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2" r:id="rId1"/>
  </p:sldMasterIdLst>
  <p:notesMasterIdLst>
    <p:notesMasterId r:id="rId22"/>
  </p:notesMasterIdLst>
  <p:sldIdLst>
    <p:sldId id="289" r:id="rId2"/>
    <p:sldId id="257" r:id="rId3"/>
    <p:sldId id="258" r:id="rId4"/>
    <p:sldId id="260" r:id="rId5"/>
    <p:sldId id="261" r:id="rId6"/>
    <p:sldId id="271" r:id="rId7"/>
    <p:sldId id="263" r:id="rId8"/>
    <p:sldId id="265" r:id="rId9"/>
    <p:sldId id="268" r:id="rId10"/>
    <p:sldId id="269" r:id="rId11"/>
    <p:sldId id="267" r:id="rId12"/>
    <p:sldId id="270" r:id="rId13"/>
    <p:sldId id="272" r:id="rId14"/>
    <p:sldId id="279" r:id="rId15"/>
    <p:sldId id="280" r:id="rId16"/>
    <p:sldId id="287" r:id="rId17"/>
    <p:sldId id="288" r:id="rId18"/>
    <p:sldId id="286" r:id="rId19"/>
    <p:sldId id="285" r:id="rId20"/>
    <p:sldId id="278"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21BB"/>
    <a:srgbClr val="00602B"/>
    <a:srgbClr val="CC0489"/>
    <a:srgbClr val="380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1B854F4-DAD3-4796-B587-69EDEEDD8DB9}">
  <a:tblStyle styleId="{11B854F4-DAD3-4796-B587-69EDEEDD8DB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65A5818-91DA-4400-851C-00DBC44C59E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1FFDD-E3FF-4725-8E01-9194996C725C}" type="doc">
      <dgm:prSet loTypeId="urn:microsoft.com/office/officeart/2005/8/layout/bProcess3" loCatId="process" qsTypeId="urn:microsoft.com/office/officeart/2005/8/quickstyle/simple1" qsCatId="simple" csTypeId="urn:microsoft.com/office/officeart/2005/8/colors/accent5_4" csCatId="accent5" phldr="1"/>
      <dgm:spPr/>
      <dgm:t>
        <a:bodyPr/>
        <a:lstStyle/>
        <a:p>
          <a:endParaRPr lang="en-US"/>
        </a:p>
      </dgm:t>
    </dgm:pt>
    <dgm:pt modelId="{114B9584-7DAE-4B8C-938E-74FBFEBF22DD}">
      <dgm:prSet phldrT="[Text]"/>
      <dgm:spPr/>
      <dgm:t>
        <a:bodyPr/>
        <a:lstStyle/>
        <a:p>
          <a:r>
            <a:rPr lang="en-US" dirty="0" smtClean="0"/>
            <a:t>KHÁM PHÁ</a:t>
          </a:r>
          <a:endParaRPr lang="en-US" dirty="0"/>
        </a:p>
      </dgm:t>
    </dgm:pt>
    <dgm:pt modelId="{0223D85D-D742-48E8-B9E0-28AD8BE997C3}" type="parTrans" cxnId="{E13F71E8-8A57-46BF-8E62-BBF97DFEB68C}">
      <dgm:prSet/>
      <dgm:spPr/>
      <dgm:t>
        <a:bodyPr/>
        <a:lstStyle/>
        <a:p>
          <a:endParaRPr lang="en-US"/>
        </a:p>
      </dgm:t>
    </dgm:pt>
    <dgm:pt modelId="{7CC2BA27-D96C-4644-A7B7-41B7197DFDAC}" type="sibTrans" cxnId="{E13F71E8-8A57-46BF-8E62-BBF97DFEB68C}">
      <dgm:prSet/>
      <dgm:spPr>
        <a:ln w="38100"/>
      </dgm:spPr>
      <dgm:t>
        <a:bodyPr/>
        <a:lstStyle/>
        <a:p>
          <a:endParaRPr lang="en-US"/>
        </a:p>
      </dgm:t>
    </dgm:pt>
    <dgm:pt modelId="{1760DE29-18CC-4A30-8312-BA4C99C173A8}">
      <dgm:prSet phldrT="[Text]"/>
      <dgm:spPr/>
      <dgm:t>
        <a:bodyPr/>
        <a:lstStyle/>
        <a:p>
          <a:r>
            <a:rPr lang="en-US" dirty="0" smtClean="0"/>
            <a:t>SÁNG TẠO</a:t>
          </a:r>
          <a:endParaRPr lang="en-US" dirty="0"/>
        </a:p>
      </dgm:t>
    </dgm:pt>
    <dgm:pt modelId="{4677AE19-82DD-4D1D-A74D-1C755CD099ED}" type="parTrans" cxnId="{B92E8C10-E700-4171-9F6C-984B06DD47AA}">
      <dgm:prSet/>
      <dgm:spPr/>
      <dgm:t>
        <a:bodyPr/>
        <a:lstStyle/>
        <a:p>
          <a:endParaRPr lang="en-US"/>
        </a:p>
      </dgm:t>
    </dgm:pt>
    <dgm:pt modelId="{60F122E0-7A34-4462-949C-BB726CD395DB}" type="sibTrans" cxnId="{B92E8C10-E700-4171-9F6C-984B06DD47AA}">
      <dgm:prSet/>
      <dgm:spPr>
        <a:ln w="38100"/>
      </dgm:spPr>
      <dgm:t>
        <a:bodyPr/>
        <a:lstStyle/>
        <a:p>
          <a:endParaRPr lang="en-US"/>
        </a:p>
      </dgm:t>
    </dgm:pt>
    <dgm:pt modelId="{0D143034-7F9A-4168-937D-18C28605531D}">
      <dgm:prSet phldrT="[Text]"/>
      <dgm:spPr>
        <a:solidFill>
          <a:schemeClr val="accent6">
            <a:lumMod val="75000"/>
          </a:schemeClr>
        </a:solidFill>
      </dgm:spPr>
      <dgm:t>
        <a:bodyPr/>
        <a:lstStyle/>
        <a:p>
          <a:r>
            <a:rPr lang="en-US" dirty="0" smtClean="0"/>
            <a:t>THẢO LUẬN</a:t>
          </a:r>
          <a:endParaRPr lang="en-US" dirty="0"/>
        </a:p>
      </dgm:t>
    </dgm:pt>
    <dgm:pt modelId="{F440E585-1B1D-4507-9344-3306068EBDD9}" type="parTrans" cxnId="{40830FBE-A4C0-4E37-8A7C-A79DE00E7112}">
      <dgm:prSet/>
      <dgm:spPr/>
      <dgm:t>
        <a:bodyPr/>
        <a:lstStyle/>
        <a:p>
          <a:endParaRPr lang="en-US"/>
        </a:p>
      </dgm:t>
    </dgm:pt>
    <dgm:pt modelId="{6ACDFE82-9F61-4F8E-A322-4ABFC93AE19F}" type="sibTrans" cxnId="{40830FBE-A4C0-4E37-8A7C-A79DE00E7112}">
      <dgm:prSet/>
      <dgm:spPr>
        <a:ln w="38100"/>
      </dgm:spPr>
      <dgm:t>
        <a:bodyPr/>
        <a:lstStyle/>
        <a:p>
          <a:endParaRPr lang="en-US"/>
        </a:p>
      </dgm:t>
    </dgm:pt>
    <dgm:pt modelId="{3E4F9C81-9338-4C36-80A0-0F80A93A9576}">
      <dgm:prSet phldrT="[Text]"/>
      <dgm:spPr>
        <a:solidFill>
          <a:schemeClr val="accent4">
            <a:lumMod val="60000"/>
            <a:lumOff val="40000"/>
          </a:schemeClr>
        </a:solidFill>
      </dgm:spPr>
      <dgm:t>
        <a:bodyPr/>
        <a:lstStyle/>
        <a:p>
          <a:r>
            <a:rPr lang="en-US" dirty="0" smtClean="0"/>
            <a:t>ỨNG DỤNG</a:t>
          </a:r>
          <a:endParaRPr lang="en-US" dirty="0"/>
        </a:p>
      </dgm:t>
    </dgm:pt>
    <dgm:pt modelId="{FB34955A-7DD1-4471-9355-D5B067ECC303}" type="parTrans" cxnId="{713B52CF-C174-473D-B65B-9C0BA790B4DC}">
      <dgm:prSet/>
      <dgm:spPr/>
      <dgm:t>
        <a:bodyPr/>
        <a:lstStyle/>
        <a:p>
          <a:endParaRPr lang="en-US"/>
        </a:p>
      </dgm:t>
    </dgm:pt>
    <dgm:pt modelId="{0078C3F3-4AF5-44D2-A778-D77FBB50DA13}" type="sibTrans" cxnId="{713B52CF-C174-473D-B65B-9C0BA790B4DC}">
      <dgm:prSet/>
      <dgm:spPr/>
      <dgm:t>
        <a:bodyPr/>
        <a:lstStyle/>
        <a:p>
          <a:endParaRPr lang="en-US"/>
        </a:p>
      </dgm:t>
    </dgm:pt>
    <dgm:pt modelId="{8A76E41D-8A76-4543-8908-464C05505E60}" type="pres">
      <dgm:prSet presAssocID="{3931FFDD-E3FF-4725-8E01-9194996C725C}" presName="Name0" presStyleCnt="0">
        <dgm:presLayoutVars>
          <dgm:dir/>
          <dgm:resizeHandles val="exact"/>
        </dgm:presLayoutVars>
      </dgm:prSet>
      <dgm:spPr/>
      <dgm:t>
        <a:bodyPr/>
        <a:lstStyle/>
        <a:p>
          <a:endParaRPr lang="en-US"/>
        </a:p>
      </dgm:t>
    </dgm:pt>
    <dgm:pt modelId="{E558A742-369C-4098-B378-37D144A32248}" type="pres">
      <dgm:prSet presAssocID="{114B9584-7DAE-4B8C-938E-74FBFEBF22DD}" presName="node" presStyleLbl="node1" presStyleIdx="0" presStyleCnt="4">
        <dgm:presLayoutVars>
          <dgm:bulletEnabled val="1"/>
        </dgm:presLayoutVars>
      </dgm:prSet>
      <dgm:spPr/>
      <dgm:t>
        <a:bodyPr/>
        <a:lstStyle/>
        <a:p>
          <a:endParaRPr lang="en-US"/>
        </a:p>
      </dgm:t>
    </dgm:pt>
    <dgm:pt modelId="{68209D26-5A08-4A70-96BD-A0B75767D8F7}" type="pres">
      <dgm:prSet presAssocID="{7CC2BA27-D96C-4644-A7B7-41B7197DFDAC}" presName="sibTrans" presStyleLbl="sibTrans1D1" presStyleIdx="0" presStyleCnt="3"/>
      <dgm:spPr/>
      <dgm:t>
        <a:bodyPr/>
        <a:lstStyle/>
        <a:p>
          <a:endParaRPr lang="en-US"/>
        </a:p>
      </dgm:t>
    </dgm:pt>
    <dgm:pt modelId="{BAF57F0B-2891-4A29-9F50-FABB4C43E11F}" type="pres">
      <dgm:prSet presAssocID="{7CC2BA27-D96C-4644-A7B7-41B7197DFDAC}" presName="connectorText" presStyleLbl="sibTrans1D1" presStyleIdx="0" presStyleCnt="3"/>
      <dgm:spPr/>
      <dgm:t>
        <a:bodyPr/>
        <a:lstStyle/>
        <a:p>
          <a:endParaRPr lang="en-US"/>
        </a:p>
      </dgm:t>
    </dgm:pt>
    <dgm:pt modelId="{73008AAA-A13A-4DF1-9479-B57C6BB9B703}" type="pres">
      <dgm:prSet presAssocID="{1760DE29-18CC-4A30-8312-BA4C99C173A8}" presName="node" presStyleLbl="node1" presStyleIdx="1" presStyleCnt="4">
        <dgm:presLayoutVars>
          <dgm:bulletEnabled val="1"/>
        </dgm:presLayoutVars>
      </dgm:prSet>
      <dgm:spPr/>
      <dgm:t>
        <a:bodyPr/>
        <a:lstStyle/>
        <a:p>
          <a:endParaRPr lang="en-US"/>
        </a:p>
      </dgm:t>
    </dgm:pt>
    <dgm:pt modelId="{A0504948-909E-41EE-B0E2-2DFA67B61A96}" type="pres">
      <dgm:prSet presAssocID="{60F122E0-7A34-4462-949C-BB726CD395DB}" presName="sibTrans" presStyleLbl="sibTrans1D1" presStyleIdx="1" presStyleCnt="3"/>
      <dgm:spPr/>
      <dgm:t>
        <a:bodyPr/>
        <a:lstStyle/>
        <a:p>
          <a:endParaRPr lang="en-US"/>
        </a:p>
      </dgm:t>
    </dgm:pt>
    <dgm:pt modelId="{12D6C433-2049-45AD-9D42-4B2F3A719548}" type="pres">
      <dgm:prSet presAssocID="{60F122E0-7A34-4462-949C-BB726CD395DB}" presName="connectorText" presStyleLbl="sibTrans1D1" presStyleIdx="1" presStyleCnt="3"/>
      <dgm:spPr/>
      <dgm:t>
        <a:bodyPr/>
        <a:lstStyle/>
        <a:p>
          <a:endParaRPr lang="en-US"/>
        </a:p>
      </dgm:t>
    </dgm:pt>
    <dgm:pt modelId="{F96DDB10-D1D8-48CC-B080-E40CA7459FBC}" type="pres">
      <dgm:prSet presAssocID="{0D143034-7F9A-4168-937D-18C28605531D}" presName="node" presStyleLbl="node1" presStyleIdx="2" presStyleCnt="4">
        <dgm:presLayoutVars>
          <dgm:bulletEnabled val="1"/>
        </dgm:presLayoutVars>
      </dgm:prSet>
      <dgm:spPr/>
      <dgm:t>
        <a:bodyPr/>
        <a:lstStyle/>
        <a:p>
          <a:endParaRPr lang="en-US"/>
        </a:p>
      </dgm:t>
    </dgm:pt>
    <dgm:pt modelId="{72D4CFFC-3077-4C65-A416-B09B8CD61C10}" type="pres">
      <dgm:prSet presAssocID="{6ACDFE82-9F61-4F8E-A322-4ABFC93AE19F}" presName="sibTrans" presStyleLbl="sibTrans1D1" presStyleIdx="2" presStyleCnt="3"/>
      <dgm:spPr/>
      <dgm:t>
        <a:bodyPr/>
        <a:lstStyle/>
        <a:p>
          <a:endParaRPr lang="en-US"/>
        </a:p>
      </dgm:t>
    </dgm:pt>
    <dgm:pt modelId="{45104BB4-AFF5-428C-9321-E5D9AB8C0721}" type="pres">
      <dgm:prSet presAssocID="{6ACDFE82-9F61-4F8E-A322-4ABFC93AE19F}" presName="connectorText" presStyleLbl="sibTrans1D1" presStyleIdx="2" presStyleCnt="3"/>
      <dgm:spPr/>
      <dgm:t>
        <a:bodyPr/>
        <a:lstStyle/>
        <a:p>
          <a:endParaRPr lang="en-US"/>
        </a:p>
      </dgm:t>
    </dgm:pt>
    <dgm:pt modelId="{78461985-87E9-4ED4-9616-D6F36F25C9D8}" type="pres">
      <dgm:prSet presAssocID="{3E4F9C81-9338-4C36-80A0-0F80A93A9576}" presName="node" presStyleLbl="node1" presStyleIdx="3" presStyleCnt="4">
        <dgm:presLayoutVars>
          <dgm:bulletEnabled val="1"/>
        </dgm:presLayoutVars>
      </dgm:prSet>
      <dgm:spPr/>
      <dgm:t>
        <a:bodyPr/>
        <a:lstStyle/>
        <a:p>
          <a:endParaRPr lang="en-US"/>
        </a:p>
      </dgm:t>
    </dgm:pt>
  </dgm:ptLst>
  <dgm:cxnLst>
    <dgm:cxn modelId="{40830FBE-A4C0-4E37-8A7C-A79DE00E7112}" srcId="{3931FFDD-E3FF-4725-8E01-9194996C725C}" destId="{0D143034-7F9A-4168-937D-18C28605531D}" srcOrd="2" destOrd="0" parTransId="{F440E585-1B1D-4507-9344-3306068EBDD9}" sibTransId="{6ACDFE82-9F61-4F8E-A322-4ABFC93AE19F}"/>
    <dgm:cxn modelId="{379626D9-F035-4D06-8049-33DAE6E36246}" type="presOf" srcId="{6ACDFE82-9F61-4F8E-A322-4ABFC93AE19F}" destId="{72D4CFFC-3077-4C65-A416-B09B8CD61C10}" srcOrd="0" destOrd="0" presId="urn:microsoft.com/office/officeart/2005/8/layout/bProcess3"/>
    <dgm:cxn modelId="{AF194DFE-5264-49A8-B01D-BECB5F78DD5D}" type="presOf" srcId="{3931FFDD-E3FF-4725-8E01-9194996C725C}" destId="{8A76E41D-8A76-4543-8908-464C05505E60}" srcOrd="0" destOrd="0" presId="urn:microsoft.com/office/officeart/2005/8/layout/bProcess3"/>
    <dgm:cxn modelId="{E13F71E8-8A57-46BF-8E62-BBF97DFEB68C}" srcId="{3931FFDD-E3FF-4725-8E01-9194996C725C}" destId="{114B9584-7DAE-4B8C-938E-74FBFEBF22DD}" srcOrd="0" destOrd="0" parTransId="{0223D85D-D742-48E8-B9E0-28AD8BE997C3}" sibTransId="{7CC2BA27-D96C-4644-A7B7-41B7197DFDAC}"/>
    <dgm:cxn modelId="{A7DC720A-514B-44CE-B5F6-E4C9C7A4654E}" type="presOf" srcId="{3E4F9C81-9338-4C36-80A0-0F80A93A9576}" destId="{78461985-87E9-4ED4-9616-D6F36F25C9D8}" srcOrd="0" destOrd="0" presId="urn:microsoft.com/office/officeart/2005/8/layout/bProcess3"/>
    <dgm:cxn modelId="{713B52CF-C174-473D-B65B-9C0BA790B4DC}" srcId="{3931FFDD-E3FF-4725-8E01-9194996C725C}" destId="{3E4F9C81-9338-4C36-80A0-0F80A93A9576}" srcOrd="3" destOrd="0" parTransId="{FB34955A-7DD1-4471-9355-D5B067ECC303}" sibTransId="{0078C3F3-4AF5-44D2-A778-D77FBB50DA13}"/>
    <dgm:cxn modelId="{7DA9E16C-4039-41F9-99C5-5EBDE04E0C59}" type="presOf" srcId="{114B9584-7DAE-4B8C-938E-74FBFEBF22DD}" destId="{E558A742-369C-4098-B378-37D144A32248}" srcOrd="0" destOrd="0" presId="urn:microsoft.com/office/officeart/2005/8/layout/bProcess3"/>
    <dgm:cxn modelId="{FA4BA347-3F21-45AF-B72B-03FA97B71112}" type="presOf" srcId="{60F122E0-7A34-4462-949C-BB726CD395DB}" destId="{12D6C433-2049-45AD-9D42-4B2F3A719548}" srcOrd="1" destOrd="0" presId="urn:microsoft.com/office/officeart/2005/8/layout/bProcess3"/>
    <dgm:cxn modelId="{1A5E8427-D21D-4A30-B839-25A8A858F21B}" type="presOf" srcId="{7CC2BA27-D96C-4644-A7B7-41B7197DFDAC}" destId="{68209D26-5A08-4A70-96BD-A0B75767D8F7}" srcOrd="0" destOrd="0" presId="urn:microsoft.com/office/officeart/2005/8/layout/bProcess3"/>
    <dgm:cxn modelId="{B92E8C10-E700-4171-9F6C-984B06DD47AA}" srcId="{3931FFDD-E3FF-4725-8E01-9194996C725C}" destId="{1760DE29-18CC-4A30-8312-BA4C99C173A8}" srcOrd="1" destOrd="0" parTransId="{4677AE19-82DD-4D1D-A74D-1C755CD099ED}" sibTransId="{60F122E0-7A34-4462-949C-BB726CD395DB}"/>
    <dgm:cxn modelId="{156184F9-D65E-4028-A3E7-EB819EEB31F6}" type="presOf" srcId="{6ACDFE82-9F61-4F8E-A322-4ABFC93AE19F}" destId="{45104BB4-AFF5-428C-9321-E5D9AB8C0721}" srcOrd="1" destOrd="0" presId="urn:microsoft.com/office/officeart/2005/8/layout/bProcess3"/>
    <dgm:cxn modelId="{E54E1282-9993-4B4E-81D6-95857C74E9D7}" type="presOf" srcId="{7CC2BA27-D96C-4644-A7B7-41B7197DFDAC}" destId="{BAF57F0B-2891-4A29-9F50-FABB4C43E11F}" srcOrd="1" destOrd="0" presId="urn:microsoft.com/office/officeart/2005/8/layout/bProcess3"/>
    <dgm:cxn modelId="{A0E6BF5D-C821-4D1B-8C45-9F9F2BD15D0E}" type="presOf" srcId="{0D143034-7F9A-4168-937D-18C28605531D}" destId="{F96DDB10-D1D8-48CC-B080-E40CA7459FBC}" srcOrd="0" destOrd="0" presId="urn:microsoft.com/office/officeart/2005/8/layout/bProcess3"/>
    <dgm:cxn modelId="{A46277D2-6D54-47CC-B62C-1B6C06A64BDA}" type="presOf" srcId="{60F122E0-7A34-4462-949C-BB726CD395DB}" destId="{A0504948-909E-41EE-B0E2-2DFA67B61A96}" srcOrd="0" destOrd="0" presId="urn:microsoft.com/office/officeart/2005/8/layout/bProcess3"/>
    <dgm:cxn modelId="{6929FCE9-EC99-46F3-8681-9DF9CF76D5AB}" type="presOf" srcId="{1760DE29-18CC-4A30-8312-BA4C99C173A8}" destId="{73008AAA-A13A-4DF1-9479-B57C6BB9B703}" srcOrd="0" destOrd="0" presId="urn:microsoft.com/office/officeart/2005/8/layout/bProcess3"/>
    <dgm:cxn modelId="{EEA23737-AB1E-48FB-87B3-81B2C869A0AC}" type="presParOf" srcId="{8A76E41D-8A76-4543-8908-464C05505E60}" destId="{E558A742-369C-4098-B378-37D144A32248}" srcOrd="0" destOrd="0" presId="urn:microsoft.com/office/officeart/2005/8/layout/bProcess3"/>
    <dgm:cxn modelId="{54B18C5C-D2B7-4585-9C74-1F292E120783}" type="presParOf" srcId="{8A76E41D-8A76-4543-8908-464C05505E60}" destId="{68209D26-5A08-4A70-96BD-A0B75767D8F7}" srcOrd="1" destOrd="0" presId="urn:microsoft.com/office/officeart/2005/8/layout/bProcess3"/>
    <dgm:cxn modelId="{759D65EF-93F3-4045-836A-D99DD84EBFBC}" type="presParOf" srcId="{68209D26-5A08-4A70-96BD-A0B75767D8F7}" destId="{BAF57F0B-2891-4A29-9F50-FABB4C43E11F}" srcOrd="0" destOrd="0" presId="urn:microsoft.com/office/officeart/2005/8/layout/bProcess3"/>
    <dgm:cxn modelId="{8E4F2588-F8D6-4E27-9B9D-0AC88125031E}" type="presParOf" srcId="{8A76E41D-8A76-4543-8908-464C05505E60}" destId="{73008AAA-A13A-4DF1-9479-B57C6BB9B703}" srcOrd="2" destOrd="0" presId="urn:microsoft.com/office/officeart/2005/8/layout/bProcess3"/>
    <dgm:cxn modelId="{A562807B-6657-4B17-872C-8C84CAB92168}" type="presParOf" srcId="{8A76E41D-8A76-4543-8908-464C05505E60}" destId="{A0504948-909E-41EE-B0E2-2DFA67B61A96}" srcOrd="3" destOrd="0" presId="urn:microsoft.com/office/officeart/2005/8/layout/bProcess3"/>
    <dgm:cxn modelId="{277541AE-425B-41C0-89ED-575DBAD4ACBF}" type="presParOf" srcId="{A0504948-909E-41EE-B0E2-2DFA67B61A96}" destId="{12D6C433-2049-45AD-9D42-4B2F3A719548}" srcOrd="0" destOrd="0" presId="urn:microsoft.com/office/officeart/2005/8/layout/bProcess3"/>
    <dgm:cxn modelId="{4643EC0F-DBA7-47B0-B5EA-318B3F1C86BC}" type="presParOf" srcId="{8A76E41D-8A76-4543-8908-464C05505E60}" destId="{F96DDB10-D1D8-48CC-B080-E40CA7459FBC}" srcOrd="4" destOrd="0" presId="urn:microsoft.com/office/officeart/2005/8/layout/bProcess3"/>
    <dgm:cxn modelId="{479220EC-AE42-4184-A5BC-7854914A15D7}" type="presParOf" srcId="{8A76E41D-8A76-4543-8908-464C05505E60}" destId="{72D4CFFC-3077-4C65-A416-B09B8CD61C10}" srcOrd="5" destOrd="0" presId="urn:microsoft.com/office/officeart/2005/8/layout/bProcess3"/>
    <dgm:cxn modelId="{BF3CD008-16FF-411B-8C8C-A1A18036FB24}" type="presParOf" srcId="{72D4CFFC-3077-4C65-A416-B09B8CD61C10}" destId="{45104BB4-AFF5-428C-9321-E5D9AB8C0721}" srcOrd="0" destOrd="0" presId="urn:microsoft.com/office/officeart/2005/8/layout/bProcess3"/>
    <dgm:cxn modelId="{41B88D60-9B53-4CBF-98FC-86AA60D5D36E}" type="presParOf" srcId="{8A76E41D-8A76-4543-8908-464C05505E60}" destId="{78461985-87E9-4ED4-9616-D6F36F25C9D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470063-3108-4732-A79B-B1087209A801}" type="doc">
      <dgm:prSet loTypeId="urn:microsoft.com/office/officeart/2005/8/layout/process1" loCatId="process" qsTypeId="urn:microsoft.com/office/officeart/2005/8/quickstyle/simple1" qsCatId="simple" csTypeId="urn:microsoft.com/office/officeart/2005/8/colors/accent5_2" csCatId="accent5" phldr="1"/>
      <dgm:spPr/>
    </dgm:pt>
    <dgm:pt modelId="{CEB78570-BD24-45D8-9069-29B64D7BFC14}">
      <dgm:prSet phldrT="[Text]" custT="1"/>
      <dgm:spPr/>
      <dgm:t>
        <a:bodyPr/>
        <a:lstStyle/>
        <a:p>
          <a:r>
            <a:rPr lang="nl-NL" sz="1800" dirty="0" smtClean="0">
              <a:solidFill>
                <a:schemeClr val="bg1"/>
              </a:solidFill>
            </a:rPr>
            <a:t>Bước 1: Tìm bố cục và vẽ phác hình dáng chính của nhân vật (khuôn mặt, trang phục,...) cận đối trên khổ giấy </a:t>
          </a:r>
          <a:endParaRPr lang="en-US" sz="1800" dirty="0">
            <a:solidFill>
              <a:schemeClr val="bg1"/>
            </a:solidFill>
          </a:endParaRPr>
        </a:p>
      </dgm:t>
    </dgm:pt>
    <dgm:pt modelId="{4767DB9B-C2BE-4176-BE5E-28DF59CAC80D}" type="parTrans" cxnId="{0C39DA84-E6F6-4888-9F79-5288735F80AC}">
      <dgm:prSet/>
      <dgm:spPr/>
      <dgm:t>
        <a:bodyPr/>
        <a:lstStyle/>
        <a:p>
          <a:endParaRPr lang="en-US"/>
        </a:p>
      </dgm:t>
    </dgm:pt>
    <dgm:pt modelId="{1854DD0E-BA1E-4D2E-99E7-7ACF8F1311D6}" type="sibTrans" cxnId="{0C39DA84-E6F6-4888-9F79-5288735F80AC}">
      <dgm:prSet/>
      <dgm:spPr>
        <a:solidFill>
          <a:schemeClr val="accent2"/>
        </a:solidFill>
      </dgm:spPr>
      <dgm:t>
        <a:bodyPr/>
        <a:lstStyle/>
        <a:p>
          <a:endParaRPr lang="en-US"/>
        </a:p>
      </dgm:t>
    </dgm:pt>
    <dgm:pt modelId="{9289F98D-D789-4562-8070-8A4AE2F1F970}">
      <dgm:prSet phldrT="[Text]" custT="1"/>
      <dgm:spPr/>
      <dgm:t>
        <a:bodyPr/>
        <a:lstStyle/>
        <a:p>
          <a:r>
            <a:rPr lang="nl-NL" sz="16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dirty="0">
            <a:solidFill>
              <a:schemeClr val="bg1"/>
            </a:solidFill>
          </a:endParaRPr>
        </a:p>
      </dgm:t>
    </dgm:pt>
    <dgm:pt modelId="{FEDDF521-1384-49A8-8F10-4E899FE05904}" type="parTrans" cxnId="{6AE75CD7-2E0E-4E7C-8B83-97B98DE4D92F}">
      <dgm:prSet/>
      <dgm:spPr/>
      <dgm:t>
        <a:bodyPr/>
        <a:lstStyle/>
        <a:p>
          <a:endParaRPr lang="en-US"/>
        </a:p>
      </dgm:t>
    </dgm:pt>
    <dgm:pt modelId="{8432247F-9EFD-4829-98EE-DFBD66C69F44}" type="sibTrans" cxnId="{6AE75CD7-2E0E-4E7C-8B83-97B98DE4D92F}">
      <dgm:prSet/>
      <dgm:spPr>
        <a:solidFill>
          <a:schemeClr val="accent2"/>
        </a:solidFill>
      </dgm:spPr>
      <dgm:t>
        <a:bodyPr/>
        <a:lstStyle/>
        <a:p>
          <a:endParaRPr lang="en-US"/>
        </a:p>
      </dgm:t>
    </dgm:pt>
    <dgm:pt modelId="{985C5475-7684-4AE8-9C92-A69B40347B26}">
      <dgm:prSet phldrT="[Text]"/>
      <dgm:spPr/>
      <dgm:t>
        <a:bodyPr/>
        <a:lstStyle/>
        <a:p>
          <a:r>
            <a:rPr lang="nl-NL" dirty="0" smtClean="0"/>
            <a:t>Bước 3: Vẽ màu và hoàn thiện. Có thể thêm một vài chi tiết cần thiết để hoàn thiện tranh</a:t>
          </a:r>
          <a:endParaRPr lang="en-US" dirty="0"/>
        </a:p>
      </dgm:t>
    </dgm:pt>
    <dgm:pt modelId="{B973E984-AFBF-4673-854F-562B6E9E54C1}" type="parTrans" cxnId="{F94EFE0F-B87A-412D-BCA6-BE2696B7E2EF}">
      <dgm:prSet/>
      <dgm:spPr/>
      <dgm:t>
        <a:bodyPr/>
        <a:lstStyle/>
        <a:p>
          <a:endParaRPr lang="en-US"/>
        </a:p>
      </dgm:t>
    </dgm:pt>
    <dgm:pt modelId="{52D637C1-5D58-43F7-B452-B7433C4D27C9}" type="sibTrans" cxnId="{F94EFE0F-B87A-412D-BCA6-BE2696B7E2EF}">
      <dgm:prSet/>
      <dgm:spPr/>
      <dgm:t>
        <a:bodyPr/>
        <a:lstStyle/>
        <a:p>
          <a:endParaRPr lang="en-US"/>
        </a:p>
      </dgm:t>
    </dgm:pt>
    <dgm:pt modelId="{3502DEBD-B02F-4E3C-9818-D68631E868E5}" type="pres">
      <dgm:prSet presAssocID="{A3470063-3108-4732-A79B-B1087209A801}" presName="Name0" presStyleCnt="0">
        <dgm:presLayoutVars>
          <dgm:dir/>
          <dgm:resizeHandles val="exact"/>
        </dgm:presLayoutVars>
      </dgm:prSet>
      <dgm:spPr/>
    </dgm:pt>
    <dgm:pt modelId="{8439D219-3D28-49A3-AF72-5AA4DA2AE499}" type="pres">
      <dgm:prSet presAssocID="{CEB78570-BD24-45D8-9069-29B64D7BFC14}" presName="node" presStyleLbl="node1" presStyleIdx="0" presStyleCnt="3" custScaleX="82375">
        <dgm:presLayoutVars>
          <dgm:bulletEnabled val="1"/>
        </dgm:presLayoutVars>
      </dgm:prSet>
      <dgm:spPr/>
      <dgm:t>
        <a:bodyPr/>
        <a:lstStyle/>
        <a:p>
          <a:endParaRPr lang="en-US"/>
        </a:p>
      </dgm:t>
    </dgm:pt>
    <dgm:pt modelId="{7A985F5A-7152-4A61-B0C2-9B53D981303F}" type="pres">
      <dgm:prSet presAssocID="{1854DD0E-BA1E-4D2E-99E7-7ACF8F1311D6}" presName="sibTrans" presStyleLbl="sibTrans2D1" presStyleIdx="0" presStyleCnt="2" custScaleY="254961" custLinFactNeighborX="-1035" custLinFactNeighborY="2228"/>
      <dgm:spPr/>
      <dgm:t>
        <a:bodyPr/>
        <a:lstStyle/>
        <a:p>
          <a:endParaRPr lang="en-US"/>
        </a:p>
      </dgm:t>
    </dgm:pt>
    <dgm:pt modelId="{1456A30F-F755-40DE-91FF-8F3EE2C4B794}" type="pres">
      <dgm:prSet presAssocID="{1854DD0E-BA1E-4D2E-99E7-7ACF8F1311D6}" presName="connectorText" presStyleLbl="sibTrans2D1" presStyleIdx="0" presStyleCnt="2"/>
      <dgm:spPr/>
      <dgm:t>
        <a:bodyPr/>
        <a:lstStyle/>
        <a:p>
          <a:endParaRPr lang="en-US"/>
        </a:p>
      </dgm:t>
    </dgm:pt>
    <dgm:pt modelId="{1D1F5BF0-D984-4BC7-939B-1B2C95565EC7}" type="pres">
      <dgm:prSet presAssocID="{9289F98D-D789-4562-8070-8A4AE2F1F970}" presName="node" presStyleLbl="node1" presStyleIdx="1" presStyleCnt="3" custScaleX="140135">
        <dgm:presLayoutVars>
          <dgm:bulletEnabled val="1"/>
        </dgm:presLayoutVars>
      </dgm:prSet>
      <dgm:spPr/>
      <dgm:t>
        <a:bodyPr/>
        <a:lstStyle/>
        <a:p>
          <a:endParaRPr lang="en-US"/>
        </a:p>
      </dgm:t>
    </dgm:pt>
    <dgm:pt modelId="{FF650413-7BE7-427B-BE35-7D89FC5958B5}" type="pres">
      <dgm:prSet presAssocID="{8432247F-9EFD-4829-98EE-DFBD66C69F44}" presName="sibTrans" presStyleLbl="sibTrans2D1" presStyleIdx="1" presStyleCnt="2" custScaleY="249544"/>
      <dgm:spPr/>
      <dgm:t>
        <a:bodyPr/>
        <a:lstStyle/>
        <a:p>
          <a:endParaRPr lang="en-US"/>
        </a:p>
      </dgm:t>
    </dgm:pt>
    <dgm:pt modelId="{4A4C75AD-6E04-4DB2-A6F3-2CFBEC54473D}" type="pres">
      <dgm:prSet presAssocID="{8432247F-9EFD-4829-98EE-DFBD66C69F44}" presName="connectorText" presStyleLbl="sibTrans2D1" presStyleIdx="1" presStyleCnt="2"/>
      <dgm:spPr/>
      <dgm:t>
        <a:bodyPr/>
        <a:lstStyle/>
        <a:p>
          <a:endParaRPr lang="en-US"/>
        </a:p>
      </dgm:t>
    </dgm:pt>
    <dgm:pt modelId="{D41E65F8-EC7C-4296-A477-97E1B225E162}" type="pres">
      <dgm:prSet presAssocID="{985C5475-7684-4AE8-9C92-A69B40347B26}" presName="node" presStyleLbl="node1" presStyleIdx="2" presStyleCnt="3" custScaleX="63495">
        <dgm:presLayoutVars>
          <dgm:bulletEnabled val="1"/>
        </dgm:presLayoutVars>
      </dgm:prSet>
      <dgm:spPr/>
      <dgm:t>
        <a:bodyPr/>
        <a:lstStyle/>
        <a:p>
          <a:endParaRPr lang="en-US"/>
        </a:p>
      </dgm:t>
    </dgm:pt>
  </dgm:ptLst>
  <dgm:cxnLst>
    <dgm:cxn modelId="{13E0EBDE-CA59-4401-9776-D50F18F15F67}" type="presOf" srcId="{985C5475-7684-4AE8-9C92-A69B40347B26}" destId="{D41E65F8-EC7C-4296-A477-97E1B225E162}" srcOrd="0" destOrd="0" presId="urn:microsoft.com/office/officeart/2005/8/layout/process1"/>
    <dgm:cxn modelId="{1E226D3F-3F25-4E6D-BA27-B06D5ACE5FFD}" type="presOf" srcId="{CEB78570-BD24-45D8-9069-29B64D7BFC14}" destId="{8439D219-3D28-49A3-AF72-5AA4DA2AE499}" srcOrd="0" destOrd="0" presId="urn:microsoft.com/office/officeart/2005/8/layout/process1"/>
    <dgm:cxn modelId="{EDEA09C4-5B7A-48F5-966D-430A1B5E108E}" type="presOf" srcId="{9289F98D-D789-4562-8070-8A4AE2F1F970}" destId="{1D1F5BF0-D984-4BC7-939B-1B2C95565EC7}" srcOrd="0" destOrd="0" presId="urn:microsoft.com/office/officeart/2005/8/layout/process1"/>
    <dgm:cxn modelId="{0C39DA84-E6F6-4888-9F79-5288735F80AC}" srcId="{A3470063-3108-4732-A79B-B1087209A801}" destId="{CEB78570-BD24-45D8-9069-29B64D7BFC14}" srcOrd="0" destOrd="0" parTransId="{4767DB9B-C2BE-4176-BE5E-28DF59CAC80D}" sibTransId="{1854DD0E-BA1E-4D2E-99E7-7ACF8F1311D6}"/>
    <dgm:cxn modelId="{D292E00D-13B8-4425-929C-ED0F52A3F67E}" type="presOf" srcId="{1854DD0E-BA1E-4D2E-99E7-7ACF8F1311D6}" destId="{1456A30F-F755-40DE-91FF-8F3EE2C4B794}" srcOrd="1" destOrd="0" presId="urn:microsoft.com/office/officeart/2005/8/layout/process1"/>
    <dgm:cxn modelId="{F1E8B155-389A-4103-BF11-EF4F173406D7}" type="presOf" srcId="{8432247F-9EFD-4829-98EE-DFBD66C69F44}" destId="{FF650413-7BE7-427B-BE35-7D89FC5958B5}" srcOrd="0" destOrd="0" presId="urn:microsoft.com/office/officeart/2005/8/layout/process1"/>
    <dgm:cxn modelId="{F94EFE0F-B87A-412D-BCA6-BE2696B7E2EF}" srcId="{A3470063-3108-4732-A79B-B1087209A801}" destId="{985C5475-7684-4AE8-9C92-A69B40347B26}" srcOrd="2" destOrd="0" parTransId="{B973E984-AFBF-4673-854F-562B6E9E54C1}" sibTransId="{52D637C1-5D58-43F7-B452-B7433C4D27C9}"/>
    <dgm:cxn modelId="{839CA974-61FC-46AE-85DA-C51D5105CA64}" type="presOf" srcId="{A3470063-3108-4732-A79B-B1087209A801}" destId="{3502DEBD-B02F-4E3C-9818-D68631E868E5}" srcOrd="0" destOrd="0" presId="urn:microsoft.com/office/officeart/2005/8/layout/process1"/>
    <dgm:cxn modelId="{589A8C28-6442-4504-8F87-0E86BF7D57AA}" type="presOf" srcId="{8432247F-9EFD-4829-98EE-DFBD66C69F44}" destId="{4A4C75AD-6E04-4DB2-A6F3-2CFBEC54473D}" srcOrd="1" destOrd="0" presId="urn:microsoft.com/office/officeart/2005/8/layout/process1"/>
    <dgm:cxn modelId="{6AE75CD7-2E0E-4E7C-8B83-97B98DE4D92F}" srcId="{A3470063-3108-4732-A79B-B1087209A801}" destId="{9289F98D-D789-4562-8070-8A4AE2F1F970}" srcOrd="1" destOrd="0" parTransId="{FEDDF521-1384-49A8-8F10-4E899FE05904}" sibTransId="{8432247F-9EFD-4829-98EE-DFBD66C69F44}"/>
    <dgm:cxn modelId="{6B8E509C-FD1E-4728-A49C-D1789056520E}" type="presOf" srcId="{1854DD0E-BA1E-4D2E-99E7-7ACF8F1311D6}" destId="{7A985F5A-7152-4A61-B0C2-9B53D981303F}" srcOrd="0" destOrd="0" presId="urn:microsoft.com/office/officeart/2005/8/layout/process1"/>
    <dgm:cxn modelId="{5BC7899C-F122-462A-BAC9-E3190723EBFF}" type="presParOf" srcId="{3502DEBD-B02F-4E3C-9818-D68631E868E5}" destId="{8439D219-3D28-49A3-AF72-5AA4DA2AE499}" srcOrd="0" destOrd="0" presId="urn:microsoft.com/office/officeart/2005/8/layout/process1"/>
    <dgm:cxn modelId="{253BD67B-BB28-4D52-9A95-5E555906BA27}" type="presParOf" srcId="{3502DEBD-B02F-4E3C-9818-D68631E868E5}" destId="{7A985F5A-7152-4A61-B0C2-9B53D981303F}" srcOrd="1" destOrd="0" presId="urn:microsoft.com/office/officeart/2005/8/layout/process1"/>
    <dgm:cxn modelId="{4280476D-73A4-4F3B-B1E1-C6BB0CB3D4EF}" type="presParOf" srcId="{7A985F5A-7152-4A61-B0C2-9B53D981303F}" destId="{1456A30F-F755-40DE-91FF-8F3EE2C4B794}" srcOrd="0" destOrd="0" presId="urn:microsoft.com/office/officeart/2005/8/layout/process1"/>
    <dgm:cxn modelId="{4DD8D9EB-ECBC-4F7F-AEEB-CBA7584B11D3}" type="presParOf" srcId="{3502DEBD-B02F-4E3C-9818-D68631E868E5}" destId="{1D1F5BF0-D984-4BC7-939B-1B2C95565EC7}" srcOrd="2" destOrd="0" presId="urn:microsoft.com/office/officeart/2005/8/layout/process1"/>
    <dgm:cxn modelId="{5F9266F1-8381-42A9-8AD9-D621E0F5C096}" type="presParOf" srcId="{3502DEBD-B02F-4E3C-9818-D68631E868E5}" destId="{FF650413-7BE7-427B-BE35-7D89FC5958B5}" srcOrd="3" destOrd="0" presId="urn:microsoft.com/office/officeart/2005/8/layout/process1"/>
    <dgm:cxn modelId="{231E2E98-0E81-4B08-B011-CD8F1BAD5936}" type="presParOf" srcId="{FF650413-7BE7-427B-BE35-7D89FC5958B5}" destId="{4A4C75AD-6E04-4DB2-A6F3-2CFBEC54473D}" srcOrd="0" destOrd="0" presId="urn:microsoft.com/office/officeart/2005/8/layout/process1"/>
    <dgm:cxn modelId="{8E8D56AB-83F9-4BAA-8911-BFB33101C879}" type="presParOf" srcId="{3502DEBD-B02F-4E3C-9818-D68631E868E5}" destId="{D41E65F8-EC7C-4296-A477-97E1B225E162}"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1BA96-8B34-4B23-B5AD-29BFCD6BB321}" type="doc">
      <dgm:prSet loTypeId="urn:microsoft.com/office/officeart/2009/3/layout/StepUpProcess" loCatId="process" qsTypeId="urn:microsoft.com/office/officeart/2005/8/quickstyle/simple1" qsCatId="simple" csTypeId="urn:microsoft.com/office/officeart/2005/8/colors/accent6_1" csCatId="accent6" phldr="1"/>
      <dgm:spPr/>
      <dgm:t>
        <a:bodyPr/>
        <a:lstStyle/>
        <a:p>
          <a:endParaRPr lang="en-US"/>
        </a:p>
      </dgm:t>
    </dgm:pt>
    <dgm:pt modelId="{618562C7-FB95-4CBA-9461-7B2C86C419C6}">
      <dgm:prSet phldrT="[Text]" custT="1"/>
      <dgm:spPr/>
      <dgm:t>
        <a:bodyPr/>
        <a:lstStyle/>
        <a:p>
          <a:r>
            <a:rPr lang="nl-NL" sz="1800" dirty="0" smtClean="0">
              <a:solidFill>
                <a:schemeClr val="bg1"/>
              </a:solidFill>
            </a:rPr>
            <a:t>Bước 1: Vẽ nền bằng mảng màu lớn từ một hoặc nhiều màu</a:t>
          </a:r>
          <a:endParaRPr lang="en-US" sz="1800" dirty="0">
            <a:solidFill>
              <a:schemeClr val="bg1"/>
            </a:solidFill>
          </a:endParaRPr>
        </a:p>
      </dgm:t>
    </dgm:pt>
    <dgm:pt modelId="{E3F6F061-A4C6-4AF6-BCD7-67922CC8135C}" type="parTrans" cxnId="{98B8896D-324A-4E33-ADF5-706419304152}">
      <dgm:prSet/>
      <dgm:spPr/>
      <dgm:t>
        <a:bodyPr/>
        <a:lstStyle/>
        <a:p>
          <a:endParaRPr lang="en-US"/>
        </a:p>
      </dgm:t>
    </dgm:pt>
    <dgm:pt modelId="{3F27070D-B799-47DA-97AD-D5128F1DE29E}" type="sibTrans" cxnId="{98B8896D-324A-4E33-ADF5-706419304152}">
      <dgm:prSet/>
      <dgm:spPr/>
      <dgm:t>
        <a:bodyPr/>
        <a:lstStyle/>
        <a:p>
          <a:endParaRPr lang="en-US"/>
        </a:p>
      </dgm:t>
    </dgm:pt>
    <dgm:pt modelId="{47949AA4-75C9-4862-813B-C2427232AFF0}">
      <dgm:prSet phldrT="[Text]" custT="1"/>
      <dgm:spPr/>
      <dgm:t>
        <a:bodyPr/>
        <a:lstStyle/>
        <a:p>
          <a:r>
            <a:rPr lang="nl-NL" sz="1600" dirty="0" smtClean="0">
              <a:solidFill>
                <a:schemeClr val="bg1"/>
              </a:solidFill>
            </a:rPr>
            <a:t>Bước 2: Dùng bút màu vẽ các hình mảng tạo hình ảnh cho nhân vật về khuôn mặt, đầu tóc, quần áo</a:t>
          </a:r>
          <a:endParaRPr lang="en-US" sz="1600" dirty="0">
            <a:solidFill>
              <a:schemeClr val="bg1"/>
            </a:solidFill>
          </a:endParaRPr>
        </a:p>
      </dgm:t>
    </dgm:pt>
    <dgm:pt modelId="{375D6B4E-1B29-4E4D-A5D8-37E7C1D84EF3}" type="parTrans" cxnId="{2B0817BF-2A53-48EA-814D-36816DCBFE20}">
      <dgm:prSet/>
      <dgm:spPr/>
      <dgm:t>
        <a:bodyPr/>
        <a:lstStyle/>
        <a:p>
          <a:endParaRPr lang="en-US"/>
        </a:p>
      </dgm:t>
    </dgm:pt>
    <dgm:pt modelId="{C7B42C6A-1F54-474C-BDF2-7408771E4982}" type="sibTrans" cxnId="{2B0817BF-2A53-48EA-814D-36816DCBFE20}">
      <dgm:prSet/>
      <dgm:spPr/>
      <dgm:t>
        <a:bodyPr/>
        <a:lstStyle/>
        <a:p>
          <a:endParaRPr lang="en-US"/>
        </a:p>
      </dgm:t>
    </dgm:pt>
    <dgm:pt modelId="{CBE243FF-2C4A-49E1-940C-C336315FABAC}">
      <dgm:prSet phldrT="[Text]" custT="1"/>
      <dgm:spPr/>
      <dgm:t>
        <a:bodyPr/>
        <a:lstStyle/>
        <a:p>
          <a:r>
            <a:rPr lang="nl-NL" sz="1700" dirty="0" smtClean="0">
              <a:solidFill>
                <a:schemeClr val="bg1"/>
              </a:solidFill>
            </a:rPr>
            <a:t>Bước 3: Vẽ thêm các chi tiết để làm rõ đặc điểm nhận vật</a:t>
          </a:r>
          <a:endParaRPr lang="en-US" sz="1700" dirty="0">
            <a:solidFill>
              <a:schemeClr val="bg1"/>
            </a:solidFill>
          </a:endParaRPr>
        </a:p>
      </dgm:t>
    </dgm:pt>
    <dgm:pt modelId="{B7227DD4-CC7B-4E76-B0D1-FA4E9DD268DB}" type="parTrans" cxnId="{E9CE2CE8-FC12-4372-B491-03D0BE8C4066}">
      <dgm:prSet/>
      <dgm:spPr/>
      <dgm:t>
        <a:bodyPr/>
        <a:lstStyle/>
        <a:p>
          <a:endParaRPr lang="en-US"/>
        </a:p>
      </dgm:t>
    </dgm:pt>
    <dgm:pt modelId="{B6FB3961-6B62-4BCB-B36F-786C750ED561}" type="sibTrans" cxnId="{E9CE2CE8-FC12-4372-B491-03D0BE8C4066}">
      <dgm:prSet/>
      <dgm:spPr/>
      <dgm:t>
        <a:bodyPr/>
        <a:lstStyle/>
        <a:p>
          <a:endParaRPr lang="en-US"/>
        </a:p>
      </dgm:t>
    </dgm:pt>
    <dgm:pt modelId="{16252411-A716-473F-BE78-46DB116B0A2A}" type="pres">
      <dgm:prSet presAssocID="{17E1BA96-8B34-4B23-B5AD-29BFCD6BB321}" presName="rootnode" presStyleCnt="0">
        <dgm:presLayoutVars>
          <dgm:chMax/>
          <dgm:chPref/>
          <dgm:dir/>
          <dgm:animLvl val="lvl"/>
        </dgm:presLayoutVars>
      </dgm:prSet>
      <dgm:spPr/>
      <dgm:t>
        <a:bodyPr/>
        <a:lstStyle/>
        <a:p>
          <a:endParaRPr lang="en-US"/>
        </a:p>
      </dgm:t>
    </dgm:pt>
    <dgm:pt modelId="{74F4C56F-42F6-4DAC-A89F-D67B1228C495}" type="pres">
      <dgm:prSet presAssocID="{618562C7-FB95-4CBA-9461-7B2C86C419C6}" presName="composite" presStyleCnt="0"/>
      <dgm:spPr/>
    </dgm:pt>
    <dgm:pt modelId="{B0150224-C667-4B34-9F25-AAA676ECCBDD}" type="pres">
      <dgm:prSet presAssocID="{618562C7-FB95-4CBA-9461-7B2C86C419C6}" presName="LShape" presStyleLbl="alignNode1" presStyleIdx="0" presStyleCnt="5"/>
      <dgm:spPr/>
    </dgm:pt>
    <dgm:pt modelId="{F756BFD4-29A1-475B-A023-D69BADC32441}" type="pres">
      <dgm:prSet presAssocID="{618562C7-FB95-4CBA-9461-7B2C86C419C6}" presName="ParentText" presStyleLbl="revTx" presStyleIdx="0" presStyleCnt="3">
        <dgm:presLayoutVars>
          <dgm:chMax val="0"/>
          <dgm:chPref val="0"/>
          <dgm:bulletEnabled val="1"/>
        </dgm:presLayoutVars>
      </dgm:prSet>
      <dgm:spPr/>
      <dgm:t>
        <a:bodyPr/>
        <a:lstStyle/>
        <a:p>
          <a:endParaRPr lang="en-US"/>
        </a:p>
      </dgm:t>
    </dgm:pt>
    <dgm:pt modelId="{72CFA389-A84F-4D9B-8C58-0640F9F62EEE}" type="pres">
      <dgm:prSet presAssocID="{618562C7-FB95-4CBA-9461-7B2C86C419C6}" presName="Triangle" presStyleLbl="alignNode1" presStyleIdx="1" presStyleCnt="5"/>
      <dgm:spPr/>
    </dgm:pt>
    <dgm:pt modelId="{8A0DBF7D-8577-4310-A8C2-E8F9151EAA48}" type="pres">
      <dgm:prSet presAssocID="{3F27070D-B799-47DA-97AD-D5128F1DE29E}" presName="sibTrans" presStyleCnt="0"/>
      <dgm:spPr/>
    </dgm:pt>
    <dgm:pt modelId="{9D5BA4B1-88BC-430A-AE55-3B33D3E7AAE2}" type="pres">
      <dgm:prSet presAssocID="{3F27070D-B799-47DA-97AD-D5128F1DE29E}" presName="space" presStyleCnt="0"/>
      <dgm:spPr/>
    </dgm:pt>
    <dgm:pt modelId="{1D6617A5-5C3C-416B-8CF2-45379F47A27A}" type="pres">
      <dgm:prSet presAssocID="{47949AA4-75C9-4862-813B-C2427232AFF0}" presName="composite" presStyleCnt="0"/>
      <dgm:spPr/>
    </dgm:pt>
    <dgm:pt modelId="{3D746EAC-50B6-4504-BAA3-9103E5623FB3}" type="pres">
      <dgm:prSet presAssocID="{47949AA4-75C9-4862-813B-C2427232AFF0}" presName="LShape" presStyleLbl="alignNode1" presStyleIdx="2" presStyleCnt="5"/>
      <dgm:spPr/>
    </dgm:pt>
    <dgm:pt modelId="{BE14E94B-B464-4D46-BD6E-368EA84AE887}" type="pres">
      <dgm:prSet presAssocID="{47949AA4-75C9-4862-813B-C2427232AFF0}" presName="ParentText" presStyleLbl="revTx" presStyleIdx="1" presStyleCnt="3">
        <dgm:presLayoutVars>
          <dgm:chMax val="0"/>
          <dgm:chPref val="0"/>
          <dgm:bulletEnabled val="1"/>
        </dgm:presLayoutVars>
      </dgm:prSet>
      <dgm:spPr/>
      <dgm:t>
        <a:bodyPr/>
        <a:lstStyle/>
        <a:p>
          <a:endParaRPr lang="en-US"/>
        </a:p>
      </dgm:t>
    </dgm:pt>
    <dgm:pt modelId="{37571754-CAAD-45E5-9FE8-F36D5B595578}" type="pres">
      <dgm:prSet presAssocID="{47949AA4-75C9-4862-813B-C2427232AFF0}" presName="Triangle" presStyleLbl="alignNode1" presStyleIdx="3" presStyleCnt="5"/>
      <dgm:spPr/>
    </dgm:pt>
    <dgm:pt modelId="{CFA302D5-D45A-44A2-BDD1-E0640008DB00}" type="pres">
      <dgm:prSet presAssocID="{C7B42C6A-1F54-474C-BDF2-7408771E4982}" presName="sibTrans" presStyleCnt="0"/>
      <dgm:spPr/>
    </dgm:pt>
    <dgm:pt modelId="{CEFB5A3F-9C57-42AF-8313-BD0A31AC2748}" type="pres">
      <dgm:prSet presAssocID="{C7B42C6A-1F54-474C-BDF2-7408771E4982}" presName="space" presStyleCnt="0"/>
      <dgm:spPr/>
    </dgm:pt>
    <dgm:pt modelId="{0B7C96AC-8E42-444A-BBBD-F5378374A1F9}" type="pres">
      <dgm:prSet presAssocID="{CBE243FF-2C4A-49E1-940C-C336315FABAC}" presName="composite" presStyleCnt="0"/>
      <dgm:spPr/>
    </dgm:pt>
    <dgm:pt modelId="{4AA771BC-5F09-439D-9440-FFA4F8535645}" type="pres">
      <dgm:prSet presAssocID="{CBE243FF-2C4A-49E1-940C-C336315FABAC}" presName="LShape" presStyleLbl="alignNode1" presStyleIdx="4" presStyleCnt="5"/>
      <dgm:spPr/>
    </dgm:pt>
    <dgm:pt modelId="{859EB6D6-892C-49BC-A206-21BFEBA968DC}" type="pres">
      <dgm:prSet presAssocID="{CBE243FF-2C4A-49E1-940C-C336315FABAC}" presName="ParentText" presStyleLbl="revTx" presStyleIdx="2" presStyleCnt="3">
        <dgm:presLayoutVars>
          <dgm:chMax val="0"/>
          <dgm:chPref val="0"/>
          <dgm:bulletEnabled val="1"/>
        </dgm:presLayoutVars>
      </dgm:prSet>
      <dgm:spPr/>
      <dgm:t>
        <a:bodyPr/>
        <a:lstStyle/>
        <a:p>
          <a:endParaRPr lang="en-US"/>
        </a:p>
      </dgm:t>
    </dgm:pt>
  </dgm:ptLst>
  <dgm:cxnLst>
    <dgm:cxn modelId="{98B8896D-324A-4E33-ADF5-706419304152}" srcId="{17E1BA96-8B34-4B23-B5AD-29BFCD6BB321}" destId="{618562C7-FB95-4CBA-9461-7B2C86C419C6}" srcOrd="0" destOrd="0" parTransId="{E3F6F061-A4C6-4AF6-BCD7-67922CC8135C}" sibTransId="{3F27070D-B799-47DA-97AD-D5128F1DE29E}"/>
    <dgm:cxn modelId="{2B0817BF-2A53-48EA-814D-36816DCBFE20}" srcId="{17E1BA96-8B34-4B23-B5AD-29BFCD6BB321}" destId="{47949AA4-75C9-4862-813B-C2427232AFF0}" srcOrd="1" destOrd="0" parTransId="{375D6B4E-1B29-4E4D-A5D8-37E7C1D84EF3}" sibTransId="{C7B42C6A-1F54-474C-BDF2-7408771E4982}"/>
    <dgm:cxn modelId="{CFC271B8-9281-451F-9833-C973F4374F43}" type="presOf" srcId="{618562C7-FB95-4CBA-9461-7B2C86C419C6}" destId="{F756BFD4-29A1-475B-A023-D69BADC32441}" srcOrd="0" destOrd="0" presId="urn:microsoft.com/office/officeart/2009/3/layout/StepUpProcess"/>
    <dgm:cxn modelId="{2EC899C0-67BC-48AE-A01C-02BC71DBD985}" type="presOf" srcId="{17E1BA96-8B34-4B23-B5AD-29BFCD6BB321}" destId="{16252411-A716-473F-BE78-46DB116B0A2A}" srcOrd="0" destOrd="0" presId="urn:microsoft.com/office/officeart/2009/3/layout/StepUpProcess"/>
    <dgm:cxn modelId="{10108539-AD4A-420A-98EA-99153B21CD39}" type="presOf" srcId="{47949AA4-75C9-4862-813B-C2427232AFF0}" destId="{BE14E94B-B464-4D46-BD6E-368EA84AE887}" srcOrd="0" destOrd="0" presId="urn:microsoft.com/office/officeart/2009/3/layout/StepUpProcess"/>
    <dgm:cxn modelId="{E9CE2CE8-FC12-4372-B491-03D0BE8C4066}" srcId="{17E1BA96-8B34-4B23-B5AD-29BFCD6BB321}" destId="{CBE243FF-2C4A-49E1-940C-C336315FABAC}" srcOrd="2" destOrd="0" parTransId="{B7227DD4-CC7B-4E76-B0D1-FA4E9DD268DB}" sibTransId="{B6FB3961-6B62-4BCB-B36F-786C750ED561}"/>
    <dgm:cxn modelId="{F464DD92-3A3E-41B7-807A-8ABFC328A494}" type="presOf" srcId="{CBE243FF-2C4A-49E1-940C-C336315FABAC}" destId="{859EB6D6-892C-49BC-A206-21BFEBA968DC}" srcOrd="0" destOrd="0" presId="urn:microsoft.com/office/officeart/2009/3/layout/StepUpProcess"/>
    <dgm:cxn modelId="{448B0E1D-7AEC-473C-AC20-DC9D0F018225}" type="presParOf" srcId="{16252411-A716-473F-BE78-46DB116B0A2A}" destId="{74F4C56F-42F6-4DAC-A89F-D67B1228C495}" srcOrd="0" destOrd="0" presId="urn:microsoft.com/office/officeart/2009/3/layout/StepUpProcess"/>
    <dgm:cxn modelId="{03A79F41-F19C-4DC5-B866-9E1CB62F1C7F}" type="presParOf" srcId="{74F4C56F-42F6-4DAC-A89F-D67B1228C495}" destId="{B0150224-C667-4B34-9F25-AAA676ECCBDD}" srcOrd="0" destOrd="0" presId="urn:microsoft.com/office/officeart/2009/3/layout/StepUpProcess"/>
    <dgm:cxn modelId="{CEE989F1-784A-4BEC-A148-508047998DC6}" type="presParOf" srcId="{74F4C56F-42F6-4DAC-A89F-D67B1228C495}" destId="{F756BFD4-29A1-475B-A023-D69BADC32441}" srcOrd="1" destOrd="0" presId="urn:microsoft.com/office/officeart/2009/3/layout/StepUpProcess"/>
    <dgm:cxn modelId="{C34B6548-8712-434F-BC6A-F77DBA0E61F8}" type="presParOf" srcId="{74F4C56F-42F6-4DAC-A89F-D67B1228C495}" destId="{72CFA389-A84F-4D9B-8C58-0640F9F62EEE}" srcOrd="2" destOrd="0" presId="urn:microsoft.com/office/officeart/2009/3/layout/StepUpProcess"/>
    <dgm:cxn modelId="{D570D35B-3F8D-48A4-934D-1E16CD606BB0}" type="presParOf" srcId="{16252411-A716-473F-BE78-46DB116B0A2A}" destId="{8A0DBF7D-8577-4310-A8C2-E8F9151EAA48}" srcOrd="1" destOrd="0" presId="urn:microsoft.com/office/officeart/2009/3/layout/StepUpProcess"/>
    <dgm:cxn modelId="{3EFC12B8-6B81-42DB-BAC5-9FA160363265}" type="presParOf" srcId="{8A0DBF7D-8577-4310-A8C2-E8F9151EAA48}" destId="{9D5BA4B1-88BC-430A-AE55-3B33D3E7AAE2}" srcOrd="0" destOrd="0" presId="urn:microsoft.com/office/officeart/2009/3/layout/StepUpProcess"/>
    <dgm:cxn modelId="{7B984E94-6E68-4B55-833C-0614AA4B0B4F}" type="presParOf" srcId="{16252411-A716-473F-BE78-46DB116B0A2A}" destId="{1D6617A5-5C3C-416B-8CF2-45379F47A27A}" srcOrd="2" destOrd="0" presId="urn:microsoft.com/office/officeart/2009/3/layout/StepUpProcess"/>
    <dgm:cxn modelId="{EA9E0CFA-DC5C-4CC8-A0A7-9E588E78D387}" type="presParOf" srcId="{1D6617A5-5C3C-416B-8CF2-45379F47A27A}" destId="{3D746EAC-50B6-4504-BAA3-9103E5623FB3}" srcOrd="0" destOrd="0" presId="urn:microsoft.com/office/officeart/2009/3/layout/StepUpProcess"/>
    <dgm:cxn modelId="{4B28B6B2-063B-4317-997E-D3B3DDB68B55}" type="presParOf" srcId="{1D6617A5-5C3C-416B-8CF2-45379F47A27A}" destId="{BE14E94B-B464-4D46-BD6E-368EA84AE887}" srcOrd="1" destOrd="0" presId="urn:microsoft.com/office/officeart/2009/3/layout/StepUpProcess"/>
    <dgm:cxn modelId="{7EA44EFF-1AA3-4FC9-8719-F584CE09EE16}" type="presParOf" srcId="{1D6617A5-5C3C-416B-8CF2-45379F47A27A}" destId="{37571754-CAAD-45E5-9FE8-F36D5B595578}" srcOrd="2" destOrd="0" presId="urn:microsoft.com/office/officeart/2009/3/layout/StepUpProcess"/>
    <dgm:cxn modelId="{8736CB1C-3C68-49B8-A69C-6EFD43CAFADA}" type="presParOf" srcId="{16252411-A716-473F-BE78-46DB116B0A2A}" destId="{CFA302D5-D45A-44A2-BDD1-E0640008DB00}" srcOrd="3" destOrd="0" presId="urn:microsoft.com/office/officeart/2009/3/layout/StepUpProcess"/>
    <dgm:cxn modelId="{5A0188DF-5D82-4AD1-8331-0FC19E710529}" type="presParOf" srcId="{CFA302D5-D45A-44A2-BDD1-E0640008DB00}" destId="{CEFB5A3F-9C57-42AF-8313-BD0A31AC2748}" srcOrd="0" destOrd="0" presId="urn:microsoft.com/office/officeart/2009/3/layout/StepUpProcess"/>
    <dgm:cxn modelId="{AA7F001A-0CD0-400C-8E97-0EBA11FD1819}" type="presParOf" srcId="{16252411-A716-473F-BE78-46DB116B0A2A}" destId="{0B7C96AC-8E42-444A-BBBD-F5378374A1F9}" srcOrd="4" destOrd="0" presId="urn:microsoft.com/office/officeart/2009/3/layout/StepUpProcess"/>
    <dgm:cxn modelId="{730EDA8D-262C-47EF-BCE2-18A41C73552A}" type="presParOf" srcId="{0B7C96AC-8E42-444A-BBBD-F5378374A1F9}" destId="{4AA771BC-5F09-439D-9440-FFA4F8535645}" srcOrd="0" destOrd="0" presId="urn:microsoft.com/office/officeart/2009/3/layout/StepUpProcess"/>
    <dgm:cxn modelId="{7F5FD564-883A-4420-BCDD-CEB8E85FCB49}" type="presParOf" srcId="{0B7C96AC-8E42-444A-BBBD-F5378374A1F9}" destId="{859EB6D6-892C-49BC-A206-21BFEBA968D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D26-5A08-4A70-96BD-A0B75767D8F7}">
      <dsp:nvSpPr>
        <dsp:cNvPr id="0" name=""/>
        <dsp:cNvSpPr/>
      </dsp:nvSpPr>
      <dsp:spPr>
        <a:xfrm>
          <a:off x="2972722" y="887224"/>
          <a:ext cx="653219" cy="91440"/>
        </a:xfrm>
        <a:custGeom>
          <a:avLst/>
          <a:gdLst/>
          <a:ahLst/>
          <a:cxnLst/>
          <a:rect l="0" t="0" r="0" b="0"/>
          <a:pathLst>
            <a:path>
              <a:moveTo>
                <a:pt x="0" y="45720"/>
              </a:moveTo>
              <a:lnTo>
                <a:pt x="653219" y="45720"/>
              </a:lnTo>
            </a:path>
          </a:pathLst>
        </a:custGeom>
        <a:noFill/>
        <a:ln w="38100" cap="flat" cmpd="sng" algn="ctr">
          <a:solidFill>
            <a:scrgbClr r="0" g="0" b="0">
              <a:shade val="70000"/>
              <a:satMod val="15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929525"/>
        <a:ext cx="34190" cy="6838"/>
      </dsp:txXfrm>
    </dsp:sp>
    <dsp:sp modelId="{E558A742-369C-4098-B378-37D144A32248}">
      <dsp:nvSpPr>
        <dsp:cNvPr id="0" name=""/>
        <dsp:cNvSpPr/>
      </dsp:nvSpPr>
      <dsp:spPr>
        <a:xfrm>
          <a:off x="1392" y="41005"/>
          <a:ext cx="2973129" cy="1783877"/>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KHÁM PHÁ</a:t>
          </a:r>
          <a:endParaRPr lang="en-US" sz="4400" kern="1200" dirty="0"/>
        </a:p>
      </dsp:txBody>
      <dsp:txXfrm>
        <a:off x="1392" y="41005"/>
        <a:ext cx="2973129" cy="1783877"/>
      </dsp:txXfrm>
    </dsp:sp>
    <dsp:sp modelId="{A0504948-909E-41EE-B0E2-2DFA67B61A96}">
      <dsp:nvSpPr>
        <dsp:cNvPr id="0" name=""/>
        <dsp:cNvSpPr/>
      </dsp:nvSpPr>
      <dsp:spPr>
        <a:xfrm>
          <a:off x="1487957" y="1823083"/>
          <a:ext cx="3656949" cy="653219"/>
        </a:xfrm>
        <a:custGeom>
          <a:avLst/>
          <a:gdLst/>
          <a:ahLst/>
          <a:cxnLst/>
          <a:rect l="0" t="0" r="0" b="0"/>
          <a:pathLst>
            <a:path>
              <a:moveTo>
                <a:pt x="3656949" y="0"/>
              </a:moveTo>
              <a:lnTo>
                <a:pt x="3656949" y="343709"/>
              </a:lnTo>
              <a:lnTo>
                <a:pt x="0" y="343709"/>
              </a:lnTo>
              <a:lnTo>
                <a:pt x="0" y="653219"/>
              </a:lnTo>
            </a:path>
          </a:pathLst>
        </a:custGeom>
        <a:noFill/>
        <a:ln w="38100" cap="flat" cmpd="sng" algn="ctr">
          <a:solidFill>
            <a:scrgbClr r="0" g="0" b="0">
              <a:shade val="70000"/>
              <a:satMod val="15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23423" y="2146273"/>
        <a:ext cx="186016" cy="6838"/>
      </dsp:txXfrm>
    </dsp:sp>
    <dsp:sp modelId="{73008AAA-A13A-4DF1-9479-B57C6BB9B703}">
      <dsp:nvSpPr>
        <dsp:cNvPr id="0" name=""/>
        <dsp:cNvSpPr/>
      </dsp:nvSpPr>
      <dsp:spPr>
        <a:xfrm>
          <a:off x="3658341" y="41005"/>
          <a:ext cx="2973129" cy="1783877"/>
        </a:xfrm>
        <a:prstGeom prst="rect">
          <a:avLst/>
        </a:prstGeom>
        <a:solidFill>
          <a:schemeClr val="accent5">
            <a:shade val="50000"/>
            <a:hueOff val="30968"/>
            <a:satOff val="7967"/>
            <a:lumOff val="16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SÁNG TẠO</a:t>
          </a:r>
          <a:endParaRPr lang="en-US" sz="4400" kern="1200" dirty="0"/>
        </a:p>
      </dsp:txBody>
      <dsp:txXfrm>
        <a:off x="3658341" y="41005"/>
        <a:ext cx="2973129" cy="1783877"/>
      </dsp:txXfrm>
    </dsp:sp>
    <dsp:sp modelId="{72D4CFFC-3077-4C65-A416-B09B8CD61C10}">
      <dsp:nvSpPr>
        <dsp:cNvPr id="0" name=""/>
        <dsp:cNvSpPr/>
      </dsp:nvSpPr>
      <dsp:spPr>
        <a:xfrm>
          <a:off x="2972722" y="3354921"/>
          <a:ext cx="653219" cy="91440"/>
        </a:xfrm>
        <a:custGeom>
          <a:avLst/>
          <a:gdLst/>
          <a:ahLst/>
          <a:cxnLst/>
          <a:rect l="0" t="0" r="0" b="0"/>
          <a:pathLst>
            <a:path>
              <a:moveTo>
                <a:pt x="0" y="45720"/>
              </a:moveTo>
              <a:lnTo>
                <a:pt x="653219" y="45720"/>
              </a:lnTo>
            </a:path>
          </a:pathLst>
        </a:custGeom>
        <a:noFill/>
        <a:ln w="38100" cap="flat" cmpd="sng" algn="ctr">
          <a:solidFill>
            <a:scrgbClr r="0" g="0" b="0">
              <a:shade val="70000"/>
              <a:satMod val="15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82236" y="3397222"/>
        <a:ext cx="34190" cy="6838"/>
      </dsp:txXfrm>
    </dsp:sp>
    <dsp:sp modelId="{F96DDB10-D1D8-48CC-B080-E40CA7459FBC}">
      <dsp:nvSpPr>
        <dsp:cNvPr id="0" name=""/>
        <dsp:cNvSpPr/>
      </dsp:nvSpPr>
      <dsp:spPr>
        <a:xfrm>
          <a:off x="1392" y="2508702"/>
          <a:ext cx="2973129" cy="178387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THẢO LUẬN</a:t>
          </a:r>
          <a:endParaRPr lang="en-US" sz="4400" kern="1200" dirty="0"/>
        </a:p>
      </dsp:txBody>
      <dsp:txXfrm>
        <a:off x="1392" y="2508702"/>
        <a:ext cx="2973129" cy="1783877"/>
      </dsp:txXfrm>
    </dsp:sp>
    <dsp:sp modelId="{78461985-87E9-4ED4-9616-D6F36F25C9D8}">
      <dsp:nvSpPr>
        <dsp:cNvPr id="0" name=""/>
        <dsp:cNvSpPr/>
      </dsp:nvSpPr>
      <dsp:spPr>
        <a:xfrm>
          <a:off x="3658341" y="2508702"/>
          <a:ext cx="2973129" cy="1783877"/>
        </a:xfrm>
        <a:prstGeom prst="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n-US" sz="4400" kern="1200" dirty="0" smtClean="0"/>
            <a:t>ỨNG DỤNG</a:t>
          </a:r>
          <a:endParaRPr lang="en-US" sz="4400" kern="1200" dirty="0"/>
        </a:p>
      </dsp:txBody>
      <dsp:txXfrm>
        <a:off x="3658341" y="2508702"/>
        <a:ext cx="2973129" cy="1783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9D219-3D28-49A3-AF72-5AA4DA2AE499}">
      <dsp:nvSpPr>
        <dsp:cNvPr id="0" name=""/>
        <dsp:cNvSpPr/>
      </dsp:nvSpPr>
      <dsp:spPr>
        <a:xfrm>
          <a:off x="7092" y="753183"/>
          <a:ext cx="1619236"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kern="1200" dirty="0" smtClean="0">
              <a:solidFill>
                <a:schemeClr val="bg1"/>
              </a:solidFill>
            </a:rPr>
            <a:t>Bước 1: Tìm bố cục và vẽ phác hình dáng chính của nhân vật (khuôn mặt, trang phục,...) cận đối trên khổ giấy </a:t>
          </a:r>
          <a:endParaRPr lang="en-US" sz="1800" kern="1200" dirty="0">
            <a:solidFill>
              <a:schemeClr val="bg1"/>
            </a:solidFill>
          </a:endParaRPr>
        </a:p>
      </dsp:txBody>
      <dsp:txXfrm>
        <a:off x="54518" y="800609"/>
        <a:ext cx="1524384" cy="2522585"/>
      </dsp:txXfrm>
    </dsp:sp>
    <dsp:sp modelId="{7A985F5A-7152-4A61-B0C2-9B53D981303F}">
      <dsp:nvSpPr>
        <dsp:cNvPr id="0" name=""/>
        <dsp:cNvSpPr/>
      </dsp:nvSpPr>
      <dsp:spPr>
        <a:xfrm>
          <a:off x="1818584" y="1451307"/>
          <a:ext cx="416725" cy="12429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818584" y="1699889"/>
        <a:ext cx="291708" cy="745747"/>
      </dsp:txXfrm>
    </dsp:sp>
    <dsp:sp modelId="{1D1F5BF0-D984-4BC7-939B-1B2C95565EC7}">
      <dsp:nvSpPr>
        <dsp:cNvPr id="0" name=""/>
        <dsp:cNvSpPr/>
      </dsp:nvSpPr>
      <dsp:spPr>
        <a:xfrm>
          <a:off x="2412604" y="753183"/>
          <a:ext cx="2754617"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solidFill>
                <a:schemeClr val="bg1"/>
              </a:solidFill>
            </a:rPr>
            <a:t>Bước 2: Vẽ chi tiết các bộ phận. Chú ý những đặc điểm riêng biệt của nhân vật (mắt, tóc, trang phục,..), sự cân đối về tỉ lệ các bộ phận trên cơ thể của mẫu để phân rõ mảng màu theo giải phẫu, theo đậm, nhạt bị chi phối của ánh sáng.</a:t>
          </a:r>
          <a:endParaRPr lang="en-US" sz="1600" kern="1200" dirty="0">
            <a:solidFill>
              <a:schemeClr val="bg1"/>
            </a:solidFill>
          </a:endParaRPr>
        </a:p>
      </dsp:txBody>
      <dsp:txXfrm>
        <a:off x="2489266" y="829845"/>
        <a:ext cx="2601293" cy="2464113"/>
      </dsp:txXfrm>
    </dsp:sp>
    <dsp:sp modelId="{FF650413-7BE7-427B-BE35-7D89FC5958B5}">
      <dsp:nvSpPr>
        <dsp:cNvPr id="0" name=""/>
        <dsp:cNvSpPr/>
      </dsp:nvSpPr>
      <dsp:spPr>
        <a:xfrm>
          <a:off x="5363790" y="1453650"/>
          <a:ext cx="416725" cy="1216503"/>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63790" y="1696951"/>
        <a:ext cx="291708" cy="729901"/>
      </dsp:txXfrm>
    </dsp:sp>
    <dsp:sp modelId="{D41E65F8-EC7C-4296-A477-97E1B225E162}">
      <dsp:nvSpPr>
        <dsp:cNvPr id="0" name=""/>
        <dsp:cNvSpPr/>
      </dsp:nvSpPr>
      <dsp:spPr>
        <a:xfrm>
          <a:off x="5953497" y="753183"/>
          <a:ext cx="1248113" cy="261743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NL" sz="1600" kern="1200" dirty="0" smtClean="0"/>
            <a:t>Bước 3: Vẽ màu và hoàn thiện. Có thể thêm một vài chi tiết cần thiết để hoàn thiện tranh</a:t>
          </a:r>
          <a:endParaRPr lang="en-US" sz="1600" kern="1200" dirty="0"/>
        </a:p>
      </dsp:txBody>
      <dsp:txXfrm>
        <a:off x="5990053" y="789739"/>
        <a:ext cx="1175001" cy="2544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50224-C667-4B34-9F25-AAA676ECCBDD}">
      <dsp:nvSpPr>
        <dsp:cNvPr id="0" name=""/>
        <dsp:cNvSpPr/>
      </dsp:nvSpPr>
      <dsp:spPr>
        <a:xfrm rot="5400000">
          <a:off x="381122" y="912062"/>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6BFD4-29A1-475B-A023-D69BADC32441}">
      <dsp:nvSpPr>
        <dsp:cNvPr id="0" name=""/>
        <dsp:cNvSpPr/>
      </dsp:nvSpPr>
      <dsp:spPr>
        <a:xfrm>
          <a:off x="190937" y="1478510"/>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nl-NL" sz="1800" kern="1200" dirty="0" smtClean="0">
              <a:solidFill>
                <a:schemeClr val="bg1"/>
              </a:solidFill>
            </a:rPr>
            <a:t>Bước 1: Vẽ nền bằng mảng màu lớn từ một hoặc nhiều màu</a:t>
          </a:r>
          <a:endParaRPr lang="en-US" sz="1800" kern="1200" dirty="0">
            <a:solidFill>
              <a:schemeClr val="bg1"/>
            </a:solidFill>
          </a:endParaRPr>
        </a:p>
      </dsp:txBody>
      <dsp:txXfrm>
        <a:off x="190937" y="1478510"/>
        <a:ext cx="1711577" cy="1500298"/>
      </dsp:txXfrm>
    </dsp:sp>
    <dsp:sp modelId="{72CFA389-A84F-4D9B-8C58-0640F9F62EEE}">
      <dsp:nvSpPr>
        <dsp:cNvPr id="0" name=""/>
        <dsp:cNvSpPr/>
      </dsp:nvSpPr>
      <dsp:spPr>
        <a:xfrm>
          <a:off x="1579576" y="772488"/>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46EAC-50B6-4504-BAA3-9103E5623FB3}">
      <dsp:nvSpPr>
        <dsp:cNvPr id="0" name=""/>
        <dsp:cNvSpPr/>
      </dsp:nvSpPr>
      <dsp:spPr>
        <a:xfrm rot="5400000">
          <a:off x="2476428" y="393576"/>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4E94B-B464-4D46-BD6E-368EA84AE887}">
      <dsp:nvSpPr>
        <dsp:cNvPr id="0" name=""/>
        <dsp:cNvSpPr/>
      </dsp:nvSpPr>
      <dsp:spPr>
        <a:xfrm>
          <a:off x="2286243" y="960025"/>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nl-NL" sz="1600" kern="1200" dirty="0" smtClean="0">
              <a:solidFill>
                <a:schemeClr val="bg1"/>
              </a:solidFill>
            </a:rPr>
            <a:t>Bước 2: Dùng bút màu vẽ các hình mảng tạo hình ảnh cho nhân vật về khuôn mặt, đầu tóc, quần áo</a:t>
          </a:r>
          <a:endParaRPr lang="en-US" sz="1600" kern="1200" dirty="0">
            <a:solidFill>
              <a:schemeClr val="bg1"/>
            </a:solidFill>
          </a:endParaRPr>
        </a:p>
      </dsp:txBody>
      <dsp:txXfrm>
        <a:off x="2286243" y="960025"/>
        <a:ext cx="1711577" cy="1500298"/>
      </dsp:txXfrm>
    </dsp:sp>
    <dsp:sp modelId="{37571754-CAAD-45E5-9FE8-F36D5B595578}">
      <dsp:nvSpPr>
        <dsp:cNvPr id="0" name=""/>
        <dsp:cNvSpPr/>
      </dsp:nvSpPr>
      <dsp:spPr>
        <a:xfrm>
          <a:off x="3674882" y="254002"/>
          <a:ext cx="322939" cy="322939"/>
        </a:xfrm>
        <a:prstGeom prst="triangle">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771BC-5F09-439D-9440-FFA4F8535645}">
      <dsp:nvSpPr>
        <dsp:cNvPr id="0" name=""/>
        <dsp:cNvSpPr/>
      </dsp:nvSpPr>
      <dsp:spPr>
        <a:xfrm rot="5400000">
          <a:off x="4571733" y="-124908"/>
          <a:ext cx="1139344" cy="1895843"/>
        </a:xfrm>
        <a:prstGeom prst="corner">
          <a:avLst>
            <a:gd name="adj1" fmla="val 16120"/>
            <a:gd name="adj2" fmla="val 1611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9EB6D6-892C-49BC-A206-21BFEBA968DC}">
      <dsp:nvSpPr>
        <dsp:cNvPr id="0" name=""/>
        <dsp:cNvSpPr/>
      </dsp:nvSpPr>
      <dsp:spPr>
        <a:xfrm>
          <a:off x="4381549" y="441539"/>
          <a:ext cx="1711577" cy="150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nl-NL" sz="1700" kern="1200" dirty="0" smtClean="0">
              <a:solidFill>
                <a:schemeClr val="bg1"/>
              </a:solidFill>
            </a:rPr>
            <a:t>Bước 3: Vẽ thêm các chi tiết để làm rõ đặc điểm nhận vật</a:t>
          </a:r>
          <a:endParaRPr lang="en-US" sz="1700" kern="1200" dirty="0">
            <a:solidFill>
              <a:schemeClr val="bg1"/>
            </a:solidFill>
          </a:endParaRPr>
        </a:p>
      </dsp:txBody>
      <dsp:txXfrm>
        <a:off x="4381549" y="441539"/>
        <a:ext cx="1711577" cy="150029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2172797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195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7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5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707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17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35ed75ccf_0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09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9e8ef7b3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79e8ef7b3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794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61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08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85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31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36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81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40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37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55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2343150"/>
            <a:ext cx="6172200" cy="142077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8050371" y="832948"/>
            <a:ext cx="1714500" cy="381000"/>
          </a:xfrm>
        </p:spPr>
        <p:txBody>
          <a:bodyPr/>
          <a:lstStyle/>
          <a:p>
            <a:fld id="{7899B9DD-96BA-4355-875B-994AB70E95DF}" type="datetimeFigureOut">
              <a:rPr lang="en-US" smtClean="0"/>
              <a:t>2/25/2022</a:t>
            </a:fld>
            <a:endParaRPr lang="en-US"/>
          </a:p>
        </p:txBody>
      </p:sp>
      <p:sp>
        <p:nvSpPr>
          <p:cNvPr id="17" name="Footer Placeholder 16"/>
          <p:cNvSpPr>
            <a:spLocks noGrp="1"/>
          </p:cNvSpPr>
          <p:nvPr>
            <p:ph type="ftr" sz="quarter" idx="11"/>
          </p:nvPr>
        </p:nvSpPr>
        <p:spPr bwMode="auto">
          <a:xfrm rot="5400000">
            <a:off x="7534469" y="3088246"/>
            <a:ext cx="2743200" cy="384048"/>
          </a:xfrm>
        </p:spPr>
        <p:txBody>
          <a:bodyPr/>
          <a:lstStyle/>
          <a:p>
            <a:endParaRPr lang="en-US"/>
          </a:p>
        </p:txBody>
      </p:sp>
      <p:sp>
        <p:nvSpPr>
          <p:cNvPr id="10" name="Rectangle 9"/>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3696527"/>
            <a:ext cx="609600" cy="388143"/>
          </a:xfrm>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99B9DD-96BA-4355-875B-994AB70E95DF}"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899B9DD-96BA-4355-875B-994AB70E95DF}" type="datetimeFigureOut">
              <a:rPr lang="en-US" smtClean="0"/>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pencil - Light paper">
  <p:cSld name="One pencil - Light paper">
    <p:bg>
      <p:bgPr>
        <a:solidFill>
          <a:schemeClr val="accent5"/>
        </a:solidFill>
        <a:effectLst/>
      </p:bgPr>
    </p:bg>
    <p:spTree>
      <p:nvGrpSpPr>
        <p:cNvPr id="1" name="Shape 757"/>
        <p:cNvGrpSpPr/>
        <p:nvPr/>
      </p:nvGrpSpPr>
      <p:grpSpPr>
        <a:xfrm>
          <a:off x="0" y="0"/>
          <a:ext cx="0" cy="0"/>
          <a:chOff x="0" y="0"/>
          <a:chExt cx="0" cy="0"/>
        </a:xfrm>
      </p:grpSpPr>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63"/>
        <p:cNvGrpSpPr/>
        <p:nvPr/>
      </p:nvGrpSpPr>
      <p:grpSpPr>
        <a:xfrm>
          <a:off x="0" y="0"/>
          <a:ext cx="0" cy="0"/>
          <a:chOff x="0" y="0"/>
          <a:chExt cx="0" cy="0"/>
        </a:xfrm>
      </p:grpSpPr>
      <p:sp>
        <p:nvSpPr>
          <p:cNvPr id="165" name="Google Shape;165;p5"/>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5"/>
          <p:cNvSpPr txBox="1">
            <a:spLocks noGrp="1"/>
          </p:cNvSpPr>
          <p:nvPr>
            <p:ph type="body" idx="1"/>
          </p:nvPr>
        </p:nvSpPr>
        <p:spPr>
          <a:xfrm>
            <a:off x="829000" y="1352549"/>
            <a:ext cx="6902100" cy="3341400"/>
          </a:xfrm>
          <a:prstGeom prst="rect">
            <a:avLst/>
          </a:prstGeom>
        </p:spPr>
        <p:txBody>
          <a:bodyPr spcFirstLastPara="1" wrap="square" lIns="0" tIns="0" rIns="0" bIns="0" anchor="t" anchorCtr="0">
            <a:noAutofit/>
          </a:bodyPr>
          <a:lstStyle>
            <a:lvl1pPr marL="457200" lvl="0" indent="-317500">
              <a:spcBef>
                <a:spcPts val="600"/>
              </a:spcBef>
              <a:spcAft>
                <a:spcPts val="0"/>
              </a:spcAft>
              <a:buSzPts val="1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167" name="Google Shape;167;p5"/>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ext + image">
  <p:cSld name="Title + text + image">
    <p:bg>
      <p:bgPr>
        <a:solidFill>
          <a:schemeClr val="dk1"/>
        </a:solidFill>
        <a:effectLst/>
      </p:bgPr>
    </p:bg>
    <p:spTree>
      <p:nvGrpSpPr>
        <p:cNvPr id="1" name="Shape 257"/>
        <p:cNvGrpSpPr/>
        <p:nvPr/>
      </p:nvGrpSpPr>
      <p:grpSpPr>
        <a:xfrm>
          <a:off x="0" y="0"/>
          <a:ext cx="0" cy="0"/>
          <a:chOff x="0" y="0"/>
          <a:chExt cx="0" cy="0"/>
        </a:xfrm>
      </p:grpSpPr>
      <p:sp>
        <p:nvSpPr>
          <p:cNvPr id="260" name="Google Shape;260;p6"/>
          <p:cNvSpPr txBox="1">
            <a:spLocks noGrp="1"/>
          </p:cNvSpPr>
          <p:nvPr>
            <p:ph type="title"/>
          </p:nvPr>
        </p:nvSpPr>
        <p:spPr>
          <a:xfrm>
            <a:off x="524200" y="983900"/>
            <a:ext cx="3446100" cy="460500"/>
          </a:xfrm>
          <a:prstGeom prst="rect">
            <a:avLst/>
          </a:prstGeom>
        </p:spPr>
        <p:txBody>
          <a:bodyPr spcFirstLastPara="1" wrap="square" lIns="0" tIns="0" rIns="0" bIns="0"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6"/>
          <p:cNvSpPr txBox="1">
            <a:spLocks noGrp="1"/>
          </p:cNvSpPr>
          <p:nvPr>
            <p:ph type="body" idx="1"/>
          </p:nvPr>
        </p:nvSpPr>
        <p:spPr>
          <a:xfrm>
            <a:off x="524200" y="1809750"/>
            <a:ext cx="3446100" cy="26217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262" name="Google Shape;262;p6"/>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pencil - Dark paper">
  <p:cSld name="One pencil - Dark paper">
    <p:bg>
      <p:bgPr>
        <a:solidFill>
          <a:schemeClr val="accent5"/>
        </a:solidFill>
        <a:effectLst/>
      </p:bgPr>
    </p:bg>
    <p:spTree>
      <p:nvGrpSpPr>
        <p:cNvPr id="1" name="Shape 760"/>
        <p:cNvGrpSpPr/>
        <p:nvPr/>
      </p:nvGrpSpPr>
      <p:grpSpPr>
        <a:xfrm>
          <a:off x="0" y="0"/>
          <a:ext cx="0" cy="0"/>
          <a:chOff x="0" y="0"/>
          <a:chExt cx="0" cy="0"/>
        </a:xfrm>
      </p:grpSpPr>
      <p:sp>
        <p:nvSpPr>
          <p:cNvPr id="762" name="Google Shape;762;p1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00150"/>
            <a:ext cx="7467600" cy="365531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7899B9DD-96BA-4355-875B-994AB70E95DF}" type="datetimeFigureOut">
              <a:rPr lang="en-US" smtClean="0"/>
              <a:t>2/25/2022</a:t>
            </a:fld>
            <a:endParaRPr lang="en-US"/>
          </a:p>
        </p:txBody>
      </p:sp>
      <p:sp>
        <p:nvSpPr>
          <p:cNvPr id="9" name="Slide Number Placeholder 8"/>
          <p:cNvSpPr>
            <a:spLocks noGrp="1"/>
          </p:cNvSpPr>
          <p:nvPr>
            <p:ph type="sldNum" sz="quarter" idx="15"/>
          </p:nvPr>
        </p:nvSpPr>
        <p:spPr/>
        <p:txBody>
          <a:bodyPr rtlCol="0"/>
          <a:lstStyle/>
          <a:p>
            <a:pPr marL="0" lvl="0" indent="0" algn="r" rtl="0">
              <a:spcBef>
                <a:spcPts val="0"/>
              </a:spcBef>
              <a:spcAft>
                <a:spcPts val="0"/>
              </a:spcAft>
              <a:buNone/>
            </a:pPr>
            <a:fld id="{00000000-1234-1234-1234-123412341234}" type="slidenum">
              <a:rPr lang="en" smtClean="0"/>
              <a:t>‹#›</a:t>
            </a:fld>
            <a:endParaRPr lang="en"/>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171700"/>
            <a:ext cx="6172200" cy="1540193"/>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8049006" y="830199"/>
            <a:ext cx="1714500" cy="381000"/>
          </a:xfrm>
        </p:spPr>
        <p:txBody>
          <a:bodyPr/>
          <a:lstStyle/>
          <a:p>
            <a:fld id="{7899B9DD-96BA-4355-875B-994AB70E95DF}" type="datetimeFigureOut">
              <a:rPr lang="en-US" smtClean="0"/>
              <a:t>2/25/2022</a:t>
            </a:fld>
            <a:endParaRPr lang="en-US"/>
          </a:p>
        </p:txBody>
      </p:sp>
      <p:sp>
        <p:nvSpPr>
          <p:cNvPr id="5" name="Footer Placeholder 4"/>
          <p:cNvSpPr>
            <a:spLocks noGrp="1"/>
          </p:cNvSpPr>
          <p:nvPr>
            <p:ph type="ftr" sz="quarter" idx="11"/>
          </p:nvPr>
        </p:nvSpPr>
        <p:spPr bwMode="auto">
          <a:xfrm rot="5400000">
            <a:off x="7534656" y="3086100"/>
            <a:ext cx="2743200" cy="384048"/>
          </a:xfrm>
        </p:spPr>
        <p:txBody>
          <a:bodyPr/>
          <a:lstStyle/>
          <a:p>
            <a:endParaRPr lang="en-US"/>
          </a:p>
        </p:txBody>
      </p:sp>
      <p:sp>
        <p:nvSpPr>
          <p:cNvPr id="9" name="Rectangle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3696527"/>
            <a:ext cx="609600" cy="388143"/>
          </a:xfrm>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899B9DD-96BA-4355-875B-994AB70E95DF}" type="datetimeFigureOut">
              <a:rPr lang="en-US" smtClean="0"/>
              <a:t>2/25/2022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9" name="Content Placeholder 8"/>
          <p:cNvSpPr>
            <a:spLocks noGrp="1"/>
          </p:cNvSpPr>
          <p:nvPr>
            <p:ph sz="quarter" idx="1"/>
          </p:nvPr>
        </p:nvSpPr>
        <p:spPr>
          <a:xfrm>
            <a:off x="457200"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899B9DD-96BA-4355-875B-994AB70E95DF}" type="datetimeFigureOut">
              <a:rPr lang="en-US" smtClean="0"/>
              <a:t>2/25/2022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Content Placeholder 10"/>
          <p:cNvSpPr>
            <a:spLocks noGrp="1"/>
          </p:cNvSpPr>
          <p:nvPr>
            <p:ph sz="quarter" idx="2"/>
          </p:nvPr>
        </p:nvSpPr>
        <p:spPr>
          <a:xfrm>
            <a:off x="457200"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7899B9DD-96BA-4355-875B-994AB70E95DF}" type="datetimeFigureOut">
              <a:rPr lang="en-US" smtClean="0"/>
              <a:t>2/25/2022</a:t>
            </a:fld>
            <a:endParaRPr lang="en-US"/>
          </a:p>
        </p:txBody>
      </p:sp>
      <p:sp>
        <p:nvSpPr>
          <p:cNvPr id="7" name="Slide Number Placeholder 6"/>
          <p:cNvSpPr>
            <a:spLocks noGrp="1"/>
          </p:cNvSpPr>
          <p:nvPr>
            <p:ph type="sldNum" sz="quarter" idx="11"/>
          </p:nvPr>
        </p:nvSpPr>
        <p:spPr/>
        <p:txBody>
          <a:bodyPr rtlCol="0"/>
          <a:lstStyle/>
          <a:p>
            <a:pPr marL="0" lvl="0" indent="0" algn="r" rtl="0">
              <a:spcBef>
                <a:spcPts val="0"/>
              </a:spcBef>
              <a:spcAft>
                <a:spcPts val="0"/>
              </a:spcAft>
              <a:buNone/>
            </a:pPr>
            <a:fld id="{00000000-1234-1234-1234-123412341234}" type="slidenum">
              <a:rPr lang="en" smtClean="0"/>
              <a:t>‹#›</a:t>
            </a:fld>
            <a:endParaRPr lang="en"/>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9B9DD-96BA-4355-875B-994AB70E95DF}"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05740"/>
            <a:ext cx="5638800" cy="474573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7899B9DD-96BA-4355-875B-994AB70E95DF}" type="datetimeFigureOut">
              <a:rPr lang="en-US" smtClean="0"/>
              <a:t>2/25/2022</a:t>
            </a:fld>
            <a:endParaRPr lang="en-US"/>
          </a:p>
        </p:txBody>
      </p:sp>
      <p:sp>
        <p:nvSpPr>
          <p:cNvPr id="22" name="Slide Number Placeholder 21"/>
          <p:cNvSpPr>
            <a:spLocks noGrp="1"/>
          </p:cNvSpPr>
          <p:nvPr>
            <p:ph type="sldNum" sz="quarter" idx="15"/>
          </p:nvPr>
        </p:nvSpPr>
        <p:spPr/>
        <p:txBody>
          <a:bodyPr rtlCol="0"/>
          <a:lstStyle/>
          <a:p>
            <a:pPr marL="0" lvl="0" indent="0" algn="r" rtl="0">
              <a:spcBef>
                <a:spcPts val="0"/>
              </a:spcBef>
              <a:spcAft>
                <a:spcPts val="0"/>
              </a:spcAft>
              <a:buNone/>
            </a:pPr>
            <a:fld id="{00000000-1234-1234-1234-123412341234}" type="slidenum">
              <a:rPr lang="en" smtClean="0"/>
              <a:t>‹#›</a:t>
            </a:fld>
            <a:endParaRPr lang="en"/>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138803" y="2343150"/>
            <a:ext cx="473202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7899B9DD-96BA-4355-875B-994AB70E95DF}" type="datetimeFigureOut">
              <a:rPr lang="en-US" smtClean="0"/>
              <a:t>2/25/2022</a:t>
            </a:fld>
            <a:endParaRPr lang="en-US"/>
          </a:p>
        </p:txBody>
      </p:sp>
      <p:sp>
        <p:nvSpPr>
          <p:cNvPr id="18" name="Slide Number Placeholder 17"/>
          <p:cNvSpPr>
            <a:spLocks noGrp="1"/>
          </p:cNvSpPr>
          <p:nvPr>
            <p:ph type="sldNum" sz="quarter" idx="11"/>
          </p:nvPr>
        </p:nvSpPr>
        <p:spPr/>
        <p:txBody>
          <a:bodyPr rtlCol="0"/>
          <a:lstStyle/>
          <a:p>
            <a:pPr marL="0" lvl="0" indent="0" algn="r" rtl="0">
              <a:spcBef>
                <a:spcPts val="0"/>
              </a:spcBef>
              <a:spcAft>
                <a:spcPts val="0"/>
              </a:spcAft>
              <a:buNone/>
            </a:pPr>
            <a:fld id="{00000000-1234-1234-1234-123412341234}" type="slidenum">
              <a:rPr lang="en" smtClean="0"/>
              <a:t>‹#›</a:t>
            </a:fld>
            <a:endParaRPr lang="en"/>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fld id="{7899B9DD-96BA-4355-875B-994AB70E95DF}" type="datetimeFigureOut">
              <a:rPr lang="en-US" smtClean="0"/>
              <a:t>2/25/2022</a:t>
            </a:fld>
            <a:endParaRPr lang="en-US"/>
          </a:p>
        </p:txBody>
      </p:sp>
      <p:sp>
        <p:nvSpPr>
          <p:cNvPr id="3" name="Footer Placeholder 2"/>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pPr marL="0" lvl="0" indent="0" algn="r" rtl="0">
              <a:spcBef>
                <a:spcPts val="0"/>
              </a:spcBef>
              <a:spcAft>
                <a:spcPts val="0"/>
              </a:spcAft>
              <a:buNone/>
            </a:pPr>
            <a:fld id="{00000000-1234-1234-1234-123412341234}" type="slidenum">
              <a:rPr lang="en" smtClean="0"/>
              <a:t>‹#›</a:t>
            </a:fld>
            <a:endParaRPr lang="en"/>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5" r:id="rId12"/>
    <p:sldLayoutId id="2147483757" r:id="rId13"/>
    <p:sldLayoutId id="2147483758" r:id="rId14"/>
    <p:sldLayoutId id="2147483759" r:id="rId15"/>
    <p:sldLayoutId id="2147483760" r:id="rId16"/>
    <p:sldLayoutId id="2147483761" r:id="rId17"/>
  </p:sldLayoutIdLst>
  <p:transition>
    <p:fade thruBlk="1"/>
  </p:transition>
  <p:timing>
    <p:tnLst>
      <p:par>
        <p:cTn id="1" dur="indefinite" restart="never" nodeType="tmRoot"/>
      </p:par>
    </p:tnLst>
  </p:timing>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in 7\Desktop\hinh-nen-powerpoint-dep-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6" name="Picture 5"/>
          <p:cNvPicPr>
            <a:picLocks noChangeAspect="1"/>
          </p:cNvPicPr>
          <p:nvPr/>
        </p:nvPicPr>
        <p:blipFill>
          <a:blip r:embed="rId3"/>
          <a:stretch>
            <a:fillRect/>
          </a:stretch>
        </p:blipFill>
        <p:spPr>
          <a:xfrm>
            <a:off x="2940630" y="1693719"/>
            <a:ext cx="4582388" cy="2680854"/>
          </a:xfrm>
          <a:prstGeom prst="rect">
            <a:avLst/>
          </a:prstGeom>
          <a:ln w="66675">
            <a:solidFill>
              <a:srgbClr val="CC0489"/>
            </a:solidFill>
          </a:ln>
        </p:spPr>
      </p:pic>
      <p:sp>
        <p:nvSpPr>
          <p:cNvPr id="7" name="Google Shape;767;p15"/>
          <p:cNvSpPr txBox="1">
            <a:spLocks/>
          </p:cNvSpPr>
          <p:nvPr/>
        </p:nvSpPr>
        <p:spPr>
          <a:xfrm>
            <a:off x="913269" y="34871"/>
            <a:ext cx="8355426" cy="10042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pPr algn="ctr"/>
            <a:r>
              <a:rPr lang="en-US" sz="2400" b="1" dirty="0" smtClean="0">
                <a:solidFill>
                  <a:srgbClr val="00602B"/>
                </a:solidFill>
                <a:latin typeface="Times New Roman" panose="02020603050405020304" pitchFamily="18" charset="0"/>
                <a:cs typeface="Times New Roman" panose="02020603050405020304" pitchFamily="18" charset="0"/>
              </a:rPr>
              <a:t>CHÀO MỪNG QUÝ THẦY </a:t>
            </a:r>
            <a:br>
              <a:rPr lang="en-US" sz="2400" b="1" dirty="0" smtClean="0">
                <a:solidFill>
                  <a:srgbClr val="00602B"/>
                </a:solidFill>
                <a:latin typeface="Times New Roman" panose="02020603050405020304" pitchFamily="18" charset="0"/>
                <a:cs typeface="Times New Roman" panose="02020603050405020304" pitchFamily="18" charset="0"/>
              </a:rPr>
            </a:br>
            <a:r>
              <a:rPr lang="en-US" sz="2400" b="1" dirty="0" smtClean="0">
                <a:solidFill>
                  <a:srgbClr val="00602B"/>
                </a:solidFill>
                <a:latin typeface="Times New Roman" panose="02020603050405020304" pitchFamily="18" charset="0"/>
                <a:cs typeface="Times New Roman" panose="02020603050405020304" pitchFamily="18" charset="0"/>
              </a:rPr>
              <a:t>CÔ VÀ CÁC EM HỌC SINH ĐẾN VỚI TIẾT HỌC MỸ THUẬT 8</a:t>
            </a:r>
            <a:endParaRPr lang="en-US" sz="2400" b="1" dirty="0">
              <a:solidFill>
                <a:srgbClr val="00602B"/>
              </a:solidFill>
              <a:latin typeface="Times New Roman" panose="02020603050405020304" pitchFamily="18" charset="0"/>
              <a:cs typeface="Times New Roman" panose="02020603050405020304" pitchFamily="18" charset="0"/>
            </a:endParaRPr>
          </a:p>
        </p:txBody>
      </p:sp>
      <p:sp>
        <p:nvSpPr>
          <p:cNvPr id="8" name="Google Shape;783;p17"/>
          <p:cNvSpPr txBox="1">
            <a:spLocks/>
          </p:cNvSpPr>
          <p:nvPr/>
        </p:nvSpPr>
        <p:spPr>
          <a:xfrm>
            <a:off x="2323144" y="1059872"/>
            <a:ext cx="6435555" cy="43920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pPr algn="ctr"/>
            <a:r>
              <a:rPr lang="en-US" b="1" dirty="0" smtClean="0">
                <a:solidFill>
                  <a:srgbClr val="FF0000"/>
                </a:solidFill>
                <a:latin typeface="+mj-lt"/>
              </a:rPr>
              <a:t>BÀI 25:  VẼ CHÂN DUNG BẠN BÈ</a:t>
            </a:r>
            <a:endParaRPr lang="en-US" b="1" dirty="0">
              <a:solidFill>
                <a:srgbClr val="FF0000"/>
              </a:solidFill>
              <a:latin typeface="+mj-lt"/>
            </a:endParaRPr>
          </a:p>
        </p:txBody>
      </p:sp>
      <p:sp>
        <p:nvSpPr>
          <p:cNvPr id="10" name="Google Shape;767;p15"/>
          <p:cNvSpPr txBox="1">
            <a:spLocks/>
          </p:cNvSpPr>
          <p:nvPr/>
        </p:nvSpPr>
        <p:spPr>
          <a:xfrm>
            <a:off x="3326083" y="4691678"/>
            <a:ext cx="5443370" cy="4303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pPr algn="ctr"/>
            <a:r>
              <a:rPr lang="en-US" sz="2000" b="1" dirty="0" smtClean="0">
                <a:solidFill>
                  <a:srgbClr val="002060"/>
                </a:solidFill>
                <a:latin typeface="Times New Roman" panose="02020603050405020304" pitchFamily="18" charset="0"/>
                <a:cs typeface="Times New Roman" panose="02020603050405020304" pitchFamily="18" charset="0"/>
              </a:rPr>
              <a:t>GV: </a:t>
            </a:r>
            <a:r>
              <a:rPr lang="en-US" sz="2000" b="1" dirty="0" err="1" smtClean="0">
                <a:solidFill>
                  <a:srgbClr val="002060"/>
                </a:solidFill>
                <a:latin typeface="Times New Roman" panose="02020603050405020304" pitchFamily="18" charset="0"/>
                <a:cs typeface="Times New Roman" panose="02020603050405020304" pitchFamily="18" charset="0"/>
              </a:rPr>
              <a:t>Lê</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Thị</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Thảo</a:t>
            </a:r>
            <a:r>
              <a:rPr lang="en-US" sz="2000" b="1" dirty="0" smtClean="0">
                <a:solidFill>
                  <a:srgbClr val="002060"/>
                </a:solidFill>
                <a:latin typeface="Times New Roman" panose="02020603050405020304" pitchFamily="18" charset="0"/>
                <a:cs typeface="Times New Roman" panose="02020603050405020304" pitchFamily="18" charset="0"/>
              </a:rPr>
              <a:t> Linh</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flipH="1">
            <a:off x="7699691" y="3151834"/>
            <a:ext cx="1278051" cy="1440948"/>
          </a:xfrm>
          <a:prstGeom prst="rect">
            <a:avLst/>
          </a:prstGeom>
          <a:ln w="53975">
            <a:solidFill>
              <a:srgbClr val="DF21BB"/>
            </a:solidFill>
          </a:ln>
        </p:spPr>
      </p:pic>
      <p:pic>
        <p:nvPicPr>
          <p:cNvPr id="12" name="Picture 11"/>
          <p:cNvPicPr>
            <a:picLocks noChangeAspect="1"/>
          </p:cNvPicPr>
          <p:nvPr/>
        </p:nvPicPr>
        <p:blipFill>
          <a:blip r:embed="rId5"/>
          <a:stretch>
            <a:fillRect/>
          </a:stretch>
        </p:blipFill>
        <p:spPr>
          <a:xfrm flipH="1">
            <a:off x="7702066" y="1582202"/>
            <a:ext cx="1275678" cy="1368816"/>
          </a:xfrm>
          <a:prstGeom prst="rect">
            <a:avLst/>
          </a:prstGeom>
          <a:ln w="57150">
            <a:solidFill>
              <a:schemeClr val="bg1">
                <a:lumMod val="50000"/>
              </a:schemeClr>
            </a:solidFill>
          </a:ln>
        </p:spPr>
      </p:pic>
    </p:spTree>
    <p:extLst>
      <p:ext uri="{BB962C8B-B14F-4D97-AF65-F5344CB8AC3E}">
        <p14:creationId xmlns:p14="http://schemas.microsoft.com/office/powerpoint/2010/main" val="32981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7263" y="83127"/>
            <a:ext cx="5334000" cy="2266950"/>
          </a:xfrm>
          <a:prstGeom prst="rect">
            <a:avLst/>
          </a:prstGeom>
        </p:spPr>
      </p:pic>
      <p:graphicFrame>
        <p:nvGraphicFramePr>
          <p:cNvPr id="3" name="Diagram 2"/>
          <p:cNvGraphicFramePr/>
          <p:nvPr>
            <p:extLst>
              <p:ext uri="{D42A27DB-BD31-4B8C-83A1-F6EECF244321}">
                <p14:modId xmlns:p14="http://schemas.microsoft.com/office/powerpoint/2010/main" val="3885476796"/>
              </p:ext>
            </p:extLst>
          </p:nvPr>
        </p:nvGraphicFramePr>
        <p:xfrm>
          <a:off x="1326573" y="2266950"/>
          <a:ext cx="6096000" cy="3232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TextBox 27"/>
          <p:cNvSpPr txBox="1"/>
          <p:nvPr/>
        </p:nvSpPr>
        <p:spPr>
          <a:xfrm>
            <a:off x="177513" y="436419"/>
            <a:ext cx="3303442" cy="369332"/>
          </a:xfrm>
          <a:prstGeom prst="rect">
            <a:avLst/>
          </a:prstGeom>
          <a:noFill/>
        </p:spPr>
        <p:txBody>
          <a:bodyPr wrap="square" rtlCol="0">
            <a:spAutoFit/>
          </a:bodyPr>
          <a:lstStyle/>
          <a:p>
            <a:r>
              <a:rPr lang="en-US" sz="1800" b="1" dirty="0" err="1" smtClean="0">
                <a:solidFill>
                  <a:schemeClr val="bg1"/>
                </a:solidFill>
              </a:rPr>
              <a:t>Cách</a:t>
            </a:r>
            <a:r>
              <a:rPr lang="en-US" sz="1800" b="1" dirty="0" smtClean="0">
                <a:solidFill>
                  <a:schemeClr val="bg1"/>
                </a:solidFill>
              </a:rPr>
              <a:t> 2: </a:t>
            </a:r>
            <a:r>
              <a:rPr lang="en-US" sz="1800" b="1" dirty="0" err="1" smtClean="0">
                <a:solidFill>
                  <a:schemeClr val="bg1"/>
                </a:solidFill>
              </a:rPr>
              <a:t>Vẽ</a:t>
            </a:r>
            <a:r>
              <a:rPr lang="en-US" sz="1800" b="1" dirty="0" smtClean="0">
                <a:solidFill>
                  <a:schemeClr val="bg1"/>
                </a:solidFill>
              </a:rPr>
              <a:t> </a:t>
            </a:r>
            <a:r>
              <a:rPr lang="en-US" sz="1800" b="1" dirty="0" err="1" smtClean="0">
                <a:solidFill>
                  <a:schemeClr val="bg1"/>
                </a:solidFill>
              </a:rPr>
              <a:t>hình</a:t>
            </a:r>
            <a:r>
              <a:rPr lang="en-US" sz="1800" b="1" dirty="0" smtClean="0">
                <a:solidFill>
                  <a:schemeClr val="bg1"/>
                </a:solidFill>
              </a:rPr>
              <a:t> </a:t>
            </a:r>
            <a:r>
              <a:rPr lang="en-US" sz="1800" b="1" dirty="0" err="1" smtClean="0">
                <a:solidFill>
                  <a:schemeClr val="bg1"/>
                </a:solidFill>
              </a:rPr>
              <a:t>bằng</a:t>
            </a:r>
            <a:r>
              <a:rPr lang="en-US" sz="1800" b="1" dirty="0" smtClean="0">
                <a:solidFill>
                  <a:schemeClr val="bg1"/>
                </a:solidFill>
              </a:rPr>
              <a:t> </a:t>
            </a:r>
            <a:r>
              <a:rPr lang="en-US" sz="1800" b="1" dirty="0" err="1" smtClean="0">
                <a:solidFill>
                  <a:schemeClr val="bg1"/>
                </a:solidFill>
              </a:rPr>
              <a:t>màu</a:t>
            </a:r>
            <a:r>
              <a:rPr lang="en-US" sz="1800" b="1" dirty="0" smtClean="0">
                <a:solidFill>
                  <a:schemeClr val="bg1"/>
                </a:solidFill>
              </a:rPr>
              <a:t>:</a:t>
            </a:r>
            <a:endParaRPr lang="en-US"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mj-lt"/>
              </a:rPr>
              <a:t>Thực</a:t>
            </a:r>
            <a:r>
              <a:rPr lang="en-US" b="1" dirty="0" smtClean="0">
                <a:latin typeface="+mj-lt"/>
              </a:rPr>
              <a:t> </a:t>
            </a:r>
            <a:r>
              <a:rPr lang="en-US" b="1" dirty="0" err="1" smtClean="0">
                <a:latin typeface="+mj-lt"/>
              </a:rPr>
              <a:t>hành</a:t>
            </a:r>
            <a:endParaRPr lang="en-US" b="1" dirty="0">
              <a:latin typeface="+mj-lt"/>
            </a:endParaRPr>
          </a:p>
        </p:txBody>
      </p:sp>
      <p:sp>
        <p:nvSpPr>
          <p:cNvPr id="32" name="Pentagon 31"/>
          <p:cNvSpPr/>
          <p:nvPr/>
        </p:nvSpPr>
        <p:spPr>
          <a:xfrm>
            <a:off x="1843601" y="1465243"/>
            <a:ext cx="4733844" cy="297455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smtClean="0">
                <a:solidFill>
                  <a:schemeClr val="bg1"/>
                </a:solidFill>
              </a:rPr>
              <a:t>Hãy</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chân</a:t>
            </a:r>
            <a:r>
              <a:rPr lang="en-US" sz="2600" dirty="0" smtClean="0">
                <a:solidFill>
                  <a:schemeClr val="bg1"/>
                </a:solidFill>
              </a:rPr>
              <a:t> dung </a:t>
            </a:r>
            <a:r>
              <a:rPr lang="en-US" sz="2600" dirty="0" err="1" smtClean="0">
                <a:solidFill>
                  <a:schemeClr val="bg1"/>
                </a:solidFill>
              </a:rPr>
              <a:t>về</a:t>
            </a:r>
            <a:r>
              <a:rPr lang="en-US" sz="2600" dirty="0" smtClean="0">
                <a:solidFill>
                  <a:schemeClr val="bg1"/>
                </a:solidFill>
              </a:rPr>
              <a:t> </a:t>
            </a:r>
            <a:r>
              <a:rPr lang="en-US" sz="2600" dirty="0" err="1" smtClean="0">
                <a:solidFill>
                  <a:schemeClr val="bg1"/>
                </a:solidFill>
              </a:rPr>
              <a:t>một</a:t>
            </a:r>
            <a:r>
              <a:rPr lang="en-US" sz="2600" dirty="0" smtClean="0">
                <a:solidFill>
                  <a:schemeClr val="bg1"/>
                </a:solidFill>
              </a:rPr>
              <a:t> </a:t>
            </a:r>
            <a:r>
              <a:rPr lang="en-US" sz="2600" dirty="0" err="1" smtClean="0">
                <a:solidFill>
                  <a:schemeClr val="bg1"/>
                </a:solidFill>
              </a:rPr>
              <a:t>người</a:t>
            </a:r>
            <a:r>
              <a:rPr lang="en-US" sz="2600" dirty="0" smtClean="0">
                <a:solidFill>
                  <a:schemeClr val="bg1"/>
                </a:solidFill>
              </a:rPr>
              <a:t> </a:t>
            </a:r>
            <a:r>
              <a:rPr lang="en-US" sz="2600" dirty="0" err="1" smtClean="0">
                <a:solidFill>
                  <a:schemeClr val="bg1"/>
                </a:solidFill>
              </a:rPr>
              <a:t>bạn</a:t>
            </a:r>
            <a:r>
              <a:rPr lang="en-US" sz="2600" dirty="0" smtClean="0">
                <a:solidFill>
                  <a:schemeClr val="bg1"/>
                </a:solidFill>
              </a:rPr>
              <a:t> </a:t>
            </a:r>
            <a:r>
              <a:rPr lang="en-US" sz="2600" dirty="0" err="1" smtClean="0">
                <a:solidFill>
                  <a:schemeClr val="bg1"/>
                </a:solidFill>
              </a:rPr>
              <a:t>trong</a:t>
            </a:r>
            <a:r>
              <a:rPr lang="en-US" sz="2600" dirty="0" smtClean="0">
                <a:solidFill>
                  <a:schemeClr val="bg1"/>
                </a:solidFill>
              </a:rPr>
              <a:t> </a:t>
            </a:r>
            <a:r>
              <a:rPr lang="en-US" sz="2600" dirty="0" err="1" smtClean="0">
                <a:solidFill>
                  <a:schemeClr val="bg1"/>
                </a:solidFill>
              </a:rPr>
              <a:t>lớp</a:t>
            </a:r>
            <a:r>
              <a:rPr lang="en-US" sz="2600" dirty="0" smtClean="0">
                <a:solidFill>
                  <a:schemeClr val="bg1"/>
                </a:solidFill>
              </a:rPr>
              <a:t> </a:t>
            </a:r>
            <a:r>
              <a:rPr lang="en-US" sz="2600" dirty="0" err="1" smtClean="0">
                <a:solidFill>
                  <a:schemeClr val="bg1"/>
                </a:solidFill>
              </a:rPr>
              <a:t>theo</a:t>
            </a:r>
            <a:r>
              <a:rPr lang="en-US" sz="2600" dirty="0" smtClean="0">
                <a:solidFill>
                  <a:schemeClr val="bg1"/>
                </a:solidFill>
              </a:rPr>
              <a:t> 2 </a:t>
            </a:r>
            <a:r>
              <a:rPr lang="en-US" sz="2600" dirty="0" err="1" smtClean="0">
                <a:solidFill>
                  <a:schemeClr val="bg1"/>
                </a:solidFill>
              </a:rPr>
              <a:t>cách</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nét</a:t>
            </a:r>
            <a:r>
              <a:rPr lang="en-US" sz="2600" dirty="0" smtClean="0">
                <a:solidFill>
                  <a:schemeClr val="bg1"/>
                </a:solidFill>
              </a:rPr>
              <a:t> </a:t>
            </a:r>
            <a:r>
              <a:rPr lang="en-US" sz="2600" dirty="0" err="1" smtClean="0">
                <a:solidFill>
                  <a:schemeClr val="bg1"/>
                </a:solidFill>
              </a:rPr>
              <a:t>hoặc</a:t>
            </a:r>
            <a:r>
              <a:rPr lang="en-US" sz="2600" dirty="0" smtClean="0">
                <a:solidFill>
                  <a:schemeClr val="bg1"/>
                </a:solidFill>
              </a:rPr>
              <a:t> </a:t>
            </a:r>
            <a:r>
              <a:rPr lang="en-US" sz="2600" dirty="0" err="1" smtClean="0">
                <a:solidFill>
                  <a:schemeClr val="bg1"/>
                </a:solidFill>
              </a:rPr>
              <a:t>vẽ</a:t>
            </a:r>
            <a:r>
              <a:rPr lang="en-US" sz="2600" dirty="0" smtClean="0">
                <a:solidFill>
                  <a:schemeClr val="bg1"/>
                </a:solidFill>
              </a:rPr>
              <a:t> </a:t>
            </a:r>
            <a:r>
              <a:rPr lang="en-US" sz="2600" dirty="0" err="1" smtClean="0">
                <a:solidFill>
                  <a:schemeClr val="bg1"/>
                </a:solidFill>
              </a:rPr>
              <a:t>bằng</a:t>
            </a:r>
            <a:r>
              <a:rPr lang="en-US" sz="2600" dirty="0" smtClean="0">
                <a:solidFill>
                  <a:schemeClr val="bg1"/>
                </a:solidFill>
              </a:rPr>
              <a:t> </a:t>
            </a:r>
            <a:r>
              <a:rPr lang="en-US" sz="2600" dirty="0" err="1" smtClean="0">
                <a:solidFill>
                  <a:schemeClr val="bg1"/>
                </a:solidFill>
              </a:rPr>
              <a:t>mảng</a:t>
            </a:r>
            <a:r>
              <a:rPr lang="en-US" sz="2600" dirty="0" smtClean="0">
                <a:solidFill>
                  <a:schemeClr val="bg1"/>
                </a:solidFill>
              </a:rPr>
              <a:t> </a:t>
            </a:r>
            <a:r>
              <a:rPr lang="en-US" sz="2600" dirty="0" err="1" smtClean="0">
                <a:solidFill>
                  <a:schemeClr val="bg1"/>
                </a:solidFill>
              </a:rPr>
              <a:t>màu</a:t>
            </a:r>
            <a:r>
              <a:rPr lang="en-US" sz="2600" dirty="0" smtClean="0">
                <a:solidFill>
                  <a:schemeClr val="bg1"/>
                </a:solidFill>
              </a:rPr>
              <a:t>.</a:t>
            </a:r>
            <a:endParaRPr lang="en-US" sz="2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22"/>
        <p:cNvGrpSpPr/>
        <p:nvPr/>
      </p:nvGrpSpPr>
      <p:grpSpPr>
        <a:xfrm>
          <a:off x="0" y="0"/>
          <a:ext cx="0" cy="0"/>
          <a:chOff x="0" y="0"/>
          <a:chExt cx="0" cy="0"/>
        </a:xfrm>
      </p:grpSpPr>
      <p:sp>
        <p:nvSpPr>
          <p:cNvPr id="925" name="Google Shape;925;p2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923" name="Google Shape;923;p29"/>
          <p:cNvSpPr txBox="1">
            <a:spLocks noGrp="1"/>
          </p:cNvSpPr>
          <p:nvPr>
            <p:ph type="ctrTitle" idx="4294967295"/>
          </p:nvPr>
        </p:nvSpPr>
        <p:spPr>
          <a:xfrm>
            <a:off x="0" y="231775"/>
            <a:ext cx="2406650" cy="585788"/>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b="1" dirty="0" smtClean="0">
                <a:latin typeface="+mj-lt"/>
              </a:rPr>
              <a:t>3. Thảo luận</a:t>
            </a:r>
            <a:endParaRPr sz="3000" b="1" dirty="0">
              <a:latin typeface="+mj-lt"/>
            </a:endParaRPr>
          </a:p>
        </p:txBody>
      </p:sp>
      <p:sp>
        <p:nvSpPr>
          <p:cNvPr id="924" name="Google Shape;924;p29"/>
          <p:cNvSpPr txBox="1">
            <a:spLocks noGrp="1"/>
          </p:cNvSpPr>
          <p:nvPr>
            <p:ph type="subTitle" idx="4294967295"/>
          </p:nvPr>
        </p:nvSpPr>
        <p:spPr>
          <a:xfrm>
            <a:off x="1095944" y="915988"/>
            <a:ext cx="7102475" cy="2506662"/>
          </a:xfrm>
          <a:prstGeom prst="rect">
            <a:avLst/>
          </a:prstGeom>
        </p:spPr>
        <p:txBody>
          <a:bodyPr spcFirstLastPara="1" wrap="square" lIns="0" tIns="0" rIns="0" bIns="0" anchor="t" anchorCtr="0">
            <a:noAutofit/>
          </a:bodyPr>
          <a:lstStyle/>
          <a:p>
            <a:pPr marL="139700" indent="0">
              <a:lnSpc>
                <a:spcPct val="150000"/>
              </a:lnSpc>
              <a:buNone/>
            </a:pPr>
            <a:r>
              <a:rPr lang="nl-NL" dirty="0"/>
              <a:t>T</a:t>
            </a:r>
            <a:r>
              <a:rPr lang="nl-NL" dirty="0" smtClean="0"/>
              <a:t>rưng </a:t>
            </a:r>
            <a:r>
              <a:rPr lang="nl-NL" dirty="0"/>
              <a:t>bày sản phẩm lên bảng </a:t>
            </a:r>
            <a:r>
              <a:rPr lang="nl-NL" dirty="0" smtClean="0"/>
              <a:t>và giới </a:t>
            </a:r>
            <a:r>
              <a:rPr lang="nl-NL" dirty="0"/>
              <a:t>thiệu, chia sẻ về bức </a:t>
            </a:r>
            <a:r>
              <a:rPr lang="nl-NL" dirty="0" smtClean="0"/>
              <a:t>tranh </a:t>
            </a:r>
            <a:r>
              <a:rPr lang="nl-NL" dirty="0"/>
              <a:t>của </a:t>
            </a:r>
            <a:r>
              <a:rPr lang="nl-NL" dirty="0" smtClean="0"/>
              <a:t>mình: </a:t>
            </a:r>
          </a:p>
          <a:p>
            <a:pPr>
              <a:lnSpc>
                <a:spcPct val="150000"/>
              </a:lnSpc>
            </a:pPr>
            <a:r>
              <a:rPr lang="nl-NL" i="1" dirty="0" smtClean="0"/>
              <a:t>Bố cục, đường nét, màu sắc trong tranh</a:t>
            </a:r>
          </a:p>
          <a:p>
            <a:pPr>
              <a:lnSpc>
                <a:spcPct val="150000"/>
              </a:lnSpc>
            </a:pPr>
            <a:r>
              <a:rPr lang="nl-NL" i="1" dirty="0" smtClean="0"/>
              <a:t>Đặc điểm, cảm xúc, trạng thái của nhân vật trong tranh</a:t>
            </a:r>
          </a:p>
          <a:p>
            <a:pPr>
              <a:lnSpc>
                <a:spcPct val="150000"/>
              </a:lnSpc>
            </a:pPr>
            <a:r>
              <a:rPr lang="nl-NL" i="1" dirty="0" smtClean="0"/>
              <a:t>Em thích tranh của bạn nào? Vì sao?</a:t>
            </a:r>
            <a:endParaRPr lang="en-US" dirty="0"/>
          </a:p>
        </p:txBody>
      </p:sp>
      <p:sp>
        <p:nvSpPr>
          <p:cNvPr id="926" name="Google Shape;926;p29"/>
          <p:cNvSpPr/>
          <p:nvPr/>
        </p:nvSpPr>
        <p:spPr>
          <a:xfrm>
            <a:off x="403271" y="347236"/>
            <a:ext cx="351516" cy="354707"/>
          </a:xfrm>
          <a:custGeom>
            <a:avLst/>
            <a:gdLst/>
            <a:ahLst/>
            <a:cxnLst/>
            <a:rect l="l" t="t" r="r" b="b"/>
            <a:pathLst>
              <a:path w="16084" h="16230" extrusionOk="0">
                <a:moveTo>
                  <a:pt x="9538" y="1095"/>
                </a:moveTo>
                <a:lnTo>
                  <a:pt x="9441" y="1120"/>
                </a:lnTo>
                <a:lnTo>
                  <a:pt x="9344" y="1144"/>
                </a:lnTo>
                <a:lnTo>
                  <a:pt x="9246" y="1217"/>
                </a:lnTo>
                <a:lnTo>
                  <a:pt x="9198" y="1290"/>
                </a:lnTo>
                <a:lnTo>
                  <a:pt x="9149" y="1412"/>
                </a:lnTo>
                <a:lnTo>
                  <a:pt x="9149" y="1509"/>
                </a:lnTo>
                <a:lnTo>
                  <a:pt x="9149" y="1606"/>
                </a:lnTo>
                <a:lnTo>
                  <a:pt x="9198" y="1704"/>
                </a:lnTo>
                <a:lnTo>
                  <a:pt x="9246" y="1801"/>
                </a:lnTo>
                <a:lnTo>
                  <a:pt x="9344" y="1850"/>
                </a:lnTo>
                <a:lnTo>
                  <a:pt x="9441" y="1898"/>
                </a:lnTo>
                <a:lnTo>
                  <a:pt x="9514" y="1923"/>
                </a:lnTo>
                <a:lnTo>
                  <a:pt x="9563" y="1923"/>
                </a:lnTo>
                <a:lnTo>
                  <a:pt x="9709" y="1898"/>
                </a:lnTo>
                <a:lnTo>
                  <a:pt x="9830" y="1825"/>
                </a:lnTo>
                <a:lnTo>
                  <a:pt x="9903" y="1704"/>
                </a:lnTo>
                <a:lnTo>
                  <a:pt x="9952" y="1606"/>
                </a:lnTo>
                <a:lnTo>
                  <a:pt x="9976" y="1485"/>
                </a:lnTo>
                <a:lnTo>
                  <a:pt x="9952" y="1363"/>
                </a:lnTo>
                <a:lnTo>
                  <a:pt x="9879" y="1266"/>
                </a:lnTo>
                <a:lnTo>
                  <a:pt x="9782" y="1168"/>
                </a:lnTo>
                <a:lnTo>
                  <a:pt x="9660" y="1120"/>
                </a:lnTo>
                <a:lnTo>
                  <a:pt x="9538" y="1095"/>
                </a:lnTo>
                <a:close/>
                <a:moveTo>
                  <a:pt x="10804" y="1582"/>
                </a:moveTo>
                <a:lnTo>
                  <a:pt x="10731" y="1606"/>
                </a:lnTo>
                <a:lnTo>
                  <a:pt x="10658" y="1631"/>
                </a:lnTo>
                <a:lnTo>
                  <a:pt x="10585" y="1655"/>
                </a:lnTo>
                <a:lnTo>
                  <a:pt x="10512" y="1704"/>
                </a:lnTo>
                <a:lnTo>
                  <a:pt x="10463" y="1777"/>
                </a:lnTo>
                <a:lnTo>
                  <a:pt x="10439" y="1850"/>
                </a:lnTo>
                <a:lnTo>
                  <a:pt x="10414" y="1923"/>
                </a:lnTo>
                <a:lnTo>
                  <a:pt x="10390" y="1996"/>
                </a:lnTo>
                <a:lnTo>
                  <a:pt x="10414" y="2069"/>
                </a:lnTo>
                <a:lnTo>
                  <a:pt x="10439" y="2142"/>
                </a:lnTo>
                <a:lnTo>
                  <a:pt x="10463" y="2215"/>
                </a:lnTo>
                <a:lnTo>
                  <a:pt x="10512" y="2288"/>
                </a:lnTo>
                <a:lnTo>
                  <a:pt x="10585" y="2336"/>
                </a:lnTo>
                <a:lnTo>
                  <a:pt x="10658" y="2361"/>
                </a:lnTo>
                <a:lnTo>
                  <a:pt x="10731" y="2385"/>
                </a:lnTo>
                <a:lnTo>
                  <a:pt x="10804" y="2409"/>
                </a:lnTo>
                <a:lnTo>
                  <a:pt x="10877" y="2385"/>
                </a:lnTo>
                <a:lnTo>
                  <a:pt x="10950" y="2361"/>
                </a:lnTo>
                <a:lnTo>
                  <a:pt x="11023" y="2336"/>
                </a:lnTo>
                <a:lnTo>
                  <a:pt x="11096" y="2288"/>
                </a:lnTo>
                <a:lnTo>
                  <a:pt x="11144" y="2215"/>
                </a:lnTo>
                <a:lnTo>
                  <a:pt x="11169" y="2142"/>
                </a:lnTo>
                <a:lnTo>
                  <a:pt x="11193" y="2069"/>
                </a:lnTo>
                <a:lnTo>
                  <a:pt x="11217" y="1996"/>
                </a:lnTo>
                <a:lnTo>
                  <a:pt x="11193" y="1923"/>
                </a:lnTo>
                <a:lnTo>
                  <a:pt x="11169" y="1850"/>
                </a:lnTo>
                <a:lnTo>
                  <a:pt x="11144" y="1777"/>
                </a:lnTo>
                <a:lnTo>
                  <a:pt x="11096" y="1704"/>
                </a:lnTo>
                <a:lnTo>
                  <a:pt x="11023" y="1655"/>
                </a:lnTo>
                <a:lnTo>
                  <a:pt x="10950" y="1631"/>
                </a:lnTo>
                <a:lnTo>
                  <a:pt x="10877" y="1606"/>
                </a:lnTo>
                <a:lnTo>
                  <a:pt x="10804" y="1582"/>
                </a:lnTo>
                <a:close/>
                <a:moveTo>
                  <a:pt x="11899" y="2166"/>
                </a:moveTo>
                <a:lnTo>
                  <a:pt x="11826" y="2190"/>
                </a:lnTo>
                <a:lnTo>
                  <a:pt x="11728" y="2215"/>
                </a:lnTo>
                <a:lnTo>
                  <a:pt x="11655" y="2239"/>
                </a:lnTo>
                <a:lnTo>
                  <a:pt x="11607" y="2288"/>
                </a:lnTo>
                <a:lnTo>
                  <a:pt x="11558" y="2361"/>
                </a:lnTo>
                <a:lnTo>
                  <a:pt x="11534" y="2434"/>
                </a:lnTo>
                <a:lnTo>
                  <a:pt x="11509" y="2580"/>
                </a:lnTo>
                <a:lnTo>
                  <a:pt x="11534" y="2726"/>
                </a:lnTo>
                <a:lnTo>
                  <a:pt x="11558" y="2799"/>
                </a:lnTo>
                <a:lnTo>
                  <a:pt x="11607" y="2872"/>
                </a:lnTo>
                <a:lnTo>
                  <a:pt x="11655" y="2920"/>
                </a:lnTo>
                <a:lnTo>
                  <a:pt x="11728" y="2945"/>
                </a:lnTo>
                <a:lnTo>
                  <a:pt x="11826" y="2969"/>
                </a:lnTo>
                <a:lnTo>
                  <a:pt x="11899" y="2993"/>
                </a:lnTo>
                <a:lnTo>
                  <a:pt x="11996" y="2969"/>
                </a:lnTo>
                <a:lnTo>
                  <a:pt x="12069" y="2945"/>
                </a:lnTo>
                <a:lnTo>
                  <a:pt x="12142" y="2920"/>
                </a:lnTo>
                <a:lnTo>
                  <a:pt x="12215" y="2872"/>
                </a:lnTo>
                <a:lnTo>
                  <a:pt x="12239" y="2799"/>
                </a:lnTo>
                <a:lnTo>
                  <a:pt x="12288" y="2726"/>
                </a:lnTo>
                <a:lnTo>
                  <a:pt x="12312" y="2580"/>
                </a:lnTo>
                <a:lnTo>
                  <a:pt x="12288" y="2434"/>
                </a:lnTo>
                <a:lnTo>
                  <a:pt x="12239" y="2361"/>
                </a:lnTo>
                <a:lnTo>
                  <a:pt x="12215" y="2288"/>
                </a:lnTo>
                <a:lnTo>
                  <a:pt x="12142" y="2239"/>
                </a:lnTo>
                <a:lnTo>
                  <a:pt x="12069" y="2215"/>
                </a:lnTo>
                <a:lnTo>
                  <a:pt x="11996" y="2190"/>
                </a:lnTo>
                <a:lnTo>
                  <a:pt x="11899" y="2166"/>
                </a:lnTo>
                <a:close/>
                <a:moveTo>
                  <a:pt x="9757" y="2409"/>
                </a:moveTo>
                <a:lnTo>
                  <a:pt x="9660" y="2434"/>
                </a:lnTo>
                <a:lnTo>
                  <a:pt x="9563" y="2458"/>
                </a:lnTo>
                <a:lnTo>
                  <a:pt x="9490" y="2507"/>
                </a:lnTo>
                <a:lnTo>
                  <a:pt x="9417" y="2580"/>
                </a:lnTo>
                <a:lnTo>
                  <a:pt x="9368" y="2653"/>
                </a:lnTo>
                <a:lnTo>
                  <a:pt x="9344" y="2750"/>
                </a:lnTo>
                <a:lnTo>
                  <a:pt x="9319" y="2847"/>
                </a:lnTo>
                <a:lnTo>
                  <a:pt x="9344" y="2945"/>
                </a:lnTo>
                <a:lnTo>
                  <a:pt x="9392" y="3042"/>
                </a:lnTo>
                <a:lnTo>
                  <a:pt x="9465" y="3139"/>
                </a:lnTo>
                <a:lnTo>
                  <a:pt x="9538" y="3188"/>
                </a:lnTo>
                <a:lnTo>
                  <a:pt x="9636" y="3237"/>
                </a:lnTo>
                <a:lnTo>
                  <a:pt x="9757" y="3261"/>
                </a:lnTo>
                <a:lnTo>
                  <a:pt x="9855" y="3237"/>
                </a:lnTo>
                <a:lnTo>
                  <a:pt x="9976" y="3188"/>
                </a:lnTo>
                <a:lnTo>
                  <a:pt x="10049" y="3139"/>
                </a:lnTo>
                <a:lnTo>
                  <a:pt x="10074" y="3115"/>
                </a:lnTo>
                <a:lnTo>
                  <a:pt x="10122" y="3066"/>
                </a:lnTo>
                <a:lnTo>
                  <a:pt x="10171" y="2969"/>
                </a:lnTo>
                <a:lnTo>
                  <a:pt x="10220" y="2847"/>
                </a:lnTo>
                <a:lnTo>
                  <a:pt x="10220" y="2774"/>
                </a:lnTo>
                <a:lnTo>
                  <a:pt x="10220" y="2701"/>
                </a:lnTo>
                <a:lnTo>
                  <a:pt x="10171" y="2628"/>
                </a:lnTo>
                <a:lnTo>
                  <a:pt x="10147" y="2555"/>
                </a:lnTo>
                <a:lnTo>
                  <a:pt x="10074" y="2507"/>
                </a:lnTo>
                <a:lnTo>
                  <a:pt x="10001" y="2458"/>
                </a:lnTo>
                <a:lnTo>
                  <a:pt x="9879" y="2434"/>
                </a:lnTo>
                <a:lnTo>
                  <a:pt x="9757" y="2409"/>
                </a:lnTo>
                <a:close/>
                <a:moveTo>
                  <a:pt x="10950" y="2750"/>
                </a:moveTo>
                <a:lnTo>
                  <a:pt x="10877" y="2774"/>
                </a:lnTo>
                <a:lnTo>
                  <a:pt x="10804" y="2823"/>
                </a:lnTo>
                <a:lnTo>
                  <a:pt x="10755" y="2872"/>
                </a:lnTo>
                <a:lnTo>
                  <a:pt x="10706" y="2920"/>
                </a:lnTo>
                <a:lnTo>
                  <a:pt x="10658" y="2993"/>
                </a:lnTo>
                <a:lnTo>
                  <a:pt x="10633" y="3066"/>
                </a:lnTo>
                <a:lnTo>
                  <a:pt x="10633" y="3139"/>
                </a:lnTo>
                <a:lnTo>
                  <a:pt x="10633" y="3212"/>
                </a:lnTo>
                <a:lnTo>
                  <a:pt x="10658" y="3285"/>
                </a:lnTo>
                <a:lnTo>
                  <a:pt x="10706" y="3358"/>
                </a:lnTo>
                <a:lnTo>
                  <a:pt x="10755" y="3407"/>
                </a:lnTo>
                <a:lnTo>
                  <a:pt x="10804" y="3456"/>
                </a:lnTo>
                <a:lnTo>
                  <a:pt x="10877" y="3504"/>
                </a:lnTo>
                <a:lnTo>
                  <a:pt x="10950" y="3529"/>
                </a:lnTo>
                <a:lnTo>
                  <a:pt x="11120" y="3529"/>
                </a:lnTo>
                <a:lnTo>
                  <a:pt x="11193" y="3504"/>
                </a:lnTo>
                <a:lnTo>
                  <a:pt x="11242" y="3456"/>
                </a:lnTo>
                <a:lnTo>
                  <a:pt x="11315" y="3407"/>
                </a:lnTo>
                <a:lnTo>
                  <a:pt x="11363" y="3358"/>
                </a:lnTo>
                <a:lnTo>
                  <a:pt x="11388" y="3285"/>
                </a:lnTo>
                <a:lnTo>
                  <a:pt x="11412" y="3212"/>
                </a:lnTo>
                <a:lnTo>
                  <a:pt x="11436" y="3139"/>
                </a:lnTo>
                <a:lnTo>
                  <a:pt x="11412" y="3066"/>
                </a:lnTo>
                <a:lnTo>
                  <a:pt x="11388" y="2993"/>
                </a:lnTo>
                <a:lnTo>
                  <a:pt x="11363" y="2920"/>
                </a:lnTo>
                <a:lnTo>
                  <a:pt x="11315" y="2872"/>
                </a:lnTo>
                <a:lnTo>
                  <a:pt x="11242" y="2823"/>
                </a:lnTo>
                <a:lnTo>
                  <a:pt x="11193" y="2774"/>
                </a:lnTo>
                <a:lnTo>
                  <a:pt x="11120" y="2750"/>
                </a:lnTo>
                <a:close/>
                <a:moveTo>
                  <a:pt x="9855" y="3626"/>
                </a:moveTo>
                <a:lnTo>
                  <a:pt x="9757" y="3650"/>
                </a:lnTo>
                <a:lnTo>
                  <a:pt x="9709" y="3699"/>
                </a:lnTo>
                <a:lnTo>
                  <a:pt x="9636" y="3748"/>
                </a:lnTo>
                <a:lnTo>
                  <a:pt x="9587" y="3796"/>
                </a:lnTo>
                <a:lnTo>
                  <a:pt x="9563" y="3869"/>
                </a:lnTo>
                <a:lnTo>
                  <a:pt x="9538" y="3942"/>
                </a:lnTo>
                <a:lnTo>
                  <a:pt x="9514" y="4040"/>
                </a:lnTo>
                <a:lnTo>
                  <a:pt x="9538" y="4113"/>
                </a:lnTo>
                <a:lnTo>
                  <a:pt x="9563" y="4186"/>
                </a:lnTo>
                <a:lnTo>
                  <a:pt x="9587" y="4259"/>
                </a:lnTo>
                <a:lnTo>
                  <a:pt x="9636" y="4307"/>
                </a:lnTo>
                <a:lnTo>
                  <a:pt x="9709" y="4356"/>
                </a:lnTo>
                <a:lnTo>
                  <a:pt x="9757" y="4405"/>
                </a:lnTo>
                <a:lnTo>
                  <a:pt x="9855" y="4429"/>
                </a:lnTo>
                <a:lnTo>
                  <a:pt x="10001" y="4429"/>
                </a:lnTo>
                <a:lnTo>
                  <a:pt x="10074" y="4405"/>
                </a:lnTo>
                <a:lnTo>
                  <a:pt x="10147" y="4356"/>
                </a:lnTo>
                <a:lnTo>
                  <a:pt x="10220" y="4307"/>
                </a:lnTo>
                <a:lnTo>
                  <a:pt x="10268" y="4259"/>
                </a:lnTo>
                <a:lnTo>
                  <a:pt x="10293" y="4186"/>
                </a:lnTo>
                <a:lnTo>
                  <a:pt x="10317" y="4113"/>
                </a:lnTo>
                <a:lnTo>
                  <a:pt x="10341" y="4040"/>
                </a:lnTo>
                <a:lnTo>
                  <a:pt x="10317" y="3942"/>
                </a:lnTo>
                <a:lnTo>
                  <a:pt x="10293" y="3869"/>
                </a:lnTo>
                <a:lnTo>
                  <a:pt x="10268" y="3796"/>
                </a:lnTo>
                <a:lnTo>
                  <a:pt x="10220" y="3748"/>
                </a:lnTo>
                <a:lnTo>
                  <a:pt x="10147" y="3699"/>
                </a:lnTo>
                <a:lnTo>
                  <a:pt x="10074" y="3650"/>
                </a:lnTo>
                <a:lnTo>
                  <a:pt x="10001" y="3626"/>
                </a:lnTo>
                <a:close/>
                <a:moveTo>
                  <a:pt x="8784" y="341"/>
                </a:moveTo>
                <a:lnTo>
                  <a:pt x="8881" y="390"/>
                </a:lnTo>
                <a:lnTo>
                  <a:pt x="9003" y="414"/>
                </a:lnTo>
                <a:lnTo>
                  <a:pt x="9271" y="438"/>
                </a:lnTo>
                <a:lnTo>
                  <a:pt x="9538" y="463"/>
                </a:lnTo>
                <a:lnTo>
                  <a:pt x="9782" y="511"/>
                </a:lnTo>
                <a:lnTo>
                  <a:pt x="10171" y="584"/>
                </a:lnTo>
                <a:lnTo>
                  <a:pt x="10512" y="706"/>
                </a:lnTo>
                <a:lnTo>
                  <a:pt x="10877" y="852"/>
                </a:lnTo>
                <a:lnTo>
                  <a:pt x="11217" y="1022"/>
                </a:lnTo>
                <a:lnTo>
                  <a:pt x="11582" y="1217"/>
                </a:lnTo>
                <a:lnTo>
                  <a:pt x="11899" y="1460"/>
                </a:lnTo>
                <a:lnTo>
                  <a:pt x="12191" y="1704"/>
                </a:lnTo>
                <a:lnTo>
                  <a:pt x="12483" y="1971"/>
                </a:lnTo>
                <a:lnTo>
                  <a:pt x="12726" y="2263"/>
                </a:lnTo>
                <a:lnTo>
                  <a:pt x="12994" y="2555"/>
                </a:lnTo>
                <a:lnTo>
                  <a:pt x="13480" y="3188"/>
                </a:lnTo>
                <a:lnTo>
                  <a:pt x="13261" y="3358"/>
                </a:lnTo>
                <a:lnTo>
                  <a:pt x="13042" y="3529"/>
                </a:lnTo>
                <a:lnTo>
                  <a:pt x="12556" y="3821"/>
                </a:lnTo>
                <a:lnTo>
                  <a:pt x="12580" y="3723"/>
                </a:lnTo>
                <a:lnTo>
                  <a:pt x="12580" y="3626"/>
                </a:lnTo>
                <a:lnTo>
                  <a:pt x="12556" y="3553"/>
                </a:lnTo>
                <a:lnTo>
                  <a:pt x="12507" y="3480"/>
                </a:lnTo>
                <a:lnTo>
                  <a:pt x="12458" y="3431"/>
                </a:lnTo>
                <a:lnTo>
                  <a:pt x="12410" y="3383"/>
                </a:lnTo>
                <a:lnTo>
                  <a:pt x="12337" y="3334"/>
                </a:lnTo>
                <a:lnTo>
                  <a:pt x="12239" y="3310"/>
                </a:lnTo>
                <a:lnTo>
                  <a:pt x="12093" y="3310"/>
                </a:lnTo>
                <a:lnTo>
                  <a:pt x="11996" y="3334"/>
                </a:lnTo>
                <a:lnTo>
                  <a:pt x="11923" y="3383"/>
                </a:lnTo>
                <a:lnTo>
                  <a:pt x="11874" y="3431"/>
                </a:lnTo>
                <a:lnTo>
                  <a:pt x="11826" y="3480"/>
                </a:lnTo>
                <a:lnTo>
                  <a:pt x="11777" y="3553"/>
                </a:lnTo>
                <a:lnTo>
                  <a:pt x="11753" y="3626"/>
                </a:lnTo>
                <a:lnTo>
                  <a:pt x="11753" y="3723"/>
                </a:lnTo>
                <a:lnTo>
                  <a:pt x="11777" y="3845"/>
                </a:lnTo>
                <a:lnTo>
                  <a:pt x="11826" y="3967"/>
                </a:lnTo>
                <a:lnTo>
                  <a:pt x="11923" y="4064"/>
                </a:lnTo>
                <a:lnTo>
                  <a:pt x="12045" y="4113"/>
                </a:lnTo>
                <a:lnTo>
                  <a:pt x="11388" y="4453"/>
                </a:lnTo>
                <a:lnTo>
                  <a:pt x="11412" y="4380"/>
                </a:lnTo>
                <a:lnTo>
                  <a:pt x="11412" y="4283"/>
                </a:lnTo>
                <a:lnTo>
                  <a:pt x="11388" y="4210"/>
                </a:lnTo>
                <a:lnTo>
                  <a:pt x="11363" y="4137"/>
                </a:lnTo>
                <a:lnTo>
                  <a:pt x="11266" y="4040"/>
                </a:lnTo>
                <a:lnTo>
                  <a:pt x="11169" y="3967"/>
                </a:lnTo>
                <a:lnTo>
                  <a:pt x="11023" y="3942"/>
                </a:lnTo>
                <a:lnTo>
                  <a:pt x="10901" y="3942"/>
                </a:lnTo>
                <a:lnTo>
                  <a:pt x="10804" y="3991"/>
                </a:lnTo>
                <a:lnTo>
                  <a:pt x="10706" y="4040"/>
                </a:lnTo>
                <a:lnTo>
                  <a:pt x="10682" y="4088"/>
                </a:lnTo>
                <a:lnTo>
                  <a:pt x="10658" y="4113"/>
                </a:lnTo>
                <a:lnTo>
                  <a:pt x="10633" y="4161"/>
                </a:lnTo>
                <a:lnTo>
                  <a:pt x="10585" y="4259"/>
                </a:lnTo>
                <a:lnTo>
                  <a:pt x="10585" y="4332"/>
                </a:lnTo>
                <a:lnTo>
                  <a:pt x="10585" y="4405"/>
                </a:lnTo>
                <a:lnTo>
                  <a:pt x="10609" y="4526"/>
                </a:lnTo>
                <a:lnTo>
                  <a:pt x="10706" y="4623"/>
                </a:lnTo>
                <a:lnTo>
                  <a:pt x="10779" y="4696"/>
                </a:lnTo>
                <a:lnTo>
                  <a:pt x="10901" y="4745"/>
                </a:lnTo>
                <a:lnTo>
                  <a:pt x="10463" y="5037"/>
                </a:lnTo>
                <a:lnTo>
                  <a:pt x="10049" y="5329"/>
                </a:lnTo>
                <a:lnTo>
                  <a:pt x="10074" y="5207"/>
                </a:lnTo>
                <a:lnTo>
                  <a:pt x="10049" y="5110"/>
                </a:lnTo>
                <a:lnTo>
                  <a:pt x="10025" y="5013"/>
                </a:lnTo>
                <a:lnTo>
                  <a:pt x="9952" y="4915"/>
                </a:lnTo>
                <a:lnTo>
                  <a:pt x="9879" y="4867"/>
                </a:lnTo>
                <a:lnTo>
                  <a:pt x="9782" y="4818"/>
                </a:lnTo>
                <a:lnTo>
                  <a:pt x="9587" y="4818"/>
                </a:lnTo>
                <a:lnTo>
                  <a:pt x="9490" y="4842"/>
                </a:lnTo>
                <a:lnTo>
                  <a:pt x="9417" y="4891"/>
                </a:lnTo>
                <a:lnTo>
                  <a:pt x="9344" y="4964"/>
                </a:lnTo>
                <a:lnTo>
                  <a:pt x="9295" y="5037"/>
                </a:lnTo>
                <a:lnTo>
                  <a:pt x="9271" y="5110"/>
                </a:lnTo>
                <a:lnTo>
                  <a:pt x="9246" y="5207"/>
                </a:lnTo>
                <a:lnTo>
                  <a:pt x="9246" y="5232"/>
                </a:lnTo>
                <a:lnTo>
                  <a:pt x="9271" y="5378"/>
                </a:lnTo>
                <a:lnTo>
                  <a:pt x="9344" y="5475"/>
                </a:lnTo>
                <a:lnTo>
                  <a:pt x="9417" y="5572"/>
                </a:lnTo>
                <a:lnTo>
                  <a:pt x="9538" y="5621"/>
                </a:lnTo>
                <a:lnTo>
                  <a:pt x="9611" y="5645"/>
                </a:lnTo>
                <a:lnTo>
                  <a:pt x="9246" y="5864"/>
                </a:lnTo>
                <a:lnTo>
                  <a:pt x="8881" y="6059"/>
                </a:lnTo>
                <a:lnTo>
                  <a:pt x="8906" y="5791"/>
                </a:lnTo>
                <a:lnTo>
                  <a:pt x="8881" y="5524"/>
                </a:lnTo>
                <a:lnTo>
                  <a:pt x="8857" y="4988"/>
                </a:lnTo>
                <a:lnTo>
                  <a:pt x="8857" y="4721"/>
                </a:lnTo>
                <a:lnTo>
                  <a:pt x="8906" y="4721"/>
                </a:lnTo>
                <a:lnTo>
                  <a:pt x="8954" y="4696"/>
                </a:lnTo>
                <a:lnTo>
                  <a:pt x="9003" y="4648"/>
                </a:lnTo>
                <a:lnTo>
                  <a:pt x="9052" y="4599"/>
                </a:lnTo>
                <a:lnTo>
                  <a:pt x="9076" y="4502"/>
                </a:lnTo>
                <a:lnTo>
                  <a:pt x="9076" y="4405"/>
                </a:lnTo>
                <a:lnTo>
                  <a:pt x="9027" y="4332"/>
                </a:lnTo>
                <a:lnTo>
                  <a:pt x="8979" y="4283"/>
                </a:lnTo>
                <a:lnTo>
                  <a:pt x="8930" y="4234"/>
                </a:lnTo>
                <a:lnTo>
                  <a:pt x="8857" y="4234"/>
                </a:lnTo>
                <a:lnTo>
                  <a:pt x="8857" y="3748"/>
                </a:lnTo>
                <a:lnTo>
                  <a:pt x="8979" y="3748"/>
                </a:lnTo>
                <a:lnTo>
                  <a:pt x="9076" y="3699"/>
                </a:lnTo>
                <a:lnTo>
                  <a:pt x="9149" y="3626"/>
                </a:lnTo>
                <a:lnTo>
                  <a:pt x="9198" y="3529"/>
                </a:lnTo>
                <a:lnTo>
                  <a:pt x="9198" y="3431"/>
                </a:lnTo>
                <a:lnTo>
                  <a:pt x="9173" y="3334"/>
                </a:lnTo>
                <a:lnTo>
                  <a:pt x="9125" y="3237"/>
                </a:lnTo>
                <a:lnTo>
                  <a:pt x="9052" y="3188"/>
                </a:lnTo>
                <a:lnTo>
                  <a:pt x="8979" y="3139"/>
                </a:lnTo>
                <a:lnTo>
                  <a:pt x="8881" y="3139"/>
                </a:lnTo>
                <a:lnTo>
                  <a:pt x="8881" y="2726"/>
                </a:lnTo>
                <a:lnTo>
                  <a:pt x="8833" y="2288"/>
                </a:lnTo>
                <a:lnTo>
                  <a:pt x="8906" y="2312"/>
                </a:lnTo>
                <a:lnTo>
                  <a:pt x="8979" y="2312"/>
                </a:lnTo>
                <a:lnTo>
                  <a:pt x="9027" y="2288"/>
                </a:lnTo>
                <a:lnTo>
                  <a:pt x="9100" y="2263"/>
                </a:lnTo>
                <a:lnTo>
                  <a:pt x="9125" y="2190"/>
                </a:lnTo>
                <a:lnTo>
                  <a:pt x="9149" y="2117"/>
                </a:lnTo>
                <a:lnTo>
                  <a:pt x="9149" y="2044"/>
                </a:lnTo>
                <a:lnTo>
                  <a:pt x="9125" y="1971"/>
                </a:lnTo>
                <a:lnTo>
                  <a:pt x="9076" y="1923"/>
                </a:lnTo>
                <a:lnTo>
                  <a:pt x="9027" y="1874"/>
                </a:lnTo>
                <a:lnTo>
                  <a:pt x="8979" y="1850"/>
                </a:lnTo>
                <a:lnTo>
                  <a:pt x="8833" y="1850"/>
                </a:lnTo>
                <a:lnTo>
                  <a:pt x="8784" y="1874"/>
                </a:lnTo>
                <a:lnTo>
                  <a:pt x="8760" y="1655"/>
                </a:lnTo>
                <a:lnTo>
                  <a:pt x="8735" y="1314"/>
                </a:lnTo>
                <a:lnTo>
                  <a:pt x="8735" y="998"/>
                </a:lnTo>
                <a:lnTo>
                  <a:pt x="8784" y="341"/>
                </a:lnTo>
                <a:close/>
                <a:moveTo>
                  <a:pt x="8638" y="0"/>
                </a:moveTo>
                <a:lnTo>
                  <a:pt x="8565" y="25"/>
                </a:lnTo>
                <a:lnTo>
                  <a:pt x="8516" y="73"/>
                </a:lnTo>
                <a:lnTo>
                  <a:pt x="8443" y="219"/>
                </a:lnTo>
                <a:lnTo>
                  <a:pt x="8395" y="365"/>
                </a:lnTo>
                <a:lnTo>
                  <a:pt x="8346" y="511"/>
                </a:lnTo>
                <a:lnTo>
                  <a:pt x="8346" y="682"/>
                </a:lnTo>
                <a:lnTo>
                  <a:pt x="8322" y="1022"/>
                </a:lnTo>
                <a:lnTo>
                  <a:pt x="8346" y="1339"/>
                </a:lnTo>
                <a:lnTo>
                  <a:pt x="8395" y="2117"/>
                </a:lnTo>
                <a:lnTo>
                  <a:pt x="8443" y="2896"/>
                </a:lnTo>
                <a:lnTo>
                  <a:pt x="8443" y="3334"/>
                </a:lnTo>
                <a:lnTo>
                  <a:pt x="8443" y="3772"/>
                </a:lnTo>
                <a:lnTo>
                  <a:pt x="8395" y="4648"/>
                </a:lnTo>
                <a:lnTo>
                  <a:pt x="8419" y="5475"/>
                </a:lnTo>
                <a:lnTo>
                  <a:pt x="8443" y="5889"/>
                </a:lnTo>
                <a:lnTo>
                  <a:pt x="8419" y="6302"/>
                </a:lnTo>
                <a:lnTo>
                  <a:pt x="8370" y="6400"/>
                </a:lnTo>
                <a:lnTo>
                  <a:pt x="8395" y="6473"/>
                </a:lnTo>
                <a:lnTo>
                  <a:pt x="8443" y="6546"/>
                </a:lnTo>
                <a:lnTo>
                  <a:pt x="8468" y="6570"/>
                </a:lnTo>
                <a:lnTo>
                  <a:pt x="8541" y="6570"/>
                </a:lnTo>
                <a:lnTo>
                  <a:pt x="8589" y="6594"/>
                </a:lnTo>
                <a:lnTo>
                  <a:pt x="8662" y="6594"/>
                </a:lnTo>
                <a:lnTo>
                  <a:pt x="8735" y="6570"/>
                </a:lnTo>
                <a:lnTo>
                  <a:pt x="8784" y="6521"/>
                </a:lnTo>
                <a:lnTo>
                  <a:pt x="8979" y="6473"/>
                </a:lnTo>
                <a:lnTo>
                  <a:pt x="9149" y="6424"/>
                </a:lnTo>
                <a:lnTo>
                  <a:pt x="9490" y="6254"/>
                </a:lnTo>
                <a:lnTo>
                  <a:pt x="9806" y="6059"/>
                </a:lnTo>
                <a:lnTo>
                  <a:pt x="10122" y="5840"/>
                </a:lnTo>
                <a:lnTo>
                  <a:pt x="10731" y="5378"/>
                </a:lnTo>
                <a:lnTo>
                  <a:pt x="11023" y="5159"/>
                </a:lnTo>
                <a:lnTo>
                  <a:pt x="11339" y="4964"/>
                </a:lnTo>
                <a:lnTo>
                  <a:pt x="11996" y="4599"/>
                </a:lnTo>
                <a:lnTo>
                  <a:pt x="12702" y="4234"/>
                </a:lnTo>
                <a:lnTo>
                  <a:pt x="13018" y="4040"/>
                </a:lnTo>
                <a:lnTo>
                  <a:pt x="13358" y="3821"/>
                </a:lnTo>
                <a:lnTo>
                  <a:pt x="13650" y="3577"/>
                </a:lnTo>
                <a:lnTo>
                  <a:pt x="13942" y="3310"/>
                </a:lnTo>
                <a:lnTo>
                  <a:pt x="13967" y="3261"/>
                </a:lnTo>
                <a:lnTo>
                  <a:pt x="13991" y="3188"/>
                </a:lnTo>
                <a:lnTo>
                  <a:pt x="13991" y="3139"/>
                </a:lnTo>
                <a:lnTo>
                  <a:pt x="13967" y="3091"/>
                </a:lnTo>
                <a:lnTo>
                  <a:pt x="13894" y="2993"/>
                </a:lnTo>
                <a:lnTo>
                  <a:pt x="13845" y="2969"/>
                </a:lnTo>
                <a:lnTo>
                  <a:pt x="13796" y="2945"/>
                </a:lnTo>
                <a:lnTo>
                  <a:pt x="13602" y="2604"/>
                </a:lnTo>
                <a:lnTo>
                  <a:pt x="13358" y="2288"/>
                </a:lnTo>
                <a:lnTo>
                  <a:pt x="13115" y="1996"/>
                </a:lnTo>
                <a:lnTo>
                  <a:pt x="12823" y="1704"/>
                </a:lnTo>
                <a:lnTo>
                  <a:pt x="12507" y="1436"/>
                </a:lnTo>
                <a:lnTo>
                  <a:pt x="12191" y="1168"/>
                </a:lnTo>
                <a:lnTo>
                  <a:pt x="11874" y="949"/>
                </a:lnTo>
                <a:lnTo>
                  <a:pt x="11558" y="755"/>
                </a:lnTo>
                <a:lnTo>
                  <a:pt x="11193" y="560"/>
                </a:lnTo>
                <a:lnTo>
                  <a:pt x="10804" y="390"/>
                </a:lnTo>
                <a:lnTo>
                  <a:pt x="10439" y="268"/>
                </a:lnTo>
                <a:lnTo>
                  <a:pt x="10025" y="146"/>
                </a:lnTo>
                <a:lnTo>
                  <a:pt x="9733" y="73"/>
                </a:lnTo>
                <a:lnTo>
                  <a:pt x="9392" y="25"/>
                </a:lnTo>
                <a:lnTo>
                  <a:pt x="9222" y="0"/>
                </a:lnTo>
                <a:lnTo>
                  <a:pt x="9052" y="0"/>
                </a:lnTo>
                <a:lnTo>
                  <a:pt x="8906" y="49"/>
                </a:lnTo>
                <a:lnTo>
                  <a:pt x="8760" y="98"/>
                </a:lnTo>
                <a:lnTo>
                  <a:pt x="8711" y="25"/>
                </a:lnTo>
                <a:lnTo>
                  <a:pt x="8638" y="0"/>
                </a:lnTo>
                <a:close/>
                <a:moveTo>
                  <a:pt x="11169" y="6278"/>
                </a:moveTo>
                <a:lnTo>
                  <a:pt x="11144" y="6521"/>
                </a:lnTo>
                <a:lnTo>
                  <a:pt x="11144" y="6765"/>
                </a:lnTo>
                <a:lnTo>
                  <a:pt x="11144" y="7300"/>
                </a:lnTo>
                <a:lnTo>
                  <a:pt x="10147" y="7276"/>
                </a:lnTo>
                <a:lnTo>
                  <a:pt x="9855" y="7251"/>
                </a:lnTo>
                <a:lnTo>
                  <a:pt x="10195" y="7032"/>
                </a:lnTo>
                <a:lnTo>
                  <a:pt x="10536" y="6789"/>
                </a:lnTo>
                <a:lnTo>
                  <a:pt x="11169" y="6278"/>
                </a:lnTo>
                <a:close/>
                <a:moveTo>
                  <a:pt x="11826" y="5767"/>
                </a:moveTo>
                <a:lnTo>
                  <a:pt x="11801" y="6010"/>
                </a:lnTo>
                <a:lnTo>
                  <a:pt x="11801" y="6229"/>
                </a:lnTo>
                <a:lnTo>
                  <a:pt x="11753" y="6765"/>
                </a:lnTo>
                <a:lnTo>
                  <a:pt x="11753" y="7057"/>
                </a:lnTo>
                <a:lnTo>
                  <a:pt x="11753" y="7324"/>
                </a:lnTo>
                <a:lnTo>
                  <a:pt x="11436" y="7324"/>
                </a:lnTo>
                <a:lnTo>
                  <a:pt x="11436" y="7081"/>
                </a:lnTo>
                <a:lnTo>
                  <a:pt x="11388" y="6838"/>
                </a:lnTo>
                <a:lnTo>
                  <a:pt x="11363" y="6497"/>
                </a:lnTo>
                <a:lnTo>
                  <a:pt x="11315" y="6327"/>
                </a:lnTo>
                <a:lnTo>
                  <a:pt x="11266" y="6181"/>
                </a:lnTo>
                <a:lnTo>
                  <a:pt x="11461" y="6035"/>
                </a:lnTo>
                <a:lnTo>
                  <a:pt x="11826" y="5767"/>
                </a:lnTo>
                <a:close/>
                <a:moveTo>
                  <a:pt x="12507" y="5329"/>
                </a:moveTo>
                <a:lnTo>
                  <a:pt x="12507" y="5743"/>
                </a:lnTo>
                <a:lnTo>
                  <a:pt x="12507" y="6132"/>
                </a:lnTo>
                <a:lnTo>
                  <a:pt x="12458" y="6716"/>
                </a:lnTo>
                <a:lnTo>
                  <a:pt x="12434" y="7324"/>
                </a:lnTo>
                <a:lnTo>
                  <a:pt x="12166" y="7324"/>
                </a:lnTo>
                <a:lnTo>
                  <a:pt x="12166" y="7008"/>
                </a:lnTo>
                <a:lnTo>
                  <a:pt x="12166" y="6716"/>
                </a:lnTo>
                <a:lnTo>
                  <a:pt x="12166" y="6108"/>
                </a:lnTo>
                <a:lnTo>
                  <a:pt x="12166" y="5840"/>
                </a:lnTo>
                <a:lnTo>
                  <a:pt x="12142" y="5718"/>
                </a:lnTo>
                <a:lnTo>
                  <a:pt x="12118" y="5572"/>
                </a:lnTo>
                <a:lnTo>
                  <a:pt x="12507" y="5329"/>
                </a:lnTo>
                <a:close/>
                <a:moveTo>
                  <a:pt x="13261" y="4915"/>
                </a:moveTo>
                <a:lnTo>
                  <a:pt x="13285" y="5159"/>
                </a:lnTo>
                <a:lnTo>
                  <a:pt x="13310" y="5426"/>
                </a:lnTo>
                <a:lnTo>
                  <a:pt x="13358" y="5937"/>
                </a:lnTo>
                <a:lnTo>
                  <a:pt x="13383" y="6643"/>
                </a:lnTo>
                <a:lnTo>
                  <a:pt x="13407" y="6984"/>
                </a:lnTo>
                <a:lnTo>
                  <a:pt x="13456" y="7324"/>
                </a:lnTo>
                <a:lnTo>
                  <a:pt x="12945" y="7324"/>
                </a:lnTo>
                <a:lnTo>
                  <a:pt x="12921" y="7251"/>
                </a:lnTo>
                <a:lnTo>
                  <a:pt x="12872" y="7203"/>
                </a:lnTo>
                <a:lnTo>
                  <a:pt x="12872" y="6667"/>
                </a:lnTo>
                <a:lnTo>
                  <a:pt x="12896" y="6132"/>
                </a:lnTo>
                <a:lnTo>
                  <a:pt x="12921" y="5913"/>
                </a:lnTo>
                <a:lnTo>
                  <a:pt x="12896" y="5645"/>
                </a:lnTo>
                <a:lnTo>
                  <a:pt x="12872" y="5402"/>
                </a:lnTo>
                <a:lnTo>
                  <a:pt x="12823" y="5280"/>
                </a:lnTo>
                <a:lnTo>
                  <a:pt x="12775" y="5183"/>
                </a:lnTo>
                <a:lnTo>
                  <a:pt x="13261" y="4915"/>
                </a:lnTo>
                <a:close/>
                <a:moveTo>
                  <a:pt x="14088" y="4502"/>
                </a:moveTo>
                <a:lnTo>
                  <a:pt x="14040" y="4672"/>
                </a:lnTo>
                <a:lnTo>
                  <a:pt x="14015" y="4842"/>
                </a:lnTo>
                <a:lnTo>
                  <a:pt x="14015" y="5037"/>
                </a:lnTo>
                <a:lnTo>
                  <a:pt x="14040" y="5232"/>
                </a:lnTo>
                <a:lnTo>
                  <a:pt x="14064" y="5597"/>
                </a:lnTo>
                <a:lnTo>
                  <a:pt x="14088" y="5937"/>
                </a:lnTo>
                <a:lnTo>
                  <a:pt x="14088" y="6278"/>
                </a:lnTo>
                <a:lnTo>
                  <a:pt x="14064" y="6643"/>
                </a:lnTo>
                <a:lnTo>
                  <a:pt x="14064" y="6984"/>
                </a:lnTo>
                <a:lnTo>
                  <a:pt x="14088" y="7154"/>
                </a:lnTo>
                <a:lnTo>
                  <a:pt x="14113" y="7324"/>
                </a:lnTo>
                <a:lnTo>
                  <a:pt x="13748" y="7324"/>
                </a:lnTo>
                <a:lnTo>
                  <a:pt x="13796" y="6984"/>
                </a:lnTo>
                <a:lnTo>
                  <a:pt x="13796" y="6619"/>
                </a:lnTo>
                <a:lnTo>
                  <a:pt x="13748" y="5937"/>
                </a:lnTo>
                <a:lnTo>
                  <a:pt x="13723" y="5645"/>
                </a:lnTo>
                <a:lnTo>
                  <a:pt x="13699" y="5353"/>
                </a:lnTo>
                <a:lnTo>
                  <a:pt x="13650" y="5037"/>
                </a:lnTo>
                <a:lnTo>
                  <a:pt x="13553" y="4769"/>
                </a:lnTo>
                <a:lnTo>
                  <a:pt x="14088" y="4502"/>
                </a:lnTo>
                <a:close/>
                <a:moveTo>
                  <a:pt x="14964" y="4113"/>
                </a:moveTo>
                <a:lnTo>
                  <a:pt x="14940" y="4137"/>
                </a:lnTo>
                <a:lnTo>
                  <a:pt x="14891" y="4526"/>
                </a:lnTo>
                <a:lnTo>
                  <a:pt x="14891" y="4915"/>
                </a:lnTo>
                <a:lnTo>
                  <a:pt x="14891" y="5694"/>
                </a:lnTo>
                <a:lnTo>
                  <a:pt x="14867" y="6083"/>
                </a:lnTo>
                <a:lnTo>
                  <a:pt x="14843" y="6497"/>
                </a:lnTo>
                <a:lnTo>
                  <a:pt x="14818" y="6911"/>
                </a:lnTo>
                <a:lnTo>
                  <a:pt x="14818" y="7324"/>
                </a:lnTo>
                <a:lnTo>
                  <a:pt x="14551" y="7324"/>
                </a:lnTo>
                <a:lnTo>
                  <a:pt x="14551" y="7300"/>
                </a:lnTo>
                <a:lnTo>
                  <a:pt x="14502" y="7130"/>
                </a:lnTo>
                <a:lnTo>
                  <a:pt x="14502" y="6959"/>
                </a:lnTo>
                <a:lnTo>
                  <a:pt x="14502" y="6619"/>
                </a:lnTo>
                <a:lnTo>
                  <a:pt x="14526" y="5937"/>
                </a:lnTo>
                <a:lnTo>
                  <a:pt x="14526" y="5718"/>
                </a:lnTo>
                <a:lnTo>
                  <a:pt x="14502" y="5524"/>
                </a:lnTo>
                <a:lnTo>
                  <a:pt x="14453" y="5086"/>
                </a:lnTo>
                <a:lnTo>
                  <a:pt x="14429" y="4721"/>
                </a:lnTo>
                <a:lnTo>
                  <a:pt x="14429" y="4550"/>
                </a:lnTo>
                <a:lnTo>
                  <a:pt x="14356" y="4380"/>
                </a:lnTo>
                <a:lnTo>
                  <a:pt x="14964" y="4113"/>
                </a:lnTo>
                <a:close/>
                <a:moveTo>
                  <a:pt x="15329" y="5013"/>
                </a:moveTo>
                <a:lnTo>
                  <a:pt x="15354" y="5134"/>
                </a:lnTo>
                <a:lnTo>
                  <a:pt x="15500" y="5670"/>
                </a:lnTo>
                <a:lnTo>
                  <a:pt x="15597" y="6229"/>
                </a:lnTo>
                <a:lnTo>
                  <a:pt x="15621" y="6497"/>
                </a:lnTo>
                <a:lnTo>
                  <a:pt x="15621" y="6765"/>
                </a:lnTo>
                <a:lnTo>
                  <a:pt x="15597" y="7057"/>
                </a:lnTo>
                <a:lnTo>
                  <a:pt x="15573" y="7324"/>
                </a:lnTo>
                <a:lnTo>
                  <a:pt x="15402" y="7300"/>
                </a:lnTo>
                <a:lnTo>
                  <a:pt x="15208" y="7300"/>
                </a:lnTo>
                <a:lnTo>
                  <a:pt x="15256" y="7130"/>
                </a:lnTo>
                <a:lnTo>
                  <a:pt x="15281" y="6959"/>
                </a:lnTo>
                <a:lnTo>
                  <a:pt x="15305" y="6594"/>
                </a:lnTo>
                <a:lnTo>
                  <a:pt x="15329" y="5864"/>
                </a:lnTo>
                <a:lnTo>
                  <a:pt x="15329" y="5013"/>
                </a:lnTo>
                <a:close/>
                <a:moveTo>
                  <a:pt x="14940" y="3529"/>
                </a:moveTo>
                <a:lnTo>
                  <a:pt x="14891" y="3553"/>
                </a:lnTo>
                <a:lnTo>
                  <a:pt x="14843" y="3553"/>
                </a:lnTo>
                <a:lnTo>
                  <a:pt x="14843" y="3602"/>
                </a:lnTo>
                <a:lnTo>
                  <a:pt x="14794" y="3626"/>
                </a:lnTo>
                <a:lnTo>
                  <a:pt x="13918" y="4015"/>
                </a:lnTo>
                <a:lnTo>
                  <a:pt x="13067" y="4453"/>
                </a:lnTo>
                <a:lnTo>
                  <a:pt x="12239" y="4915"/>
                </a:lnTo>
                <a:lnTo>
                  <a:pt x="11826" y="5159"/>
                </a:lnTo>
                <a:lnTo>
                  <a:pt x="11436" y="5426"/>
                </a:lnTo>
                <a:lnTo>
                  <a:pt x="11071" y="5694"/>
                </a:lnTo>
                <a:lnTo>
                  <a:pt x="10706" y="5962"/>
                </a:lnTo>
                <a:lnTo>
                  <a:pt x="10001" y="6521"/>
                </a:lnTo>
                <a:lnTo>
                  <a:pt x="9636" y="6765"/>
                </a:lnTo>
                <a:lnTo>
                  <a:pt x="9246" y="7008"/>
                </a:lnTo>
                <a:lnTo>
                  <a:pt x="8833" y="7178"/>
                </a:lnTo>
                <a:lnTo>
                  <a:pt x="8638" y="7276"/>
                </a:lnTo>
                <a:lnTo>
                  <a:pt x="8419" y="7324"/>
                </a:lnTo>
                <a:lnTo>
                  <a:pt x="8346" y="7349"/>
                </a:lnTo>
                <a:lnTo>
                  <a:pt x="8297" y="7397"/>
                </a:lnTo>
                <a:lnTo>
                  <a:pt x="8273" y="7446"/>
                </a:lnTo>
                <a:lnTo>
                  <a:pt x="8249" y="7519"/>
                </a:lnTo>
                <a:lnTo>
                  <a:pt x="8249" y="7568"/>
                </a:lnTo>
                <a:lnTo>
                  <a:pt x="8273" y="7641"/>
                </a:lnTo>
                <a:lnTo>
                  <a:pt x="8297" y="7689"/>
                </a:lnTo>
                <a:lnTo>
                  <a:pt x="8346" y="7738"/>
                </a:lnTo>
                <a:lnTo>
                  <a:pt x="8468" y="7787"/>
                </a:lnTo>
                <a:lnTo>
                  <a:pt x="8614" y="7762"/>
                </a:lnTo>
                <a:lnTo>
                  <a:pt x="8687" y="7738"/>
                </a:lnTo>
                <a:lnTo>
                  <a:pt x="8833" y="7714"/>
                </a:lnTo>
                <a:lnTo>
                  <a:pt x="8979" y="7738"/>
                </a:lnTo>
                <a:lnTo>
                  <a:pt x="9149" y="7714"/>
                </a:lnTo>
                <a:lnTo>
                  <a:pt x="9660" y="7738"/>
                </a:lnTo>
                <a:lnTo>
                  <a:pt x="10147" y="7762"/>
                </a:lnTo>
                <a:lnTo>
                  <a:pt x="11169" y="7811"/>
                </a:lnTo>
                <a:lnTo>
                  <a:pt x="12166" y="7835"/>
                </a:lnTo>
                <a:lnTo>
                  <a:pt x="13164" y="7811"/>
                </a:lnTo>
                <a:lnTo>
                  <a:pt x="14186" y="7835"/>
                </a:lnTo>
                <a:lnTo>
                  <a:pt x="14599" y="7860"/>
                </a:lnTo>
                <a:lnTo>
                  <a:pt x="15086" y="7908"/>
                </a:lnTo>
                <a:lnTo>
                  <a:pt x="15329" y="7908"/>
                </a:lnTo>
                <a:lnTo>
                  <a:pt x="15548" y="7884"/>
                </a:lnTo>
                <a:lnTo>
                  <a:pt x="15767" y="7860"/>
                </a:lnTo>
                <a:lnTo>
                  <a:pt x="15962" y="7787"/>
                </a:lnTo>
                <a:lnTo>
                  <a:pt x="16011" y="7738"/>
                </a:lnTo>
                <a:lnTo>
                  <a:pt x="16059" y="7665"/>
                </a:lnTo>
                <a:lnTo>
                  <a:pt x="16059" y="7592"/>
                </a:lnTo>
                <a:lnTo>
                  <a:pt x="16035" y="7519"/>
                </a:lnTo>
                <a:lnTo>
                  <a:pt x="16084" y="6959"/>
                </a:lnTo>
                <a:lnTo>
                  <a:pt x="16084" y="6424"/>
                </a:lnTo>
                <a:lnTo>
                  <a:pt x="16011" y="5864"/>
                </a:lnTo>
                <a:lnTo>
                  <a:pt x="15913" y="5329"/>
                </a:lnTo>
                <a:lnTo>
                  <a:pt x="15792" y="4867"/>
                </a:lnTo>
                <a:lnTo>
                  <a:pt x="15694" y="4575"/>
                </a:lnTo>
                <a:lnTo>
                  <a:pt x="15597" y="4307"/>
                </a:lnTo>
                <a:lnTo>
                  <a:pt x="15451" y="4040"/>
                </a:lnTo>
                <a:lnTo>
                  <a:pt x="15305" y="3821"/>
                </a:lnTo>
                <a:lnTo>
                  <a:pt x="15232" y="3723"/>
                </a:lnTo>
                <a:lnTo>
                  <a:pt x="15135" y="3650"/>
                </a:lnTo>
                <a:lnTo>
                  <a:pt x="15037" y="3577"/>
                </a:lnTo>
                <a:lnTo>
                  <a:pt x="14940" y="3529"/>
                </a:lnTo>
                <a:close/>
                <a:moveTo>
                  <a:pt x="7324" y="1168"/>
                </a:moveTo>
                <a:lnTo>
                  <a:pt x="7300" y="1363"/>
                </a:lnTo>
                <a:lnTo>
                  <a:pt x="7275" y="1582"/>
                </a:lnTo>
                <a:lnTo>
                  <a:pt x="7300" y="1971"/>
                </a:lnTo>
                <a:lnTo>
                  <a:pt x="7348" y="2653"/>
                </a:lnTo>
                <a:lnTo>
                  <a:pt x="7373" y="2993"/>
                </a:lnTo>
                <a:lnTo>
                  <a:pt x="7397" y="3334"/>
                </a:lnTo>
                <a:lnTo>
                  <a:pt x="7397" y="4794"/>
                </a:lnTo>
                <a:lnTo>
                  <a:pt x="7397" y="6254"/>
                </a:lnTo>
                <a:lnTo>
                  <a:pt x="7397" y="6789"/>
                </a:lnTo>
                <a:lnTo>
                  <a:pt x="7373" y="7324"/>
                </a:lnTo>
                <a:lnTo>
                  <a:pt x="7397" y="7884"/>
                </a:lnTo>
                <a:lnTo>
                  <a:pt x="7446" y="8127"/>
                </a:lnTo>
                <a:lnTo>
                  <a:pt x="7494" y="8395"/>
                </a:lnTo>
                <a:lnTo>
                  <a:pt x="7470" y="8444"/>
                </a:lnTo>
                <a:lnTo>
                  <a:pt x="7519" y="8492"/>
                </a:lnTo>
                <a:lnTo>
                  <a:pt x="7567" y="8565"/>
                </a:lnTo>
                <a:lnTo>
                  <a:pt x="7640" y="8614"/>
                </a:lnTo>
                <a:lnTo>
                  <a:pt x="7786" y="8614"/>
                </a:lnTo>
                <a:lnTo>
                  <a:pt x="8078" y="8663"/>
                </a:lnTo>
                <a:lnTo>
                  <a:pt x="9003" y="8663"/>
                </a:lnTo>
                <a:lnTo>
                  <a:pt x="9952" y="8736"/>
                </a:lnTo>
                <a:lnTo>
                  <a:pt x="10414" y="8760"/>
                </a:lnTo>
                <a:lnTo>
                  <a:pt x="10901" y="8784"/>
                </a:lnTo>
                <a:lnTo>
                  <a:pt x="11899" y="8760"/>
                </a:lnTo>
                <a:lnTo>
                  <a:pt x="12872" y="8736"/>
                </a:lnTo>
                <a:lnTo>
                  <a:pt x="13869" y="8711"/>
                </a:lnTo>
                <a:lnTo>
                  <a:pt x="14867" y="8736"/>
                </a:lnTo>
                <a:lnTo>
                  <a:pt x="14794" y="9052"/>
                </a:lnTo>
                <a:lnTo>
                  <a:pt x="14721" y="9368"/>
                </a:lnTo>
                <a:lnTo>
                  <a:pt x="14697" y="9685"/>
                </a:lnTo>
                <a:lnTo>
                  <a:pt x="14672" y="10025"/>
                </a:lnTo>
                <a:lnTo>
                  <a:pt x="14648" y="10293"/>
                </a:lnTo>
                <a:lnTo>
                  <a:pt x="14599" y="10536"/>
                </a:lnTo>
                <a:lnTo>
                  <a:pt x="14526" y="10780"/>
                </a:lnTo>
                <a:lnTo>
                  <a:pt x="14453" y="11023"/>
                </a:lnTo>
                <a:lnTo>
                  <a:pt x="14356" y="11266"/>
                </a:lnTo>
                <a:lnTo>
                  <a:pt x="14234" y="11485"/>
                </a:lnTo>
                <a:lnTo>
                  <a:pt x="13967" y="11923"/>
                </a:lnTo>
                <a:lnTo>
                  <a:pt x="13699" y="12337"/>
                </a:lnTo>
                <a:lnTo>
                  <a:pt x="13383" y="12750"/>
                </a:lnTo>
                <a:lnTo>
                  <a:pt x="12775" y="13529"/>
                </a:lnTo>
                <a:lnTo>
                  <a:pt x="12580" y="13748"/>
                </a:lnTo>
                <a:lnTo>
                  <a:pt x="12385" y="13943"/>
                </a:lnTo>
                <a:lnTo>
                  <a:pt x="12166" y="14113"/>
                </a:lnTo>
                <a:lnTo>
                  <a:pt x="11947" y="14283"/>
                </a:lnTo>
                <a:lnTo>
                  <a:pt x="11485" y="14575"/>
                </a:lnTo>
                <a:lnTo>
                  <a:pt x="10998" y="14819"/>
                </a:lnTo>
                <a:lnTo>
                  <a:pt x="10536" y="15062"/>
                </a:lnTo>
                <a:lnTo>
                  <a:pt x="10074" y="15257"/>
                </a:lnTo>
                <a:lnTo>
                  <a:pt x="9587" y="15403"/>
                </a:lnTo>
                <a:lnTo>
                  <a:pt x="9100" y="15549"/>
                </a:lnTo>
                <a:lnTo>
                  <a:pt x="8614" y="15646"/>
                </a:lnTo>
                <a:lnTo>
                  <a:pt x="8127" y="15695"/>
                </a:lnTo>
                <a:lnTo>
                  <a:pt x="7616" y="15719"/>
                </a:lnTo>
                <a:lnTo>
                  <a:pt x="7105" y="15695"/>
                </a:lnTo>
                <a:lnTo>
                  <a:pt x="6618" y="15622"/>
                </a:lnTo>
                <a:lnTo>
                  <a:pt x="6132" y="15524"/>
                </a:lnTo>
                <a:lnTo>
                  <a:pt x="5669" y="15378"/>
                </a:lnTo>
                <a:lnTo>
                  <a:pt x="5207" y="15184"/>
                </a:lnTo>
                <a:lnTo>
                  <a:pt x="4745" y="14989"/>
                </a:lnTo>
                <a:lnTo>
                  <a:pt x="4331" y="14746"/>
                </a:lnTo>
                <a:lnTo>
                  <a:pt x="3893" y="14502"/>
                </a:lnTo>
                <a:lnTo>
                  <a:pt x="3504" y="14235"/>
                </a:lnTo>
                <a:lnTo>
                  <a:pt x="3090" y="13943"/>
                </a:lnTo>
                <a:lnTo>
                  <a:pt x="2725" y="13626"/>
                </a:lnTo>
                <a:lnTo>
                  <a:pt x="2360" y="13310"/>
                </a:lnTo>
                <a:lnTo>
                  <a:pt x="2020" y="12945"/>
                </a:lnTo>
                <a:lnTo>
                  <a:pt x="1728" y="12580"/>
                </a:lnTo>
                <a:lnTo>
                  <a:pt x="1436" y="12191"/>
                </a:lnTo>
                <a:lnTo>
                  <a:pt x="1192" y="11777"/>
                </a:lnTo>
                <a:lnTo>
                  <a:pt x="973" y="11339"/>
                </a:lnTo>
                <a:lnTo>
                  <a:pt x="803" y="10901"/>
                </a:lnTo>
                <a:lnTo>
                  <a:pt x="657" y="10463"/>
                </a:lnTo>
                <a:lnTo>
                  <a:pt x="560" y="10001"/>
                </a:lnTo>
                <a:lnTo>
                  <a:pt x="487" y="9539"/>
                </a:lnTo>
                <a:lnTo>
                  <a:pt x="462" y="9076"/>
                </a:lnTo>
                <a:lnTo>
                  <a:pt x="438" y="8614"/>
                </a:lnTo>
                <a:lnTo>
                  <a:pt x="462" y="8152"/>
                </a:lnTo>
                <a:lnTo>
                  <a:pt x="511" y="7689"/>
                </a:lnTo>
                <a:lnTo>
                  <a:pt x="560" y="7251"/>
                </a:lnTo>
                <a:lnTo>
                  <a:pt x="633" y="6789"/>
                </a:lnTo>
                <a:lnTo>
                  <a:pt x="754" y="6327"/>
                </a:lnTo>
                <a:lnTo>
                  <a:pt x="876" y="5864"/>
                </a:lnTo>
                <a:lnTo>
                  <a:pt x="1022" y="5426"/>
                </a:lnTo>
                <a:lnTo>
                  <a:pt x="1192" y="4988"/>
                </a:lnTo>
                <a:lnTo>
                  <a:pt x="1411" y="4575"/>
                </a:lnTo>
                <a:lnTo>
                  <a:pt x="1655" y="4210"/>
                </a:lnTo>
                <a:lnTo>
                  <a:pt x="1947" y="3821"/>
                </a:lnTo>
                <a:lnTo>
                  <a:pt x="2263" y="3456"/>
                </a:lnTo>
                <a:lnTo>
                  <a:pt x="2604" y="3139"/>
                </a:lnTo>
                <a:lnTo>
                  <a:pt x="2969" y="2823"/>
                </a:lnTo>
                <a:lnTo>
                  <a:pt x="3358" y="2531"/>
                </a:lnTo>
                <a:lnTo>
                  <a:pt x="3772" y="2263"/>
                </a:lnTo>
                <a:lnTo>
                  <a:pt x="4185" y="1996"/>
                </a:lnTo>
                <a:lnTo>
                  <a:pt x="4575" y="1752"/>
                </a:lnTo>
                <a:lnTo>
                  <a:pt x="4891" y="1582"/>
                </a:lnTo>
                <a:lnTo>
                  <a:pt x="5231" y="1460"/>
                </a:lnTo>
                <a:lnTo>
                  <a:pt x="5572" y="1387"/>
                </a:lnTo>
                <a:lnTo>
                  <a:pt x="5913" y="1314"/>
                </a:lnTo>
                <a:lnTo>
                  <a:pt x="6253" y="1266"/>
                </a:lnTo>
                <a:lnTo>
                  <a:pt x="6618" y="1217"/>
                </a:lnTo>
                <a:lnTo>
                  <a:pt x="7324" y="1168"/>
                </a:lnTo>
                <a:close/>
                <a:moveTo>
                  <a:pt x="7592" y="755"/>
                </a:moveTo>
                <a:lnTo>
                  <a:pt x="7519" y="779"/>
                </a:lnTo>
                <a:lnTo>
                  <a:pt x="7470" y="828"/>
                </a:lnTo>
                <a:lnTo>
                  <a:pt x="7008" y="803"/>
                </a:lnTo>
                <a:lnTo>
                  <a:pt x="6545" y="828"/>
                </a:lnTo>
                <a:lnTo>
                  <a:pt x="6107" y="876"/>
                </a:lnTo>
                <a:lnTo>
                  <a:pt x="5669" y="974"/>
                </a:lnTo>
                <a:lnTo>
                  <a:pt x="5231" y="1095"/>
                </a:lnTo>
                <a:lnTo>
                  <a:pt x="4818" y="1241"/>
                </a:lnTo>
                <a:lnTo>
                  <a:pt x="4404" y="1412"/>
                </a:lnTo>
                <a:lnTo>
                  <a:pt x="3991" y="1606"/>
                </a:lnTo>
                <a:lnTo>
                  <a:pt x="3601" y="1850"/>
                </a:lnTo>
                <a:lnTo>
                  <a:pt x="3212" y="2093"/>
                </a:lnTo>
                <a:lnTo>
                  <a:pt x="2847" y="2361"/>
                </a:lnTo>
                <a:lnTo>
                  <a:pt x="2506" y="2653"/>
                </a:lnTo>
                <a:lnTo>
                  <a:pt x="2166" y="2969"/>
                </a:lnTo>
                <a:lnTo>
                  <a:pt x="1849" y="3285"/>
                </a:lnTo>
                <a:lnTo>
                  <a:pt x="1557" y="3626"/>
                </a:lnTo>
                <a:lnTo>
                  <a:pt x="1265" y="3991"/>
                </a:lnTo>
                <a:lnTo>
                  <a:pt x="1046" y="4332"/>
                </a:lnTo>
                <a:lnTo>
                  <a:pt x="852" y="4721"/>
                </a:lnTo>
                <a:lnTo>
                  <a:pt x="681" y="5110"/>
                </a:lnTo>
                <a:lnTo>
                  <a:pt x="535" y="5524"/>
                </a:lnTo>
                <a:lnTo>
                  <a:pt x="414" y="5962"/>
                </a:lnTo>
                <a:lnTo>
                  <a:pt x="292" y="6375"/>
                </a:lnTo>
                <a:lnTo>
                  <a:pt x="146" y="7203"/>
                </a:lnTo>
                <a:lnTo>
                  <a:pt x="73" y="7641"/>
                </a:lnTo>
                <a:lnTo>
                  <a:pt x="24" y="8054"/>
                </a:lnTo>
                <a:lnTo>
                  <a:pt x="0" y="8468"/>
                </a:lnTo>
                <a:lnTo>
                  <a:pt x="0" y="8906"/>
                </a:lnTo>
                <a:lnTo>
                  <a:pt x="24" y="9320"/>
                </a:lnTo>
                <a:lnTo>
                  <a:pt x="73" y="9733"/>
                </a:lnTo>
                <a:lnTo>
                  <a:pt x="122" y="10171"/>
                </a:lnTo>
                <a:lnTo>
                  <a:pt x="219" y="10585"/>
                </a:lnTo>
                <a:lnTo>
                  <a:pt x="341" y="11023"/>
                </a:lnTo>
                <a:lnTo>
                  <a:pt x="487" y="11437"/>
                </a:lnTo>
                <a:lnTo>
                  <a:pt x="681" y="11826"/>
                </a:lnTo>
                <a:lnTo>
                  <a:pt x="900" y="12215"/>
                </a:lnTo>
                <a:lnTo>
                  <a:pt x="1119" y="12604"/>
                </a:lnTo>
                <a:lnTo>
                  <a:pt x="1387" y="12969"/>
                </a:lnTo>
                <a:lnTo>
                  <a:pt x="1679" y="13310"/>
                </a:lnTo>
                <a:lnTo>
                  <a:pt x="1995" y="13626"/>
                </a:lnTo>
                <a:lnTo>
                  <a:pt x="2312" y="13943"/>
                </a:lnTo>
                <a:lnTo>
                  <a:pt x="2652" y="14235"/>
                </a:lnTo>
                <a:lnTo>
                  <a:pt x="3017" y="14527"/>
                </a:lnTo>
                <a:lnTo>
                  <a:pt x="3382" y="14770"/>
                </a:lnTo>
                <a:lnTo>
                  <a:pt x="3772" y="15013"/>
                </a:lnTo>
                <a:lnTo>
                  <a:pt x="4161" y="15232"/>
                </a:lnTo>
                <a:lnTo>
                  <a:pt x="4550" y="15451"/>
                </a:lnTo>
                <a:lnTo>
                  <a:pt x="4964" y="15622"/>
                </a:lnTo>
                <a:lnTo>
                  <a:pt x="5377" y="15792"/>
                </a:lnTo>
                <a:lnTo>
                  <a:pt x="5791" y="15938"/>
                </a:lnTo>
                <a:lnTo>
                  <a:pt x="6229" y="16060"/>
                </a:lnTo>
                <a:lnTo>
                  <a:pt x="6667" y="16133"/>
                </a:lnTo>
                <a:lnTo>
                  <a:pt x="7105" y="16206"/>
                </a:lnTo>
                <a:lnTo>
                  <a:pt x="7543" y="16230"/>
                </a:lnTo>
                <a:lnTo>
                  <a:pt x="8005" y="16230"/>
                </a:lnTo>
                <a:lnTo>
                  <a:pt x="8443" y="16206"/>
                </a:lnTo>
                <a:lnTo>
                  <a:pt x="8906" y="16157"/>
                </a:lnTo>
                <a:lnTo>
                  <a:pt x="9368" y="16035"/>
                </a:lnTo>
                <a:lnTo>
                  <a:pt x="9830" y="15914"/>
                </a:lnTo>
                <a:lnTo>
                  <a:pt x="10293" y="15743"/>
                </a:lnTo>
                <a:lnTo>
                  <a:pt x="10731" y="15573"/>
                </a:lnTo>
                <a:lnTo>
                  <a:pt x="11169" y="15354"/>
                </a:lnTo>
                <a:lnTo>
                  <a:pt x="11582" y="15135"/>
                </a:lnTo>
                <a:lnTo>
                  <a:pt x="11996" y="14892"/>
                </a:lnTo>
                <a:lnTo>
                  <a:pt x="12385" y="14624"/>
                </a:lnTo>
                <a:lnTo>
                  <a:pt x="12750" y="14332"/>
                </a:lnTo>
                <a:lnTo>
                  <a:pt x="13091" y="13991"/>
                </a:lnTo>
                <a:lnTo>
                  <a:pt x="13407" y="13626"/>
                </a:lnTo>
                <a:lnTo>
                  <a:pt x="13699" y="13237"/>
                </a:lnTo>
                <a:lnTo>
                  <a:pt x="13991" y="12848"/>
                </a:lnTo>
                <a:lnTo>
                  <a:pt x="14502" y="12069"/>
                </a:lnTo>
                <a:lnTo>
                  <a:pt x="14721" y="11680"/>
                </a:lnTo>
                <a:lnTo>
                  <a:pt x="14916" y="11291"/>
                </a:lnTo>
                <a:lnTo>
                  <a:pt x="15037" y="10877"/>
                </a:lnTo>
                <a:lnTo>
                  <a:pt x="15086" y="10658"/>
                </a:lnTo>
                <a:lnTo>
                  <a:pt x="15135" y="10439"/>
                </a:lnTo>
                <a:lnTo>
                  <a:pt x="15208" y="9563"/>
                </a:lnTo>
                <a:lnTo>
                  <a:pt x="15281" y="9149"/>
                </a:lnTo>
                <a:lnTo>
                  <a:pt x="15329" y="8930"/>
                </a:lnTo>
                <a:lnTo>
                  <a:pt x="15378" y="8711"/>
                </a:lnTo>
                <a:lnTo>
                  <a:pt x="15402" y="8687"/>
                </a:lnTo>
                <a:lnTo>
                  <a:pt x="15427" y="8638"/>
                </a:lnTo>
                <a:lnTo>
                  <a:pt x="15451" y="8565"/>
                </a:lnTo>
                <a:lnTo>
                  <a:pt x="15451" y="8492"/>
                </a:lnTo>
                <a:lnTo>
                  <a:pt x="15451" y="8419"/>
                </a:lnTo>
                <a:lnTo>
                  <a:pt x="15402" y="8371"/>
                </a:lnTo>
                <a:lnTo>
                  <a:pt x="15378" y="8322"/>
                </a:lnTo>
                <a:lnTo>
                  <a:pt x="15305" y="8273"/>
                </a:lnTo>
                <a:lnTo>
                  <a:pt x="15232" y="8249"/>
                </a:lnTo>
                <a:lnTo>
                  <a:pt x="14672" y="8225"/>
                </a:lnTo>
                <a:lnTo>
                  <a:pt x="14137" y="8225"/>
                </a:lnTo>
                <a:lnTo>
                  <a:pt x="13067" y="8249"/>
                </a:lnTo>
                <a:lnTo>
                  <a:pt x="11972" y="8273"/>
                </a:lnTo>
                <a:lnTo>
                  <a:pt x="10901" y="8298"/>
                </a:lnTo>
                <a:lnTo>
                  <a:pt x="10414" y="8273"/>
                </a:lnTo>
                <a:lnTo>
                  <a:pt x="9952" y="8249"/>
                </a:lnTo>
                <a:lnTo>
                  <a:pt x="9003" y="8200"/>
                </a:lnTo>
                <a:lnTo>
                  <a:pt x="8492" y="8152"/>
                </a:lnTo>
                <a:lnTo>
                  <a:pt x="8224" y="8127"/>
                </a:lnTo>
                <a:lnTo>
                  <a:pt x="7957" y="8152"/>
                </a:lnTo>
                <a:lnTo>
                  <a:pt x="7957" y="7738"/>
                </a:lnTo>
                <a:lnTo>
                  <a:pt x="7932" y="7300"/>
                </a:lnTo>
                <a:lnTo>
                  <a:pt x="7884" y="6448"/>
                </a:lnTo>
                <a:lnTo>
                  <a:pt x="7859" y="5086"/>
                </a:lnTo>
                <a:lnTo>
                  <a:pt x="7835" y="3699"/>
                </a:lnTo>
                <a:lnTo>
                  <a:pt x="7835" y="3042"/>
                </a:lnTo>
                <a:lnTo>
                  <a:pt x="7786" y="2385"/>
                </a:lnTo>
                <a:lnTo>
                  <a:pt x="7738" y="2093"/>
                </a:lnTo>
                <a:lnTo>
                  <a:pt x="7713" y="1728"/>
                </a:lnTo>
                <a:lnTo>
                  <a:pt x="7713" y="1533"/>
                </a:lnTo>
                <a:lnTo>
                  <a:pt x="7713" y="1363"/>
                </a:lnTo>
                <a:lnTo>
                  <a:pt x="7738" y="1193"/>
                </a:lnTo>
                <a:lnTo>
                  <a:pt x="7786" y="1071"/>
                </a:lnTo>
                <a:lnTo>
                  <a:pt x="7811" y="998"/>
                </a:lnTo>
                <a:lnTo>
                  <a:pt x="7811" y="925"/>
                </a:lnTo>
                <a:lnTo>
                  <a:pt x="7786" y="852"/>
                </a:lnTo>
                <a:lnTo>
                  <a:pt x="7738" y="803"/>
                </a:lnTo>
                <a:lnTo>
                  <a:pt x="7665" y="779"/>
                </a:lnTo>
                <a:lnTo>
                  <a:pt x="7592" y="75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4">
                                            <p:txEl>
                                              <p:pRg st="0" end="0"/>
                                            </p:txEl>
                                          </p:spTgt>
                                        </p:tgtEl>
                                        <p:attrNameLst>
                                          <p:attrName>style.visibility</p:attrName>
                                        </p:attrNameLst>
                                      </p:cBhvr>
                                      <p:to>
                                        <p:strVal val="visible"/>
                                      </p:to>
                                    </p:set>
                                    <p:animEffect transition="in" filter="barn(inVertical)">
                                      <p:cBhvr>
                                        <p:cTn id="7" dur="500"/>
                                        <p:tgtEl>
                                          <p:spTgt spid="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24">
                                            <p:txEl>
                                              <p:pRg st="1" end="1"/>
                                            </p:txEl>
                                          </p:spTgt>
                                        </p:tgtEl>
                                        <p:attrNameLst>
                                          <p:attrName>style.visibility</p:attrName>
                                        </p:attrNameLst>
                                      </p:cBhvr>
                                      <p:to>
                                        <p:strVal val="visible"/>
                                      </p:to>
                                    </p:set>
                                    <p:animEffect transition="in" filter="barn(inVertical)">
                                      <p:cBhvr>
                                        <p:cTn id="12" dur="500"/>
                                        <p:tgtEl>
                                          <p:spTgt spid="9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24">
                                            <p:txEl>
                                              <p:pRg st="2" end="2"/>
                                            </p:txEl>
                                          </p:spTgt>
                                        </p:tgtEl>
                                        <p:attrNameLst>
                                          <p:attrName>style.visibility</p:attrName>
                                        </p:attrNameLst>
                                      </p:cBhvr>
                                      <p:to>
                                        <p:strVal val="visible"/>
                                      </p:to>
                                    </p:set>
                                    <p:animEffect transition="in" filter="barn(inVertical)">
                                      <p:cBhvr>
                                        <p:cTn id="17" dur="500"/>
                                        <p:tgtEl>
                                          <p:spTgt spid="9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24">
                                            <p:txEl>
                                              <p:pRg st="3" end="3"/>
                                            </p:txEl>
                                          </p:spTgt>
                                        </p:tgtEl>
                                        <p:attrNameLst>
                                          <p:attrName>style.visibility</p:attrName>
                                        </p:attrNameLst>
                                      </p:cBhvr>
                                      <p:to>
                                        <p:strVal val="visible"/>
                                      </p:to>
                                    </p:set>
                                    <p:animEffect transition="in" filter="barn(inVertical)">
                                      <p:cBhvr>
                                        <p:cTn id="22" dur="500"/>
                                        <p:tgtEl>
                                          <p:spTgt spid="9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218210" y="454027"/>
            <a:ext cx="8323118" cy="4087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27862" y="252470"/>
            <a:ext cx="4131687" cy="4789719"/>
          </a:xfrm>
          <a:prstGeom prst="rect">
            <a:avLst/>
          </a:prstGeom>
        </p:spPr>
      </p:pic>
      <p:pic>
        <p:nvPicPr>
          <p:cNvPr id="8" name="Picture 7"/>
          <p:cNvPicPr>
            <a:picLocks noChangeAspect="1"/>
          </p:cNvPicPr>
          <p:nvPr/>
        </p:nvPicPr>
        <p:blipFill>
          <a:blip r:embed="rId4"/>
          <a:stretch>
            <a:fillRect/>
          </a:stretch>
        </p:blipFill>
        <p:spPr>
          <a:xfrm>
            <a:off x="197430" y="252470"/>
            <a:ext cx="4436918" cy="47460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1983" y="2489812"/>
            <a:ext cx="7424630" cy="2653688"/>
          </a:xfrm>
          <a:prstGeom prst="rect">
            <a:avLst/>
          </a:prstGeom>
        </p:spPr>
      </p:pic>
      <p:sp>
        <p:nvSpPr>
          <p:cNvPr id="5" name="Rectangle 4"/>
          <p:cNvSpPr/>
          <p:nvPr/>
        </p:nvSpPr>
        <p:spPr>
          <a:xfrm>
            <a:off x="172123" y="416815"/>
            <a:ext cx="8175812" cy="2384114"/>
          </a:xfrm>
          <a:prstGeom prst="rect">
            <a:avLst/>
          </a:prstGeom>
        </p:spPr>
        <p:txBody>
          <a:bodyPr wrap="square">
            <a:spAutoFit/>
          </a:bodyPr>
          <a:lstStyle/>
          <a:p>
            <a:pPr>
              <a:lnSpc>
                <a:spcPct val="107000"/>
              </a:lnSpc>
              <a:spcAft>
                <a:spcPts val="800"/>
              </a:spcAft>
            </a:pP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Ứng</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vào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biểu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diễn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khấu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hoá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mặt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nạ</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tuồng</a:t>
            </a:r>
            <a:r>
              <a:rPr lang="fr-FR" sz="1800" dirty="0">
                <a:solidFill>
                  <a:srgbClr val="002060"/>
                </a:solidFill>
                <a:latin typeface="+mj-lt"/>
                <a:ea typeface="Calibri" panose="020F0502020204030204" pitchFamily="34" charset="0"/>
                <a:cs typeface="Times New Roman" panose="02020603050405020304" pitchFamily="18" charset="0"/>
              </a:rPr>
              <a:t>... </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Có</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những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đáo</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từ</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rau</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củ</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quả</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smtClean="0">
                <a:solidFill>
                  <a:srgbClr val="002060"/>
                </a:solidFill>
                <a:latin typeface="+mj-lt"/>
                <a:ea typeface="Calibri" panose="020F0502020204030204" pitchFamily="34" charset="0"/>
                <a:cs typeface="Times New Roman" panose="02020603050405020304" pitchFamily="18" charset="0"/>
              </a:rPr>
              <a:t>hoặc</a:t>
            </a:r>
            <a:r>
              <a:rPr lang="fr-FR" sz="1800" dirty="0" smtClean="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bằng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thuật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khác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như</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xé</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dán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gắn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ghép</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các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vật</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liệu</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Ứng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dụng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sản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phẩm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tranh</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chân</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dung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để</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làm</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đồ</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trang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trí</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quà</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tặng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trong</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cuộc</a:t>
            </a:r>
            <a:r>
              <a:rPr lang="fr-FR" sz="1800" dirty="0">
                <a:solidFill>
                  <a:srgbClr val="002060"/>
                </a:solidFill>
                <a:latin typeface="+mj-lt"/>
                <a:ea typeface="Calibri" panose="020F0502020204030204" pitchFamily="34" charset="0"/>
                <a:cs typeface="Times New Roman" panose="02020603050405020304" pitchFamily="18" charset="0"/>
              </a:rPr>
              <a:t> </a:t>
            </a:r>
            <a:r>
              <a:rPr lang="fr-FR" sz="1800" dirty="0" err="1">
                <a:solidFill>
                  <a:srgbClr val="002060"/>
                </a:solidFill>
                <a:latin typeface="+mj-lt"/>
                <a:ea typeface="Calibri" panose="020F0502020204030204" pitchFamily="34" charset="0"/>
                <a:cs typeface="Times New Roman" panose="02020603050405020304" pitchFamily="18" charset="0"/>
              </a:rPr>
              <a:t>sống</a:t>
            </a:r>
            <a:r>
              <a:rPr lang="fr-FR" sz="1800" dirty="0">
                <a:solidFill>
                  <a:srgbClr val="002060"/>
                </a:solidFill>
                <a:latin typeface="+mj-lt"/>
                <a:ea typeface="Calibri" panose="020F0502020204030204" pitchFamily="34" charset="0"/>
                <a:cs typeface="Times New Roman" panose="02020603050405020304" pitchFamily="18" charset="0"/>
              </a:rPr>
              <a:t>.</a:t>
            </a:r>
            <a:endParaRPr lang="en-US" sz="1800" dirty="0">
              <a:solidFill>
                <a:srgbClr val="002060"/>
              </a:solidFill>
              <a:effectLst/>
              <a:latin typeface="+mj-lt"/>
              <a:ea typeface="Calibri" panose="020F0502020204030204" pitchFamily="34" charset="0"/>
              <a:cs typeface="Times New Roman" panose="02020603050405020304" pitchFamily="18" charset="0"/>
            </a:endParaRPr>
          </a:p>
        </p:txBody>
      </p:sp>
      <p:sp>
        <p:nvSpPr>
          <p:cNvPr id="6" name="TextBox 5"/>
          <p:cNvSpPr txBox="1"/>
          <p:nvPr/>
        </p:nvSpPr>
        <p:spPr>
          <a:xfrm>
            <a:off x="172123" y="16705"/>
            <a:ext cx="2710926" cy="400110"/>
          </a:xfrm>
          <a:prstGeom prst="rect">
            <a:avLst/>
          </a:prstGeom>
          <a:noFill/>
        </p:spPr>
        <p:txBody>
          <a:bodyPr wrap="square" rtlCol="0">
            <a:spAutoFit/>
          </a:bodyPr>
          <a:lstStyle/>
          <a:p>
            <a:r>
              <a:rPr lang="en-US" sz="2000" b="1" dirty="0" smtClean="0"/>
              <a:t>4. </a:t>
            </a:r>
            <a:r>
              <a:rPr lang="en-US" sz="2000" b="1" dirty="0" err="1" smtClean="0"/>
              <a:t>Ứng</a:t>
            </a:r>
            <a:r>
              <a:rPr lang="en-US" sz="2000" b="1" dirty="0" smtClean="0"/>
              <a:t> </a:t>
            </a:r>
            <a:r>
              <a:rPr lang="en-US" sz="2000" b="1" dirty="0" err="1" smtClean="0"/>
              <a:t>dụng</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Text Placeholder 2"/>
          <p:cNvSpPr>
            <a:spLocks noGrp="1"/>
          </p:cNvSpPr>
          <p:nvPr>
            <p:ph type="body" idx="1"/>
          </p:nvPr>
        </p:nvSpPr>
        <p:spPr>
          <a:xfrm>
            <a:off x="1027053" y="4615427"/>
            <a:ext cx="6902100" cy="460500"/>
          </a:xfrm>
        </p:spPr>
        <p:txBody>
          <a:bodyPr/>
          <a:lstStyle/>
          <a:p>
            <a:pPr marL="139700" indent="0">
              <a:buNone/>
            </a:pPr>
            <a:r>
              <a:rPr lang="en-US" b="1" dirty="0" err="1" smtClean="0">
                <a:solidFill>
                  <a:srgbClr val="FF0000"/>
                </a:solidFill>
                <a:latin typeface="+mj-lt"/>
              </a:rPr>
              <a:t>Chân</a:t>
            </a:r>
            <a:r>
              <a:rPr lang="en-US" b="1" dirty="0" smtClean="0">
                <a:solidFill>
                  <a:srgbClr val="FF0000"/>
                </a:solidFill>
                <a:latin typeface="+mj-lt"/>
              </a:rPr>
              <a:t> dung </a:t>
            </a:r>
            <a:r>
              <a:rPr lang="en-US" b="1" dirty="0" err="1" smtClean="0">
                <a:solidFill>
                  <a:srgbClr val="FF0000"/>
                </a:solidFill>
                <a:latin typeface="+mj-lt"/>
              </a:rPr>
              <a:t>tạo</a:t>
            </a:r>
            <a:r>
              <a:rPr lang="en-US" b="1" dirty="0">
                <a:solidFill>
                  <a:srgbClr val="FF0000"/>
                </a:solidFill>
                <a:latin typeface="+mj-lt"/>
              </a:rPr>
              <a:t> </a:t>
            </a:r>
            <a:r>
              <a:rPr lang="en-US" b="1" dirty="0" err="1" smtClean="0">
                <a:solidFill>
                  <a:srgbClr val="FF0000"/>
                </a:solidFill>
                <a:latin typeface="+mj-lt"/>
              </a:rPr>
              <a:t>bằng</a:t>
            </a:r>
            <a:r>
              <a:rPr lang="en-US" b="1" dirty="0" smtClean="0">
                <a:solidFill>
                  <a:srgbClr val="FF0000"/>
                </a:solidFill>
                <a:latin typeface="+mj-lt"/>
              </a:rPr>
              <a:t> </a:t>
            </a:r>
            <a:r>
              <a:rPr lang="en-US" b="1" dirty="0" err="1" smtClean="0">
                <a:solidFill>
                  <a:srgbClr val="FF0000"/>
                </a:solidFill>
                <a:latin typeface="+mj-lt"/>
              </a:rPr>
              <a:t>cách</a:t>
            </a:r>
            <a:r>
              <a:rPr lang="en-US" b="1" dirty="0" smtClean="0">
                <a:solidFill>
                  <a:srgbClr val="FF0000"/>
                </a:solidFill>
                <a:latin typeface="+mj-lt"/>
              </a:rPr>
              <a:t> </a:t>
            </a:r>
            <a:r>
              <a:rPr lang="en-US" b="1" dirty="0" err="1" smtClean="0">
                <a:solidFill>
                  <a:srgbClr val="FF0000"/>
                </a:solidFill>
                <a:latin typeface="+mj-lt"/>
              </a:rPr>
              <a:t>xá</a:t>
            </a:r>
            <a:r>
              <a:rPr lang="en-US" b="1" dirty="0" smtClean="0">
                <a:solidFill>
                  <a:srgbClr val="FF0000"/>
                </a:solidFill>
                <a:latin typeface="+mj-lt"/>
              </a:rPr>
              <a:t> </a:t>
            </a:r>
            <a:r>
              <a:rPr lang="en-US" b="1" dirty="0" err="1" smtClean="0">
                <a:solidFill>
                  <a:srgbClr val="FF0000"/>
                </a:solidFill>
                <a:latin typeface="+mj-lt"/>
              </a:rPr>
              <a:t>dán</a:t>
            </a:r>
            <a:r>
              <a:rPr lang="en-US" b="1" dirty="0" smtClean="0">
                <a:solidFill>
                  <a:srgbClr val="FF0000"/>
                </a:solidFill>
                <a:latin typeface="+mj-lt"/>
              </a:rPr>
              <a:t> </a:t>
            </a:r>
            <a:r>
              <a:rPr lang="en-US" b="1" dirty="0" err="1" smtClean="0">
                <a:solidFill>
                  <a:srgbClr val="FF0000"/>
                </a:solidFill>
                <a:latin typeface="+mj-lt"/>
              </a:rPr>
              <a:t>giấy</a:t>
            </a:r>
            <a:endParaRPr lang="en-US" b="1" dirty="0">
              <a:solidFill>
                <a:srgbClr val="FF0000"/>
              </a:solidFill>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5" name="Picture 4"/>
          <p:cNvPicPr>
            <a:picLocks noChangeAspect="1"/>
          </p:cNvPicPr>
          <p:nvPr/>
        </p:nvPicPr>
        <p:blipFill>
          <a:blip r:embed="rId2"/>
          <a:stretch>
            <a:fillRect/>
          </a:stretch>
        </p:blipFill>
        <p:spPr>
          <a:xfrm>
            <a:off x="458879" y="109162"/>
            <a:ext cx="3525255" cy="4506265"/>
          </a:xfrm>
          <a:prstGeom prst="rect">
            <a:avLst/>
          </a:prstGeom>
        </p:spPr>
      </p:pic>
      <p:pic>
        <p:nvPicPr>
          <p:cNvPr id="9" name="Picture 8"/>
          <p:cNvPicPr>
            <a:picLocks noChangeAspect="1"/>
          </p:cNvPicPr>
          <p:nvPr/>
        </p:nvPicPr>
        <p:blipFill>
          <a:blip r:embed="rId3"/>
          <a:stretch>
            <a:fillRect/>
          </a:stretch>
        </p:blipFill>
        <p:spPr>
          <a:xfrm>
            <a:off x="4827896" y="487102"/>
            <a:ext cx="2993371" cy="3929409"/>
          </a:xfrm>
          <a:prstGeom prst="rect">
            <a:avLst/>
          </a:prstGeom>
        </p:spPr>
      </p:pic>
    </p:spTree>
    <p:extLst>
      <p:ext uri="{BB962C8B-B14F-4D97-AF65-F5344CB8AC3E}">
        <p14:creationId xmlns:p14="http://schemas.microsoft.com/office/powerpoint/2010/main" val="172719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164" y="576977"/>
            <a:ext cx="3420882" cy="460500"/>
          </a:xfrm>
        </p:spPr>
        <p:txBody>
          <a:bodyPr/>
          <a:lstStyle/>
          <a:p>
            <a:pPr algn="ctr"/>
            <a:r>
              <a:rPr lang="en-US" b="1" dirty="0" err="1" smtClean="0">
                <a:latin typeface="+mj-lt"/>
              </a:rPr>
              <a:t>Chân</a:t>
            </a:r>
            <a:r>
              <a:rPr lang="en-US" b="1" dirty="0" smtClean="0">
                <a:latin typeface="+mj-lt"/>
              </a:rPr>
              <a:t> dung </a:t>
            </a:r>
            <a:r>
              <a:rPr lang="en-US" b="1" dirty="0" err="1" smtClean="0">
                <a:latin typeface="+mj-lt"/>
              </a:rPr>
              <a:t>làm</a:t>
            </a:r>
            <a:r>
              <a:rPr lang="en-US" b="1" dirty="0" smtClean="0">
                <a:latin typeface="+mj-lt"/>
              </a:rPr>
              <a:t> </a:t>
            </a:r>
            <a:r>
              <a:rPr lang="en-US" b="1" dirty="0" err="1" smtClean="0">
                <a:latin typeface="+mj-lt"/>
              </a:rPr>
              <a:t>từ</a:t>
            </a:r>
            <a:r>
              <a:rPr lang="en-US" b="1" dirty="0" smtClean="0">
                <a:latin typeface="+mj-lt"/>
              </a:rPr>
              <a:t> </a:t>
            </a:r>
            <a:r>
              <a:rPr lang="en-US" b="1" dirty="0" err="1" smtClean="0">
                <a:latin typeface="+mj-lt"/>
              </a:rPr>
              <a:t>rau</a:t>
            </a:r>
            <a:r>
              <a:rPr lang="en-US" b="1" dirty="0" smtClean="0">
                <a:latin typeface="+mj-lt"/>
              </a:rPr>
              <a:t> </a:t>
            </a:r>
            <a:r>
              <a:rPr lang="en-US" b="1" dirty="0" err="1" smtClean="0">
                <a:latin typeface="+mj-lt"/>
              </a:rPr>
              <a:t>củ</a:t>
            </a:r>
            <a:endParaRPr lang="en-US" b="1" dirty="0">
              <a:latin typeface="+mj-lt"/>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6" name="Picture 5"/>
          <p:cNvPicPr>
            <a:picLocks noChangeAspect="1"/>
          </p:cNvPicPr>
          <p:nvPr/>
        </p:nvPicPr>
        <p:blipFill>
          <a:blip r:embed="rId2"/>
          <a:stretch>
            <a:fillRect/>
          </a:stretch>
        </p:blipFill>
        <p:spPr>
          <a:xfrm>
            <a:off x="4374650" y="2135474"/>
            <a:ext cx="4292575" cy="2923824"/>
          </a:xfrm>
          <a:prstGeom prst="rect">
            <a:avLst/>
          </a:prstGeom>
        </p:spPr>
      </p:pic>
      <p:pic>
        <p:nvPicPr>
          <p:cNvPr id="5" name="Picture 4"/>
          <p:cNvPicPr>
            <a:picLocks noChangeAspect="1"/>
          </p:cNvPicPr>
          <p:nvPr/>
        </p:nvPicPr>
        <p:blipFill>
          <a:blip r:embed="rId3"/>
          <a:stretch>
            <a:fillRect/>
          </a:stretch>
        </p:blipFill>
        <p:spPr>
          <a:xfrm>
            <a:off x="0" y="0"/>
            <a:ext cx="4376846" cy="2795912"/>
          </a:xfrm>
          <a:prstGeom prst="rect">
            <a:avLst/>
          </a:prstGeom>
        </p:spPr>
      </p:pic>
    </p:spTree>
    <p:extLst>
      <p:ext uri="{BB962C8B-B14F-4D97-AF65-F5344CB8AC3E}">
        <p14:creationId xmlns:p14="http://schemas.microsoft.com/office/powerpoint/2010/main" val="89063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884959"/>
            <a:ext cx="8094518" cy="3341400"/>
          </a:xfrm>
        </p:spPr>
        <p:txBody>
          <a:bodyPr/>
          <a:lstStyle/>
          <a:p>
            <a:r>
              <a:rPr lang="fr-FR" dirty="0" err="1" smtClean="0"/>
              <a:t>Tranh</a:t>
            </a:r>
            <a:r>
              <a:rPr lang="fr-FR" dirty="0" smtClean="0"/>
              <a:t> </a:t>
            </a:r>
            <a:r>
              <a:rPr lang="fr-FR" dirty="0" err="1"/>
              <a:t>chân</a:t>
            </a:r>
            <a:r>
              <a:rPr lang="fr-FR" dirty="0"/>
              <a:t> </a:t>
            </a:r>
            <a:r>
              <a:rPr lang="fr-FR" dirty="0" err="1"/>
              <a:t>dung</a:t>
            </a:r>
            <a:r>
              <a:rPr lang="fr-FR" dirty="0"/>
              <a:t> là </a:t>
            </a:r>
            <a:r>
              <a:rPr lang="fr-FR" dirty="0" err="1"/>
              <a:t>tranh</a:t>
            </a:r>
            <a:r>
              <a:rPr lang="fr-FR" dirty="0"/>
              <a:t> </a:t>
            </a:r>
            <a:r>
              <a:rPr lang="fr-FR" dirty="0" err="1"/>
              <a:t>vẽ</a:t>
            </a:r>
            <a:r>
              <a:rPr lang="fr-FR" dirty="0"/>
              <a:t> </a:t>
            </a:r>
            <a:r>
              <a:rPr lang="fr-FR" dirty="0" err="1"/>
              <a:t>về</a:t>
            </a:r>
            <a:r>
              <a:rPr lang="fr-FR" dirty="0"/>
              <a:t> </a:t>
            </a:r>
            <a:r>
              <a:rPr lang="fr-FR" dirty="0" err="1"/>
              <a:t>người</a:t>
            </a:r>
            <a:r>
              <a:rPr lang="fr-FR" dirty="0"/>
              <a:t> </a:t>
            </a:r>
            <a:r>
              <a:rPr lang="fr-FR" dirty="0" err="1"/>
              <a:t>thể</a:t>
            </a:r>
            <a:r>
              <a:rPr lang="fr-FR" dirty="0"/>
              <a:t> </a:t>
            </a:r>
            <a:r>
              <a:rPr lang="fr-FR" dirty="0" err="1"/>
              <a:t>hiện</a:t>
            </a:r>
            <a:r>
              <a:rPr lang="fr-FR" dirty="0"/>
              <a:t> </a:t>
            </a:r>
            <a:r>
              <a:rPr lang="fr-FR" dirty="0" err="1"/>
              <a:t>được</a:t>
            </a:r>
            <a:r>
              <a:rPr lang="fr-FR" dirty="0"/>
              <a:t> </a:t>
            </a:r>
            <a:r>
              <a:rPr lang="fr-FR" dirty="0" err="1"/>
              <a:t>đặc</a:t>
            </a:r>
            <a:r>
              <a:rPr lang="fr-FR" dirty="0"/>
              <a:t> </a:t>
            </a:r>
            <a:r>
              <a:rPr lang="fr-FR" dirty="0" err="1"/>
              <a:t>điểm</a:t>
            </a:r>
            <a:r>
              <a:rPr lang="fr-FR" dirty="0"/>
              <a:t> </a:t>
            </a:r>
            <a:r>
              <a:rPr lang="fr-FR" dirty="0" err="1"/>
              <a:t>bề</a:t>
            </a:r>
            <a:r>
              <a:rPr lang="fr-FR" dirty="0"/>
              <a:t> </a:t>
            </a:r>
            <a:r>
              <a:rPr lang="fr-FR" dirty="0" err="1"/>
              <a:t>ngoài</a:t>
            </a:r>
            <a:r>
              <a:rPr lang="fr-FR" dirty="0"/>
              <a:t> </a:t>
            </a:r>
            <a:r>
              <a:rPr lang="fr-FR" dirty="0" err="1"/>
              <a:t>cũng</a:t>
            </a:r>
            <a:r>
              <a:rPr lang="fr-FR" dirty="0"/>
              <a:t> </a:t>
            </a:r>
            <a:r>
              <a:rPr lang="fr-FR" dirty="0" err="1"/>
              <a:t>như</a:t>
            </a:r>
            <a:r>
              <a:rPr lang="fr-FR" dirty="0"/>
              <a:t> </a:t>
            </a:r>
            <a:r>
              <a:rPr lang="fr-FR" dirty="0" err="1"/>
              <a:t>tính</a:t>
            </a:r>
            <a:r>
              <a:rPr lang="fr-FR" dirty="0"/>
              <a:t> </a:t>
            </a:r>
            <a:r>
              <a:rPr lang="fr-FR" dirty="0" err="1"/>
              <a:t>cách</a:t>
            </a:r>
            <a:r>
              <a:rPr lang="fr-FR" dirty="0"/>
              <a:t>, </a:t>
            </a:r>
            <a:r>
              <a:rPr lang="fr-FR" dirty="0" err="1"/>
              <a:t>trạng</a:t>
            </a:r>
            <a:r>
              <a:rPr lang="fr-FR" dirty="0"/>
              <a:t> </a:t>
            </a:r>
            <a:r>
              <a:rPr lang="fr-FR" dirty="0" err="1"/>
              <a:t>thái</a:t>
            </a:r>
            <a:r>
              <a:rPr lang="fr-FR" dirty="0"/>
              <a:t> </a:t>
            </a:r>
            <a:r>
              <a:rPr lang="fr-FR" dirty="0" err="1"/>
              <a:t>cảm</a:t>
            </a:r>
            <a:r>
              <a:rPr lang="fr-FR" dirty="0"/>
              <a:t> </a:t>
            </a:r>
            <a:r>
              <a:rPr lang="fr-FR" dirty="0" err="1"/>
              <a:t>xúc</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thông</a:t>
            </a:r>
            <a:r>
              <a:rPr lang="fr-FR" dirty="0"/>
              <a:t> qua </a:t>
            </a:r>
            <a:r>
              <a:rPr lang="fr-FR" dirty="0" err="1"/>
              <a:t>các</a:t>
            </a:r>
            <a:r>
              <a:rPr lang="fr-FR" dirty="0"/>
              <a:t> </a:t>
            </a:r>
            <a:r>
              <a:rPr lang="fr-FR" dirty="0" err="1"/>
              <a:t>yếu</a:t>
            </a:r>
            <a:r>
              <a:rPr lang="fr-FR" dirty="0"/>
              <a:t> </a:t>
            </a:r>
            <a:r>
              <a:rPr lang="fr-FR" dirty="0" err="1"/>
              <a:t>tố</a:t>
            </a:r>
            <a:r>
              <a:rPr lang="fr-FR" dirty="0"/>
              <a:t> </a:t>
            </a:r>
            <a:r>
              <a:rPr lang="fr-FR" dirty="0" err="1"/>
              <a:t>ngôn</a:t>
            </a:r>
            <a:r>
              <a:rPr lang="fr-FR" dirty="0"/>
              <a:t> </a:t>
            </a:r>
            <a:r>
              <a:rPr lang="fr-FR" dirty="0" err="1"/>
              <a:t>ngữ</a:t>
            </a:r>
            <a:r>
              <a:rPr lang="fr-FR" dirty="0"/>
              <a:t> </a:t>
            </a:r>
            <a:r>
              <a:rPr lang="fr-FR" dirty="0" err="1"/>
              <a:t>tạo</a:t>
            </a:r>
            <a:r>
              <a:rPr lang="fr-FR" dirty="0"/>
              <a:t> </a:t>
            </a:r>
            <a:r>
              <a:rPr lang="fr-FR" dirty="0" err="1"/>
              <a:t>hình</a:t>
            </a:r>
            <a:r>
              <a:rPr lang="fr-FR" dirty="0"/>
              <a:t>: </a:t>
            </a:r>
            <a:r>
              <a:rPr lang="fr-FR" dirty="0" err="1"/>
              <a:t>đường</a:t>
            </a:r>
            <a:r>
              <a:rPr lang="fr-FR" dirty="0"/>
              <a:t> </a:t>
            </a:r>
            <a:r>
              <a:rPr lang="fr-FR" dirty="0" err="1"/>
              <a:t>nét</a:t>
            </a:r>
            <a:r>
              <a:rPr lang="fr-FR" dirty="0"/>
              <a:t>, </a:t>
            </a:r>
            <a:r>
              <a:rPr lang="fr-FR" dirty="0" err="1"/>
              <a:t>màu</a:t>
            </a:r>
            <a:r>
              <a:rPr lang="fr-FR" dirty="0"/>
              <a:t> </a:t>
            </a:r>
            <a:r>
              <a:rPr lang="fr-FR" dirty="0" err="1"/>
              <a:t>sắc</a:t>
            </a:r>
            <a:r>
              <a:rPr lang="fr-FR" dirty="0"/>
              <a:t>, </a:t>
            </a:r>
            <a:r>
              <a:rPr lang="fr-FR" dirty="0" err="1"/>
              <a:t>bố</a:t>
            </a:r>
            <a:r>
              <a:rPr lang="fr-FR" dirty="0"/>
              <a:t> </a:t>
            </a:r>
            <a:r>
              <a:rPr lang="fr-FR" dirty="0" err="1"/>
              <a:t>cục</a:t>
            </a:r>
            <a:r>
              <a:rPr lang="fr-FR" dirty="0"/>
              <a:t>,...</a:t>
            </a:r>
            <a:endParaRPr lang="en-US" dirty="0"/>
          </a:p>
          <a:p>
            <a:r>
              <a:rPr lang="fr-FR" dirty="0" err="1" smtClean="0"/>
              <a:t>Tranh</a:t>
            </a:r>
            <a:r>
              <a:rPr lang="fr-FR" dirty="0" smtClean="0"/>
              <a:t> </a:t>
            </a:r>
            <a:r>
              <a:rPr lang="fr-FR" dirty="0" err="1"/>
              <a:t>chân</a:t>
            </a:r>
            <a:r>
              <a:rPr lang="fr-FR" dirty="0"/>
              <a:t> </a:t>
            </a:r>
            <a:r>
              <a:rPr lang="fr-FR" dirty="0" err="1"/>
              <a:t>dung</a:t>
            </a:r>
            <a:r>
              <a:rPr lang="fr-FR" dirty="0"/>
              <a:t> </a:t>
            </a:r>
            <a:r>
              <a:rPr lang="fr-FR" dirty="0" err="1"/>
              <a:t>được</a:t>
            </a:r>
            <a:r>
              <a:rPr lang="fr-FR" dirty="0"/>
              <a:t> </a:t>
            </a:r>
            <a:r>
              <a:rPr lang="fr-FR" dirty="0" err="1"/>
              <a:t>vẽ</a:t>
            </a:r>
            <a:r>
              <a:rPr lang="fr-FR" dirty="0"/>
              <a:t> </a:t>
            </a:r>
            <a:r>
              <a:rPr lang="fr-FR" dirty="0" err="1"/>
              <a:t>với</a:t>
            </a:r>
            <a:r>
              <a:rPr lang="fr-FR" dirty="0"/>
              <a:t> </a:t>
            </a:r>
            <a:r>
              <a:rPr lang="fr-FR" dirty="0" err="1"/>
              <a:t>nhiều</a:t>
            </a:r>
            <a:r>
              <a:rPr lang="fr-FR" dirty="0"/>
              <a:t> </a:t>
            </a:r>
            <a:r>
              <a:rPr lang="fr-FR" dirty="0" err="1"/>
              <a:t>hình</a:t>
            </a:r>
            <a:r>
              <a:rPr lang="fr-FR" dirty="0"/>
              <a:t> </a:t>
            </a:r>
            <a:r>
              <a:rPr lang="fr-FR" dirty="0" err="1"/>
              <a:t>thức</a:t>
            </a:r>
            <a:r>
              <a:rPr lang="fr-FR" dirty="0"/>
              <a:t> </a:t>
            </a:r>
            <a:r>
              <a:rPr lang="fr-FR" dirty="0" err="1"/>
              <a:t>và</a:t>
            </a:r>
            <a:r>
              <a:rPr lang="fr-FR" dirty="0"/>
              <a:t> </a:t>
            </a:r>
            <a:r>
              <a:rPr lang="fr-FR" dirty="0" err="1"/>
              <a:t>chất</a:t>
            </a:r>
            <a:r>
              <a:rPr lang="fr-FR" dirty="0"/>
              <a:t> </a:t>
            </a:r>
            <a:r>
              <a:rPr lang="fr-FR" dirty="0" err="1"/>
              <a:t>liệu</a:t>
            </a:r>
            <a:r>
              <a:rPr lang="fr-FR" dirty="0"/>
              <a:t> </a:t>
            </a:r>
            <a:r>
              <a:rPr lang="fr-FR" dirty="0" err="1"/>
              <a:t>khác</a:t>
            </a:r>
            <a:r>
              <a:rPr lang="fr-FR" dirty="0"/>
              <a:t> </a:t>
            </a:r>
            <a:r>
              <a:rPr lang="fr-FR" dirty="0" err="1"/>
              <a:t>nhau</a:t>
            </a:r>
            <a:r>
              <a:rPr lang="fr-FR" dirty="0"/>
              <a:t>. </a:t>
            </a:r>
            <a:endParaRPr lang="en-US" dirty="0"/>
          </a:p>
          <a:p>
            <a:r>
              <a:rPr lang="fr-FR" dirty="0" err="1" smtClean="0"/>
              <a:t>Màu</a:t>
            </a:r>
            <a:r>
              <a:rPr lang="fr-FR" dirty="0" smtClean="0"/>
              <a:t> </a:t>
            </a:r>
            <a:r>
              <a:rPr lang="fr-FR" dirty="0" err="1"/>
              <a:t>sắc</a:t>
            </a:r>
            <a:r>
              <a:rPr lang="fr-FR" dirty="0"/>
              <a:t> </a:t>
            </a:r>
            <a:r>
              <a:rPr lang="fr-FR" dirty="0" err="1"/>
              <a:t>cũng</a:t>
            </a:r>
            <a:r>
              <a:rPr lang="fr-FR" dirty="0"/>
              <a:t> </a:t>
            </a:r>
            <a:r>
              <a:rPr lang="fr-FR" dirty="0" err="1"/>
              <a:t>thể</a:t>
            </a:r>
            <a:r>
              <a:rPr lang="fr-FR" dirty="0"/>
              <a:t> </a:t>
            </a:r>
            <a:r>
              <a:rPr lang="fr-FR" dirty="0" err="1"/>
              <a:t>hiện</a:t>
            </a:r>
            <a:r>
              <a:rPr lang="fr-FR" dirty="0"/>
              <a:t> </a:t>
            </a:r>
            <a:r>
              <a:rPr lang="fr-FR" dirty="0" err="1"/>
              <a:t>cá</a:t>
            </a:r>
            <a:r>
              <a:rPr lang="fr-FR" dirty="0"/>
              <a:t> </a:t>
            </a:r>
            <a:r>
              <a:rPr lang="fr-FR" dirty="0" err="1"/>
              <a:t>tính</a:t>
            </a:r>
            <a:r>
              <a:rPr lang="fr-FR" dirty="0"/>
              <a:t> </a:t>
            </a:r>
            <a:r>
              <a:rPr lang="fr-FR" dirty="0" err="1"/>
              <a:t>của</a:t>
            </a:r>
            <a:r>
              <a:rPr lang="fr-FR" dirty="0"/>
              <a:t> </a:t>
            </a:r>
            <a:r>
              <a:rPr lang="fr-FR" dirty="0" err="1"/>
              <a:t>nhân</a:t>
            </a:r>
            <a:r>
              <a:rPr lang="fr-FR" dirty="0"/>
              <a:t> </a:t>
            </a:r>
            <a:r>
              <a:rPr lang="fr-FR" dirty="0" err="1"/>
              <a:t>vật</a:t>
            </a:r>
            <a:r>
              <a:rPr lang="fr-FR" dirty="0"/>
              <a:t>, </a:t>
            </a:r>
            <a:r>
              <a:rPr lang="fr-FR" dirty="0" err="1"/>
              <a:t>tình</a:t>
            </a:r>
            <a:r>
              <a:rPr lang="fr-FR" dirty="0"/>
              <a:t> </a:t>
            </a:r>
            <a:r>
              <a:rPr lang="fr-FR" dirty="0" err="1"/>
              <a:t>cảm</a:t>
            </a:r>
            <a:r>
              <a:rPr lang="fr-FR" dirty="0"/>
              <a:t> </a:t>
            </a:r>
            <a:r>
              <a:rPr lang="fr-FR" dirty="0" err="1"/>
              <a:t>của</a:t>
            </a:r>
            <a:r>
              <a:rPr lang="fr-FR" dirty="0"/>
              <a:t> </a:t>
            </a:r>
            <a:r>
              <a:rPr lang="fr-FR" dirty="0" err="1"/>
              <a:t>người</a:t>
            </a:r>
            <a:r>
              <a:rPr lang="fr-FR" dirty="0"/>
              <a:t> </a:t>
            </a:r>
            <a:r>
              <a:rPr lang="fr-FR" dirty="0" err="1"/>
              <a:t>vẽ</a:t>
            </a:r>
            <a:r>
              <a:rPr lang="fr-FR" dirty="0"/>
              <a:t>.</a:t>
            </a:r>
            <a:endParaRPr lang="en-US" dirty="0"/>
          </a:p>
          <a:p>
            <a:r>
              <a:rPr lang="fr-FR" dirty="0" err="1" smtClean="0"/>
              <a:t>Để</a:t>
            </a:r>
            <a:r>
              <a:rPr lang="fr-FR" dirty="0" smtClean="0"/>
              <a:t> </a:t>
            </a:r>
            <a:r>
              <a:rPr lang="fr-FR" dirty="0" err="1"/>
              <a:t>vẽ</a:t>
            </a:r>
            <a:r>
              <a:rPr lang="fr-FR" dirty="0"/>
              <a:t> </a:t>
            </a:r>
            <a:r>
              <a:rPr lang="fr-FR" dirty="0" err="1"/>
              <a:t>chân</a:t>
            </a:r>
            <a:r>
              <a:rPr lang="fr-FR" dirty="0"/>
              <a:t> </a:t>
            </a:r>
            <a:r>
              <a:rPr lang="fr-FR" dirty="0" err="1"/>
              <a:t>dung</a:t>
            </a:r>
            <a:r>
              <a:rPr lang="fr-FR" dirty="0"/>
              <a:t> </a:t>
            </a:r>
            <a:r>
              <a:rPr lang="fr-FR" dirty="0" err="1"/>
              <a:t>đạt</a:t>
            </a:r>
            <a:r>
              <a:rPr lang="fr-FR" dirty="0"/>
              <a:t> </a:t>
            </a:r>
            <a:r>
              <a:rPr lang="fr-FR" dirty="0" err="1"/>
              <a:t>hiệu</a:t>
            </a:r>
            <a:r>
              <a:rPr lang="fr-FR" dirty="0"/>
              <a:t> </a:t>
            </a:r>
            <a:r>
              <a:rPr lang="fr-FR" dirty="0" err="1"/>
              <a:t>quả</a:t>
            </a:r>
            <a:r>
              <a:rPr lang="fr-FR" dirty="0"/>
              <a:t> </a:t>
            </a:r>
            <a:r>
              <a:rPr lang="fr-FR" dirty="0" err="1"/>
              <a:t>thì</a:t>
            </a:r>
            <a:r>
              <a:rPr lang="fr-FR" dirty="0"/>
              <a:t> </a:t>
            </a:r>
            <a:r>
              <a:rPr lang="fr-FR" dirty="0" err="1"/>
              <a:t>việc</a:t>
            </a:r>
            <a:r>
              <a:rPr lang="fr-FR" dirty="0"/>
              <a:t> </a:t>
            </a:r>
            <a:r>
              <a:rPr lang="fr-FR" dirty="0" err="1"/>
              <a:t>quan</a:t>
            </a:r>
            <a:r>
              <a:rPr lang="fr-FR" dirty="0"/>
              <a:t> </a:t>
            </a:r>
            <a:r>
              <a:rPr lang="fr-FR" dirty="0" err="1"/>
              <a:t>sát</a:t>
            </a:r>
            <a:r>
              <a:rPr lang="fr-FR" dirty="0"/>
              <a:t> </a:t>
            </a:r>
            <a:r>
              <a:rPr lang="fr-FR" dirty="0" err="1"/>
              <a:t>và</a:t>
            </a:r>
            <a:r>
              <a:rPr lang="fr-FR" dirty="0"/>
              <a:t> </a:t>
            </a:r>
            <a:r>
              <a:rPr lang="fr-FR" dirty="0" err="1"/>
              <a:t>nhận</a:t>
            </a:r>
            <a:r>
              <a:rPr lang="fr-FR" dirty="0"/>
              <a:t> ra </a:t>
            </a:r>
            <a:r>
              <a:rPr lang="fr-FR" dirty="0" err="1"/>
              <a:t>đặc</a:t>
            </a:r>
            <a:r>
              <a:rPr lang="fr-FR" dirty="0"/>
              <a:t> </a:t>
            </a:r>
            <a:r>
              <a:rPr lang="fr-FR" dirty="0" err="1"/>
              <a:t>điểm</a:t>
            </a:r>
            <a:r>
              <a:rPr lang="fr-FR" dirty="0"/>
              <a:t> </a:t>
            </a:r>
            <a:r>
              <a:rPr lang="fr-FR" dirty="0" err="1"/>
              <a:t>riêng</a:t>
            </a:r>
            <a:r>
              <a:rPr lang="fr-FR" dirty="0"/>
              <a:t> </a:t>
            </a:r>
            <a:r>
              <a:rPr lang="fr-FR" dirty="0" err="1"/>
              <a:t>của</a:t>
            </a:r>
            <a:r>
              <a:rPr lang="fr-FR" dirty="0"/>
              <a:t>  </a:t>
            </a:r>
            <a:r>
              <a:rPr lang="fr-FR" dirty="0" err="1"/>
              <a:t>nhân</a:t>
            </a:r>
            <a:r>
              <a:rPr lang="fr-FR" dirty="0"/>
              <a:t> </a:t>
            </a:r>
            <a:r>
              <a:rPr lang="fr-FR" dirty="0" err="1"/>
              <a:t>vật</a:t>
            </a:r>
            <a:r>
              <a:rPr lang="fr-FR" dirty="0"/>
              <a:t> là </a:t>
            </a:r>
            <a:r>
              <a:rPr lang="fr-FR" dirty="0" err="1"/>
              <a:t>rất</a:t>
            </a:r>
            <a:r>
              <a:rPr lang="fr-FR" dirty="0"/>
              <a:t> </a:t>
            </a:r>
            <a:r>
              <a:rPr lang="fr-FR" dirty="0" err="1"/>
              <a:t>quan</a:t>
            </a:r>
            <a:r>
              <a:rPr lang="fr-FR" dirty="0"/>
              <a:t> </a:t>
            </a:r>
            <a:r>
              <a:rPr lang="fr-FR" dirty="0" err="1"/>
              <a:t>trọng</a:t>
            </a:r>
            <a:r>
              <a:rPr lang="fr-FR" dirty="0" smtClean="0"/>
              <a:t>.</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5" name="Google Shape;1062;p40"/>
          <p:cNvSpPr txBox="1">
            <a:spLocks/>
          </p:cNvSpPr>
          <p:nvPr/>
        </p:nvSpPr>
        <p:spPr>
          <a:xfrm>
            <a:off x="274818" y="116875"/>
            <a:ext cx="2509945" cy="56620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1pPr>
            <a:lvl2pPr marR="0" lvl="1"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2pPr>
            <a:lvl3pPr marR="0" lvl="2"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3pPr>
            <a:lvl4pPr marR="0" lvl="3"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4pPr>
            <a:lvl5pPr marR="0" lvl="4"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5pPr>
            <a:lvl6pPr marR="0" lvl="5"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6pPr>
            <a:lvl7pPr marR="0" lvl="6"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7pPr>
            <a:lvl8pPr marR="0" lvl="7"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8pPr>
            <a:lvl9pPr marR="0" lvl="8" algn="l" rtl="0">
              <a:lnSpc>
                <a:spcPct val="90000"/>
              </a:lnSpc>
              <a:spcBef>
                <a:spcPts val="0"/>
              </a:spcBef>
              <a:spcAft>
                <a:spcPts val="0"/>
              </a:spcAft>
              <a:buClr>
                <a:schemeClr val="dk1"/>
              </a:buClr>
              <a:buSzPts val="2800"/>
              <a:buFont typeface="Mali"/>
              <a:buNone/>
              <a:defRPr sz="2800" b="0" i="0" u="none" strike="noStrike" cap="none">
                <a:solidFill>
                  <a:schemeClr val="dk1"/>
                </a:solidFill>
                <a:latin typeface="Mali"/>
                <a:ea typeface="Mali"/>
                <a:cs typeface="Mali"/>
                <a:sym typeface="Mali"/>
              </a:defRPr>
            </a:lvl9pPr>
          </a:lstStyle>
          <a:p>
            <a:r>
              <a:rPr lang="en-US" sz="3000" b="1" u="sng" dirty="0" err="1" smtClean="0">
                <a:latin typeface="+mj-lt"/>
              </a:rPr>
              <a:t>Kết</a:t>
            </a:r>
            <a:r>
              <a:rPr lang="en-US" sz="3000" b="1" u="sng" dirty="0" smtClean="0">
                <a:latin typeface="+mj-lt"/>
              </a:rPr>
              <a:t> </a:t>
            </a:r>
            <a:r>
              <a:rPr lang="en-US" sz="3000" b="1" u="sng" dirty="0" err="1" smtClean="0">
                <a:latin typeface="+mj-lt"/>
              </a:rPr>
              <a:t>luận</a:t>
            </a:r>
            <a:r>
              <a:rPr lang="en-US" b="1" u="sng" dirty="0" smtClean="0"/>
              <a:t>:</a:t>
            </a:r>
            <a:endParaRPr lang="en-US" b="1" u="sng" dirty="0"/>
          </a:p>
        </p:txBody>
      </p:sp>
    </p:spTree>
    <p:extLst>
      <p:ext uri="{BB962C8B-B14F-4D97-AF65-F5344CB8AC3E}">
        <p14:creationId xmlns:p14="http://schemas.microsoft.com/office/powerpoint/2010/main" val="4086618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4" name="Google Shape;1154;p44"/>
          <p:cNvSpPr txBox="1">
            <a:spLocks noGrp="1"/>
          </p:cNvSpPr>
          <p:nvPr>
            <p:ph type="sldNum" sz="quarter"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1153" name="Google Shape;1153;p44"/>
          <p:cNvSpPr txBox="1">
            <a:spLocks noGrp="1"/>
          </p:cNvSpPr>
          <p:nvPr>
            <p:ph type="title" idx="4294967295"/>
          </p:nvPr>
        </p:nvSpPr>
        <p:spPr>
          <a:xfrm>
            <a:off x="0" y="465138"/>
            <a:ext cx="3676650" cy="461962"/>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000" b="1" dirty="0" smtClean="0">
                <a:latin typeface="+mj-lt"/>
              </a:rPr>
              <a:t>H</a:t>
            </a:r>
            <a:r>
              <a:rPr lang="en" sz="3000" b="1" dirty="0" smtClean="0">
                <a:latin typeface="+mj-lt"/>
              </a:rPr>
              <a:t>ướng dẫn về nhà</a:t>
            </a:r>
            <a:endParaRPr sz="3000" b="1" dirty="0">
              <a:latin typeface="+mj-lt"/>
            </a:endParaRPr>
          </a:p>
        </p:txBody>
      </p:sp>
      <p:sp>
        <p:nvSpPr>
          <p:cNvPr id="1155" name="Google Shape;1155;p44"/>
          <p:cNvSpPr/>
          <p:nvPr/>
        </p:nvSpPr>
        <p:spPr>
          <a:xfrm>
            <a:off x="839125" y="1174650"/>
            <a:ext cx="3665100" cy="14745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lnSpc>
                <a:spcPct val="150000"/>
              </a:lnSpc>
              <a:spcBef>
                <a:spcPts val="0"/>
              </a:spcBef>
              <a:spcAft>
                <a:spcPts val="0"/>
              </a:spcAft>
              <a:buNone/>
            </a:pPr>
            <a:r>
              <a:rPr lang="en-US" sz="1800" b="1" dirty="0" err="1" smtClean="0">
                <a:solidFill>
                  <a:schemeClr val="dk1"/>
                </a:solidFill>
                <a:latin typeface="+mj-lt"/>
                <a:ea typeface="Nunito"/>
                <a:cs typeface="Nunito"/>
                <a:sym typeface="Nunito"/>
              </a:rPr>
              <a:t>Vẽ</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tranh</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chân</a:t>
            </a:r>
            <a:r>
              <a:rPr lang="en-US" sz="1800" b="1" dirty="0" smtClean="0">
                <a:solidFill>
                  <a:schemeClr val="dk1"/>
                </a:solidFill>
                <a:latin typeface="+mj-lt"/>
                <a:ea typeface="Nunito"/>
                <a:cs typeface="Nunito"/>
                <a:sym typeface="Nunito"/>
              </a:rPr>
              <a:t> dung </a:t>
            </a:r>
            <a:r>
              <a:rPr lang="en-US" sz="1800" b="1" dirty="0" err="1" smtClean="0">
                <a:solidFill>
                  <a:schemeClr val="dk1"/>
                </a:solidFill>
                <a:latin typeface="+mj-lt"/>
                <a:ea typeface="Nunito"/>
                <a:cs typeface="Nunito"/>
                <a:sym typeface="Nunito"/>
              </a:rPr>
              <a:t>người</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thân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trong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gia</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đình</a:t>
            </a:r>
            <a:endParaRPr sz="1800" dirty="0">
              <a:solidFill>
                <a:schemeClr val="dk1"/>
              </a:solidFill>
              <a:latin typeface="+mj-lt"/>
              <a:ea typeface="Nunito"/>
              <a:cs typeface="Nunito"/>
              <a:sym typeface="Nunito"/>
            </a:endParaRPr>
          </a:p>
        </p:txBody>
      </p:sp>
      <p:sp>
        <p:nvSpPr>
          <p:cNvPr id="1156" name="Google Shape;1156;p44"/>
          <p:cNvSpPr/>
          <p:nvPr/>
        </p:nvSpPr>
        <p:spPr>
          <a:xfrm>
            <a:off x="4655881" y="1174650"/>
            <a:ext cx="3665100" cy="14745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lnSpc>
                <a:spcPct val="150000"/>
              </a:lnSpc>
              <a:spcBef>
                <a:spcPts val="0"/>
              </a:spcBef>
              <a:spcAft>
                <a:spcPts val="0"/>
              </a:spcAft>
              <a:buClr>
                <a:schemeClr val="dk1"/>
              </a:buClr>
              <a:buSzPts val="1100"/>
              <a:buFont typeface="Arial"/>
              <a:buNone/>
            </a:pPr>
            <a:r>
              <a:rPr lang="en-US" sz="1800" b="1" dirty="0" err="1" smtClean="0">
                <a:solidFill>
                  <a:schemeClr val="dk1"/>
                </a:solidFill>
                <a:latin typeface="+mj-lt"/>
                <a:ea typeface="Nunito"/>
                <a:cs typeface="Nunito"/>
                <a:sym typeface="Nunito"/>
              </a:rPr>
              <a:t>Chuẩn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bị</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dụng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cụ</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theo</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hướng</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dẫn</a:t>
            </a:r>
            <a:r>
              <a:rPr lang="en-US" sz="1800" b="1" dirty="0" smtClean="0">
                <a:solidFill>
                  <a:schemeClr val="dk1"/>
                </a:solidFill>
                <a:latin typeface="+mj-lt"/>
                <a:ea typeface="Nunito"/>
                <a:cs typeface="Nunito"/>
                <a:sym typeface="Nunito"/>
              </a:rPr>
              <a:t> </a:t>
            </a:r>
            <a:r>
              <a:rPr lang="en-US" sz="1800" b="1" dirty="0" err="1" smtClean="0">
                <a:solidFill>
                  <a:schemeClr val="dk1"/>
                </a:solidFill>
                <a:latin typeface="+mj-lt"/>
                <a:ea typeface="Nunito"/>
                <a:cs typeface="Nunito"/>
                <a:sym typeface="Nunito"/>
              </a:rPr>
              <a:t>của</a:t>
            </a:r>
            <a:r>
              <a:rPr lang="en-US" sz="1800" b="1" dirty="0" smtClean="0">
                <a:solidFill>
                  <a:schemeClr val="dk1"/>
                </a:solidFill>
                <a:latin typeface="+mj-lt"/>
                <a:ea typeface="Nunito"/>
                <a:cs typeface="Nunito"/>
                <a:sym typeface="Nunito"/>
              </a:rPr>
              <a:t> GV</a:t>
            </a:r>
            <a:endParaRPr sz="1800" dirty="0">
              <a:solidFill>
                <a:schemeClr val="dk1"/>
              </a:solidFill>
              <a:latin typeface="+mj-lt"/>
              <a:ea typeface="Nunito"/>
              <a:cs typeface="Nunito"/>
              <a:sym typeface="Nunito"/>
            </a:endParaRPr>
          </a:p>
        </p:txBody>
      </p:sp>
      <p:sp>
        <p:nvSpPr>
          <p:cNvPr id="1157" name="Google Shape;1157;p44"/>
          <p:cNvSpPr/>
          <p:nvPr/>
        </p:nvSpPr>
        <p:spPr>
          <a:xfrm>
            <a:off x="839125" y="2811069"/>
            <a:ext cx="3665100" cy="14745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lnSpc>
                <a:spcPct val="150000"/>
              </a:lnSpc>
              <a:spcBef>
                <a:spcPts val="0"/>
              </a:spcBef>
              <a:spcAft>
                <a:spcPts val="0"/>
              </a:spcAft>
              <a:buClr>
                <a:schemeClr val="dk1"/>
              </a:buClr>
              <a:buSzPts val="1100"/>
              <a:buFont typeface="Arial"/>
              <a:buNone/>
            </a:pPr>
            <a:r>
              <a:rPr lang="en-US" sz="2000" b="1" dirty="0" err="1" smtClean="0">
                <a:solidFill>
                  <a:schemeClr val="dk1"/>
                </a:solidFill>
                <a:latin typeface="+mj-lt"/>
                <a:ea typeface="Nunito"/>
                <a:cs typeface="Nunito"/>
                <a:sym typeface="Nunito"/>
              </a:rPr>
              <a:t>Đọc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trước</a:t>
            </a:r>
            <a:r>
              <a:rPr lang="en-US" sz="2000" b="1" dirty="0" smtClean="0">
                <a:solidFill>
                  <a:schemeClr val="dk1"/>
                </a:solidFill>
                <a:latin typeface="+mj-lt"/>
                <a:ea typeface="Nunito"/>
                <a:cs typeface="Nunito"/>
                <a:sym typeface="Nunito"/>
              </a:rPr>
              <a:t> </a:t>
            </a:r>
            <a:r>
              <a:rPr lang="en-US" sz="2000" b="1" dirty="0" err="1" smtClean="0">
                <a:solidFill>
                  <a:schemeClr val="dk1"/>
                </a:solidFill>
                <a:latin typeface="+mj-lt"/>
                <a:ea typeface="Nunito"/>
                <a:cs typeface="Nunito"/>
                <a:sym typeface="Nunito"/>
              </a:rPr>
              <a:t>nội</a:t>
            </a:r>
            <a:r>
              <a:rPr lang="en-US" sz="2000" b="1" dirty="0" smtClean="0">
                <a:solidFill>
                  <a:schemeClr val="dk1"/>
                </a:solidFill>
                <a:latin typeface="+mj-lt"/>
                <a:ea typeface="Nunito"/>
                <a:cs typeface="Nunito"/>
                <a:sym typeface="Nunito"/>
              </a:rPr>
              <a:t> dung </a:t>
            </a:r>
            <a:r>
              <a:rPr lang="en-US" sz="2000" b="1" dirty="0" err="1" smtClean="0">
                <a:solidFill>
                  <a:schemeClr val="dk1"/>
                </a:solidFill>
                <a:latin typeface="+mj-lt"/>
                <a:ea typeface="Nunito"/>
                <a:cs typeface="Nunito"/>
                <a:sym typeface="Nunito"/>
              </a:rPr>
              <a:t>bài</a:t>
            </a:r>
            <a:r>
              <a:rPr lang="en-US" sz="2000" b="1" dirty="0" smtClean="0">
                <a:solidFill>
                  <a:schemeClr val="dk1"/>
                </a:solidFill>
                <a:latin typeface="+mj-lt"/>
                <a:ea typeface="Nunito"/>
                <a:cs typeface="Nunito"/>
                <a:sym typeface="Nunito"/>
              </a:rPr>
              <a:t> 2</a:t>
            </a:r>
            <a:endParaRPr sz="2000" dirty="0">
              <a:solidFill>
                <a:schemeClr val="dk1"/>
              </a:solidFill>
              <a:latin typeface="+mj-lt"/>
              <a:ea typeface="Nunito"/>
              <a:cs typeface="Nunito"/>
              <a:sym typeface="Nunito"/>
            </a:endParaRPr>
          </a:p>
        </p:txBody>
      </p:sp>
      <p:sp>
        <p:nvSpPr>
          <p:cNvPr id="1158" name="Google Shape;1158;p44"/>
          <p:cNvSpPr/>
          <p:nvPr/>
        </p:nvSpPr>
        <p:spPr>
          <a:xfrm>
            <a:off x="4655881" y="2811069"/>
            <a:ext cx="3665100" cy="14745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Nunito"/>
              <a:ea typeface="Nunito"/>
              <a:cs typeface="Nunito"/>
              <a:sym typeface="Nunito"/>
            </a:endParaRPr>
          </a:p>
        </p:txBody>
      </p:sp>
      <p:sp>
        <p:nvSpPr>
          <p:cNvPr id="1159" name="Google Shape;1159;p44"/>
          <p:cNvSpPr/>
          <p:nvPr/>
        </p:nvSpPr>
        <p:spPr>
          <a:xfrm>
            <a:off x="3375488" y="1523605"/>
            <a:ext cx="2249400" cy="2249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4"/>
          <p:cNvSpPr/>
          <p:nvPr/>
        </p:nvSpPr>
        <p:spPr>
          <a:xfrm rot="5400000">
            <a:off x="3537545" y="1523605"/>
            <a:ext cx="2249400" cy="2249400"/>
          </a:xfrm>
          <a:prstGeom prst="pie">
            <a:avLst>
              <a:gd name="adj1" fmla="val 10788866"/>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4"/>
          <p:cNvSpPr/>
          <p:nvPr/>
        </p:nvSpPr>
        <p:spPr>
          <a:xfrm rot="10800000">
            <a:off x="3537545" y="1686918"/>
            <a:ext cx="2249400" cy="2249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4"/>
          <p:cNvSpPr/>
          <p:nvPr/>
        </p:nvSpPr>
        <p:spPr>
          <a:xfrm rot="-5400000">
            <a:off x="3375488" y="1686918"/>
            <a:ext cx="2249400" cy="2249400"/>
          </a:xfrm>
          <a:prstGeom prst="pie">
            <a:avLst>
              <a:gd name="adj1" fmla="val 10788866"/>
              <a:gd name="adj2" fmla="val 1620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4"/>
          <p:cNvSpPr/>
          <p:nvPr/>
        </p:nvSpPr>
        <p:spPr>
          <a:xfrm>
            <a:off x="3893331" y="1992789"/>
            <a:ext cx="290817" cy="408053"/>
          </a:xfrm>
          <a:prstGeom prst="rect">
            <a:avLst/>
          </a:prstGeom>
        </p:spPr>
        <p:txBody>
          <a:bodyPr>
            <a:prstTxWarp prst="textPlain">
              <a:avLst/>
            </a:prstTxWarp>
          </a:bodyPr>
          <a:lstStyle/>
          <a:p>
            <a:pPr lvl="0" algn="ctr"/>
            <a:r>
              <a:rPr lang="en-US" b="1" dirty="0">
                <a:solidFill>
                  <a:schemeClr val="lt1"/>
                </a:solidFill>
                <a:latin typeface="Mali"/>
              </a:rPr>
              <a:t>1</a:t>
            </a:r>
            <a:endParaRPr b="1" i="0" dirty="0">
              <a:ln>
                <a:noFill/>
              </a:ln>
              <a:solidFill>
                <a:schemeClr val="lt1"/>
              </a:solidFill>
              <a:latin typeface="Mali"/>
            </a:endParaRPr>
          </a:p>
        </p:txBody>
      </p:sp>
      <p:sp>
        <p:nvSpPr>
          <p:cNvPr id="1164" name="Google Shape;1164;p44"/>
          <p:cNvSpPr/>
          <p:nvPr/>
        </p:nvSpPr>
        <p:spPr>
          <a:xfrm>
            <a:off x="4838446" y="1999973"/>
            <a:ext cx="443697" cy="405754"/>
          </a:xfrm>
          <a:prstGeom prst="rect">
            <a:avLst/>
          </a:prstGeom>
        </p:spPr>
        <p:txBody>
          <a:bodyPr>
            <a:prstTxWarp prst="textPlain">
              <a:avLst/>
            </a:prstTxWarp>
          </a:bodyPr>
          <a:lstStyle/>
          <a:p>
            <a:pPr lvl="0" algn="ctr"/>
            <a:r>
              <a:rPr lang="en-US" b="1" dirty="0">
                <a:solidFill>
                  <a:schemeClr val="lt1"/>
                </a:solidFill>
                <a:latin typeface="Mali"/>
              </a:rPr>
              <a:t>2</a:t>
            </a:r>
            <a:endParaRPr b="1" i="0" dirty="0">
              <a:ln>
                <a:noFill/>
              </a:ln>
              <a:solidFill>
                <a:schemeClr val="lt1"/>
              </a:solidFill>
              <a:latin typeface="Mali"/>
            </a:endParaRPr>
          </a:p>
        </p:txBody>
      </p:sp>
      <p:sp>
        <p:nvSpPr>
          <p:cNvPr id="1165" name="Google Shape;1165;p44"/>
          <p:cNvSpPr/>
          <p:nvPr/>
        </p:nvSpPr>
        <p:spPr>
          <a:xfrm>
            <a:off x="3861146" y="3022352"/>
            <a:ext cx="409213" cy="404030"/>
          </a:xfrm>
          <a:prstGeom prst="rect">
            <a:avLst/>
          </a:prstGeom>
        </p:spPr>
        <p:txBody>
          <a:bodyPr>
            <a:prstTxWarp prst="textPlain">
              <a:avLst/>
            </a:prstTxWarp>
          </a:bodyPr>
          <a:lstStyle/>
          <a:p>
            <a:pPr lvl="0" algn="ctr"/>
            <a:r>
              <a:rPr lang="en-US" b="1" dirty="0">
                <a:solidFill>
                  <a:schemeClr val="lt1"/>
                </a:solidFill>
                <a:latin typeface="Mali"/>
              </a:rPr>
              <a:t>3</a:t>
            </a:r>
            <a:endParaRPr b="1" i="0" dirty="0">
              <a:ln>
                <a:noFill/>
              </a:ln>
              <a:solidFill>
                <a:schemeClr val="lt1"/>
              </a:solidFill>
              <a:latin typeface="Mali"/>
            </a:endParaRPr>
          </a:p>
        </p:txBody>
      </p:sp>
      <p:sp>
        <p:nvSpPr>
          <p:cNvPr id="1166" name="Google Shape;1166;p44"/>
          <p:cNvSpPr/>
          <p:nvPr/>
        </p:nvSpPr>
        <p:spPr>
          <a:xfrm>
            <a:off x="4944772" y="3029536"/>
            <a:ext cx="305186" cy="406904"/>
          </a:xfrm>
          <a:prstGeom prst="rect">
            <a:avLst/>
          </a:prstGeom>
        </p:spPr>
        <p:txBody>
          <a:bodyPr>
            <a:prstTxWarp prst="textPlain">
              <a:avLst/>
            </a:prstTxWarp>
          </a:bodyPr>
          <a:lstStyle/>
          <a:p>
            <a:pPr lvl="0" algn="ctr"/>
            <a:endParaRPr b="1" i="0" dirty="0">
              <a:ln>
                <a:noFill/>
              </a:ln>
              <a:solidFill>
                <a:schemeClr val="lt1"/>
              </a:solidFill>
              <a:latin typeface="Ma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55"/>
                                        </p:tgtEl>
                                        <p:attrNameLst>
                                          <p:attrName>style.visibility</p:attrName>
                                        </p:attrNameLst>
                                      </p:cBhvr>
                                      <p:to>
                                        <p:strVal val="visible"/>
                                      </p:to>
                                    </p:set>
                                    <p:anim calcmode="lin" valueType="num">
                                      <p:cBhvr additive="base">
                                        <p:cTn id="7" dur="500" fill="hold"/>
                                        <p:tgtEl>
                                          <p:spTgt spid="1155"/>
                                        </p:tgtEl>
                                        <p:attrNameLst>
                                          <p:attrName>ppt_x</p:attrName>
                                        </p:attrNameLst>
                                      </p:cBhvr>
                                      <p:tavLst>
                                        <p:tav tm="0">
                                          <p:val>
                                            <p:strVal val="#ppt_x"/>
                                          </p:val>
                                        </p:tav>
                                        <p:tav tm="100000">
                                          <p:val>
                                            <p:strVal val="#ppt_x"/>
                                          </p:val>
                                        </p:tav>
                                      </p:tavLst>
                                    </p:anim>
                                    <p:anim calcmode="lin" valueType="num">
                                      <p:cBhvr additive="base">
                                        <p:cTn id="8" dur="500" fill="hold"/>
                                        <p:tgtEl>
                                          <p:spTgt spid="11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6"/>
                                        </p:tgtEl>
                                        <p:attrNameLst>
                                          <p:attrName>style.visibility</p:attrName>
                                        </p:attrNameLst>
                                      </p:cBhvr>
                                      <p:to>
                                        <p:strVal val="visible"/>
                                      </p:to>
                                    </p:set>
                                    <p:anim calcmode="lin" valueType="num">
                                      <p:cBhvr additive="base">
                                        <p:cTn id="13" dur="500" fill="hold"/>
                                        <p:tgtEl>
                                          <p:spTgt spid="1156"/>
                                        </p:tgtEl>
                                        <p:attrNameLst>
                                          <p:attrName>ppt_x</p:attrName>
                                        </p:attrNameLst>
                                      </p:cBhvr>
                                      <p:tavLst>
                                        <p:tav tm="0">
                                          <p:val>
                                            <p:strVal val="#ppt_x"/>
                                          </p:val>
                                        </p:tav>
                                        <p:tav tm="100000">
                                          <p:val>
                                            <p:strVal val="#ppt_x"/>
                                          </p:val>
                                        </p:tav>
                                      </p:tavLst>
                                    </p:anim>
                                    <p:anim calcmode="lin" valueType="num">
                                      <p:cBhvr additive="base">
                                        <p:cTn id="14" dur="500" fill="hold"/>
                                        <p:tgtEl>
                                          <p:spTgt spid="11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
                                        </p:tgtEl>
                                        <p:attrNameLst>
                                          <p:attrName>style.visibility</p:attrName>
                                        </p:attrNameLst>
                                      </p:cBhvr>
                                      <p:to>
                                        <p:strVal val="visible"/>
                                      </p:to>
                                    </p:set>
                                    <p:anim calcmode="lin" valueType="num">
                                      <p:cBhvr additive="base">
                                        <p:cTn id="19" dur="500" fill="hold"/>
                                        <p:tgtEl>
                                          <p:spTgt spid="1157"/>
                                        </p:tgtEl>
                                        <p:attrNameLst>
                                          <p:attrName>ppt_x</p:attrName>
                                        </p:attrNameLst>
                                      </p:cBhvr>
                                      <p:tavLst>
                                        <p:tav tm="0">
                                          <p:val>
                                            <p:strVal val="#ppt_x"/>
                                          </p:val>
                                        </p:tav>
                                        <p:tav tm="100000">
                                          <p:val>
                                            <p:strVal val="#ppt_x"/>
                                          </p:val>
                                        </p:tav>
                                      </p:tavLst>
                                    </p:anim>
                                    <p:anim calcmode="lin" valueType="num">
                                      <p:cBhvr additive="base">
                                        <p:cTn id="20" dur="500" fill="hold"/>
                                        <p:tgtEl>
                                          <p:spTgt spid="1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animBg="1"/>
      <p:bldP spid="1156" grpId="0" animBg="1"/>
      <p:bldP spid="11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8646" y="90417"/>
            <a:ext cx="3501737" cy="4959266"/>
          </a:xfrm>
          <a:prstGeom prst="rect">
            <a:avLst/>
          </a:prstGeom>
        </p:spPr>
      </p:pic>
      <p:pic>
        <p:nvPicPr>
          <p:cNvPr id="7" name="Picture 6"/>
          <p:cNvPicPr>
            <a:picLocks noChangeAspect="1"/>
          </p:cNvPicPr>
          <p:nvPr/>
        </p:nvPicPr>
        <p:blipFill>
          <a:blip r:embed="rId4"/>
          <a:stretch>
            <a:fillRect/>
          </a:stretch>
        </p:blipFill>
        <p:spPr>
          <a:xfrm>
            <a:off x="86592" y="90417"/>
            <a:ext cx="3829044" cy="5053083"/>
          </a:xfrm>
          <a:prstGeom prst="rect">
            <a:avLst/>
          </a:prstGeom>
        </p:spPr>
      </p:pic>
      <p:sp>
        <p:nvSpPr>
          <p:cNvPr id="8" name="Right Arrow 7"/>
          <p:cNvSpPr/>
          <p:nvPr/>
        </p:nvSpPr>
        <p:spPr>
          <a:xfrm>
            <a:off x="3958068" y="2069491"/>
            <a:ext cx="748146" cy="1007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52286" y="4596548"/>
            <a:ext cx="7221849" cy="496996"/>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lnSpc>
                <a:spcPct val="150000"/>
              </a:lnSpc>
              <a:spcBef>
                <a:spcPts val="600"/>
              </a:spcBef>
              <a:spcAft>
                <a:spcPts val="600"/>
              </a:spcAft>
            </a:pPr>
            <a:r>
              <a:rPr lang="fr-FR" sz="2000" dirty="0" err="1">
                <a:solidFill>
                  <a:srgbClr val="002060"/>
                </a:solidFill>
                <a:latin typeface="+mj-lt"/>
                <a:ea typeface="Calibri" panose="020F0502020204030204" pitchFamily="34" charset="0"/>
                <a:cs typeface="Times New Roman" panose="02020603050405020304" pitchFamily="18" charset="0"/>
              </a:rPr>
              <a:t>Có</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những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cách</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nào</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để</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lưu</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giữ</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lại</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chân</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dung</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của</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một</a:t>
            </a:r>
            <a:r>
              <a:rPr lang="fr-FR" sz="2000" dirty="0">
                <a:solidFill>
                  <a:srgbClr val="002060"/>
                </a:solidFill>
                <a:latin typeface="+mj-lt"/>
                <a:ea typeface="Calibri" panose="020F0502020204030204" pitchFamily="34" charset="0"/>
                <a:cs typeface="Times New Roman" panose="02020603050405020304" pitchFamily="18" charset="0"/>
              </a:rPr>
              <a:t> </a:t>
            </a:r>
            <a:r>
              <a:rPr lang="fr-FR" sz="2000" dirty="0" err="1">
                <a:solidFill>
                  <a:srgbClr val="002060"/>
                </a:solidFill>
                <a:latin typeface="+mj-lt"/>
                <a:ea typeface="Calibri" panose="020F0502020204030204" pitchFamily="34" charset="0"/>
                <a:cs typeface="Times New Roman" panose="02020603050405020304" pitchFamily="18" charset="0"/>
              </a:rPr>
              <a:t>người</a:t>
            </a:r>
            <a:r>
              <a:rPr lang="fr-FR" sz="2000" dirty="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38"/>
        <p:cNvGrpSpPr/>
        <p:nvPr/>
      </p:nvGrpSpPr>
      <p:grpSpPr>
        <a:xfrm>
          <a:off x="0" y="0"/>
          <a:ext cx="0" cy="0"/>
          <a:chOff x="0" y="0"/>
          <a:chExt cx="0" cy="0"/>
        </a:xfrm>
      </p:grpSpPr>
      <p:sp>
        <p:nvSpPr>
          <p:cNvPr id="1039" name="Google Shape;1039;p37"/>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040" name="Google Shape;1040;p37"/>
          <p:cNvSpPr txBox="1">
            <a:spLocks noGrp="1"/>
          </p:cNvSpPr>
          <p:nvPr>
            <p:ph type="ctrTitle" idx="4294967295"/>
          </p:nvPr>
        </p:nvSpPr>
        <p:spPr>
          <a:xfrm>
            <a:off x="1292225" y="1028701"/>
            <a:ext cx="6594475" cy="2275608"/>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4000" b="1" dirty="0" smtClean="0">
                <a:solidFill>
                  <a:schemeClr val="bg1"/>
                </a:solidFill>
                <a:latin typeface="Times New Roman" panose="02020603050405020304" pitchFamily="18" charset="0"/>
                <a:cs typeface="Times New Roman" panose="02020603050405020304" pitchFamily="18" charset="0"/>
              </a:rPr>
              <a:t>C</a:t>
            </a:r>
            <a:r>
              <a:rPr lang="en" sz="4000" b="1" dirty="0" smtClean="0">
                <a:solidFill>
                  <a:schemeClr val="bg1"/>
                </a:solidFill>
                <a:latin typeface="Times New Roman" panose="02020603050405020304" pitchFamily="18" charset="0"/>
                <a:cs typeface="Times New Roman" panose="02020603050405020304" pitchFamily="18" charset="0"/>
              </a:rPr>
              <a:t>ảm ơn quý thầy cô và các em đã lắng nghe!</a:t>
            </a:r>
            <a:endParaRPr sz="4000" b="1" dirty="0">
              <a:solidFill>
                <a:schemeClr val="bg1"/>
              </a:solidFill>
              <a:latin typeface="Times New Roman" panose="02020603050405020304" pitchFamily="18" charset="0"/>
              <a:cs typeface="Times New Roman" panose="02020603050405020304" pitchFamily="18" charset="0"/>
            </a:endParaRPr>
          </a:p>
        </p:txBody>
      </p:sp>
      <p:sp>
        <p:nvSpPr>
          <p:cNvPr id="1042" name="Google Shape;1042;p37"/>
          <p:cNvSpPr/>
          <p:nvPr/>
        </p:nvSpPr>
        <p:spPr>
          <a:xfrm>
            <a:off x="401292" y="464143"/>
            <a:ext cx="376518" cy="332917"/>
          </a:xfrm>
          <a:custGeom>
            <a:avLst/>
            <a:gdLst/>
            <a:ahLst/>
            <a:cxnLst/>
            <a:rect l="l" t="t" r="r" b="b"/>
            <a:pathLst>
              <a:path w="17228" h="15233" extrusionOk="0">
                <a:moveTo>
                  <a:pt x="3918" y="535"/>
                </a:moveTo>
                <a:lnTo>
                  <a:pt x="4380" y="584"/>
                </a:lnTo>
                <a:lnTo>
                  <a:pt x="4842" y="657"/>
                </a:lnTo>
                <a:lnTo>
                  <a:pt x="5280" y="779"/>
                </a:lnTo>
                <a:lnTo>
                  <a:pt x="5767" y="973"/>
                </a:lnTo>
                <a:lnTo>
                  <a:pt x="6253" y="1192"/>
                </a:lnTo>
                <a:lnTo>
                  <a:pt x="6716" y="1436"/>
                </a:lnTo>
                <a:lnTo>
                  <a:pt x="7154" y="1728"/>
                </a:lnTo>
                <a:lnTo>
                  <a:pt x="7446" y="1898"/>
                </a:lnTo>
                <a:lnTo>
                  <a:pt x="7762" y="2117"/>
                </a:lnTo>
                <a:lnTo>
                  <a:pt x="7908" y="2239"/>
                </a:lnTo>
                <a:lnTo>
                  <a:pt x="8054" y="2385"/>
                </a:lnTo>
                <a:lnTo>
                  <a:pt x="8200" y="2531"/>
                </a:lnTo>
                <a:lnTo>
                  <a:pt x="8297" y="2677"/>
                </a:lnTo>
                <a:lnTo>
                  <a:pt x="8297" y="2774"/>
                </a:lnTo>
                <a:lnTo>
                  <a:pt x="8297" y="2847"/>
                </a:lnTo>
                <a:lnTo>
                  <a:pt x="8346" y="2920"/>
                </a:lnTo>
                <a:lnTo>
                  <a:pt x="8395" y="2993"/>
                </a:lnTo>
                <a:lnTo>
                  <a:pt x="8395" y="3115"/>
                </a:lnTo>
                <a:lnTo>
                  <a:pt x="8419" y="3188"/>
                </a:lnTo>
                <a:lnTo>
                  <a:pt x="8468" y="3212"/>
                </a:lnTo>
                <a:lnTo>
                  <a:pt x="8541" y="3212"/>
                </a:lnTo>
                <a:lnTo>
                  <a:pt x="8589" y="3188"/>
                </a:lnTo>
                <a:lnTo>
                  <a:pt x="8711" y="3066"/>
                </a:lnTo>
                <a:lnTo>
                  <a:pt x="8784" y="2920"/>
                </a:lnTo>
                <a:lnTo>
                  <a:pt x="8833" y="2774"/>
                </a:lnTo>
                <a:lnTo>
                  <a:pt x="8808" y="2628"/>
                </a:lnTo>
                <a:lnTo>
                  <a:pt x="8930" y="2482"/>
                </a:lnTo>
                <a:lnTo>
                  <a:pt x="9076" y="2360"/>
                </a:lnTo>
                <a:lnTo>
                  <a:pt x="9441" y="2093"/>
                </a:lnTo>
                <a:lnTo>
                  <a:pt x="10001" y="1728"/>
                </a:lnTo>
                <a:lnTo>
                  <a:pt x="10439" y="1460"/>
                </a:lnTo>
                <a:lnTo>
                  <a:pt x="10925" y="1192"/>
                </a:lnTo>
                <a:lnTo>
                  <a:pt x="11412" y="949"/>
                </a:lnTo>
                <a:lnTo>
                  <a:pt x="11899" y="754"/>
                </a:lnTo>
                <a:lnTo>
                  <a:pt x="12045" y="681"/>
                </a:lnTo>
                <a:lnTo>
                  <a:pt x="12215" y="657"/>
                </a:lnTo>
                <a:lnTo>
                  <a:pt x="12580" y="608"/>
                </a:lnTo>
                <a:lnTo>
                  <a:pt x="12945" y="633"/>
                </a:lnTo>
                <a:lnTo>
                  <a:pt x="13286" y="633"/>
                </a:lnTo>
                <a:lnTo>
                  <a:pt x="13626" y="657"/>
                </a:lnTo>
                <a:lnTo>
                  <a:pt x="13967" y="730"/>
                </a:lnTo>
                <a:lnTo>
                  <a:pt x="14283" y="803"/>
                </a:lnTo>
                <a:lnTo>
                  <a:pt x="14599" y="925"/>
                </a:lnTo>
                <a:lnTo>
                  <a:pt x="14551" y="998"/>
                </a:lnTo>
                <a:lnTo>
                  <a:pt x="14526" y="1095"/>
                </a:lnTo>
                <a:lnTo>
                  <a:pt x="14551" y="1144"/>
                </a:lnTo>
                <a:lnTo>
                  <a:pt x="14575" y="1192"/>
                </a:lnTo>
                <a:lnTo>
                  <a:pt x="14624" y="1217"/>
                </a:lnTo>
                <a:lnTo>
                  <a:pt x="14672" y="1217"/>
                </a:lnTo>
                <a:lnTo>
                  <a:pt x="14770" y="1168"/>
                </a:lnTo>
                <a:lnTo>
                  <a:pt x="14867" y="1119"/>
                </a:lnTo>
                <a:lnTo>
                  <a:pt x="14964" y="1095"/>
                </a:lnTo>
                <a:lnTo>
                  <a:pt x="15135" y="1192"/>
                </a:lnTo>
                <a:lnTo>
                  <a:pt x="15062" y="1265"/>
                </a:lnTo>
                <a:lnTo>
                  <a:pt x="15013" y="1338"/>
                </a:lnTo>
                <a:lnTo>
                  <a:pt x="15013" y="1436"/>
                </a:lnTo>
                <a:lnTo>
                  <a:pt x="15037" y="1509"/>
                </a:lnTo>
                <a:lnTo>
                  <a:pt x="15110" y="1533"/>
                </a:lnTo>
                <a:lnTo>
                  <a:pt x="15208" y="1533"/>
                </a:lnTo>
                <a:lnTo>
                  <a:pt x="15427" y="1411"/>
                </a:lnTo>
                <a:lnTo>
                  <a:pt x="15573" y="1509"/>
                </a:lnTo>
                <a:lnTo>
                  <a:pt x="15451" y="1679"/>
                </a:lnTo>
                <a:lnTo>
                  <a:pt x="15378" y="1849"/>
                </a:lnTo>
                <a:lnTo>
                  <a:pt x="15378" y="1995"/>
                </a:lnTo>
                <a:lnTo>
                  <a:pt x="15378" y="2044"/>
                </a:lnTo>
                <a:lnTo>
                  <a:pt x="15427" y="2068"/>
                </a:lnTo>
                <a:lnTo>
                  <a:pt x="15524" y="2068"/>
                </a:lnTo>
                <a:lnTo>
                  <a:pt x="15597" y="2020"/>
                </a:lnTo>
                <a:lnTo>
                  <a:pt x="15743" y="1898"/>
                </a:lnTo>
                <a:lnTo>
                  <a:pt x="15840" y="1801"/>
                </a:lnTo>
                <a:lnTo>
                  <a:pt x="15986" y="1971"/>
                </a:lnTo>
                <a:lnTo>
                  <a:pt x="15865" y="2093"/>
                </a:lnTo>
                <a:lnTo>
                  <a:pt x="15767" y="2239"/>
                </a:lnTo>
                <a:lnTo>
                  <a:pt x="15694" y="2385"/>
                </a:lnTo>
                <a:lnTo>
                  <a:pt x="15670" y="2458"/>
                </a:lnTo>
                <a:lnTo>
                  <a:pt x="15670" y="2531"/>
                </a:lnTo>
                <a:lnTo>
                  <a:pt x="15719" y="2506"/>
                </a:lnTo>
                <a:lnTo>
                  <a:pt x="15792" y="2482"/>
                </a:lnTo>
                <a:lnTo>
                  <a:pt x="15889" y="2433"/>
                </a:lnTo>
                <a:lnTo>
                  <a:pt x="15986" y="2360"/>
                </a:lnTo>
                <a:lnTo>
                  <a:pt x="16157" y="2239"/>
                </a:lnTo>
                <a:lnTo>
                  <a:pt x="16327" y="2579"/>
                </a:lnTo>
                <a:lnTo>
                  <a:pt x="16157" y="2701"/>
                </a:lnTo>
                <a:lnTo>
                  <a:pt x="15913" y="2944"/>
                </a:lnTo>
                <a:lnTo>
                  <a:pt x="15792" y="3066"/>
                </a:lnTo>
                <a:lnTo>
                  <a:pt x="15694" y="3212"/>
                </a:lnTo>
                <a:lnTo>
                  <a:pt x="15694" y="3261"/>
                </a:lnTo>
                <a:lnTo>
                  <a:pt x="15694" y="3309"/>
                </a:lnTo>
                <a:lnTo>
                  <a:pt x="15743" y="3334"/>
                </a:lnTo>
                <a:lnTo>
                  <a:pt x="15792" y="3334"/>
                </a:lnTo>
                <a:lnTo>
                  <a:pt x="15938" y="3285"/>
                </a:lnTo>
                <a:lnTo>
                  <a:pt x="16059" y="3212"/>
                </a:lnTo>
                <a:lnTo>
                  <a:pt x="16327" y="3017"/>
                </a:lnTo>
                <a:lnTo>
                  <a:pt x="16449" y="2944"/>
                </a:lnTo>
                <a:lnTo>
                  <a:pt x="16570" y="3431"/>
                </a:lnTo>
                <a:lnTo>
                  <a:pt x="16497" y="3480"/>
                </a:lnTo>
                <a:lnTo>
                  <a:pt x="16400" y="3553"/>
                </a:lnTo>
                <a:lnTo>
                  <a:pt x="16303" y="3650"/>
                </a:lnTo>
                <a:lnTo>
                  <a:pt x="16181" y="3747"/>
                </a:lnTo>
                <a:lnTo>
                  <a:pt x="15962" y="3893"/>
                </a:lnTo>
                <a:lnTo>
                  <a:pt x="15889" y="3991"/>
                </a:lnTo>
                <a:lnTo>
                  <a:pt x="15816" y="4112"/>
                </a:lnTo>
                <a:lnTo>
                  <a:pt x="15792" y="4137"/>
                </a:lnTo>
                <a:lnTo>
                  <a:pt x="15816" y="4185"/>
                </a:lnTo>
                <a:lnTo>
                  <a:pt x="15865" y="4210"/>
                </a:lnTo>
                <a:lnTo>
                  <a:pt x="15889" y="4185"/>
                </a:lnTo>
                <a:lnTo>
                  <a:pt x="16254" y="4064"/>
                </a:lnTo>
                <a:lnTo>
                  <a:pt x="16449" y="3966"/>
                </a:lnTo>
                <a:lnTo>
                  <a:pt x="16643" y="3869"/>
                </a:lnTo>
                <a:lnTo>
                  <a:pt x="16643" y="4039"/>
                </a:lnTo>
                <a:lnTo>
                  <a:pt x="16668" y="4185"/>
                </a:lnTo>
                <a:lnTo>
                  <a:pt x="16546" y="4234"/>
                </a:lnTo>
                <a:lnTo>
                  <a:pt x="16424" y="4283"/>
                </a:lnTo>
                <a:lnTo>
                  <a:pt x="16205" y="4404"/>
                </a:lnTo>
                <a:lnTo>
                  <a:pt x="15962" y="4575"/>
                </a:lnTo>
                <a:lnTo>
                  <a:pt x="15840" y="4672"/>
                </a:lnTo>
                <a:lnTo>
                  <a:pt x="15719" y="4769"/>
                </a:lnTo>
                <a:lnTo>
                  <a:pt x="15719" y="4842"/>
                </a:lnTo>
                <a:lnTo>
                  <a:pt x="15743" y="4867"/>
                </a:lnTo>
                <a:lnTo>
                  <a:pt x="15767" y="4867"/>
                </a:lnTo>
                <a:lnTo>
                  <a:pt x="16059" y="4818"/>
                </a:lnTo>
                <a:lnTo>
                  <a:pt x="16351" y="4721"/>
                </a:lnTo>
                <a:lnTo>
                  <a:pt x="16692" y="4623"/>
                </a:lnTo>
                <a:lnTo>
                  <a:pt x="16668" y="4940"/>
                </a:lnTo>
                <a:lnTo>
                  <a:pt x="16668" y="5256"/>
                </a:lnTo>
                <a:lnTo>
                  <a:pt x="16449" y="5280"/>
                </a:lnTo>
                <a:lnTo>
                  <a:pt x="16230" y="5329"/>
                </a:lnTo>
                <a:lnTo>
                  <a:pt x="16059" y="5378"/>
                </a:lnTo>
                <a:lnTo>
                  <a:pt x="15889" y="5426"/>
                </a:lnTo>
                <a:lnTo>
                  <a:pt x="15548" y="5572"/>
                </a:lnTo>
                <a:lnTo>
                  <a:pt x="15548" y="5597"/>
                </a:lnTo>
                <a:lnTo>
                  <a:pt x="15573" y="5621"/>
                </a:lnTo>
                <a:lnTo>
                  <a:pt x="15816" y="5645"/>
                </a:lnTo>
                <a:lnTo>
                  <a:pt x="16084" y="5670"/>
                </a:lnTo>
                <a:lnTo>
                  <a:pt x="16351" y="5694"/>
                </a:lnTo>
                <a:lnTo>
                  <a:pt x="16619" y="5694"/>
                </a:lnTo>
                <a:lnTo>
                  <a:pt x="16546" y="6010"/>
                </a:lnTo>
                <a:lnTo>
                  <a:pt x="16473" y="6327"/>
                </a:lnTo>
                <a:lnTo>
                  <a:pt x="16351" y="6278"/>
                </a:lnTo>
                <a:lnTo>
                  <a:pt x="16205" y="6229"/>
                </a:lnTo>
                <a:lnTo>
                  <a:pt x="15938" y="6181"/>
                </a:lnTo>
                <a:lnTo>
                  <a:pt x="15670" y="6156"/>
                </a:lnTo>
                <a:lnTo>
                  <a:pt x="15402" y="6156"/>
                </a:lnTo>
                <a:lnTo>
                  <a:pt x="15354" y="6205"/>
                </a:lnTo>
                <a:lnTo>
                  <a:pt x="15354" y="6254"/>
                </a:lnTo>
                <a:lnTo>
                  <a:pt x="15378" y="6327"/>
                </a:lnTo>
                <a:lnTo>
                  <a:pt x="15427" y="6375"/>
                </a:lnTo>
                <a:lnTo>
                  <a:pt x="15500" y="6424"/>
                </a:lnTo>
                <a:lnTo>
                  <a:pt x="15573" y="6472"/>
                </a:lnTo>
                <a:lnTo>
                  <a:pt x="15743" y="6521"/>
                </a:lnTo>
                <a:lnTo>
                  <a:pt x="15889" y="6545"/>
                </a:lnTo>
                <a:lnTo>
                  <a:pt x="16108" y="6618"/>
                </a:lnTo>
                <a:lnTo>
                  <a:pt x="16351" y="6691"/>
                </a:lnTo>
                <a:lnTo>
                  <a:pt x="16376" y="6716"/>
                </a:lnTo>
                <a:lnTo>
                  <a:pt x="16254" y="7032"/>
                </a:lnTo>
                <a:lnTo>
                  <a:pt x="16084" y="7008"/>
                </a:lnTo>
                <a:lnTo>
                  <a:pt x="15889" y="6959"/>
                </a:lnTo>
                <a:lnTo>
                  <a:pt x="15524" y="6862"/>
                </a:lnTo>
                <a:lnTo>
                  <a:pt x="15329" y="6837"/>
                </a:lnTo>
                <a:lnTo>
                  <a:pt x="15159" y="6837"/>
                </a:lnTo>
                <a:lnTo>
                  <a:pt x="14964" y="6862"/>
                </a:lnTo>
                <a:lnTo>
                  <a:pt x="14794" y="6935"/>
                </a:lnTo>
                <a:lnTo>
                  <a:pt x="14770" y="6983"/>
                </a:lnTo>
                <a:lnTo>
                  <a:pt x="14770" y="7008"/>
                </a:lnTo>
                <a:lnTo>
                  <a:pt x="14770" y="7056"/>
                </a:lnTo>
                <a:lnTo>
                  <a:pt x="14818" y="7081"/>
                </a:lnTo>
                <a:lnTo>
                  <a:pt x="15135" y="7178"/>
                </a:lnTo>
                <a:lnTo>
                  <a:pt x="15451" y="7300"/>
                </a:lnTo>
                <a:lnTo>
                  <a:pt x="15767" y="7397"/>
                </a:lnTo>
                <a:lnTo>
                  <a:pt x="16084" y="7470"/>
                </a:lnTo>
                <a:lnTo>
                  <a:pt x="15889" y="7884"/>
                </a:lnTo>
                <a:lnTo>
                  <a:pt x="15719" y="7786"/>
                </a:lnTo>
                <a:lnTo>
                  <a:pt x="15524" y="7738"/>
                </a:lnTo>
                <a:lnTo>
                  <a:pt x="15183" y="7665"/>
                </a:lnTo>
                <a:lnTo>
                  <a:pt x="14940" y="7616"/>
                </a:lnTo>
                <a:lnTo>
                  <a:pt x="14721" y="7567"/>
                </a:lnTo>
                <a:lnTo>
                  <a:pt x="14502" y="7543"/>
                </a:lnTo>
                <a:lnTo>
                  <a:pt x="14259" y="7567"/>
                </a:lnTo>
                <a:lnTo>
                  <a:pt x="14210" y="7592"/>
                </a:lnTo>
                <a:lnTo>
                  <a:pt x="14186" y="7640"/>
                </a:lnTo>
                <a:lnTo>
                  <a:pt x="14186" y="7689"/>
                </a:lnTo>
                <a:lnTo>
                  <a:pt x="14234" y="7713"/>
                </a:lnTo>
                <a:lnTo>
                  <a:pt x="14721" y="7884"/>
                </a:lnTo>
                <a:lnTo>
                  <a:pt x="15183" y="8078"/>
                </a:lnTo>
                <a:lnTo>
                  <a:pt x="15427" y="8151"/>
                </a:lnTo>
                <a:lnTo>
                  <a:pt x="15573" y="8176"/>
                </a:lnTo>
                <a:lnTo>
                  <a:pt x="15694" y="8200"/>
                </a:lnTo>
                <a:lnTo>
                  <a:pt x="15427" y="8638"/>
                </a:lnTo>
                <a:lnTo>
                  <a:pt x="15378" y="8614"/>
                </a:lnTo>
                <a:lnTo>
                  <a:pt x="14818" y="8565"/>
                </a:lnTo>
                <a:lnTo>
                  <a:pt x="14551" y="8516"/>
                </a:lnTo>
                <a:lnTo>
                  <a:pt x="14283" y="8468"/>
                </a:lnTo>
                <a:lnTo>
                  <a:pt x="13821" y="8370"/>
                </a:lnTo>
                <a:lnTo>
                  <a:pt x="13578" y="8322"/>
                </a:lnTo>
                <a:lnTo>
                  <a:pt x="13334" y="8322"/>
                </a:lnTo>
                <a:lnTo>
                  <a:pt x="13310" y="8346"/>
                </a:lnTo>
                <a:lnTo>
                  <a:pt x="13286" y="8370"/>
                </a:lnTo>
                <a:lnTo>
                  <a:pt x="13286" y="8395"/>
                </a:lnTo>
                <a:lnTo>
                  <a:pt x="13310" y="8419"/>
                </a:lnTo>
                <a:lnTo>
                  <a:pt x="13553" y="8541"/>
                </a:lnTo>
                <a:lnTo>
                  <a:pt x="13821" y="8638"/>
                </a:lnTo>
                <a:lnTo>
                  <a:pt x="14332" y="8808"/>
                </a:lnTo>
                <a:lnTo>
                  <a:pt x="14551" y="8857"/>
                </a:lnTo>
                <a:lnTo>
                  <a:pt x="14770" y="8906"/>
                </a:lnTo>
                <a:lnTo>
                  <a:pt x="15013" y="8930"/>
                </a:lnTo>
                <a:lnTo>
                  <a:pt x="15232" y="8930"/>
                </a:lnTo>
                <a:lnTo>
                  <a:pt x="14818" y="9465"/>
                </a:lnTo>
                <a:lnTo>
                  <a:pt x="14648" y="9417"/>
                </a:lnTo>
                <a:lnTo>
                  <a:pt x="14453" y="9368"/>
                </a:lnTo>
                <a:lnTo>
                  <a:pt x="14088" y="9319"/>
                </a:lnTo>
                <a:lnTo>
                  <a:pt x="13797" y="9271"/>
                </a:lnTo>
                <a:lnTo>
                  <a:pt x="13480" y="9198"/>
                </a:lnTo>
                <a:lnTo>
                  <a:pt x="13188" y="9100"/>
                </a:lnTo>
                <a:lnTo>
                  <a:pt x="12921" y="8979"/>
                </a:lnTo>
                <a:lnTo>
                  <a:pt x="12872" y="8979"/>
                </a:lnTo>
                <a:lnTo>
                  <a:pt x="12872" y="9027"/>
                </a:lnTo>
                <a:lnTo>
                  <a:pt x="12945" y="9125"/>
                </a:lnTo>
                <a:lnTo>
                  <a:pt x="13018" y="9222"/>
                </a:lnTo>
                <a:lnTo>
                  <a:pt x="13115" y="9319"/>
                </a:lnTo>
                <a:lnTo>
                  <a:pt x="13213" y="9392"/>
                </a:lnTo>
                <a:lnTo>
                  <a:pt x="13432" y="9490"/>
                </a:lnTo>
                <a:lnTo>
                  <a:pt x="13675" y="9587"/>
                </a:lnTo>
                <a:lnTo>
                  <a:pt x="13991" y="9684"/>
                </a:lnTo>
                <a:lnTo>
                  <a:pt x="14332" y="9733"/>
                </a:lnTo>
                <a:lnTo>
                  <a:pt x="14551" y="9806"/>
                </a:lnTo>
                <a:lnTo>
                  <a:pt x="14186" y="10195"/>
                </a:lnTo>
                <a:lnTo>
                  <a:pt x="14137" y="10098"/>
                </a:lnTo>
                <a:lnTo>
                  <a:pt x="14064" y="10049"/>
                </a:lnTo>
                <a:lnTo>
                  <a:pt x="13651" y="9928"/>
                </a:lnTo>
                <a:lnTo>
                  <a:pt x="13213" y="9782"/>
                </a:lnTo>
                <a:lnTo>
                  <a:pt x="12799" y="9660"/>
                </a:lnTo>
                <a:lnTo>
                  <a:pt x="12580" y="9611"/>
                </a:lnTo>
                <a:lnTo>
                  <a:pt x="12337" y="9611"/>
                </a:lnTo>
                <a:lnTo>
                  <a:pt x="12337" y="9636"/>
                </a:lnTo>
                <a:lnTo>
                  <a:pt x="12337" y="9660"/>
                </a:lnTo>
                <a:lnTo>
                  <a:pt x="12702" y="9903"/>
                </a:lnTo>
                <a:lnTo>
                  <a:pt x="13115" y="10122"/>
                </a:lnTo>
                <a:lnTo>
                  <a:pt x="13529" y="10293"/>
                </a:lnTo>
                <a:lnTo>
                  <a:pt x="13967" y="10439"/>
                </a:lnTo>
                <a:lnTo>
                  <a:pt x="13505" y="10877"/>
                </a:lnTo>
                <a:lnTo>
                  <a:pt x="13286" y="10804"/>
                </a:lnTo>
                <a:lnTo>
                  <a:pt x="13042" y="10731"/>
                </a:lnTo>
                <a:lnTo>
                  <a:pt x="12799" y="10658"/>
                </a:lnTo>
                <a:lnTo>
                  <a:pt x="12580" y="10585"/>
                </a:lnTo>
                <a:lnTo>
                  <a:pt x="12045" y="10341"/>
                </a:lnTo>
                <a:lnTo>
                  <a:pt x="11777" y="10244"/>
                </a:lnTo>
                <a:lnTo>
                  <a:pt x="11631" y="10220"/>
                </a:lnTo>
                <a:lnTo>
                  <a:pt x="11485" y="10195"/>
                </a:lnTo>
                <a:lnTo>
                  <a:pt x="11436" y="10220"/>
                </a:lnTo>
                <a:lnTo>
                  <a:pt x="11436" y="10244"/>
                </a:lnTo>
                <a:lnTo>
                  <a:pt x="11412" y="10268"/>
                </a:lnTo>
                <a:lnTo>
                  <a:pt x="11436" y="10317"/>
                </a:lnTo>
                <a:lnTo>
                  <a:pt x="11680" y="10512"/>
                </a:lnTo>
                <a:lnTo>
                  <a:pt x="11972" y="10706"/>
                </a:lnTo>
                <a:lnTo>
                  <a:pt x="12264" y="10852"/>
                </a:lnTo>
                <a:lnTo>
                  <a:pt x="12556" y="10998"/>
                </a:lnTo>
                <a:lnTo>
                  <a:pt x="12848" y="11120"/>
                </a:lnTo>
                <a:lnTo>
                  <a:pt x="12994" y="11169"/>
                </a:lnTo>
                <a:lnTo>
                  <a:pt x="13164" y="11193"/>
                </a:lnTo>
                <a:lnTo>
                  <a:pt x="12799" y="11509"/>
                </a:lnTo>
                <a:lnTo>
                  <a:pt x="12702" y="11461"/>
                </a:lnTo>
                <a:lnTo>
                  <a:pt x="12580" y="11412"/>
                </a:lnTo>
                <a:lnTo>
                  <a:pt x="12337" y="11363"/>
                </a:lnTo>
                <a:lnTo>
                  <a:pt x="12069" y="11315"/>
                </a:lnTo>
                <a:lnTo>
                  <a:pt x="11826" y="11266"/>
                </a:lnTo>
                <a:lnTo>
                  <a:pt x="11315" y="11071"/>
                </a:lnTo>
                <a:lnTo>
                  <a:pt x="11047" y="10998"/>
                </a:lnTo>
                <a:lnTo>
                  <a:pt x="10901" y="10974"/>
                </a:lnTo>
                <a:lnTo>
                  <a:pt x="10755" y="10974"/>
                </a:lnTo>
                <a:lnTo>
                  <a:pt x="10706" y="10998"/>
                </a:lnTo>
                <a:lnTo>
                  <a:pt x="10682" y="11023"/>
                </a:lnTo>
                <a:lnTo>
                  <a:pt x="10682" y="11071"/>
                </a:lnTo>
                <a:lnTo>
                  <a:pt x="10706" y="11096"/>
                </a:lnTo>
                <a:lnTo>
                  <a:pt x="10828" y="11217"/>
                </a:lnTo>
                <a:lnTo>
                  <a:pt x="10998" y="11339"/>
                </a:lnTo>
                <a:lnTo>
                  <a:pt x="11217" y="11461"/>
                </a:lnTo>
                <a:lnTo>
                  <a:pt x="11436" y="11582"/>
                </a:lnTo>
                <a:lnTo>
                  <a:pt x="11655" y="11704"/>
                </a:lnTo>
                <a:lnTo>
                  <a:pt x="11899" y="11777"/>
                </a:lnTo>
                <a:lnTo>
                  <a:pt x="12142" y="11826"/>
                </a:lnTo>
                <a:lnTo>
                  <a:pt x="12385" y="11874"/>
                </a:lnTo>
                <a:lnTo>
                  <a:pt x="12045" y="12142"/>
                </a:lnTo>
                <a:lnTo>
                  <a:pt x="11874" y="12093"/>
                </a:lnTo>
                <a:lnTo>
                  <a:pt x="11704" y="12045"/>
                </a:lnTo>
                <a:lnTo>
                  <a:pt x="11412" y="11996"/>
                </a:lnTo>
                <a:lnTo>
                  <a:pt x="11242" y="11947"/>
                </a:lnTo>
                <a:lnTo>
                  <a:pt x="11071" y="11850"/>
                </a:lnTo>
                <a:lnTo>
                  <a:pt x="10682" y="11680"/>
                </a:lnTo>
                <a:lnTo>
                  <a:pt x="10487" y="11582"/>
                </a:lnTo>
                <a:lnTo>
                  <a:pt x="10293" y="11534"/>
                </a:lnTo>
                <a:lnTo>
                  <a:pt x="10098" y="11509"/>
                </a:lnTo>
                <a:lnTo>
                  <a:pt x="9903" y="11534"/>
                </a:lnTo>
                <a:lnTo>
                  <a:pt x="9879" y="11534"/>
                </a:lnTo>
                <a:lnTo>
                  <a:pt x="9879" y="11558"/>
                </a:lnTo>
                <a:lnTo>
                  <a:pt x="9879" y="11631"/>
                </a:lnTo>
                <a:lnTo>
                  <a:pt x="9976" y="11728"/>
                </a:lnTo>
                <a:lnTo>
                  <a:pt x="10098" y="11826"/>
                </a:lnTo>
                <a:lnTo>
                  <a:pt x="10366" y="11972"/>
                </a:lnTo>
                <a:lnTo>
                  <a:pt x="10925" y="12215"/>
                </a:lnTo>
                <a:lnTo>
                  <a:pt x="11266" y="12361"/>
                </a:lnTo>
                <a:lnTo>
                  <a:pt x="11607" y="12483"/>
                </a:lnTo>
                <a:lnTo>
                  <a:pt x="11169" y="12799"/>
                </a:lnTo>
                <a:lnTo>
                  <a:pt x="10925" y="12726"/>
                </a:lnTo>
                <a:lnTo>
                  <a:pt x="10585" y="12604"/>
                </a:lnTo>
                <a:lnTo>
                  <a:pt x="10244" y="12458"/>
                </a:lnTo>
                <a:lnTo>
                  <a:pt x="9782" y="12239"/>
                </a:lnTo>
                <a:lnTo>
                  <a:pt x="9538" y="12142"/>
                </a:lnTo>
                <a:lnTo>
                  <a:pt x="9417" y="12118"/>
                </a:lnTo>
                <a:lnTo>
                  <a:pt x="9295" y="12118"/>
                </a:lnTo>
                <a:lnTo>
                  <a:pt x="9271" y="12142"/>
                </a:lnTo>
                <a:lnTo>
                  <a:pt x="9271" y="12191"/>
                </a:lnTo>
                <a:lnTo>
                  <a:pt x="9344" y="12312"/>
                </a:lnTo>
                <a:lnTo>
                  <a:pt x="9441" y="12410"/>
                </a:lnTo>
                <a:lnTo>
                  <a:pt x="9563" y="12507"/>
                </a:lnTo>
                <a:lnTo>
                  <a:pt x="9684" y="12604"/>
                </a:lnTo>
                <a:lnTo>
                  <a:pt x="9976" y="12750"/>
                </a:lnTo>
                <a:lnTo>
                  <a:pt x="10244" y="12896"/>
                </a:lnTo>
                <a:lnTo>
                  <a:pt x="10463" y="12994"/>
                </a:lnTo>
                <a:lnTo>
                  <a:pt x="10731" y="13115"/>
                </a:lnTo>
                <a:lnTo>
                  <a:pt x="10220" y="13456"/>
                </a:lnTo>
                <a:lnTo>
                  <a:pt x="10220" y="13359"/>
                </a:lnTo>
                <a:lnTo>
                  <a:pt x="10195" y="13334"/>
                </a:lnTo>
                <a:lnTo>
                  <a:pt x="10147" y="13286"/>
                </a:lnTo>
                <a:lnTo>
                  <a:pt x="9976" y="13188"/>
                </a:lnTo>
                <a:lnTo>
                  <a:pt x="9782" y="13091"/>
                </a:lnTo>
                <a:lnTo>
                  <a:pt x="9417" y="12921"/>
                </a:lnTo>
                <a:lnTo>
                  <a:pt x="9222" y="12848"/>
                </a:lnTo>
                <a:lnTo>
                  <a:pt x="9052" y="12775"/>
                </a:lnTo>
                <a:lnTo>
                  <a:pt x="8857" y="12726"/>
                </a:lnTo>
                <a:lnTo>
                  <a:pt x="8662" y="12726"/>
                </a:lnTo>
                <a:lnTo>
                  <a:pt x="8638" y="12750"/>
                </a:lnTo>
                <a:lnTo>
                  <a:pt x="8638" y="12775"/>
                </a:lnTo>
                <a:lnTo>
                  <a:pt x="8979" y="13018"/>
                </a:lnTo>
                <a:lnTo>
                  <a:pt x="9319" y="13261"/>
                </a:lnTo>
                <a:lnTo>
                  <a:pt x="9490" y="13383"/>
                </a:lnTo>
                <a:lnTo>
                  <a:pt x="9660" y="13480"/>
                </a:lnTo>
                <a:lnTo>
                  <a:pt x="9855" y="13553"/>
                </a:lnTo>
                <a:lnTo>
                  <a:pt x="10049" y="13602"/>
                </a:lnTo>
                <a:lnTo>
                  <a:pt x="9538" y="13943"/>
                </a:lnTo>
                <a:lnTo>
                  <a:pt x="9538" y="13918"/>
                </a:lnTo>
                <a:lnTo>
                  <a:pt x="9465" y="13870"/>
                </a:lnTo>
                <a:lnTo>
                  <a:pt x="9368" y="13821"/>
                </a:lnTo>
                <a:lnTo>
                  <a:pt x="9222" y="13724"/>
                </a:lnTo>
                <a:lnTo>
                  <a:pt x="8808" y="13407"/>
                </a:lnTo>
                <a:lnTo>
                  <a:pt x="8662" y="13286"/>
                </a:lnTo>
                <a:lnTo>
                  <a:pt x="8492" y="13140"/>
                </a:lnTo>
                <a:lnTo>
                  <a:pt x="8297" y="13042"/>
                </a:lnTo>
                <a:lnTo>
                  <a:pt x="8200" y="12994"/>
                </a:lnTo>
                <a:lnTo>
                  <a:pt x="8054" y="12994"/>
                </a:lnTo>
                <a:lnTo>
                  <a:pt x="8030" y="13018"/>
                </a:lnTo>
                <a:lnTo>
                  <a:pt x="7957" y="13091"/>
                </a:lnTo>
                <a:lnTo>
                  <a:pt x="7957" y="13164"/>
                </a:lnTo>
                <a:lnTo>
                  <a:pt x="7981" y="13213"/>
                </a:lnTo>
                <a:lnTo>
                  <a:pt x="8005" y="13261"/>
                </a:lnTo>
                <a:lnTo>
                  <a:pt x="8297" y="13529"/>
                </a:lnTo>
                <a:lnTo>
                  <a:pt x="8614" y="13772"/>
                </a:lnTo>
                <a:lnTo>
                  <a:pt x="8881" y="13991"/>
                </a:lnTo>
                <a:lnTo>
                  <a:pt x="9027" y="14113"/>
                </a:lnTo>
                <a:lnTo>
                  <a:pt x="9173" y="14210"/>
                </a:lnTo>
                <a:lnTo>
                  <a:pt x="8784" y="14478"/>
                </a:lnTo>
                <a:lnTo>
                  <a:pt x="8711" y="14502"/>
                </a:lnTo>
                <a:lnTo>
                  <a:pt x="8565" y="14381"/>
                </a:lnTo>
                <a:lnTo>
                  <a:pt x="8419" y="14259"/>
                </a:lnTo>
                <a:lnTo>
                  <a:pt x="8103" y="14040"/>
                </a:lnTo>
                <a:lnTo>
                  <a:pt x="7713" y="13797"/>
                </a:lnTo>
                <a:lnTo>
                  <a:pt x="7348" y="13578"/>
                </a:lnTo>
                <a:lnTo>
                  <a:pt x="6570" y="13115"/>
                </a:lnTo>
                <a:lnTo>
                  <a:pt x="6180" y="12872"/>
                </a:lnTo>
                <a:lnTo>
                  <a:pt x="5767" y="12604"/>
                </a:lnTo>
                <a:lnTo>
                  <a:pt x="5402" y="12312"/>
                </a:lnTo>
                <a:lnTo>
                  <a:pt x="5037" y="11996"/>
                </a:lnTo>
                <a:lnTo>
                  <a:pt x="4623" y="11680"/>
                </a:lnTo>
                <a:lnTo>
                  <a:pt x="4210" y="11363"/>
                </a:lnTo>
                <a:lnTo>
                  <a:pt x="3820" y="11023"/>
                </a:lnTo>
                <a:lnTo>
                  <a:pt x="3626" y="10852"/>
                </a:lnTo>
                <a:lnTo>
                  <a:pt x="3455" y="10658"/>
                </a:lnTo>
                <a:lnTo>
                  <a:pt x="2847" y="9952"/>
                </a:lnTo>
                <a:lnTo>
                  <a:pt x="2263" y="9222"/>
                </a:lnTo>
                <a:lnTo>
                  <a:pt x="1971" y="8857"/>
                </a:lnTo>
                <a:lnTo>
                  <a:pt x="1728" y="8468"/>
                </a:lnTo>
                <a:lnTo>
                  <a:pt x="1484" y="8054"/>
                </a:lnTo>
                <a:lnTo>
                  <a:pt x="1265" y="7640"/>
                </a:lnTo>
                <a:lnTo>
                  <a:pt x="1095" y="7227"/>
                </a:lnTo>
                <a:lnTo>
                  <a:pt x="949" y="6789"/>
                </a:lnTo>
                <a:lnTo>
                  <a:pt x="827" y="6351"/>
                </a:lnTo>
                <a:lnTo>
                  <a:pt x="730" y="5889"/>
                </a:lnTo>
                <a:lnTo>
                  <a:pt x="657" y="5451"/>
                </a:lnTo>
                <a:lnTo>
                  <a:pt x="633" y="4988"/>
                </a:lnTo>
                <a:lnTo>
                  <a:pt x="608" y="4526"/>
                </a:lnTo>
                <a:lnTo>
                  <a:pt x="608" y="4064"/>
                </a:lnTo>
                <a:lnTo>
                  <a:pt x="608" y="3674"/>
                </a:lnTo>
                <a:lnTo>
                  <a:pt x="657" y="3261"/>
                </a:lnTo>
                <a:lnTo>
                  <a:pt x="706" y="2871"/>
                </a:lnTo>
                <a:lnTo>
                  <a:pt x="827" y="2482"/>
                </a:lnTo>
                <a:lnTo>
                  <a:pt x="973" y="2117"/>
                </a:lnTo>
                <a:lnTo>
                  <a:pt x="1046" y="1947"/>
                </a:lnTo>
                <a:lnTo>
                  <a:pt x="1168" y="1776"/>
                </a:lnTo>
                <a:lnTo>
                  <a:pt x="1265" y="1630"/>
                </a:lnTo>
                <a:lnTo>
                  <a:pt x="1411" y="1460"/>
                </a:lnTo>
                <a:lnTo>
                  <a:pt x="1557" y="1338"/>
                </a:lnTo>
                <a:lnTo>
                  <a:pt x="1728" y="1192"/>
                </a:lnTo>
                <a:lnTo>
                  <a:pt x="1922" y="1071"/>
                </a:lnTo>
                <a:lnTo>
                  <a:pt x="2117" y="949"/>
                </a:lnTo>
                <a:lnTo>
                  <a:pt x="2336" y="852"/>
                </a:lnTo>
                <a:lnTo>
                  <a:pt x="2531" y="779"/>
                </a:lnTo>
                <a:lnTo>
                  <a:pt x="2774" y="706"/>
                </a:lnTo>
                <a:lnTo>
                  <a:pt x="2993" y="633"/>
                </a:lnTo>
                <a:lnTo>
                  <a:pt x="3455" y="560"/>
                </a:lnTo>
                <a:lnTo>
                  <a:pt x="3918" y="535"/>
                </a:lnTo>
                <a:close/>
                <a:moveTo>
                  <a:pt x="3358" y="0"/>
                </a:moveTo>
                <a:lnTo>
                  <a:pt x="2969" y="73"/>
                </a:lnTo>
                <a:lnTo>
                  <a:pt x="2579" y="146"/>
                </a:lnTo>
                <a:lnTo>
                  <a:pt x="2239" y="268"/>
                </a:lnTo>
                <a:lnTo>
                  <a:pt x="1874" y="414"/>
                </a:lnTo>
                <a:lnTo>
                  <a:pt x="1557" y="608"/>
                </a:lnTo>
                <a:lnTo>
                  <a:pt x="1241" y="827"/>
                </a:lnTo>
                <a:lnTo>
                  <a:pt x="949" y="1095"/>
                </a:lnTo>
                <a:lnTo>
                  <a:pt x="706" y="1387"/>
                </a:lnTo>
                <a:lnTo>
                  <a:pt x="487" y="1728"/>
                </a:lnTo>
                <a:lnTo>
                  <a:pt x="316" y="2093"/>
                </a:lnTo>
                <a:lnTo>
                  <a:pt x="195" y="2482"/>
                </a:lnTo>
                <a:lnTo>
                  <a:pt x="97" y="2896"/>
                </a:lnTo>
                <a:lnTo>
                  <a:pt x="49" y="3309"/>
                </a:lnTo>
                <a:lnTo>
                  <a:pt x="0" y="3747"/>
                </a:lnTo>
                <a:lnTo>
                  <a:pt x="0" y="4161"/>
                </a:lnTo>
                <a:lnTo>
                  <a:pt x="24" y="4988"/>
                </a:lnTo>
                <a:lnTo>
                  <a:pt x="73" y="5451"/>
                </a:lnTo>
                <a:lnTo>
                  <a:pt x="146" y="5913"/>
                </a:lnTo>
                <a:lnTo>
                  <a:pt x="219" y="6351"/>
                </a:lnTo>
                <a:lnTo>
                  <a:pt x="341" y="6789"/>
                </a:lnTo>
                <a:lnTo>
                  <a:pt x="487" y="7227"/>
                </a:lnTo>
                <a:lnTo>
                  <a:pt x="633" y="7665"/>
                </a:lnTo>
                <a:lnTo>
                  <a:pt x="827" y="8078"/>
                </a:lnTo>
                <a:lnTo>
                  <a:pt x="1046" y="8492"/>
                </a:lnTo>
                <a:lnTo>
                  <a:pt x="1265" y="8881"/>
                </a:lnTo>
                <a:lnTo>
                  <a:pt x="1533" y="9246"/>
                </a:lnTo>
                <a:lnTo>
                  <a:pt x="1801" y="9587"/>
                </a:lnTo>
                <a:lnTo>
                  <a:pt x="2093" y="9928"/>
                </a:lnTo>
                <a:lnTo>
                  <a:pt x="2458" y="10341"/>
                </a:lnTo>
                <a:lnTo>
                  <a:pt x="2798" y="10779"/>
                </a:lnTo>
                <a:lnTo>
                  <a:pt x="3139" y="11169"/>
                </a:lnTo>
                <a:lnTo>
                  <a:pt x="3334" y="11363"/>
                </a:lnTo>
                <a:lnTo>
                  <a:pt x="3553" y="11558"/>
                </a:lnTo>
                <a:lnTo>
                  <a:pt x="4331" y="12215"/>
                </a:lnTo>
                <a:lnTo>
                  <a:pt x="5134" y="12823"/>
                </a:lnTo>
                <a:lnTo>
                  <a:pt x="5961" y="13432"/>
                </a:lnTo>
                <a:lnTo>
                  <a:pt x="6399" y="13724"/>
                </a:lnTo>
                <a:lnTo>
                  <a:pt x="6837" y="13991"/>
                </a:lnTo>
                <a:lnTo>
                  <a:pt x="7275" y="14235"/>
                </a:lnTo>
                <a:lnTo>
                  <a:pt x="7689" y="14502"/>
                </a:lnTo>
                <a:lnTo>
                  <a:pt x="7981" y="14672"/>
                </a:lnTo>
                <a:lnTo>
                  <a:pt x="8127" y="14770"/>
                </a:lnTo>
                <a:lnTo>
                  <a:pt x="8249" y="14891"/>
                </a:lnTo>
                <a:lnTo>
                  <a:pt x="8249" y="14964"/>
                </a:lnTo>
                <a:lnTo>
                  <a:pt x="8249" y="15062"/>
                </a:lnTo>
                <a:lnTo>
                  <a:pt x="8297" y="15110"/>
                </a:lnTo>
                <a:lnTo>
                  <a:pt x="8370" y="15183"/>
                </a:lnTo>
                <a:lnTo>
                  <a:pt x="8443" y="15208"/>
                </a:lnTo>
                <a:lnTo>
                  <a:pt x="8516" y="15232"/>
                </a:lnTo>
                <a:lnTo>
                  <a:pt x="8614" y="15232"/>
                </a:lnTo>
                <a:lnTo>
                  <a:pt x="8711" y="15183"/>
                </a:lnTo>
                <a:lnTo>
                  <a:pt x="8735" y="15159"/>
                </a:lnTo>
                <a:lnTo>
                  <a:pt x="8784" y="15110"/>
                </a:lnTo>
                <a:lnTo>
                  <a:pt x="9490" y="14599"/>
                </a:lnTo>
                <a:lnTo>
                  <a:pt x="10220" y="14113"/>
                </a:lnTo>
                <a:lnTo>
                  <a:pt x="10925" y="13602"/>
                </a:lnTo>
                <a:lnTo>
                  <a:pt x="11631" y="13115"/>
                </a:lnTo>
                <a:lnTo>
                  <a:pt x="12312" y="12604"/>
                </a:lnTo>
                <a:lnTo>
                  <a:pt x="12969" y="12069"/>
                </a:lnTo>
                <a:lnTo>
                  <a:pt x="13578" y="11509"/>
                </a:lnTo>
                <a:lnTo>
                  <a:pt x="14186" y="10925"/>
                </a:lnTo>
                <a:lnTo>
                  <a:pt x="14745" y="10341"/>
                </a:lnTo>
                <a:lnTo>
                  <a:pt x="15256" y="9733"/>
                </a:lnTo>
                <a:lnTo>
                  <a:pt x="15743" y="9076"/>
                </a:lnTo>
                <a:lnTo>
                  <a:pt x="15962" y="8735"/>
                </a:lnTo>
                <a:lnTo>
                  <a:pt x="16157" y="8395"/>
                </a:lnTo>
                <a:lnTo>
                  <a:pt x="16351" y="8054"/>
                </a:lnTo>
                <a:lnTo>
                  <a:pt x="16522" y="7689"/>
                </a:lnTo>
                <a:lnTo>
                  <a:pt x="16668" y="7324"/>
                </a:lnTo>
                <a:lnTo>
                  <a:pt x="16814" y="6959"/>
                </a:lnTo>
                <a:lnTo>
                  <a:pt x="16935" y="6570"/>
                </a:lnTo>
                <a:lnTo>
                  <a:pt x="17033" y="6181"/>
                </a:lnTo>
                <a:lnTo>
                  <a:pt x="17106" y="5791"/>
                </a:lnTo>
                <a:lnTo>
                  <a:pt x="17179" y="5378"/>
                </a:lnTo>
                <a:lnTo>
                  <a:pt x="17203" y="5013"/>
                </a:lnTo>
                <a:lnTo>
                  <a:pt x="17227" y="4623"/>
                </a:lnTo>
                <a:lnTo>
                  <a:pt x="17227" y="4210"/>
                </a:lnTo>
                <a:lnTo>
                  <a:pt x="17203" y="3820"/>
                </a:lnTo>
                <a:lnTo>
                  <a:pt x="17130" y="3407"/>
                </a:lnTo>
                <a:lnTo>
                  <a:pt x="17057" y="3017"/>
                </a:lnTo>
                <a:lnTo>
                  <a:pt x="16960" y="2652"/>
                </a:lnTo>
                <a:lnTo>
                  <a:pt x="16814" y="2287"/>
                </a:lnTo>
                <a:lnTo>
                  <a:pt x="16643" y="1947"/>
                </a:lnTo>
                <a:lnTo>
                  <a:pt x="16449" y="1655"/>
                </a:lnTo>
                <a:lnTo>
                  <a:pt x="16205" y="1363"/>
                </a:lnTo>
                <a:lnTo>
                  <a:pt x="15938" y="1119"/>
                </a:lnTo>
                <a:lnTo>
                  <a:pt x="15646" y="876"/>
                </a:lnTo>
                <a:lnTo>
                  <a:pt x="15329" y="681"/>
                </a:lnTo>
                <a:lnTo>
                  <a:pt x="14989" y="511"/>
                </a:lnTo>
                <a:lnTo>
                  <a:pt x="14648" y="365"/>
                </a:lnTo>
                <a:lnTo>
                  <a:pt x="14332" y="243"/>
                </a:lnTo>
                <a:lnTo>
                  <a:pt x="13967" y="170"/>
                </a:lnTo>
                <a:lnTo>
                  <a:pt x="13578" y="97"/>
                </a:lnTo>
                <a:lnTo>
                  <a:pt x="13188" y="73"/>
                </a:lnTo>
                <a:lnTo>
                  <a:pt x="12799" y="49"/>
                </a:lnTo>
                <a:lnTo>
                  <a:pt x="12410" y="73"/>
                </a:lnTo>
                <a:lnTo>
                  <a:pt x="12045" y="146"/>
                </a:lnTo>
                <a:lnTo>
                  <a:pt x="11704" y="243"/>
                </a:lnTo>
                <a:lnTo>
                  <a:pt x="11217" y="462"/>
                </a:lnTo>
                <a:lnTo>
                  <a:pt x="10731" y="706"/>
                </a:lnTo>
                <a:lnTo>
                  <a:pt x="10268" y="949"/>
                </a:lnTo>
                <a:lnTo>
                  <a:pt x="9806" y="1241"/>
                </a:lnTo>
                <a:lnTo>
                  <a:pt x="9611" y="1363"/>
                </a:lnTo>
                <a:lnTo>
                  <a:pt x="9271" y="1582"/>
                </a:lnTo>
                <a:lnTo>
                  <a:pt x="8906" y="1874"/>
                </a:lnTo>
                <a:lnTo>
                  <a:pt x="8735" y="2044"/>
                </a:lnTo>
                <a:lnTo>
                  <a:pt x="8589" y="2190"/>
                </a:lnTo>
                <a:lnTo>
                  <a:pt x="8468" y="2044"/>
                </a:lnTo>
                <a:lnTo>
                  <a:pt x="8322" y="1922"/>
                </a:lnTo>
                <a:lnTo>
                  <a:pt x="7981" y="1630"/>
                </a:lnTo>
                <a:lnTo>
                  <a:pt x="7592" y="1363"/>
                </a:lnTo>
                <a:lnTo>
                  <a:pt x="7202" y="1119"/>
                </a:lnTo>
                <a:lnTo>
                  <a:pt x="6813" y="900"/>
                </a:lnTo>
                <a:lnTo>
                  <a:pt x="6472" y="706"/>
                </a:lnTo>
                <a:lnTo>
                  <a:pt x="5986" y="487"/>
                </a:lnTo>
                <a:lnTo>
                  <a:pt x="5645" y="341"/>
                </a:lnTo>
                <a:lnTo>
                  <a:pt x="5280" y="219"/>
                </a:lnTo>
                <a:lnTo>
                  <a:pt x="4915" y="122"/>
                </a:lnTo>
                <a:lnTo>
                  <a:pt x="4526" y="49"/>
                </a:lnTo>
                <a:lnTo>
                  <a:pt x="41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sp>
        <p:nvSpPr>
          <p:cNvPr id="786" name="Google Shape;786;p17"/>
          <p:cNvSpPr/>
          <p:nvPr/>
        </p:nvSpPr>
        <p:spPr>
          <a:xfrm>
            <a:off x="419284" y="399979"/>
            <a:ext cx="375993" cy="347276"/>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Diagram 1"/>
          <p:cNvGraphicFramePr/>
          <p:nvPr>
            <p:extLst>
              <p:ext uri="{D42A27DB-BD31-4B8C-83A1-F6EECF244321}">
                <p14:modId xmlns:p14="http://schemas.microsoft.com/office/powerpoint/2010/main" val="2207784727"/>
              </p:ext>
            </p:extLst>
          </p:nvPr>
        </p:nvGraphicFramePr>
        <p:xfrm>
          <a:off x="1451264" y="573617"/>
          <a:ext cx="6632864" cy="433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641993" y="87763"/>
            <a:ext cx="3478648" cy="624431"/>
          </a:xfrm>
          <a:prstGeom prst="rect">
            <a:avLst/>
          </a:prstGeom>
        </p:spPr>
        <p:txBody>
          <a:bodyPr spcFirstLastPara="1" wrap="square" lIns="0" tIns="0" rIns="0" bIns="0" anchor="ctr" anchorCtr="0">
            <a:noAutofit/>
          </a:bodyPr>
          <a:lstStyle/>
          <a:p>
            <a:pPr marL="0" lvl="0" indent="0" algn="ctr" rtl="0">
              <a:spcBef>
                <a:spcPts val="600"/>
              </a:spcBef>
              <a:spcAft>
                <a:spcPts val="1000"/>
              </a:spcAft>
              <a:buNone/>
            </a:pPr>
            <a:r>
              <a:rPr lang="en" sz="3000" b="1" dirty="0" smtClean="0">
                <a:latin typeface="+mj-lt"/>
              </a:rPr>
              <a:t>1. Khám phá</a:t>
            </a:r>
            <a:endParaRPr sz="3000" b="1" dirty="0">
              <a:latin typeface="+mj-lt"/>
            </a:endParaRPr>
          </a:p>
        </p:txBody>
      </p:sp>
      <p:sp>
        <p:nvSpPr>
          <p:cNvPr id="801" name="Google Shape;801;p19"/>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802" name="Google Shape;802;p19"/>
          <p:cNvSpPr/>
          <p:nvPr/>
        </p:nvSpPr>
        <p:spPr>
          <a:xfrm rot="10800000">
            <a:off x="4868642" y="292117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5"/>
          <a:stretch>
            <a:fillRect/>
          </a:stretch>
        </p:blipFill>
        <p:spPr>
          <a:xfrm>
            <a:off x="5974760" y="94486"/>
            <a:ext cx="2158902" cy="2276233"/>
          </a:xfrm>
          <a:prstGeom prst="rect">
            <a:avLst/>
          </a:prstGeom>
        </p:spPr>
      </p:pic>
      <p:pic>
        <p:nvPicPr>
          <p:cNvPr id="3" name="Picture 2"/>
          <p:cNvPicPr>
            <a:picLocks noChangeAspect="1"/>
          </p:cNvPicPr>
          <p:nvPr/>
        </p:nvPicPr>
        <p:blipFill>
          <a:blip r:embed="rId6"/>
          <a:stretch>
            <a:fillRect/>
          </a:stretch>
        </p:blipFill>
        <p:spPr>
          <a:xfrm>
            <a:off x="5416508" y="2370719"/>
            <a:ext cx="3411871" cy="2807236"/>
          </a:xfrm>
          <a:prstGeom prst="rect">
            <a:avLst/>
          </a:prstGeom>
        </p:spPr>
      </p:pic>
      <p:sp>
        <p:nvSpPr>
          <p:cNvPr id="4" name="Rectangle 3"/>
          <p:cNvSpPr/>
          <p:nvPr/>
        </p:nvSpPr>
        <p:spPr>
          <a:xfrm>
            <a:off x="573026" y="1674639"/>
            <a:ext cx="4707017" cy="228831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600"/>
              </a:spcBef>
              <a:spcAft>
                <a:spcPts val="600"/>
              </a:spcAft>
            </a:pPr>
            <a:r>
              <a:rPr lang="nl-NL" sz="1800" dirty="0">
                <a:latin typeface="+mj-lt"/>
                <a:ea typeface="Calibri" panose="020F0502020204030204" pitchFamily="34" charset="0"/>
                <a:cs typeface="Times New Roman" panose="02020603050405020304" pitchFamily="18" charset="0"/>
              </a:rPr>
              <a:t>+ Nhóm </a:t>
            </a:r>
            <a:r>
              <a:rPr lang="nl-NL" sz="1800" dirty="0" smtClean="0">
                <a:latin typeface="+mj-lt"/>
                <a:ea typeface="Calibri" panose="020F0502020204030204" pitchFamily="34" charset="0"/>
                <a:cs typeface="Times New Roman" panose="02020603050405020304" pitchFamily="18" charset="0"/>
              </a:rPr>
              <a:t>1,2: Tìm </a:t>
            </a:r>
            <a:r>
              <a:rPr lang="nl-NL" sz="1800" dirty="0">
                <a:latin typeface="+mj-lt"/>
                <a:ea typeface="Calibri" panose="020F0502020204030204" pitchFamily="34" charset="0"/>
                <a:cs typeface="Times New Roman" panose="02020603050405020304" pitchFamily="18" charset="0"/>
              </a:rPr>
              <a:t>hiểu tác phẩm chân dung nghệ </a:t>
            </a:r>
            <a:r>
              <a:rPr lang="nl-NL" sz="1800" dirty="0" smtClean="0">
                <a:latin typeface="+mj-lt"/>
                <a:ea typeface="Calibri" panose="020F0502020204030204" pitchFamily="34" charset="0"/>
                <a:cs typeface="Times New Roman" panose="02020603050405020304" pitchFamily="18" charset="0"/>
              </a:rPr>
              <a:t>thuật </a:t>
            </a:r>
            <a:r>
              <a:rPr lang="nl-NL" sz="1800" dirty="0">
                <a:latin typeface="+mj-lt"/>
                <a:ea typeface="Calibri" panose="020F0502020204030204" pitchFamily="34" charset="0"/>
                <a:cs typeface="Times New Roman" panose="02020603050405020304" pitchFamily="18" charset="0"/>
              </a:rPr>
              <a:t>La Mã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3,4: </a:t>
            </a:r>
            <a:r>
              <a:rPr lang="nl-NL" sz="1800" dirty="0" smtClean="0">
                <a:latin typeface="+mj-lt"/>
                <a:ea typeface="Calibri" panose="020F0502020204030204" pitchFamily="34" charset="0"/>
                <a:cs typeface="Times New Roman" panose="02020603050405020304" pitchFamily="18" charset="0"/>
              </a:rPr>
              <a:t>Tìm </a:t>
            </a:r>
            <a:r>
              <a:rPr lang="nl-NL" sz="1800" dirty="0">
                <a:latin typeface="+mj-lt"/>
                <a:ea typeface="Calibri" panose="020F0502020204030204" pitchFamily="34" charset="0"/>
                <a:cs typeface="Times New Roman" panose="02020603050405020304" pitchFamily="18" charset="0"/>
              </a:rPr>
              <a:t>hiểu tác phẩm chân dung trong nghệ thuật Ai Cập cổ đại</a:t>
            </a:r>
            <a:endParaRPr lang="en-US" sz="1800" dirty="0">
              <a:latin typeface="+mj-lt"/>
              <a:ea typeface="Calibri" panose="020F0502020204030204" pitchFamily="34" charset="0"/>
              <a:cs typeface="Times New Roman" panose="02020603050405020304" pitchFamily="18" charset="0"/>
            </a:endParaRPr>
          </a:p>
          <a:p>
            <a:pPr>
              <a:lnSpc>
                <a:spcPct val="107000"/>
              </a:lnSpc>
              <a:spcAft>
                <a:spcPts val="800"/>
              </a:spcAft>
            </a:pPr>
            <a:r>
              <a:rPr lang="nl-NL" sz="1800" dirty="0" smtClean="0">
                <a:latin typeface="+mj-lt"/>
                <a:ea typeface="Calibri" panose="020F0502020204030204" pitchFamily="34" charset="0"/>
                <a:cs typeface="Times New Roman" panose="02020603050405020304" pitchFamily="18" charset="0"/>
              </a:rPr>
              <a:t>+ Nhóm </a:t>
            </a:r>
            <a:r>
              <a:rPr lang="nl-NL" sz="1800" dirty="0">
                <a:latin typeface="+mj-lt"/>
                <a:ea typeface="Calibri" panose="020F0502020204030204" pitchFamily="34" charset="0"/>
                <a:cs typeface="Times New Roman" panose="02020603050405020304" pitchFamily="18" charset="0"/>
              </a:rPr>
              <a:t>5,6</a:t>
            </a:r>
            <a:r>
              <a:rPr lang="nl-NL" sz="1800">
                <a:latin typeface="+mj-lt"/>
                <a:ea typeface="Calibri" panose="020F0502020204030204" pitchFamily="34" charset="0"/>
                <a:cs typeface="Times New Roman" panose="02020603050405020304" pitchFamily="18" charset="0"/>
              </a:rPr>
              <a:t>: </a:t>
            </a:r>
            <a:r>
              <a:rPr lang="nl-NL" sz="1800" smtClean="0">
                <a:latin typeface="+mj-lt"/>
                <a:ea typeface="Calibri" panose="020F0502020204030204" pitchFamily="34" charset="0"/>
                <a:cs typeface="Times New Roman" panose="02020603050405020304" pitchFamily="18" charset="0"/>
              </a:rPr>
              <a:t>Tìm </a:t>
            </a:r>
            <a:r>
              <a:rPr lang="nl-NL" sz="1800" dirty="0">
                <a:latin typeface="+mj-lt"/>
                <a:ea typeface="Calibri" panose="020F0502020204030204" pitchFamily="34" charset="0"/>
                <a:cs typeface="Times New Roman" panose="02020603050405020304" pitchFamily="18" charset="0"/>
              </a:rPr>
              <a:t>hiểu tác phẩm chân dung Bạn Mai</a:t>
            </a:r>
            <a:endParaRPr lang="en-US" sz="1800" dirty="0">
              <a:effectLst/>
              <a:latin typeface="+mj-lt"/>
              <a:ea typeface="Calibri" panose="020F0502020204030204" pitchFamily="34" charset="0"/>
              <a:cs typeface="Times New Roman" panose="02020603050405020304" pitchFamily="18" charset="0"/>
            </a:endParaRPr>
          </a:p>
        </p:txBody>
      </p:sp>
      <p:sp>
        <p:nvSpPr>
          <p:cNvPr id="5" name="Rounded Rectangle 4"/>
          <p:cNvSpPr/>
          <p:nvPr/>
        </p:nvSpPr>
        <p:spPr>
          <a:xfrm>
            <a:off x="1947134" y="871369"/>
            <a:ext cx="2807746" cy="565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THẢO LUẬN NHÓM</a:t>
            </a:r>
            <a:endParaRPr lang="en-US" sz="2000" b="1" dirty="0"/>
          </a:p>
        </p:txBody>
      </p:sp>
      <p:pic>
        <p:nvPicPr>
          <p:cNvPr id="6" name="3 ph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471" y="4200900"/>
            <a:ext cx="1571522" cy="88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vol="80000">
                <p:cTn id="29" fill="hold" display="0">
                  <p:stCondLst>
                    <p:cond delay="indefinite"/>
                  </p:stCondLst>
                </p:cTn>
                <p:tgtEl>
                  <p:spTgt spid="6"/>
                </p:tgtEl>
              </p:cMediaNode>
            </p:video>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8" name="Google Shape;808;p20"/>
          <p:cNvSpPr txBox="1">
            <a:spLocks noGrp="1"/>
          </p:cNvSpPr>
          <p:nvPr>
            <p:ph type="body" idx="1"/>
          </p:nvPr>
        </p:nvSpPr>
        <p:spPr>
          <a:xfrm>
            <a:off x="207192" y="201675"/>
            <a:ext cx="7574973" cy="3605645"/>
          </a:xfrm>
          <a:prstGeom prst="rect">
            <a:avLst/>
          </a:prstGeom>
        </p:spPr>
        <p:txBody>
          <a:bodyPr spcFirstLastPara="1" wrap="square" lIns="0" tIns="0" rIns="0" bIns="0" anchor="t" anchorCtr="0">
            <a:noAutofit/>
          </a:bodyPr>
          <a:lstStyle/>
          <a:p>
            <a:pPr lvl="0">
              <a:lnSpc>
                <a:spcPct val="150000"/>
              </a:lnSpc>
            </a:pPr>
            <a:r>
              <a:rPr lang="nl-NL" sz="1800" dirty="0">
                <a:latin typeface="+mj-lt"/>
              </a:rPr>
              <a:t>Tranh vẽ về ai? Biểu cảm trên khuôn mặt của nhận vật trong tranh như thế nào</a:t>
            </a:r>
            <a:r>
              <a:rPr lang="nl-NL" sz="1800" dirty="0" smtClean="0">
                <a:latin typeface="+mj-lt"/>
              </a:rPr>
              <a:t>?</a:t>
            </a:r>
          </a:p>
          <a:p>
            <a:pPr>
              <a:lnSpc>
                <a:spcPct val="150000"/>
              </a:lnSpc>
            </a:pPr>
            <a:r>
              <a:rPr lang="nl-NL" sz="1800" dirty="0" smtClean="0">
                <a:latin typeface="+mj-lt"/>
              </a:rPr>
              <a:t>Loại </a:t>
            </a:r>
            <a:r>
              <a:rPr lang="nl-NL" sz="1800" dirty="0">
                <a:latin typeface="+mj-lt"/>
              </a:rPr>
              <a:t>chân dung (diễn tả khuôn mặt, nửa người, cả người,...)? </a:t>
            </a:r>
            <a:endParaRPr lang="en-US" sz="1800" dirty="0">
              <a:latin typeface="+mj-lt"/>
            </a:endParaRPr>
          </a:p>
          <a:p>
            <a:pPr lvl="0">
              <a:lnSpc>
                <a:spcPct val="150000"/>
              </a:lnSpc>
            </a:pPr>
            <a:r>
              <a:rPr lang="nl-NL" sz="1800" dirty="0">
                <a:latin typeface="+mj-lt"/>
              </a:rPr>
              <a:t>Đặc điểm lứa tuổi, đặc điểm của khuôn mặt nhân vật trong tranh</a:t>
            </a:r>
            <a:r>
              <a:rPr lang="nl-NL" sz="1800" dirty="0" smtClean="0">
                <a:latin typeface="+mj-lt"/>
              </a:rPr>
              <a:t>.</a:t>
            </a:r>
          </a:p>
          <a:p>
            <a:pPr>
              <a:lnSpc>
                <a:spcPct val="150000"/>
              </a:lnSpc>
            </a:pPr>
            <a:r>
              <a:rPr lang="nl-NL" sz="1800" dirty="0">
                <a:latin typeface="+mj-lt"/>
              </a:rPr>
              <a:t>Tóc và trang phục có gì đặc biệt? </a:t>
            </a:r>
            <a:endParaRPr lang="en-US" sz="1800" dirty="0">
              <a:latin typeface="+mj-lt"/>
            </a:endParaRPr>
          </a:p>
          <a:p>
            <a:pPr lvl="0">
              <a:lnSpc>
                <a:spcPct val="150000"/>
              </a:lnSpc>
            </a:pPr>
            <a:r>
              <a:rPr lang="nl-NL" sz="1800" dirty="0">
                <a:latin typeface="+mj-lt"/>
              </a:rPr>
              <a:t>Trạng thái tình cảm của nhân vật thế nào</a:t>
            </a:r>
            <a:r>
              <a:rPr lang="nl-NL" sz="1800" dirty="0" smtClean="0">
                <a:latin typeface="+mj-lt"/>
              </a:rPr>
              <a:t>?</a:t>
            </a:r>
          </a:p>
          <a:p>
            <a:pPr>
              <a:lnSpc>
                <a:spcPct val="150000"/>
              </a:lnSpc>
            </a:pPr>
            <a:r>
              <a:rPr lang="nl-NL" sz="1800" dirty="0">
                <a:latin typeface="+mj-lt"/>
              </a:rPr>
              <a:t>Bố cục, đường nét, màu sắc trong tranh (gam màu chủ đạo trong tranh, màu được sử dụng nhiều trong tranh) ra sao?</a:t>
            </a:r>
            <a:endParaRPr lang="en-US" sz="1800" dirty="0">
              <a:latin typeface="+mj-lt"/>
            </a:endParaRPr>
          </a:p>
          <a:p>
            <a:pPr>
              <a:lnSpc>
                <a:spcPct val="150000"/>
              </a:lnSpc>
            </a:pPr>
            <a:r>
              <a:rPr lang="nl-NL" sz="1800" dirty="0">
                <a:latin typeface="+mj-lt"/>
              </a:rPr>
              <a:t>Em thấy nhân vật có gì đặc biệt? Em ấn tượng với điều gì trong tranh? Cảm nhận chung của em về bức tranh</a:t>
            </a:r>
            <a:r>
              <a:rPr lang="nl-NL" sz="1800" dirty="0" smtClean="0">
                <a:latin typeface="+mj-lt"/>
              </a:rPr>
              <a:t>?</a:t>
            </a:r>
            <a:endParaRPr lang="en-US" sz="1800" dirty="0">
              <a:latin typeface="+mj-lt"/>
            </a:endParaRPr>
          </a:p>
        </p:txBody>
      </p:sp>
      <p:sp>
        <p:nvSpPr>
          <p:cNvPr id="809" name="Google Shape;809;p20"/>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8">
                                            <p:txEl>
                                              <p:pRg st="0" end="0"/>
                                            </p:txEl>
                                          </p:spTgt>
                                        </p:tgtEl>
                                        <p:attrNameLst>
                                          <p:attrName>style.visibility</p:attrName>
                                        </p:attrNameLst>
                                      </p:cBhvr>
                                      <p:to>
                                        <p:strVal val="visible"/>
                                      </p:to>
                                    </p:set>
                                    <p:anim calcmode="lin" valueType="num">
                                      <p:cBhvr>
                                        <p:cTn id="7" dur="500" fill="hold"/>
                                        <p:tgtEl>
                                          <p:spTgt spid="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08">
                                            <p:txEl>
                                              <p:pRg st="1" end="1"/>
                                            </p:txEl>
                                          </p:spTgt>
                                        </p:tgtEl>
                                        <p:attrNameLst>
                                          <p:attrName>style.visibility</p:attrName>
                                        </p:attrNameLst>
                                      </p:cBhvr>
                                      <p:to>
                                        <p:strVal val="visible"/>
                                      </p:to>
                                    </p:set>
                                    <p:anim calcmode="lin" valueType="num">
                                      <p:cBhvr>
                                        <p:cTn id="14" dur="500" fill="hold"/>
                                        <p:tgtEl>
                                          <p:spTgt spid="80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0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08">
                                            <p:txEl>
                                              <p:pRg st="2" end="2"/>
                                            </p:txEl>
                                          </p:spTgt>
                                        </p:tgtEl>
                                        <p:attrNameLst>
                                          <p:attrName>style.visibility</p:attrName>
                                        </p:attrNameLst>
                                      </p:cBhvr>
                                      <p:to>
                                        <p:strVal val="visible"/>
                                      </p:to>
                                    </p:set>
                                    <p:anim calcmode="lin" valueType="num">
                                      <p:cBhvr>
                                        <p:cTn id="21" dur="500" fill="hold"/>
                                        <p:tgtEl>
                                          <p:spTgt spid="80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0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0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08">
                                            <p:txEl>
                                              <p:pRg st="3" end="3"/>
                                            </p:txEl>
                                          </p:spTgt>
                                        </p:tgtEl>
                                        <p:attrNameLst>
                                          <p:attrName>style.visibility</p:attrName>
                                        </p:attrNameLst>
                                      </p:cBhvr>
                                      <p:to>
                                        <p:strVal val="visible"/>
                                      </p:to>
                                    </p:set>
                                    <p:anim calcmode="lin" valueType="num">
                                      <p:cBhvr>
                                        <p:cTn id="28" dur="500" fill="hold"/>
                                        <p:tgtEl>
                                          <p:spTgt spid="80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0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0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08">
                                            <p:txEl>
                                              <p:pRg st="4" end="4"/>
                                            </p:txEl>
                                          </p:spTgt>
                                        </p:tgtEl>
                                        <p:attrNameLst>
                                          <p:attrName>style.visibility</p:attrName>
                                        </p:attrNameLst>
                                      </p:cBhvr>
                                      <p:to>
                                        <p:strVal val="visible"/>
                                      </p:to>
                                    </p:set>
                                    <p:anim calcmode="lin" valueType="num">
                                      <p:cBhvr>
                                        <p:cTn id="35" dur="500" fill="hold"/>
                                        <p:tgtEl>
                                          <p:spTgt spid="80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0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0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08">
                                            <p:txEl>
                                              <p:pRg st="5" end="5"/>
                                            </p:txEl>
                                          </p:spTgt>
                                        </p:tgtEl>
                                        <p:attrNameLst>
                                          <p:attrName>style.visibility</p:attrName>
                                        </p:attrNameLst>
                                      </p:cBhvr>
                                      <p:to>
                                        <p:strVal val="visible"/>
                                      </p:to>
                                    </p:set>
                                    <p:anim calcmode="lin" valueType="num">
                                      <p:cBhvr>
                                        <p:cTn id="42" dur="500" fill="hold"/>
                                        <p:tgtEl>
                                          <p:spTgt spid="808">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808">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80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08">
                                            <p:txEl>
                                              <p:pRg st="6" end="6"/>
                                            </p:txEl>
                                          </p:spTgt>
                                        </p:tgtEl>
                                        <p:attrNameLst>
                                          <p:attrName>style.visibility</p:attrName>
                                        </p:attrNameLst>
                                      </p:cBhvr>
                                      <p:to>
                                        <p:strVal val="visible"/>
                                      </p:to>
                                    </p:set>
                                    <p:anim calcmode="lin" valueType="num">
                                      <p:cBhvr>
                                        <p:cTn id="49" dur="500" fill="hold"/>
                                        <p:tgtEl>
                                          <p:spTgt spid="808">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808">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8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30"/>
        <p:cNvGrpSpPr/>
        <p:nvPr/>
      </p:nvGrpSpPr>
      <p:grpSpPr>
        <a:xfrm>
          <a:off x="0" y="0"/>
          <a:ext cx="0" cy="0"/>
          <a:chOff x="0" y="0"/>
          <a:chExt cx="0" cy="0"/>
        </a:xfrm>
      </p:grpSpPr>
      <p:sp>
        <p:nvSpPr>
          <p:cNvPr id="10" name="Google Shape;834;p23"/>
          <p:cNvSpPr txBox="1">
            <a:spLocks/>
          </p:cNvSpPr>
          <p:nvPr/>
        </p:nvSpPr>
        <p:spPr>
          <a:xfrm>
            <a:off x="905636" y="1442038"/>
            <a:ext cx="2699362" cy="249164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nghệ</a:t>
            </a:r>
            <a:r>
              <a:rPr lang="en-US" sz="1600" b="1" dirty="0" smtClean="0"/>
              <a:t> </a:t>
            </a:r>
            <a:r>
              <a:rPr lang="en-US" sz="1600" b="1" dirty="0" err="1" smtClean="0"/>
              <a:t>thuật</a:t>
            </a:r>
            <a:r>
              <a:rPr lang="en-US" sz="1600" b="1" dirty="0" smtClean="0"/>
              <a:t> </a:t>
            </a:r>
            <a:r>
              <a:rPr lang="en-US" sz="1600" b="1" dirty="0" err="1" smtClean="0"/>
              <a:t>cổ</a:t>
            </a:r>
            <a:r>
              <a:rPr lang="en-US" sz="1600" b="1" dirty="0" smtClean="0"/>
              <a:t> Ai </a:t>
            </a:r>
            <a:r>
              <a:rPr lang="en-US" sz="1600" b="1" dirty="0" err="1" smtClean="0"/>
              <a:t>Cập</a:t>
            </a:r>
            <a:endParaRPr lang="en-US" sz="1600" b="1" dirty="0" smtClean="0"/>
          </a:p>
          <a:p>
            <a:pPr>
              <a:spcBef>
                <a:spcPts val="600"/>
              </a:spcBef>
            </a:pPr>
            <a:r>
              <a:rPr lang="en-US" sz="1600" dirty="0" smtClean="0"/>
              <a:t>- </a:t>
            </a:r>
            <a:r>
              <a:rPr lang="en-US" sz="1600" dirty="0" err="1" smtClean="0"/>
              <a:t>Diễn</a:t>
            </a:r>
            <a:r>
              <a:rPr lang="en-US" sz="1600" dirty="0" smtClean="0"/>
              <a:t> </a:t>
            </a:r>
            <a:r>
              <a:rPr lang="en-US" sz="1600" dirty="0" err="1" smtClean="0"/>
              <a:t>tả</a:t>
            </a:r>
            <a:r>
              <a:rPr lang="en-US" sz="1600" dirty="0" smtClean="0"/>
              <a:t> </a:t>
            </a:r>
            <a:r>
              <a:rPr lang="en-US" sz="1600" dirty="0" err="1" smtClean="0"/>
              <a:t>hình</a:t>
            </a:r>
            <a:r>
              <a:rPr lang="en-US" sz="1600" dirty="0" smtClean="0"/>
              <a:t> </a:t>
            </a:r>
            <a:r>
              <a:rPr lang="en-US" sz="1600" dirty="0" err="1" smtClean="0"/>
              <a:t>người</a:t>
            </a:r>
            <a:r>
              <a:rPr lang="en-US" sz="1600" dirty="0" smtClean="0"/>
              <a:t> </a:t>
            </a:r>
            <a:r>
              <a:rPr lang="en-US" sz="1600" dirty="0" err="1" smtClean="0"/>
              <a:t>đã</a:t>
            </a:r>
            <a:r>
              <a:rPr lang="en-US" sz="1600" dirty="0" smtClean="0"/>
              <a:t> </a:t>
            </a:r>
            <a:r>
              <a:rPr lang="en-US" sz="1600" dirty="0" err="1" smtClean="0"/>
              <a:t>mất</a:t>
            </a:r>
            <a:r>
              <a:rPr lang="en-US" sz="1600" dirty="0" smtClean="0"/>
              <a:t>, </a:t>
            </a:r>
            <a:r>
              <a:rPr lang="en-US" sz="1600" dirty="0" err="1" smtClean="0"/>
              <a:t>chân</a:t>
            </a:r>
            <a:r>
              <a:rPr lang="en-US" sz="1600" dirty="0" smtClean="0"/>
              <a:t> dung </a:t>
            </a:r>
            <a:r>
              <a:rPr lang="en-US" sz="1600" dirty="0" err="1" smtClean="0"/>
              <a:t>của</a:t>
            </a:r>
            <a:r>
              <a:rPr lang="en-US" sz="1600" dirty="0" smtClean="0"/>
              <a:t> </a:t>
            </a:r>
            <a:r>
              <a:rPr lang="en-US" sz="1600" dirty="0" err="1" smtClean="0"/>
              <a:t>Sennefer</a:t>
            </a:r>
            <a:r>
              <a:rPr lang="en-US" sz="1600" dirty="0" smtClean="0"/>
              <a:t> </a:t>
            </a:r>
            <a:r>
              <a:rPr lang="en-US" sz="1600" dirty="0" err="1" smtClean="0"/>
              <a:t>và</a:t>
            </a:r>
            <a:r>
              <a:rPr lang="en-US" sz="1600" dirty="0" smtClean="0"/>
              <a:t> </a:t>
            </a:r>
            <a:r>
              <a:rPr lang="en-US" sz="1600" dirty="0" err="1" smtClean="0"/>
              <a:t>vợ</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theo</a:t>
            </a:r>
            <a:r>
              <a:rPr lang="en-US" sz="1600" dirty="0" smtClean="0"/>
              <a:t> </a:t>
            </a:r>
            <a:r>
              <a:rPr lang="en-US" sz="1600" dirty="0" err="1" smtClean="0"/>
              <a:t>địa</a:t>
            </a:r>
            <a:r>
              <a:rPr lang="en-US" sz="1600" dirty="0" smtClean="0"/>
              <a:t> </a:t>
            </a:r>
            <a:r>
              <a:rPr lang="en-US" sz="1600" dirty="0" err="1" smtClean="0"/>
              <a:t>vị</a:t>
            </a:r>
            <a:r>
              <a:rPr lang="en-US" sz="1600" dirty="0" smtClean="0"/>
              <a:t> </a:t>
            </a:r>
            <a:r>
              <a:rPr lang="en-US" sz="1600" dirty="0" err="1" smtClean="0"/>
              <a:t>của</a:t>
            </a:r>
            <a:r>
              <a:rPr lang="en-US" sz="1600" dirty="0" smtClean="0"/>
              <a:t> </a:t>
            </a:r>
            <a:r>
              <a:rPr lang="en-US" sz="1600" dirty="0" err="1" smtClean="0"/>
              <a:t>nhân</a:t>
            </a:r>
            <a:r>
              <a:rPr lang="en-US" sz="1600" dirty="0" smtClean="0"/>
              <a:t> </a:t>
            </a:r>
            <a:r>
              <a:rPr lang="en-US" sz="1600" dirty="0" err="1" smtClean="0"/>
              <a:t>vật</a:t>
            </a:r>
            <a:endParaRPr lang="en-US" sz="1600" dirty="0" smtClean="0"/>
          </a:p>
          <a:p>
            <a:pPr>
              <a:spcBef>
                <a:spcPts val="600"/>
              </a:spcBef>
            </a:pPr>
            <a:r>
              <a:rPr lang="en-US" sz="1600" dirty="0" smtClean="0"/>
              <a:t>- Hai </a:t>
            </a:r>
            <a:r>
              <a:rPr lang="en-US" sz="1600" dirty="0" err="1" smtClean="0"/>
              <a:t>góc</a:t>
            </a:r>
            <a:r>
              <a:rPr lang="en-US" sz="1600" dirty="0" smtClean="0"/>
              <a:t> </a:t>
            </a:r>
            <a:r>
              <a:rPr lang="en-US" sz="1600" dirty="0" err="1" smtClean="0"/>
              <a:t>nhìn</a:t>
            </a:r>
            <a:r>
              <a:rPr lang="en-US" sz="1600" dirty="0" smtClean="0"/>
              <a:t> </a:t>
            </a:r>
            <a:r>
              <a:rPr lang="en-US" sz="1600" dirty="0" err="1" smtClean="0"/>
              <a:t>khác</a:t>
            </a:r>
            <a:r>
              <a:rPr lang="en-US" sz="1600" dirty="0" smtClean="0"/>
              <a:t> </a:t>
            </a:r>
            <a:r>
              <a:rPr lang="en-US" sz="1600" dirty="0" err="1" smtClean="0"/>
              <a:t>nhau</a:t>
            </a:r>
            <a:r>
              <a:rPr lang="en-US" sz="1600" dirty="0" smtClean="0"/>
              <a:t>: </a:t>
            </a:r>
            <a:r>
              <a:rPr lang="en-US" sz="1600" dirty="0" err="1" smtClean="0"/>
              <a:t>chính</a:t>
            </a:r>
            <a:r>
              <a:rPr lang="en-US" sz="1600" dirty="0" smtClean="0"/>
              <a:t> </a:t>
            </a:r>
            <a:r>
              <a:rPr lang="en-US" sz="1600" dirty="0" err="1" smtClean="0"/>
              <a:t>diện</a:t>
            </a:r>
            <a:r>
              <a:rPr lang="en-US" sz="1600" dirty="0" smtClean="0"/>
              <a:t> </a:t>
            </a:r>
            <a:r>
              <a:rPr lang="en-US" sz="1600" dirty="0" err="1" smtClean="0"/>
              <a:t>và</a:t>
            </a:r>
            <a:r>
              <a:rPr lang="en-US" sz="1600" dirty="0" smtClean="0"/>
              <a:t> </a:t>
            </a:r>
            <a:r>
              <a:rPr lang="en-US" sz="1600" dirty="0" err="1" smtClean="0"/>
              <a:t>mặt</a:t>
            </a:r>
            <a:r>
              <a:rPr lang="en-US" sz="1600" dirty="0" smtClean="0"/>
              <a:t> </a:t>
            </a:r>
            <a:r>
              <a:rPr lang="en-US" sz="1600" dirty="0" err="1" smtClean="0"/>
              <a:t>nghiêng</a:t>
            </a:r>
            <a:endParaRPr lang="en-US" sz="1600" dirty="0" smtClean="0"/>
          </a:p>
          <a:p>
            <a:pPr>
              <a:spcBef>
                <a:spcPts val="600"/>
              </a:spcBef>
            </a:pPr>
            <a:r>
              <a:rPr lang="en-US" sz="1600" dirty="0" smtClean="0"/>
              <a:t>- </a:t>
            </a:r>
            <a:r>
              <a:rPr lang="en-US" sz="1600" dirty="0" err="1" smtClean="0"/>
              <a:t>Sử</a:t>
            </a:r>
            <a:r>
              <a:rPr lang="en-US" sz="1600" dirty="0" smtClean="0"/>
              <a:t> </a:t>
            </a:r>
            <a:r>
              <a:rPr lang="en-US" sz="1600" dirty="0" err="1" smtClean="0"/>
              <a:t>dụng</a:t>
            </a:r>
            <a:r>
              <a:rPr lang="en-US" sz="1600" dirty="0" smtClean="0"/>
              <a:t> </a:t>
            </a:r>
            <a:r>
              <a:rPr lang="en-US" sz="1600" dirty="0" err="1" smtClean="0"/>
              <a:t>các</a:t>
            </a:r>
            <a:r>
              <a:rPr lang="en-US" sz="1600" dirty="0" smtClean="0"/>
              <a:t> </a:t>
            </a:r>
            <a:r>
              <a:rPr lang="en-US" sz="1600" dirty="0" err="1" smtClean="0"/>
              <a:t>yếu</a:t>
            </a:r>
            <a:r>
              <a:rPr lang="en-US" sz="1600" dirty="0" smtClean="0"/>
              <a:t> </a:t>
            </a:r>
            <a:r>
              <a:rPr lang="en-US" sz="1600" dirty="0" err="1" smtClean="0"/>
              <a:t>tố</a:t>
            </a:r>
            <a:r>
              <a:rPr lang="en-US" sz="1600" dirty="0" smtClean="0"/>
              <a:t> </a:t>
            </a:r>
            <a:r>
              <a:rPr lang="en-US" sz="1600" dirty="0" err="1" smtClean="0"/>
              <a:t>mảng</a:t>
            </a:r>
            <a:r>
              <a:rPr lang="en-US" sz="1600" dirty="0" smtClean="0"/>
              <a:t>, </a:t>
            </a:r>
            <a:r>
              <a:rPr lang="en-US" sz="1600" dirty="0" err="1" smtClean="0"/>
              <a:t>nét</a:t>
            </a:r>
            <a:r>
              <a:rPr lang="en-US" sz="1600" dirty="0" smtClean="0"/>
              <a:t>, </a:t>
            </a:r>
            <a:r>
              <a:rPr lang="en-US" sz="1600" dirty="0" err="1" smtClean="0"/>
              <a:t>màu</a:t>
            </a:r>
            <a:r>
              <a:rPr lang="en-US" sz="1600" dirty="0" smtClean="0"/>
              <a:t> </a:t>
            </a:r>
            <a:r>
              <a:rPr lang="en-US" sz="1600" dirty="0" err="1" smtClean="0"/>
              <a:t>có</a:t>
            </a:r>
            <a:r>
              <a:rPr lang="en-US" sz="1600" dirty="0" smtClean="0"/>
              <a:t> </a:t>
            </a:r>
            <a:r>
              <a:rPr lang="en-US" sz="1600" dirty="0" err="1" smtClean="0"/>
              <a:t>tính</a:t>
            </a:r>
            <a:r>
              <a:rPr lang="en-US" sz="1600" dirty="0" smtClean="0"/>
              <a:t> </a:t>
            </a:r>
            <a:r>
              <a:rPr lang="en-US" sz="1600" dirty="0" err="1" smtClean="0"/>
              <a:t>đồ</a:t>
            </a:r>
            <a:r>
              <a:rPr lang="en-US" sz="1600" dirty="0" smtClean="0"/>
              <a:t> </a:t>
            </a:r>
            <a:r>
              <a:rPr lang="en-US" sz="1600" dirty="0" err="1" smtClean="0"/>
              <a:t>họa</a:t>
            </a:r>
            <a:r>
              <a:rPr lang="en-US" sz="1600" dirty="0" smtClean="0"/>
              <a:t> </a:t>
            </a:r>
            <a:r>
              <a:rPr lang="en-US" sz="1600" dirty="0" err="1" smtClean="0"/>
              <a:t>mang</a:t>
            </a:r>
            <a:r>
              <a:rPr lang="en-US" sz="1600" dirty="0" smtClean="0"/>
              <a:t> </a:t>
            </a:r>
            <a:r>
              <a:rPr lang="en-US" sz="1600" dirty="0" err="1" smtClean="0"/>
              <a:t>màu</a:t>
            </a:r>
            <a:r>
              <a:rPr lang="en-US" sz="1600" dirty="0" smtClean="0"/>
              <a:t> </a:t>
            </a:r>
            <a:r>
              <a:rPr lang="en-US" sz="1600" dirty="0" err="1" smtClean="0"/>
              <a:t>sắc</a:t>
            </a:r>
            <a:r>
              <a:rPr lang="en-US" sz="1600" dirty="0" smtClean="0"/>
              <a:t> </a:t>
            </a:r>
            <a:r>
              <a:rPr lang="en-US" sz="1600" dirty="0" err="1" smtClean="0"/>
              <a:t>tôn</a:t>
            </a:r>
            <a:r>
              <a:rPr lang="en-US" sz="1600" dirty="0" smtClean="0"/>
              <a:t> </a:t>
            </a:r>
            <a:r>
              <a:rPr lang="en-US" sz="1600" dirty="0" err="1" smtClean="0"/>
              <a:t>giáo</a:t>
            </a:r>
            <a:r>
              <a:rPr lang="en-US" sz="1600" dirty="0" smtClean="0"/>
              <a:t>.</a:t>
            </a:r>
          </a:p>
        </p:txBody>
      </p:sp>
      <p:sp>
        <p:nvSpPr>
          <p:cNvPr id="12" name="Google Shape;835;p23"/>
          <p:cNvSpPr txBox="1">
            <a:spLocks/>
          </p:cNvSpPr>
          <p:nvPr/>
        </p:nvSpPr>
        <p:spPr>
          <a:xfrm>
            <a:off x="3851226" y="1406192"/>
            <a:ext cx="2667918" cy="35500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Chân</a:t>
            </a:r>
            <a:r>
              <a:rPr lang="en-US" sz="1600" b="1" dirty="0" smtClean="0"/>
              <a:t> dung </a:t>
            </a:r>
            <a:r>
              <a:rPr lang="en-US" sz="1600" b="1" dirty="0" err="1" smtClean="0"/>
              <a:t>trong</a:t>
            </a:r>
            <a:r>
              <a:rPr lang="en-US" sz="1600" b="1" dirty="0" smtClean="0"/>
              <a:t> </a:t>
            </a:r>
            <a:r>
              <a:rPr lang="en-US" sz="1600" b="1" dirty="0" err="1" smtClean="0"/>
              <a:t>nghệ</a:t>
            </a:r>
            <a:r>
              <a:rPr lang="en-US" sz="1600" b="1" dirty="0" smtClean="0"/>
              <a:t> </a:t>
            </a:r>
            <a:r>
              <a:rPr lang="en-US" sz="1600" b="1" dirty="0" err="1" smtClean="0"/>
              <a:t>thuật</a:t>
            </a:r>
            <a:r>
              <a:rPr lang="en-US" sz="1600" b="1" dirty="0" smtClean="0"/>
              <a:t> La </a:t>
            </a:r>
            <a:r>
              <a:rPr lang="en-US" sz="1600" b="1" dirty="0" err="1" smtClean="0"/>
              <a:t>Mã</a:t>
            </a:r>
            <a:r>
              <a:rPr lang="en-US" sz="1600" b="1" dirty="0" smtClean="0"/>
              <a:t> </a:t>
            </a:r>
            <a:r>
              <a:rPr lang="en-US" sz="1600" b="1" dirty="0" err="1" smtClean="0"/>
              <a:t>cổ</a:t>
            </a:r>
            <a:r>
              <a:rPr lang="en-US" sz="1600" b="1" dirty="0" smtClean="0"/>
              <a:t> </a:t>
            </a:r>
            <a:r>
              <a:rPr lang="en-US" sz="1600" b="1" dirty="0" err="1" smtClean="0"/>
              <a:t>đại</a:t>
            </a:r>
            <a:endParaRPr lang="en-US" sz="1600" b="1" dirty="0"/>
          </a:p>
          <a:p>
            <a:pPr>
              <a:spcBef>
                <a:spcPts val="600"/>
              </a:spcBef>
            </a:pPr>
            <a:r>
              <a:rPr lang="en-US" sz="1600" dirty="0" smtClean="0"/>
              <a:t>- </a:t>
            </a:r>
            <a:r>
              <a:rPr lang="en-US" sz="1600" dirty="0" err="1" smtClean="0"/>
              <a:t>Chân</a:t>
            </a:r>
            <a:r>
              <a:rPr lang="en-US" sz="1600" dirty="0" smtClean="0"/>
              <a:t> dung </a:t>
            </a:r>
            <a:r>
              <a:rPr lang="en-US" sz="1600" dirty="0" err="1" smtClean="0"/>
              <a:t>nhìn</a:t>
            </a:r>
            <a:r>
              <a:rPr lang="en-US" sz="1600" dirty="0" smtClean="0"/>
              <a:t> </a:t>
            </a:r>
            <a:r>
              <a:rPr lang="en-US" sz="1600" dirty="0" err="1" smtClean="0"/>
              <a:t>nghiêng</a:t>
            </a:r>
            <a:r>
              <a:rPr lang="en-US" sz="1600" dirty="0" smtClean="0"/>
              <a:t> </a:t>
            </a:r>
            <a:r>
              <a:rPr lang="en-US" sz="1600" dirty="0" err="1" smtClean="0"/>
              <a:t>người</a:t>
            </a:r>
            <a:r>
              <a:rPr lang="en-US" sz="1600" dirty="0" smtClean="0"/>
              <a:t> </a:t>
            </a:r>
            <a:r>
              <a:rPr lang="en-US" sz="1600" dirty="0" err="1" smtClean="0"/>
              <a:t>phụ</a:t>
            </a:r>
            <a:r>
              <a:rPr lang="en-US" sz="1600" dirty="0" smtClean="0"/>
              <a:t> </a:t>
            </a:r>
            <a:r>
              <a:rPr lang="en-US" sz="1600" dirty="0" err="1" smtClean="0"/>
              <a:t>nữ</a:t>
            </a:r>
            <a:r>
              <a:rPr lang="en-US" sz="1600" dirty="0" smtClean="0"/>
              <a:t> </a:t>
            </a:r>
            <a:r>
              <a:rPr lang="en-US" sz="1600" dirty="0" err="1" smtClean="0"/>
              <a:t>trẻ</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cuốn</a:t>
            </a:r>
            <a:r>
              <a:rPr lang="en-US" sz="1600" dirty="0" smtClean="0"/>
              <a:t> </a:t>
            </a:r>
            <a:r>
              <a:rPr lang="en-US" sz="1600" dirty="0" err="1" smtClean="0"/>
              <a:t>sách</a:t>
            </a:r>
            <a:r>
              <a:rPr lang="en-US" sz="1600" dirty="0" smtClean="0"/>
              <a:t>.</a:t>
            </a:r>
          </a:p>
          <a:p>
            <a:pPr>
              <a:spcBef>
                <a:spcPts val="600"/>
              </a:spcBef>
            </a:pPr>
            <a:r>
              <a:rPr lang="en-US" sz="1600" dirty="0" smtClean="0"/>
              <a:t>- </a:t>
            </a:r>
            <a:r>
              <a:rPr lang="en-US" sz="1600" dirty="0" err="1" smtClean="0"/>
              <a:t>Các</a:t>
            </a:r>
            <a:r>
              <a:rPr lang="en-US" sz="1600" dirty="0" smtClean="0"/>
              <a:t> chi </a:t>
            </a:r>
            <a:r>
              <a:rPr lang="en-US" sz="1600" dirty="0" err="1" smtClean="0"/>
              <a:t>tiết</a:t>
            </a:r>
            <a:r>
              <a:rPr lang="en-US" sz="1600" dirty="0" smtClean="0"/>
              <a:t> </a:t>
            </a:r>
            <a:r>
              <a:rPr lang="en-US" sz="1600" dirty="0" err="1" smtClean="0"/>
              <a:t>trên</a:t>
            </a:r>
            <a:r>
              <a:rPr lang="en-US" sz="1600" dirty="0" smtClean="0"/>
              <a:t> </a:t>
            </a:r>
            <a:r>
              <a:rPr lang="en-US" sz="1600" dirty="0" err="1" smtClean="0"/>
              <a:t>mặt</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tỉ</a:t>
            </a:r>
            <a:r>
              <a:rPr lang="en-US" sz="1600" dirty="0" smtClean="0"/>
              <a:t> </a:t>
            </a:r>
            <a:r>
              <a:rPr lang="en-US" sz="1600" dirty="0" err="1" smtClean="0"/>
              <a:t>mỉ</a:t>
            </a:r>
            <a:r>
              <a:rPr lang="en-US" sz="1600" dirty="0" smtClean="0"/>
              <a:t>: </a:t>
            </a:r>
            <a:r>
              <a:rPr lang="en-US" sz="1600" dirty="0" err="1" smtClean="0"/>
              <a:t>mắt</a:t>
            </a:r>
            <a:r>
              <a:rPr lang="en-US" sz="1600" dirty="0" smtClean="0"/>
              <a:t> to </a:t>
            </a:r>
            <a:r>
              <a:rPr lang="en-US" sz="1600" dirty="0" err="1" smtClean="0"/>
              <a:t>tròn</a:t>
            </a:r>
            <a:r>
              <a:rPr lang="en-US" sz="1600" dirty="0" smtClean="0"/>
              <a:t>, </a:t>
            </a:r>
            <a:r>
              <a:rPr lang="en-US" sz="1600" dirty="0" err="1" smtClean="0"/>
              <a:t>tóc</a:t>
            </a:r>
            <a:r>
              <a:rPr lang="en-US" sz="1600" dirty="0" smtClean="0"/>
              <a:t> </a:t>
            </a:r>
            <a:r>
              <a:rPr lang="en-US" sz="1600" dirty="0" err="1" smtClean="0"/>
              <a:t>xoăn</a:t>
            </a:r>
            <a:r>
              <a:rPr lang="en-US" sz="1600" dirty="0" smtClean="0"/>
              <a:t> </a:t>
            </a:r>
            <a:r>
              <a:rPr lang="en-US" sz="1600" dirty="0" err="1" smtClean="0"/>
              <a:t>đen</a:t>
            </a:r>
            <a:r>
              <a:rPr lang="en-US" sz="1600" dirty="0" smtClean="0"/>
              <a:t>, </a:t>
            </a:r>
            <a:r>
              <a:rPr lang="en-US" sz="1600" dirty="0" err="1" smtClean="0"/>
              <a:t>đầu</a:t>
            </a:r>
            <a:r>
              <a:rPr lang="en-US" sz="1600" dirty="0" smtClean="0"/>
              <a:t> </a:t>
            </a:r>
            <a:r>
              <a:rPr lang="en-US" sz="1600" dirty="0" err="1" smtClean="0"/>
              <a:t>đội</a:t>
            </a:r>
            <a:r>
              <a:rPr lang="en-US" sz="1600" dirty="0" smtClean="0"/>
              <a:t> </a:t>
            </a:r>
            <a:r>
              <a:rPr lang="en-US" sz="1600" dirty="0" err="1" smtClean="0"/>
              <a:t>mạng</a:t>
            </a:r>
            <a:r>
              <a:rPr lang="en-US" sz="1600" dirty="0" smtClean="0"/>
              <a:t> </a:t>
            </a:r>
            <a:r>
              <a:rPr lang="en-US" sz="1600" dirty="0" err="1" smtClean="0"/>
              <a:t>che</a:t>
            </a:r>
            <a:r>
              <a:rPr lang="en-US" sz="1600" dirty="0" smtClean="0"/>
              <a:t> </a:t>
            </a:r>
            <a:r>
              <a:rPr lang="en-US" sz="1600" dirty="0" err="1" smtClean="0"/>
              <a:t>tóc</a:t>
            </a:r>
            <a:r>
              <a:rPr lang="en-US" sz="1600" dirty="0" smtClean="0"/>
              <a:t>, </a:t>
            </a:r>
            <a:r>
              <a:rPr lang="en-US" sz="1600" dirty="0" err="1" smtClean="0"/>
              <a:t>một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bút</a:t>
            </a:r>
            <a:r>
              <a:rPr lang="en-US" sz="1600" dirty="0" smtClean="0"/>
              <a:t>, </a:t>
            </a:r>
            <a:r>
              <a:rPr lang="en-US" sz="1600" dirty="0" err="1" smtClean="0"/>
              <a:t>tay</a:t>
            </a:r>
            <a:r>
              <a:rPr lang="en-US" sz="1600" dirty="0" smtClean="0"/>
              <a:t> </a:t>
            </a:r>
            <a:r>
              <a:rPr lang="en-US" sz="1600" dirty="0" err="1" smtClean="0"/>
              <a:t>cầm</a:t>
            </a:r>
            <a:r>
              <a:rPr lang="en-US" sz="1600" dirty="0" smtClean="0"/>
              <a:t> </a:t>
            </a:r>
            <a:r>
              <a:rPr lang="en-US" sz="1600" dirty="0" err="1" smtClean="0"/>
              <a:t>sách</a:t>
            </a:r>
            <a:r>
              <a:rPr lang="en-US" sz="1600" dirty="0" smtClean="0"/>
              <a:t>, </a:t>
            </a:r>
            <a:r>
              <a:rPr lang="en-US" sz="1600" dirty="0" err="1" smtClean="0"/>
              <a:t>vẻ</a:t>
            </a:r>
            <a:r>
              <a:rPr lang="en-US" sz="1600" dirty="0" smtClean="0"/>
              <a:t> </a:t>
            </a:r>
            <a:r>
              <a:rPr lang="en-US" sz="1600" dirty="0" err="1" smtClean="0"/>
              <a:t>mặt</a:t>
            </a:r>
            <a:r>
              <a:rPr lang="en-US" sz="1600" dirty="0" smtClean="0"/>
              <a:t> </a:t>
            </a:r>
            <a:r>
              <a:rPr lang="en-US" sz="1600" dirty="0" err="1" smtClean="0"/>
              <a:t>suy</a:t>
            </a:r>
            <a:r>
              <a:rPr lang="en-US" sz="1600" dirty="0" smtClean="0"/>
              <a:t> </a:t>
            </a:r>
            <a:r>
              <a:rPr lang="en-US" sz="1600" dirty="0" err="1" smtClean="0"/>
              <a:t>tư</a:t>
            </a:r>
            <a:r>
              <a:rPr lang="en-US" sz="1600" dirty="0" smtClean="0"/>
              <a:t>.</a:t>
            </a:r>
          </a:p>
          <a:p>
            <a:pPr>
              <a:spcBef>
                <a:spcPts val="600"/>
              </a:spcBef>
            </a:pPr>
            <a:r>
              <a:rPr lang="en-US" sz="1600" dirty="0" smtClean="0"/>
              <a:t>- </a:t>
            </a:r>
            <a:r>
              <a:rPr lang="en-US" sz="1600" dirty="0" err="1" smtClean="0"/>
              <a:t>Bố</a:t>
            </a:r>
            <a:r>
              <a:rPr lang="en-US" sz="1600" dirty="0" smtClean="0"/>
              <a:t> </a:t>
            </a:r>
            <a:r>
              <a:rPr lang="en-US" sz="1600" dirty="0" err="1" smtClean="0"/>
              <a:t>cục</a:t>
            </a:r>
            <a:r>
              <a:rPr lang="en-US" sz="1600" dirty="0" smtClean="0"/>
              <a:t> </a:t>
            </a:r>
            <a:r>
              <a:rPr lang="en-US" sz="1600" dirty="0" err="1" smtClean="0"/>
              <a:t>khung</a:t>
            </a:r>
            <a:r>
              <a:rPr lang="en-US" sz="1600" dirty="0" smtClean="0"/>
              <a:t> </a:t>
            </a:r>
            <a:r>
              <a:rPr lang="en-US" sz="1600" dirty="0" err="1" smtClean="0"/>
              <a:t>hình</a:t>
            </a:r>
            <a:r>
              <a:rPr lang="en-US" sz="1600" dirty="0" smtClean="0"/>
              <a:t> </a:t>
            </a:r>
            <a:r>
              <a:rPr lang="en-US" sz="1600" dirty="0" err="1" smtClean="0"/>
              <a:t>tròn</a:t>
            </a:r>
            <a:r>
              <a:rPr lang="en-US" sz="1600" dirty="0" smtClean="0"/>
              <a:t>, </a:t>
            </a:r>
            <a:r>
              <a:rPr lang="en-US" sz="1600" dirty="0" err="1" smtClean="0"/>
              <a:t>đậm</a:t>
            </a:r>
            <a:r>
              <a:rPr lang="en-US" sz="1600" dirty="0" smtClean="0"/>
              <a:t> </a:t>
            </a:r>
            <a:r>
              <a:rPr lang="en-US" sz="1600" dirty="0" err="1" smtClean="0"/>
              <a:t>nhạt</a:t>
            </a:r>
            <a:r>
              <a:rPr lang="en-US" sz="1600" dirty="0" smtClean="0"/>
              <a:t> </a:t>
            </a:r>
            <a:r>
              <a:rPr lang="en-US" sz="1600" dirty="0" err="1" smtClean="0"/>
              <a:t>cân</a:t>
            </a:r>
            <a:r>
              <a:rPr lang="en-US" sz="1600" dirty="0" smtClean="0"/>
              <a:t> </a:t>
            </a:r>
            <a:r>
              <a:rPr lang="en-US" sz="1600" dirty="0" err="1" smtClean="0"/>
              <a:t>đối</a:t>
            </a:r>
            <a:r>
              <a:rPr lang="en-US" sz="1600" dirty="0" smtClean="0"/>
              <a:t>.</a:t>
            </a:r>
          </a:p>
        </p:txBody>
      </p:sp>
      <p:sp>
        <p:nvSpPr>
          <p:cNvPr id="13" name="Google Shape;836;p23"/>
          <p:cNvSpPr txBox="1">
            <a:spLocks/>
          </p:cNvSpPr>
          <p:nvPr/>
        </p:nvSpPr>
        <p:spPr>
          <a:xfrm>
            <a:off x="6750618" y="1753494"/>
            <a:ext cx="2329833" cy="232722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err="1" smtClean="0"/>
              <a:t>Bạn</a:t>
            </a:r>
            <a:r>
              <a:rPr lang="en-US" sz="1600" b="1" dirty="0" smtClean="0"/>
              <a:t> Mai</a:t>
            </a:r>
          </a:p>
          <a:p>
            <a:pPr>
              <a:spcBef>
                <a:spcPts val="600"/>
              </a:spcBef>
            </a:pPr>
            <a:r>
              <a:rPr lang="en-US" sz="1600" dirty="0" err="1" smtClean="0"/>
              <a:t>Chân</a:t>
            </a:r>
            <a:r>
              <a:rPr lang="en-US" sz="1600" dirty="0" smtClean="0"/>
              <a:t> dung </a:t>
            </a:r>
            <a:r>
              <a:rPr lang="en-US" sz="1600" dirty="0" err="1" smtClean="0"/>
              <a:t>bạn</a:t>
            </a:r>
            <a:r>
              <a:rPr lang="en-US" sz="1600" dirty="0" smtClean="0"/>
              <a:t> </a:t>
            </a:r>
            <a:r>
              <a:rPr lang="en-US" sz="1600" dirty="0" err="1" smtClean="0"/>
              <a:t>gái</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trái</a:t>
            </a:r>
            <a:r>
              <a:rPr lang="en-US" sz="1600" dirty="0" smtClean="0"/>
              <a:t> </a:t>
            </a:r>
            <a:r>
              <a:rPr lang="en-US" sz="1600" dirty="0" err="1" smtClean="0"/>
              <a:t>xoan</a:t>
            </a:r>
            <a:r>
              <a:rPr lang="en-US" sz="1600" dirty="0" smtClean="0"/>
              <a:t>, </a:t>
            </a:r>
            <a:r>
              <a:rPr lang="en-US" sz="1600" dirty="0" err="1" smtClean="0"/>
              <a:t>mắt</a:t>
            </a:r>
            <a:r>
              <a:rPr lang="en-US" sz="1600" dirty="0" smtClean="0"/>
              <a:t> to, </a:t>
            </a:r>
            <a:r>
              <a:rPr lang="en-US" sz="1600" dirty="0" err="1" smtClean="0"/>
              <a:t>mũi</a:t>
            </a:r>
            <a:r>
              <a:rPr lang="en-US" sz="1600" dirty="0" smtClean="0"/>
              <a:t> </a:t>
            </a:r>
            <a:r>
              <a:rPr lang="en-US" sz="1600" dirty="0" err="1" smtClean="0"/>
              <a:t>nhỏ</a:t>
            </a:r>
            <a:r>
              <a:rPr lang="en-US" sz="1600" dirty="0" smtClean="0"/>
              <a:t>, </a:t>
            </a:r>
            <a:r>
              <a:rPr lang="en-US" sz="1600" dirty="0" err="1" smtClean="0"/>
              <a:t>tóc</a:t>
            </a:r>
            <a:r>
              <a:rPr lang="en-US" sz="1600" dirty="0" smtClean="0"/>
              <a:t> </a:t>
            </a:r>
            <a:r>
              <a:rPr lang="en-US" sz="1600" dirty="0" err="1" smtClean="0"/>
              <a:t>tết</a:t>
            </a:r>
            <a:r>
              <a:rPr lang="en-US" sz="1600" dirty="0" smtClean="0"/>
              <a:t> 2 </a:t>
            </a:r>
            <a:r>
              <a:rPr lang="en-US" sz="1600" dirty="0" err="1" smtClean="0"/>
              <a:t>bên</a:t>
            </a:r>
            <a:r>
              <a:rPr lang="en-US" sz="1600" dirty="0" smtClean="0"/>
              <a:t>.</a:t>
            </a:r>
          </a:p>
          <a:p>
            <a:pPr>
              <a:spcBef>
                <a:spcPts val="600"/>
              </a:spcBef>
            </a:pPr>
            <a:r>
              <a:rPr lang="en-US" sz="1600" dirty="0" err="1" smtClean="0"/>
              <a:t>Bố</a:t>
            </a:r>
            <a:r>
              <a:rPr lang="en-US" sz="1600" dirty="0" smtClean="0"/>
              <a:t> </a:t>
            </a:r>
            <a:r>
              <a:rPr lang="en-US" sz="1600" dirty="0" err="1" smtClean="0"/>
              <a:t>cục</a:t>
            </a:r>
            <a:r>
              <a:rPr lang="en-US" sz="1600" dirty="0" smtClean="0"/>
              <a:t> </a:t>
            </a:r>
            <a:r>
              <a:rPr lang="en-US" sz="1600" dirty="0" err="1" smtClean="0"/>
              <a:t>cân</a:t>
            </a:r>
            <a:r>
              <a:rPr lang="en-US" sz="1600" dirty="0" smtClean="0"/>
              <a:t> </a:t>
            </a:r>
            <a:r>
              <a:rPr lang="en-US" sz="1600" dirty="0" err="1" smtClean="0"/>
              <a:t>đối</a:t>
            </a:r>
            <a:r>
              <a:rPr lang="en-US" sz="1600" dirty="0" smtClean="0"/>
              <a:t>, </a:t>
            </a:r>
            <a:r>
              <a:rPr lang="en-US" sz="1600" dirty="0" err="1" smtClean="0"/>
              <a:t>tập</a:t>
            </a:r>
            <a:r>
              <a:rPr lang="en-US" sz="1600" dirty="0" smtClean="0"/>
              <a:t> </a:t>
            </a:r>
            <a:r>
              <a:rPr lang="en-US" sz="1600" dirty="0" err="1" smtClean="0"/>
              <a:t>trung</a:t>
            </a:r>
            <a:r>
              <a:rPr lang="en-US" sz="1600" dirty="0" smtClean="0"/>
              <a:t> </a:t>
            </a:r>
            <a:r>
              <a:rPr lang="en-US" sz="1600" dirty="0" err="1" smtClean="0"/>
              <a:t>miêu</a:t>
            </a:r>
            <a:r>
              <a:rPr lang="en-US" sz="1600" dirty="0" smtClean="0"/>
              <a:t> </a:t>
            </a:r>
            <a:r>
              <a:rPr lang="en-US" sz="1600" dirty="0" err="1" smtClean="0"/>
              <a:t>tả</a:t>
            </a:r>
            <a:r>
              <a:rPr lang="en-US" sz="1600" dirty="0" smtClean="0"/>
              <a:t> </a:t>
            </a:r>
            <a:r>
              <a:rPr lang="en-US" sz="1600" dirty="0" err="1" smtClean="0"/>
              <a:t>khuôn</a:t>
            </a:r>
            <a:r>
              <a:rPr lang="en-US" sz="1600" dirty="0" smtClean="0"/>
              <a:t> </a:t>
            </a:r>
            <a:r>
              <a:rPr lang="en-US" sz="1600" dirty="0" err="1" smtClean="0"/>
              <a:t>mặt</a:t>
            </a:r>
            <a:r>
              <a:rPr lang="en-US" sz="1600" dirty="0" smtClean="0"/>
              <a:t>, </a:t>
            </a:r>
            <a:r>
              <a:rPr lang="en-US" sz="1600" dirty="0" err="1" smtClean="0"/>
              <a:t>trang</a:t>
            </a:r>
            <a:r>
              <a:rPr lang="en-US" sz="1600" dirty="0" smtClean="0"/>
              <a:t> </a:t>
            </a:r>
            <a:r>
              <a:rPr lang="en-US" sz="1600" dirty="0" err="1" smtClean="0"/>
              <a:t>phục</a:t>
            </a:r>
            <a:r>
              <a:rPr lang="en-US" sz="1600" dirty="0" smtClean="0"/>
              <a:t>, </a:t>
            </a:r>
            <a:r>
              <a:rPr lang="en-US" sz="1600" dirty="0" err="1" smtClean="0"/>
              <a:t>họa</a:t>
            </a:r>
            <a:r>
              <a:rPr lang="en-US" sz="1600" dirty="0" smtClean="0"/>
              <a:t> </a:t>
            </a:r>
            <a:r>
              <a:rPr lang="en-US" sz="1600" dirty="0" err="1" smtClean="0"/>
              <a:t>tiết</a:t>
            </a:r>
            <a:r>
              <a:rPr lang="en-US" sz="1600" dirty="0" smtClean="0"/>
              <a:t> </a:t>
            </a:r>
            <a:r>
              <a:rPr lang="en-US" sz="1600" dirty="0" err="1" smtClean="0"/>
              <a:t>trên</a:t>
            </a:r>
            <a:r>
              <a:rPr lang="en-US" sz="1600" dirty="0" smtClean="0"/>
              <a:t> </a:t>
            </a:r>
            <a:r>
              <a:rPr lang="en-US" sz="1600" dirty="0" err="1" smtClean="0"/>
              <a:t>áo</a:t>
            </a:r>
            <a:r>
              <a:rPr lang="en-US" sz="1600" dirty="0" smtClean="0"/>
              <a:t>.</a:t>
            </a:r>
          </a:p>
          <a:p>
            <a:pPr>
              <a:spcBef>
                <a:spcPts val="600"/>
              </a:spcBef>
            </a:pPr>
            <a:r>
              <a:rPr lang="en-US" sz="1600" dirty="0" err="1" smtClean="0"/>
              <a:t>Màu</a:t>
            </a:r>
            <a:r>
              <a:rPr lang="en-US" sz="1600" dirty="0" smtClean="0"/>
              <a:t> </a:t>
            </a:r>
            <a:r>
              <a:rPr lang="en-US" sz="1600" dirty="0" err="1" smtClean="0"/>
              <a:t>sắc</a:t>
            </a:r>
            <a:r>
              <a:rPr lang="en-US" sz="1600" dirty="0" smtClean="0"/>
              <a:t> </a:t>
            </a:r>
            <a:r>
              <a:rPr lang="en-US" sz="1600" dirty="0" err="1" smtClean="0"/>
              <a:t>hài</a:t>
            </a:r>
            <a:r>
              <a:rPr lang="en-US" sz="1600" dirty="0" smtClean="0"/>
              <a:t> </a:t>
            </a:r>
            <a:r>
              <a:rPr lang="en-US" sz="1600" dirty="0" err="1" smtClean="0"/>
              <a:t>hòa</a:t>
            </a:r>
            <a:r>
              <a:rPr lang="en-US" sz="1600" dirty="0" smtClean="0"/>
              <a:t>, </a:t>
            </a:r>
            <a:r>
              <a:rPr lang="en-US" sz="1600" dirty="0" err="1" smtClean="0"/>
              <a:t>tươi</a:t>
            </a:r>
            <a:r>
              <a:rPr lang="en-US" sz="1600" dirty="0" smtClean="0"/>
              <a:t> </a:t>
            </a:r>
            <a:r>
              <a:rPr lang="en-US" sz="1600" dirty="0" err="1" smtClean="0"/>
              <a:t>sáng</a:t>
            </a:r>
            <a:r>
              <a:rPr lang="en-US" sz="1600" dirty="0" smtClean="0"/>
              <a:t> </a:t>
            </a:r>
            <a:r>
              <a:rPr lang="en-US" sz="1600" dirty="0" err="1" smtClean="0"/>
              <a:t>thể</a:t>
            </a:r>
            <a:r>
              <a:rPr lang="en-US" sz="1600" dirty="0" smtClean="0"/>
              <a:t> </a:t>
            </a:r>
            <a:r>
              <a:rPr lang="en-US" sz="1600" dirty="0" err="1" smtClean="0"/>
              <a:t>hiện</a:t>
            </a:r>
            <a:r>
              <a:rPr lang="en-US" sz="1600" dirty="0" smtClean="0"/>
              <a:t> </a:t>
            </a:r>
            <a:r>
              <a:rPr lang="en-US" sz="1600" dirty="0" err="1" smtClean="0"/>
              <a:t>sự</a:t>
            </a:r>
            <a:r>
              <a:rPr lang="en-US" sz="1600" dirty="0" smtClean="0"/>
              <a:t> </a:t>
            </a:r>
            <a:r>
              <a:rPr lang="en-US" sz="1600" dirty="0" err="1" smtClean="0"/>
              <a:t>đáng</a:t>
            </a:r>
            <a:r>
              <a:rPr lang="en-US" sz="1600" dirty="0" smtClean="0"/>
              <a:t> </a:t>
            </a:r>
            <a:r>
              <a:rPr lang="en-US" sz="1600" dirty="0" err="1" smtClean="0"/>
              <a:t>yêu</a:t>
            </a:r>
            <a:r>
              <a:rPr lang="en-US" sz="1600" dirty="0" smtClean="0"/>
              <a:t>.</a:t>
            </a:r>
          </a:p>
        </p:txBody>
      </p:sp>
      <p:pic>
        <p:nvPicPr>
          <p:cNvPr id="2" name="Picture 1"/>
          <p:cNvPicPr>
            <a:picLocks noChangeAspect="1"/>
          </p:cNvPicPr>
          <p:nvPr/>
        </p:nvPicPr>
        <p:blipFill>
          <a:blip r:embed="rId3"/>
          <a:stretch>
            <a:fillRect/>
          </a:stretch>
        </p:blipFill>
        <p:spPr>
          <a:xfrm>
            <a:off x="4494623" y="84122"/>
            <a:ext cx="1381125" cy="1504950"/>
          </a:xfrm>
          <a:prstGeom prst="ellipse">
            <a:avLst/>
          </a:prstGeom>
          <a:ln>
            <a:noFill/>
          </a:ln>
          <a:effectLst>
            <a:softEdge rad="112500"/>
          </a:effectLst>
        </p:spPr>
      </p:pic>
      <p:pic>
        <p:nvPicPr>
          <p:cNvPr id="3" name="Picture 2"/>
          <p:cNvPicPr>
            <a:picLocks noChangeAspect="1"/>
          </p:cNvPicPr>
          <p:nvPr/>
        </p:nvPicPr>
        <p:blipFill>
          <a:blip r:embed="rId4"/>
          <a:stretch>
            <a:fillRect/>
          </a:stretch>
        </p:blipFill>
        <p:spPr>
          <a:xfrm>
            <a:off x="1720462" y="84122"/>
            <a:ext cx="1438275" cy="1669372"/>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6750618" y="49652"/>
            <a:ext cx="1371600" cy="1738312"/>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2"/>
          <p:cNvSpPr txBox="1">
            <a:spLocks noGrp="1"/>
          </p:cNvSpPr>
          <p:nvPr>
            <p:ph type="body" idx="1"/>
          </p:nvPr>
        </p:nvSpPr>
        <p:spPr>
          <a:xfrm>
            <a:off x="172784" y="108066"/>
            <a:ext cx="3217500" cy="583826"/>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smtClean="0">
                <a:latin typeface="+mj-lt"/>
              </a:rPr>
              <a:t>2. </a:t>
            </a:r>
            <a:r>
              <a:rPr lang="en-US" sz="2400" b="1" dirty="0" err="1" smtClean="0">
                <a:latin typeface="+mj-lt"/>
              </a:rPr>
              <a:t>Sáng</a:t>
            </a:r>
            <a:r>
              <a:rPr lang="en-US" sz="2400" b="1" dirty="0" smtClean="0">
                <a:latin typeface="+mj-lt"/>
              </a:rPr>
              <a:t> </a:t>
            </a:r>
            <a:r>
              <a:rPr lang="en-US" sz="2400" b="1" dirty="0" err="1" smtClean="0">
                <a:latin typeface="+mj-lt"/>
              </a:rPr>
              <a:t>tạo</a:t>
            </a:r>
            <a:endParaRPr sz="2400" dirty="0">
              <a:latin typeface="+mj-lt"/>
            </a:endParaRPr>
          </a:p>
        </p:txBody>
      </p:sp>
      <p:sp>
        <p:nvSpPr>
          <p:cNvPr id="3" name="Text Placeholder 2"/>
          <p:cNvSpPr>
            <a:spLocks noGrp="1"/>
          </p:cNvSpPr>
          <p:nvPr>
            <p:ph type="body" idx="2"/>
          </p:nvPr>
        </p:nvSpPr>
        <p:spPr/>
        <p:txBody>
          <a:bodyPr/>
          <a:lstStyle/>
          <a:p>
            <a:endParaRPr lang="en-US"/>
          </a:p>
        </p:txBody>
      </p:sp>
      <p:sp>
        <p:nvSpPr>
          <p:cNvPr id="828" name="Google Shape;828;p22"/>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4" name="Picture 3"/>
          <p:cNvPicPr>
            <a:picLocks noChangeAspect="1"/>
          </p:cNvPicPr>
          <p:nvPr/>
        </p:nvPicPr>
        <p:blipFill>
          <a:blip r:embed="rId3"/>
          <a:stretch>
            <a:fillRect/>
          </a:stretch>
        </p:blipFill>
        <p:spPr>
          <a:xfrm>
            <a:off x="4690840" y="196170"/>
            <a:ext cx="3974189" cy="4765762"/>
          </a:xfrm>
          <a:prstGeom prst="rect">
            <a:avLst/>
          </a:prstGeom>
        </p:spPr>
      </p:pic>
      <p:pic>
        <p:nvPicPr>
          <p:cNvPr id="5" name="Picture 4"/>
          <p:cNvPicPr>
            <a:picLocks noChangeAspect="1"/>
          </p:cNvPicPr>
          <p:nvPr/>
        </p:nvPicPr>
        <p:blipFill>
          <a:blip r:embed="rId4"/>
          <a:stretch>
            <a:fillRect/>
          </a:stretch>
        </p:blipFill>
        <p:spPr>
          <a:xfrm>
            <a:off x="4984515" y="5690"/>
            <a:ext cx="3946381" cy="4989124"/>
          </a:xfrm>
          <a:prstGeom prst="rect">
            <a:avLst/>
          </a:prstGeom>
        </p:spPr>
      </p:pic>
      <p:pic>
        <p:nvPicPr>
          <p:cNvPr id="6" name="Picture 5"/>
          <p:cNvPicPr>
            <a:picLocks noChangeAspect="1"/>
          </p:cNvPicPr>
          <p:nvPr/>
        </p:nvPicPr>
        <p:blipFill>
          <a:blip r:embed="rId5"/>
          <a:stretch>
            <a:fillRect/>
          </a:stretch>
        </p:blipFill>
        <p:spPr>
          <a:xfrm>
            <a:off x="4690840" y="5690"/>
            <a:ext cx="4676775" cy="5114925"/>
          </a:xfrm>
          <a:prstGeom prst="rect">
            <a:avLst/>
          </a:prstGeom>
        </p:spPr>
      </p:pic>
      <p:sp>
        <p:nvSpPr>
          <p:cNvPr id="7" name="Rectangle 6"/>
          <p:cNvSpPr/>
          <p:nvPr/>
        </p:nvSpPr>
        <p:spPr>
          <a:xfrm>
            <a:off x="60833" y="714615"/>
            <a:ext cx="4364140" cy="4247317"/>
          </a:xfrm>
          <a:prstGeom prst="rect">
            <a:avLst/>
          </a:prstGeom>
        </p:spPr>
        <p:txBody>
          <a:bodyPr wrap="square">
            <a:spAutoFit/>
          </a:bodyPr>
          <a:lstStyle/>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Quan sát chân dung các thiếu nữ các vùng miền và cho biết:</a:t>
            </a:r>
          </a:p>
          <a:p>
            <a:pPr algn="just">
              <a:lnSpc>
                <a:spcPct val="150000"/>
              </a:lnSpc>
              <a:spcBef>
                <a:spcPts val="600"/>
              </a:spcBef>
              <a:spcAft>
                <a:spcPts val="600"/>
              </a:spcAft>
            </a:pPr>
            <a:r>
              <a:rPr lang="nl-NL" sz="1600" i="1" dirty="0" smtClean="0">
                <a:latin typeface="+mj-lt"/>
                <a:ea typeface="Calibri" panose="020F0502020204030204" pitchFamily="34" charset="0"/>
                <a:cs typeface="Times New Roman" panose="02020603050405020304" pitchFamily="18" charset="0"/>
              </a:rPr>
              <a:t>+ </a:t>
            </a:r>
            <a:r>
              <a:rPr lang="nl-NL" sz="1600" i="1" dirty="0">
                <a:latin typeface="+mj-lt"/>
                <a:ea typeface="Calibri" panose="020F0502020204030204" pitchFamily="34" charset="0"/>
                <a:cs typeface="Times New Roman" panose="02020603050405020304" pitchFamily="18" charset="0"/>
              </a:rPr>
              <a:t>Em sẽ vẽ chân dung bạn nào? </a:t>
            </a:r>
            <a:r>
              <a:rPr lang="nl-NL" sz="1600" i="1" dirty="0" smtClean="0">
                <a:latin typeface="+mj-lt"/>
                <a:ea typeface="Calibri" panose="020F0502020204030204" pitchFamily="34" charset="0"/>
                <a:cs typeface="Times New Roman" panose="02020603050405020304" pitchFamily="18" charset="0"/>
              </a:rPr>
              <a:t>Thiếu nữ </a:t>
            </a:r>
            <a:r>
              <a:rPr lang="nl-NL" sz="1600" i="1" dirty="0">
                <a:latin typeface="+mj-lt"/>
                <a:ea typeface="Calibri" panose="020F0502020204030204" pitchFamily="34" charset="0"/>
                <a:cs typeface="Times New Roman" panose="02020603050405020304" pitchFamily="18" charset="0"/>
              </a:rPr>
              <a:t>có đặc điểm chân dung gì nổi bật? </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chọn hình ảnh nào để vẽ về </a:t>
            </a:r>
            <a:r>
              <a:rPr lang="nl-NL" sz="1600" i="1" dirty="0" smtClean="0">
                <a:latin typeface="+mj-lt"/>
                <a:ea typeface="Calibri" panose="020F0502020204030204" pitchFamily="34" charset="0"/>
                <a:cs typeface="Times New Roman" panose="02020603050405020304" pitchFamily="18" charset="0"/>
              </a:rPr>
              <a:t>bạn?</a:t>
            </a:r>
            <a:endParaRPr lang="en-US" sz="16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600" i="1" dirty="0">
                <a:latin typeface="+mj-lt"/>
                <a:ea typeface="Calibri" panose="020F0502020204030204" pitchFamily="34" charset="0"/>
                <a:cs typeface="Times New Roman" panose="02020603050405020304" pitchFamily="18" charset="0"/>
              </a:rPr>
              <a:t>+ Em sẽ vẽ chân dung bằng cách nào? Em chọn vật liệu gì để vẽ chân dung: màu sáp, màu nước hay màu bột,...? Em vẽ hình bằng nét trước rồi vẽ màu hay vẽ các mảng màu trước và vẽ các nét chi tiết sau?</a:t>
            </a:r>
            <a:endParaRPr lang="en-US" sz="16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1"/>
        <p:cNvGrpSpPr/>
        <p:nvPr/>
      </p:nvGrpSpPr>
      <p:grpSpPr>
        <a:xfrm>
          <a:off x="0" y="0"/>
          <a:ext cx="0" cy="0"/>
          <a:chOff x="0" y="0"/>
          <a:chExt cx="0" cy="0"/>
        </a:xfrm>
      </p:grpSpPr>
      <p:sp>
        <p:nvSpPr>
          <p:cNvPr id="842" name="Google Shape;842;p24"/>
          <p:cNvSpPr txBox="1">
            <a:spLocks noGrp="1"/>
          </p:cNvSpPr>
          <p:nvPr>
            <p:ph type="title"/>
          </p:nvPr>
        </p:nvSpPr>
        <p:spPr>
          <a:xfrm>
            <a:off x="416623" y="263629"/>
            <a:ext cx="3446100" cy="46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Ý tưởng:</a:t>
            </a:r>
            <a:endParaRPr dirty="0"/>
          </a:p>
        </p:txBody>
      </p:sp>
      <p:sp>
        <p:nvSpPr>
          <p:cNvPr id="844" name="Google Shape;844;p24"/>
          <p:cNvSpPr txBox="1">
            <a:spLocks noGrp="1"/>
          </p:cNvSpPr>
          <p:nvPr>
            <p:ph type="sldNum" idx="12"/>
          </p:nvPr>
        </p:nvSpPr>
        <p:spPr>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1" y="1407139"/>
            <a:ext cx="7068537" cy="238266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775" y="137664"/>
            <a:ext cx="5276850" cy="2200275"/>
          </a:xfrm>
          <a:prstGeom prst="rect">
            <a:avLst/>
          </a:prstGeom>
        </p:spPr>
      </p:pic>
      <p:graphicFrame>
        <p:nvGraphicFramePr>
          <p:cNvPr id="4" name="Diagram 3"/>
          <p:cNvGraphicFramePr/>
          <p:nvPr>
            <p:extLst>
              <p:ext uri="{D42A27DB-BD31-4B8C-83A1-F6EECF244321}">
                <p14:modId xmlns:p14="http://schemas.microsoft.com/office/powerpoint/2010/main" val="3130875643"/>
              </p:ext>
            </p:extLst>
          </p:nvPr>
        </p:nvGraphicFramePr>
        <p:xfrm>
          <a:off x="1630496" y="1652530"/>
          <a:ext cx="7208704" cy="41238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4775" y="2712027"/>
            <a:ext cx="2004580" cy="1477328"/>
          </a:xfrm>
          <a:prstGeom prst="rect">
            <a:avLst/>
          </a:prstGeom>
          <a:noFill/>
        </p:spPr>
        <p:txBody>
          <a:bodyPr wrap="square" rtlCol="0">
            <a:spAutoFit/>
          </a:bodyPr>
          <a:lstStyle/>
          <a:p>
            <a:pPr>
              <a:lnSpc>
                <a:spcPct val="150000"/>
              </a:lnSpc>
            </a:pPr>
            <a:r>
              <a:rPr lang="en-US" sz="2000" b="1" dirty="0" err="1" smtClean="0"/>
              <a:t>Cách</a:t>
            </a:r>
            <a:r>
              <a:rPr lang="en-US" sz="2000" b="1" dirty="0" smtClean="0"/>
              <a:t> 1</a:t>
            </a:r>
            <a:r>
              <a:rPr lang="en-US" sz="2000" b="1" smtClean="0"/>
              <a:t>: </a:t>
            </a:r>
          </a:p>
          <a:p>
            <a:pPr>
              <a:lnSpc>
                <a:spcPct val="150000"/>
              </a:lnSpc>
            </a:pPr>
            <a:r>
              <a:rPr lang="en-US" sz="2000" b="1" smtClean="0"/>
              <a:t>Vẽ </a:t>
            </a:r>
            <a:r>
              <a:rPr lang="en-US" sz="2000" b="1" err="1" smtClean="0"/>
              <a:t>hình</a:t>
            </a:r>
            <a:r>
              <a:rPr lang="en-US" sz="2000" b="1" smtClean="0"/>
              <a:t> </a:t>
            </a:r>
          </a:p>
          <a:p>
            <a:pPr>
              <a:lnSpc>
                <a:spcPct val="150000"/>
              </a:lnSpc>
            </a:pPr>
            <a:r>
              <a:rPr lang="en-US" sz="2000" b="1" smtClean="0"/>
              <a:t>bằng </a:t>
            </a:r>
            <a:r>
              <a:rPr lang="en-US" sz="2000" b="1" dirty="0" err="1" smtClean="0"/>
              <a:t>nét</a:t>
            </a:r>
            <a:r>
              <a:rPr lang="en-US" sz="2000" b="1" dirty="0" smtClean="0"/>
              <a:t>:</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246</TotalTime>
  <Words>1029</Words>
  <Application>Microsoft Office PowerPoint</Application>
  <PresentationFormat>On-screen Show (16:9)</PresentationFormat>
  <Paragraphs>86</Paragraphs>
  <Slides>20</Slides>
  <Notes>16</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tưởng:</vt:lpstr>
      <vt:lpstr>PowerPoint Presentation</vt:lpstr>
      <vt:lpstr>PowerPoint Presentation</vt:lpstr>
      <vt:lpstr>Thực hành</vt:lpstr>
      <vt:lpstr>3. Thảo luận</vt:lpstr>
      <vt:lpstr>PowerPoint Presentation</vt:lpstr>
      <vt:lpstr>PowerPoint Presentation</vt:lpstr>
      <vt:lpstr>PowerPoint Presentation</vt:lpstr>
      <vt:lpstr>PowerPoint Presentation</vt:lpstr>
      <vt:lpstr>Chân dung làm từ rau củ</vt:lpstr>
      <vt:lpstr>PowerPoint Presentation</vt:lpstr>
      <vt:lpstr>Hướng dẫn về nhà</vt:lpstr>
      <vt:lpstr>Cảm ơn quý thầy cô và các em đã lắng nghe!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Windows User</cp:lastModifiedBy>
  <cp:revision>26</cp:revision>
  <dcterms:modified xsi:type="dcterms:W3CDTF">2022-02-25T13:00:18Z</dcterms:modified>
</cp:coreProperties>
</file>