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0D25FB-2069-474A-978E-937AC716C2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0CBDA9-7AC3-40CC-85F3-03732CEBF59E}" type="datetimeFigureOut">
              <a:rPr lang="en-US" smtClean="0"/>
              <a:t>3/19/2022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7620000" cy="1981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BÀI 22:VIỆT NAM – ĐẤT NƯỚC CON NGƯỜI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KHUYẾN KHÍCH HỌC SINH TỰ HỌC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629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9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20 Bye bye ý tưởng | dễ thương, ảnh động, bye b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685800"/>
            <a:ext cx="6934200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3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1.VIỆT NAM TRÊN BẢN ĐỒ THẾ GIỚI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200" b="1" dirty="0" err="1" smtClean="0"/>
              <a:t>Nước</a:t>
            </a:r>
            <a:r>
              <a:rPr lang="en-US" sz="3200" b="1" dirty="0" smtClean="0"/>
              <a:t> CHXHCN </a:t>
            </a:r>
            <a:r>
              <a:rPr lang="en-US" sz="3200" b="1" dirty="0" err="1" smtClean="0"/>
              <a:t>Việt</a:t>
            </a:r>
            <a:r>
              <a:rPr lang="en-US" sz="3200" b="1" dirty="0" smtClean="0"/>
              <a:t> Nam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1 </a:t>
            </a:r>
            <a:r>
              <a:rPr lang="en-US" sz="3200" b="1" dirty="0" err="1" smtClean="0"/>
              <a:t>nước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độc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lập</a:t>
            </a:r>
            <a:r>
              <a:rPr lang="en-US" sz="3200" b="1" dirty="0" smtClean="0"/>
              <a:t> ,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quyền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thống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nhất</a:t>
            </a:r>
            <a:r>
              <a:rPr lang="en-US" sz="3200" b="1" dirty="0" smtClean="0"/>
              <a:t> ,</a:t>
            </a:r>
            <a:r>
              <a:rPr lang="en-US" sz="3200" b="1" dirty="0" err="1" smtClean="0"/>
              <a:t>toàn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vẹn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lãnh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gồm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đất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liền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hải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đảo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vùng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biển,vùng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trời</a:t>
            </a:r>
            <a:endParaRPr lang="en-US" sz="3200" b="1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3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76200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Quốc</a:t>
            </a:r>
            <a:r>
              <a:rPr lang="en-US" b="1" dirty="0" smtClean="0"/>
              <a:t> </a:t>
            </a:r>
            <a:r>
              <a:rPr lang="en-US" b="1" dirty="0" err="1" smtClean="0"/>
              <a:t>kì</a:t>
            </a:r>
            <a:r>
              <a:rPr lang="en-US" b="1" dirty="0" smtClean="0"/>
              <a:t> </a:t>
            </a:r>
            <a:r>
              <a:rPr lang="en-US" b="1" dirty="0" err="1" smtClean="0"/>
              <a:t>Việt</a:t>
            </a:r>
            <a:r>
              <a:rPr lang="en-US" b="1" dirty="0" smtClean="0"/>
              <a:t> Nam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36" y="1676400"/>
            <a:ext cx="6096000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84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b="1" dirty="0"/>
              <a:t>- Việt Nam đang hợp tác với các quốc gia trong khu vực và trên thế giới</a:t>
            </a:r>
            <a:r>
              <a:rPr lang="vi-VN" sz="3600" b="1" dirty="0" smtClean="0"/>
              <a:t>.</a:t>
            </a:r>
            <a:endParaRPr lang="en-US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957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2.VIỆT NAM TRÊN CON ĐƯỜNG XÂY DỰNG VÀ PHÁT TRIỂN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09600" y="3527353"/>
            <a:ext cx="377317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00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43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4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715000"/>
          </a:xfrm>
        </p:spPr>
        <p:txBody>
          <a:bodyPr>
            <a:normAutofit/>
          </a:bodyPr>
          <a:lstStyle/>
          <a:p>
            <a:r>
              <a:rPr lang="vi-VN" sz="2400" b="1" dirty="0"/>
              <a:t>- Năm 1986, nước ta bắt đầu Công cuộc Đổi mới toàn diện nền kinh tế đã đat được những thành tựu to lớn và vững chắc.</a:t>
            </a:r>
          </a:p>
          <a:p>
            <a:r>
              <a:rPr lang="vi-VN" sz="2400" b="1" dirty="0"/>
              <a:t>  </a:t>
            </a:r>
            <a:r>
              <a:rPr lang="vi-VN" sz="2400" dirty="0"/>
              <a:t> + Sản xuất nông nghiệp liên tục phát triển, một số các nông sản xuất khẩu chủ lực như gạo, cà phê, cao su, chè, điều và thủy sản.</a:t>
            </a:r>
          </a:p>
          <a:p>
            <a:r>
              <a:rPr lang="vi-VN" sz="2400" dirty="0"/>
              <a:t>   + Công nghiệp từng bước khôi phục và phát triển mạnh mẽ.</a:t>
            </a:r>
          </a:p>
          <a:p>
            <a:r>
              <a:rPr lang="vi-VN" sz="2400" dirty="0"/>
              <a:t>   + Cơ cấu kinh tế ngày càng cân đối, hợp lí theo hướng kinh tế thị trường.</a:t>
            </a:r>
          </a:p>
          <a:p>
            <a:r>
              <a:rPr lang="vi-VN" sz="2400" dirty="0"/>
              <a:t>   + Đời sống nhân có nhiều cải thiện.</a:t>
            </a:r>
          </a:p>
          <a:p>
            <a:r>
              <a:rPr lang="vi-VN" sz="2400" b="1" dirty="0"/>
              <a:t>- Mục tiêu chiến lược 20 năm 2001-2020: đến năm 2020 nước ta cơ bản trở thành một nước công nghiệp theo hướng hiện đại.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18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571500"/>
            <a:ext cx="7620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838200"/>
            <a:ext cx="754380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5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3600" b="1" dirty="0" smtClean="0"/>
              <a:t>TỈ TRỌNG CÁC NGÀNH TRONG TỔNG SẢN PHẨM TRONG NƯỚC CỦA VIỆT NAM NĂM 1990 VÀ NĂM 2000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1990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581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38.74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28800" y="28956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35814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24.3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67000" y="28956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1990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35814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22.67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05200" y="28956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05200" y="35814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36.61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419600" y="28956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1990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19600" y="35814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38.59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334000" y="28956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4000" y="35814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39.09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38200" y="21336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NÔNG NGHIÊP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667000" y="21336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CÔNG NGHIÊP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9600" y="21336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DỊCH VỤ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  <p:bldP spid="11" grpId="0" animBg="1"/>
      <p:bldP spid="16" grpId="0" animBg="1"/>
      <p:bldP spid="17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3.HỌC ĐỊA LÍ VIỆT NAM NHƯ THẾ NÀO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4000" i="1" dirty="0"/>
              <a:t>- Kiến thức địa lí Việt Nam gồm phần tự nhiên và kinh tế - xã hội.</a:t>
            </a:r>
          </a:p>
          <a:p>
            <a:r>
              <a:rPr lang="vi-VN" sz="4000" i="1" dirty="0"/>
              <a:t>- Để học tốt ngoài học và làm tốt các bài tập trong SGK cần sưu tầm các tài liệu, khảo sát thực tế, du lịch,…</a:t>
            </a:r>
          </a:p>
          <a:p>
            <a:r>
              <a:rPr lang="vi-VN" sz="4000" i="1" dirty="0"/>
              <a:t/>
            </a:r>
            <a:br>
              <a:rPr lang="vi-VN" sz="4000" i="1" dirty="0"/>
            </a:b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992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320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Open Sans</vt:lpstr>
      <vt:lpstr>Times New Roman</vt:lpstr>
      <vt:lpstr>Adjacency</vt:lpstr>
      <vt:lpstr>BÀI 22:VIỆT NAM – ĐẤT NƯỚC CON NGƯỜI</vt:lpstr>
      <vt:lpstr>1.VIỆT NAM TRÊN BẢN ĐỒ THẾ GIỚI</vt:lpstr>
      <vt:lpstr>Quốc kì Việt Nam</vt:lpstr>
      <vt:lpstr>PowerPoint Presentation</vt:lpstr>
      <vt:lpstr>2.VIỆT NAM TRÊN CON ĐƯỜNG XÂY DỰNG VÀ PHÁT TRIỂN </vt:lpstr>
      <vt:lpstr>PowerPoint Presentation</vt:lpstr>
      <vt:lpstr>PowerPoint Presentation</vt:lpstr>
      <vt:lpstr>TỈ TRỌNG CÁC NGÀNH TRONG TỔNG SẢN PHẨM TRONG NƯỚC CỦA VIỆT NAM NĂM 1990 VÀ NĂM 2000</vt:lpstr>
      <vt:lpstr>3.HỌC ĐỊA LÍ VIỆT NAM NHƯ THẾ NÀO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22:VIỆT NAM – ĐẤT NƯỚC CON NGƯỜI</dc:title>
  <dc:creator>XIN CHAO</dc:creator>
  <cp:lastModifiedBy>Admin</cp:lastModifiedBy>
  <cp:revision>6</cp:revision>
  <dcterms:created xsi:type="dcterms:W3CDTF">2022-02-25T03:27:43Z</dcterms:created>
  <dcterms:modified xsi:type="dcterms:W3CDTF">2022-03-19T11:24:25Z</dcterms:modified>
</cp:coreProperties>
</file>