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1176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CBDA9-7AC3-40CC-85F3-03732CEBF59E}" type="datetimeFigureOut">
              <a:rPr lang="en-US" smtClean="0"/>
              <a:t>3/19/2022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D25FB-2069-474A-978E-937AC716C21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CBDA9-7AC3-40CC-85F3-03732CEBF59E}" type="datetimeFigureOut">
              <a:rPr lang="en-US" smtClean="0"/>
              <a:t>3/19/2022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D25FB-2069-474A-978E-937AC716C21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CBDA9-7AC3-40CC-85F3-03732CEBF59E}" type="datetimeFigureOut">
              <a:rPr lang="en-US" smtClean="0"/>
              <a:t>3/19/2022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D25FB-2069-474A-978E-937AC716C21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CBDA9-7AC3-40CC-85F3-03732CEBF59E}" type="datetimeFigureOut">
              <a:rPr lang="en-US" smtClean="0"/>
              <a:t>3/19/2022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D25FB-2069-474A-978E-937AC716C21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CBDA9-7AC3-40CC-85F3-03732CEBF59E}" type="datetimeFigureOut">
              <a:rPr lang="en-US" smtClean="0"/>
              <a:t>3/19/2022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D25FB-2069-474A-978E-937AC716C21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CBDA9-7AC3-40CC-85F3-03732CEBF59E}" type="datetimeFigureOut">
              <a:rPr lang="en-US" smtClean="0"/>
              <a:t>3/19/2022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D25FB-2069-474A-978E-937AC716C21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CBDA9-7AC3-40CC-85F3-03732CEBF59E}" type="datetimeFigureOut">
              <a:rPr lang="en-US" smtClean="0"/>
              <a:t>3/19/2022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D25FB-2069-474A-978E-937AC716C21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CBDA9-7AC3-40CC-85F3-03732CEBF59E}" type="datetimeFigureOut">
              <a:rPr lang="en-US" smtClean="0"/>
              <a:t>3/19/2022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D25FB-2069-474A-978E-937AC716C21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CBDA9-7AC3-40CC-85F3-03732CEBF59E}" type="datetimeFigureOut">
              <a:rPr lang="en-US" smtClean="0"/>
              <a:t>3/19/2022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D25FB-2069-474A-978E-937AC716C21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CBDA9-7AC3-40CC-85F3-03732CEBF59E}" type="datetimeFigureOut">
              <a:rPr lang="en-US" smtClean="0"/>
              <a:t>3/19/2022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D25FB-2069-474A-978E-937AC716C219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CBDA9-7AC3-40CC-85F3-03732CEBF59E}" type="datetimeFigureOut">
              <a:rPr lang="en-US" smtClean="0"/>
              <a:t>3/19/2022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C0D25FB-2069-474A-978E-937AC716C219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0C0D25FB-2069-474A-978E-937AC716C219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310CBDA9-7AC3-40CC-85F3-03732CEBF59E}" type="datetimeFigureOut">
              <a:rPr lang="en-US" smtClean="0"/>
              <a:t>3/19/2022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0"/>
            <a:ext cx="7620000" cy="1981200"/>
          </a:xfrm>
        </p:spPr>
        <p:txBody>
          <a:bodyPr/>
          <a:lstStyle/>
          <a:p>
            <a:pPr algn="ctr"/>
            <a:r>
              <a:rPr lang="en-US" b="1" dirty="0" smtClean="0">
                <a:solidFill>
                  <a:srgbClr val="FF0000"/>
                </a:solidFill>
              </a:rPr>
              <a:t>BÀI 22:VIỆT NAM – ĐẤT NƯỚC CON NGƯỜI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en-US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KHUYẾN KHÍCH HỌC SINH TỰ HỌC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2667000"/>
            <a:ext cx="6629400" cy="3581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30905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AutoShape 2" descr="20 Bye bye ý tưởng | dễ thương, ảnh động, bye by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1" y="685800"/>
            <a:ext cx="6934200" cy="46481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983178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249362"/>
          </a:xfrm>
        </p:spPr>
        <p:txBody>
          <a:bodyPr/>
          <a:lstStyle/>
          <a:p>
            <a:pPr algn="ctr"/>
            <a:r>
              <a:rPr lang="en-US" b="1" dirty="0" smtClean="0">
                <a:solidFill>
                  <a:srgbClr val="FF0000"/>
                </a:solidFill>
              </a:rPr>
              <a:t>1.VIỆT NAM TRÊN BẢN ĐỒ THẾ GIỚI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en-US" sz="3200" b="1" dirty="0" err="1" smtClean="0"/>
              <a:t>Nước</a:t>
            </a:r>
            <a:r>
              <a:rPr lang="en-US" sz="3200" b="1" dirty="0" smtClean="0"/>
              <a:t> CHXHCN </a:t>
            </a:r>
            <a:r>
              <a:rPr lang="en-US" sz="3200" b="1" dirty="0" err="1" smtClean="0"/>
              <a:t>Việt</a:t>
            </a:r>
            <a:r>
              <a:rPr lang="en-US" sz="3200" b="1" dirty="0" smtClean="0"/>
              <a:t> Nam </a:t>
            </a:r>
            <a:r>
              <a:rPr lang="en-US" sz="3200" b="1" dirty="0" err="1" smtClean="0"/>
              <a:t>là</a:t>
            </a:r>
            <a:r>
              <a:rPr lang="en-US" sz="3200" b="1" dirty="0" smtClean="0"/>
              <a:t> 1 </a:t>
            </a:r>
            <a:r>
              <a:rPr lang="en-US" sz="3200" b="1" dirty="0" err="1" smtClean="0"/>
              <a:t>nước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độc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lập</a:t>
            </a:r>
            <a:r>
              <a:rPr lang="en-US" sz="3200" b="1" dirty="0" smtClean="0"/>
              <a:t> ,</a:t>
            </a:r>
            <a:r>
              <a:rPr lang="en-US" sz="3200" b="1" dirty="0" err="1" smtClean="0"/>
              <a:t>có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chủ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quyền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thống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nhất</a:t>
            </a:r>
            <a:r>
              <a:rPr lang="en-US" sz="3200" b="1" dirty="0" smtClean="0"/>
              <a:t> ,</a:t>
            </a:r>
            <a:r>
              <a:rPr lang="en-US" sz="3200" b="1" dirty="0" err="1" smtClean="0"/>
              <a:t>toàn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vẹn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lãnh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thổ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gồm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đất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liền</a:t>
            </a:r>
            <a:r>
              <a:rPr lang="en-US" sz="3200" b="1" dirty="0" smtClean="0"/>
              <a:t>, </a:t>
            </a:r>
            <a:r>
              <a:rPr lang="en-US" sz="3200" b="1" dirty="0" err="1" smtClean="0"/>
              <a:t>hải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đảo</a:t>
            </a:r>
            <a:r>
              <a:rPr lang="en-US" sz="3200" b="1" dirty="0" smtClean="0"/>
              <a:t>, </a:t>
            </a:r>
            <a:r>
              <a:rPr lang="en-US" sz="3200" b="1" dirty="0" err="1" smtClean="0"/>
              <a:t>vùng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biển,vùng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trời</a:t>
            </a:r>
            <a:endParaRPr lang="en-US" sz="3200" b="1" dirty="0" smtClean="0"/>
          </a:p>
          <a:p>
            <a:pPr marL="11430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10390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53000"/>
            <a:ext cx="7620000" cy="1143000"/>
          </a:xfrm>
        </p:spPr>
        <p:txBody>
          <a:bodyPr/>
          <a:lstStyle/>
          <a:p>
            <a:pPr algn="ctr"/>
            <a:r>
              <a:rPr lang="en-US" b="1" dirty="0" err="1" smtClean="0"/>
              <a:t>Quốc</a:t>
            </a:r>
            <a:r>
              <a:rPr lang="en-US" b="1" dirty="0" smtClean="0"/>
              <a:t> </a:t>
            </a:r>
            <a:r>
              <a:rPr lang="en-US" b="1" dirty="0" err="1" smtClean="0"/>
              <a:t>kì</a:t>
            </a:r>
            <a:r>
              <a:rPr lang="en-US" b="1" dirty="0" smtClean="0"/>
              <a:t> </a:t>
            </a:r>
            <a:r>
              <a:rPr lang="en-US" b="1" dirty="0" err="1" smtClean="0"/>
              <a:t>Việt</a:t>
            </a:r>
            <a:r>
              <a:rPr lang="en-US" b="1" dirty="0" smtClean="0"/>
              <a:t> Nam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0036" y="1676400"/>
            <a:ext cx="6096000" cy="3090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038408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vi-VN" sz="3600" b="1" dirty="0"/>
              <a:t>- Việt Nam đang hợp tác với các quốc gia trong khu vực và trên thế giới</a:t>
            </a:r>
            <a:r>
              <a:rPr lang="vi-VN" sz="3600" b="1" dirty="0" smtClean="0"/>
              <a:t>.</a:t>
            </a:r>
            <a:endParaRPr lang="en-US" sz="3600" b="1" dirty="0" smtClean="0"/>
          </a:p>
          <a:p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26957039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858962"/>
          </a:xfrm>
        </p:spPr>
        <p:txBody>
          <a:bodyPr/>
          <a:lstStyle/>
          <a:p>
            <a:pPr algn="ctr"/>
            <a:r>
              <a:rPr lang="en-US" b="1" dirty="0" smtClean="0">
                <a:solidFill>
                  <a:srgbClr val="FF0000"/>
                </a:solidFill>
              </a:rPr>
              <a:t>2.VIỆT NAM TRÊN CON ĐƯỜNG XÂY DỰNG VÀ PHÁT TRIỂN 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4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609600" y="3527353"/>
            <a:ext cx="3773177" cy="292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Open Sans"/>
                <a:cs typeface="Arial" pitchFamily="34" charset="0"/>
              </a:rPr>
              <a:t>.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2514600"/>
            <a:ext cx="6400800" cy="3657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054390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334962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7620000" cy="5715000"/>
          </a:xfrm>
        </p:spPr>
        <p:txBody>
          <a:bodyPr>
            <a:normAutofit/>
          </a:bodyPr>
          <a:lstStyle/>
          <a:p>
            <a:r>
              <a:rPr lang="vi-VN" sz="2400" b="1" dirty="0"/>
              <a:t>- Năm 1986, nước ta bắt đầu Công cuộc Đổi mới toàn diện nền kinh tế đã đat được những thành tựu to lớn và vững chắc.</a:t>
            </a:r>
          </a:p>
          <a:p>
            <a:r>
              <a:rPr lang="vi-VN" sz="2400" b="1" dirty="0"/>
              <a:t>  </a:t>
            </a:r>
            <a:r>
              <a:rPr lang="vi-VN" sz="2400" dirty="0"/>
              <a:t> + Sản xuất nông nghiệp liên tục phát triển, một số các nông sản xuất khẩu chủ lực như gạo, cà phê, cao su, chè, điều và thủy sản.</a:t>
            </a:r>
          </a:p>
          <a:p>
            <a:r>
              <a:rPr lang="vi-VN" sz="2400" dirty="0"/>
              <a:t>   + Công nghiệp từng bước khôi phục và phát triển mạnh mẽ.</a:t>
            </a:r>
          </a:p>
          <a:p>
            <a:r>
              <a:rPr lang="vi-VN" sz="2400" dirty="0"/>
              <a:t>   + Cơ cấu kinh tế ngày càng cân đối, hợp lí theo hướng kinh tế thị trường.</a:t>
            </a:r>
          </a:p>
          <a:p>
            <a:r>
              <a:rPr lang="vi-VN" sz="2400" dirty="0"/>
              <a:t>   + Đời sống nhân có nhiều cải thiện.</a:t>
            </a:r>
          </a:p>
          <a:p>
            <a:r>
              <a:rPr lang="vi-VN" sz="2400" b="1" dirty="0"/>
              <a:t>- Mục tiêu chiến lược 20 năm 2001-2020: đến năm 2020 nước ta cơ bản trở thành một nước công nghiệp theo hướng hiện đại.</a:t>
            </a:r>
          </a:p>
          <a:p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26518228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-571500"/>
            <a:ext cx="7620000" cy="11430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199" y="838200"/>
            <a:ext cx="7543801" cy="510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525648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7620000" cy="1143000"/>
          </a:xfrm>
        </p:spPr>
        <p:txBody>
          <a:bodyPr/>
          <a:lstStyle/>
          <a:p>
            <a:r>
              <a:rPr lang="en-US" sz="3600" b="1" dirty="0" smtClean="0"/>
              <a:t>TỈ TRỌNG CÁC NGÀNH TRONG TỔNG SẢN PHẨM TRONG NƯỚC CỦA VIỆT NAM NĂM 1990 VÀ NĂM 2000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838200" y="2895600"/>
            <a:ext cx="9906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1990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838200" y="3581400"/>
            <a:ext cx="9906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38.74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828800" y="2895600"/>
            <a:ext cx="8382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2000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1828800" y="3581400"/>
            <a:ext cx="8382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24.3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2667000" y="2895600"/>
            <a:ext cx="8382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1990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2667000" y="3581400"/>
            <a:ext cx="8382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22.67</a:t>
            </a:r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3505200" y="2895600"/>
            <a:ext cx="9144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2000</a:t>
            </a:r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>
            <a:off x="3505200" y="3581400"/>
            <a:ext cx="9144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36.61</a:t>
            </a:r>
            <a:endParaRPr lang="en-US" dirty="0"/>
          </a:p>
        </p:txBody>
      </p:sp>
      <p:sp>
        <p:nvSpPr>
          <p:cNvPr id="20" name="Rectangle 19"/>
          <p:cNvSpPr/>
          <p:nvPr/>
        </p:nvSpPr>
        <p:spPr>
          <a:xfrm>
            <a:off x="4419600" y="2895600"/>
            <a:ext cx="9144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1990</a:t>
            </a:r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4419600" y="3581400"/>
            <a:ext cx="9144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38.59</a:t>
            </a:r>
            <a:endParaRPr lang="en-US" dirty="0"/>
          </a:p>
        </p:txBody>
      </p:sp>
      <p:sp>
        <p:nvSpPr>
          <p:cNvPr id="23" name="Rectangle 22"/>
          <p:cNvSpPr/>
          <p:nvPr/>
        </p:nvSpPr>
        <p:spPr>
          <a:xfrm>
            <a:off x="5334000" y="2895600"/>
            <a:ext cx="9144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2000</a:t>
            </a:r>
            <a:endParaRPr lang="en-US" dirty="0"/>
          </a:p>
        </p:txBody>
      </p:sp>
      <p:sp>
        <p:nvSpPr>
          <p:cNvPr id="24" name="Rectangle 23"/>
          <p:cNvSpPr/>
          <p:nvPr/>
        </p:nvSpPr>
        <p:spPr>
          <a:xfrm>
            <a:off x="5334000" y="3581400"/>
            <a:ext cx="9144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39.09</a:t>
            </a:r>
            <a:endParaRPr lang="en-US" dirty="0"/>
          </a:p>
        </p:txBody>
      </p:sp>
      <p:sp>
        <p:nvSpPr>
          <p:cNvPr id="25" name="Rectangle 24"/>
          <p:cNvSpPr/>
          <p:nvPr/>
        </p:nvSpPr>
        <p:spPr>
          <a:xfrm>
            <a:off x="838200" y="2133600"/>
            <a:ext cx="1828800" cy="76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NÔNG NGHIÊP</a:t>
            </a:r>
            <a:endParaRPr lang="en-US" dirty="0"/>
          </a:p>
        </p:txBody>
      </p:sp>
      <p:sp>
        <p:nvSpPr>
          <p:cNvPr id="26" name="Rectangle 25"/>
          <p:cNvSpPr/>
          <p:nvPr/>
        </p:nvSpPr>
        <p:spPr>
          <a:xfrm>
            <a:off x="2667000" y="2133600"/>
            <a:ext cx="1752600" cy="76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CÔNG NGHIÊP</a:t>
            </a:r>
            <a:endParaRPr lang="en-US" dirty="0"/>
          </a:p>
        </p:txBody>
      </p:sp>
      <p:sp>
        <p:nvSpPr>
          <p:cNvPr id="27" name="Rectangle 26"/>
          <p:cNvSpPr/>
          <p:nvPr/>
        </p:nvSpPr>
        <p:spPr>
          <a:xfrm>
            <a:off x="4419600" y="2133600"/>
            <a:ext cx="1828800" cy="76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DỊCH VỤ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89901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6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1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4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9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84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8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animBg="1"/>
      <p:bldP spid="6" grpId="0" animBg="1"/>
      <p:bldP spid="8" grpId="0" animBg="1"/>
      <p:bldP spid="9" grpId="0" animBg="1"/>
      <p:bldP spid="11" grpId="0" animBg="1"/>
      <p:bldP spid="16" grpId="0" animBg="1"/>
      <p:bldP spid="17" grpId="0" animBg="1"/>
      <p:bldP spid="20" grpId="0" animBg="1"/>
      <p:bldP spid="21" grpId="0" animBg="1"/>
      <p:bldP spid="23" grpId="0" animBg="1"/>
      <p:bldP spid="24" grpId="0" animBg="1"/>
      <p:bldP spid="25" grpId="0" animBg="1"/>
      <p:bldP spid="26" grpId="0" animBg="1"/>
      <p:bldP spid="2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>
                <a:solidFill>
                  <a:srgbClr val="FF0000"/>
                </a:solidFill>
              </a:rPr>
              <a:t>3.HỌC ĐỊA LÍ VIỆT NAM NHƯ THẾ NÀO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vi-VN" sz="4000" i="1" dirty="0"/>
              <a:t>- Kiến thức địa lí Việt Nam gồm phần tự nhiên và kinh tế - xã hội.</a:t>
            </a:r>
          </a:p>
          <a:p>
            <a:r>
              <a:rPr lang="vi-VN" sz="4000" i="1" dirty="0"/>
              <a:t>- Để học tốt ngoài học và làm tốt các bài tập trong SGK cần sưu tầm các tài liệu, khảo sát thực tế, du lịch,…</a:t>
            </a:r>
          </a:p>
          <a:p>
            <a:r>
              <a:rPr lang="vi-VN" sz="4000" i="1" dirty="0"/>
              <a:t/>
            </a:r>
            <a:br>
              <a:rPr lang="vi-VN" sz="4000" i="1" dirty="0"/>
            </a:br>
            <a:endParaRPr lang="en-US" sz="4000" i="1" dirty="0"/>
          </a:p>
        </p:txBody>
      </p:sp>
    </p:spTree>
    <p:extLst>
      <p:ext uri="{BB962C8B-B14F-4D97-AF65-F5344CB8AC3E}">
        <p14:creationId xmlns:p14="http://schemas.microsoft.com/office/powerpoint/2010/main" val="6992777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52</TotalTime>
  <Words>320</Words>
  <Application>Microsoft Office PowerPoint</Application>
  <PresentationFormat>On-screen Show (4:3)</PresentationFormat>
  <Paragraphs>34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Calibri</vt:lpstr>
      <vt:lpstr>Cambria</vt:lpstr>
      <vt:lpstr>Open Sans</vt:lpstr>
      <vt:lpstr>Times New Roman</vt:lpstr>
      <vt:lpstr>Adjacency</vt:lpstr>
      <vt:lpstr>BÀI 22:VIỆT NAM – ĐẤT NƯỚC CON NGƯỜI</vt:lpstr>
      <vt:lpstr>1.VIỆT NAM TRÊN BẢN ĐỒ THẾ GIỚI</vt:lpstr>
      <vt:lpstr>Quốc kì Việt Nam</vt:lpstr>
      <vt:lpstr>PowerPoint Presentation</vt:lpstr>
      <vt:lpstr>2.VIỆT NAM TRÊN CON ĐƯỜNG XÂY DỰNG VÀ PHÁT TRIỂN </vt:lpstr>
      <vt:lpstr>PowerPoint Presentation</vt:lpstr>
      <vt:lpstr>PowerPoint Presentation</vt:lpstr>
      <vt:lpstr>TỈ TRỌNG CÁC NGÀNH TRONG TỔNG SẢN PHẨM TRONG NƯỚC CỦA VIỆT NAM NĂM 1990 VÀ NĂM 2000</vt:lpstr>
      <vt:lpstr>3.HỌC ĐỊA LÍ VIỆT NAM NHƯ THẾ NÀO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BÀI 22:VIỆT NAM – ĐẤT NƯỚC CON NGƯỜI</dc:title>
  <dc:creator>XIN CHAO</dc:creator>
  <cp:lastModifiedBy>Admin</cp:lastModifiedBy>
  <cp:revision>6</cp:revision>
  <dcterms:created xsi:type="dcterms:W3CDTF">2022-02-25T03:27:43Z</dcterms:created>
  <dcterms:modified xsi:type="dcterms:W3CDTF">2022-03-19T11:24:25Z</dcterms:modified>
</cp:coreProperties>
</file>