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257" r:id="rId3"/>
    <p:sldId id="262" r:id="rId4"/>
    <p:sldId id="522" r:id="rId5"/>
    <p:sldId id="282" r:id="rId6"/>
    <p:sldId id="523" r:id="rId7"/>
    <p:sldId id="524" r:id="rId8"/>
    <p:sldId id="525" r:id="rId9"/>
    <p:sldId id="261" r:id="rId10"/>
    <p:sldId id="527" r:id="rId11"/>
    <p:sldId id="528" r:id="rId12"/>
    <p:sldId id="283" r:id="rId13"/>
    <p:sldId id="284" r:id="rId14"/>
    <p:sldId id="285" r:id="rId15"/>
    <p:sldId id="286" r:id="rId16"/>
    <p:sldId id="292" r:id="rId17"/>
    <p:sldId id="288" r:id="rId18"/>
    <p:sldId id="293" r:id="rId19"/>
    <p:sldId id="294" r:id="rId20"/>
    <p:sldId id="31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C885-0301-487B-BE34-6D2F9415CE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FB6FA6-98C0-4B64-93DC-75E9A79A0E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56E33F-DB0C-4BEB-BC3C-23DD511CC413}"/>
              </a:ext>
            </a:extLst>
          </p:cNvPr>
          <p:cNvSpPr>
            <a:spLocks noGrp="1"/>
          </p:cNvSpPr>
          <p:nvPr>
            <p:ph type="dt" sz="half" idx="10"/>
          </p:nvPr>
        </p:nvSpPr>
        <p:spPr/>
        <p:txBody>
          <a:bodyPr/>
          <a:lstStyle/>
          <a:p>
            <a:fld id="{D4C4C31C-4F91-4E1B-B44F-EAFC3053EA9F}" type="datetimeFigureOut">
              <a:rPr lang="en-US" smtClean="0"/>
              <a:t>14/9/2021</a:t>
            </a:fld>
            <a:endParaRPr lang="en-US"/>
          </a:p>
        </p:txBody>
      </p:sp>
      <p:sp>
        <p:nvSpPr>
          <p:cNvPr id="5" name="Footer Placeholder 4">
            <a:extLst>
              <a:ext uri="{FF2B5EF4-FFF2-40B4-BE49-F238E27FC236}">
                <a16:creationId xmlns:a16="http://schemas.microsoft.com/office/drawing/2014/main" id="{EA8D4DCB-03E7-426E-BCF6-B490B008D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B1FD8-7626-4C0F-877D-E5BB0FDFC82D}"/>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814590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97E5-966F-4FE9-900B-466AAF66C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921051-D0E9-4794-901B-C0DB889E17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1D697-B85A-4B0A-8E3E-7A288C4D9EBE}"/>
              </a:ext>
            </a:extLst>
          </p:cNvPr>
          <p:cNvSpPr>
            <a:spLocks noGrp="1"/>
          </p:cNvSpPr>
          <p:nvPr>
            <p:ph type="dt" sz="half" idx="10"/>
          </p:nvPr>
        </p:nvSpPr>
        <p:spPr/>
        <p:txBody>
          <a:bodyPr/>
          <a:lstStyle/>
          <a:p>
            <a:fld id="{D4C4C31C-4F91-4E1B-B44F-EAFC3053EA9F}" type="datetimeFigureOut">
              <a:rPr lang="en-US" smtClean="0"/>
              <a:t>14/9/2021</a:t>
            </a:fld>
            <a:endParaRPr lang="en-US"/>
          </a:p>
        </p:txBody>
      </p:sp>
      <p:sp>
        <p:nvSpPr>
          <p:cNvPr id="5" name="Footer Placeholder 4">
            <a:extLst>
              <a:ext uri="{FF2B5EF4-FFF2-40B4-BE49-F238E27FC236}">
                <a16:creationId xmlns:a16="http://schemas.microsoft.com/office/drawing/2014/main" id="{817352A5-90D0-4F12-9CE7-E0796FF83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79875-4B2D-4A07-A70B-AD0C93014EB3}"/>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9209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D48782-2C59-44FC-92AC-32734E22E9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8C6320-BA91-40E0-AE59-3D58EAE0B1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B1CD3-2312-4C53-92AD-D07F80C872A8}"/>
              </a:ext>
            </a:extLst>
          </p:cNvPr>
          <p:cNvSpPr>
            <a:spLocks noGrp="1"/>
          </p:cNvSpPr>
          <p:nvPr>
            <p:ph type="dt" sz="half" idx="10"/>
          </p:nvPr>
        </p:nvSpPr>
        <p:spPr/>
        <p:txBody>
          <a:bodyPr/>
          <a:lstStyle/>
          <a:p>
            <a:fld id="{D4C4C31C-4F91-4E1B-B44F-EAFC3053EA9F}" type="datetimeFigureOut">
              <a:rPr lang="en-US" smtClean="0"/>
              <a:t>14/9/2021</a:t>
            </a:fld>
            <a:endParaRPr lang="en-US"/>
          </a:p>
        </p:txBody>
      </p:sp>
      <p:sp>
        <p:nvSpPr>
          <p:cNvPr id="5" name="Footer Placeholder 4">
            <a:extLst>
              <a:ext uri="{FF2B5EF4-FFF2-40B4-BE49-F238E27FC236}">
                <a16:creationId xmlns:a16="http://schemas.microsoft.com/office/drawing/2014/main" id="{FEC1D46D-B4E7-4FD1-9C08-576BEE0BE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3D32D-A578-4DCE-ABC3-1DE9099AF82D}"/>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424346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EC93-B2AD-48FD-BE9C-496CBA94A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E0738A-7C5F-4F24-9B70-9B3123A9EB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1DDE6-5ED9-486C-B644-EAA6A52326BC}"/>
              </a:ext>
            </a:extLst>
          </p:cNvPr>
          <p:cNvSpPr>
            <a:spLocks noGrp="1"/>
          </p:cNvSpPr>
          <p:nvPr>
            <p:ph type="dt" sz="half" idx="10"/>
          </p:nvPr>
        </p:nvSpPr>
        <p:spPr/>
        <p:txBody>
          <a:bodyPr/>
          <a:lstStyle/>
          <a:p>
            <a:fld id="{D4C4C31C-4F91-4E1B-B44F-EAFC3053EA9F}" type="datetimeFigureOut">
              <a:rPr lang="en-US" smtClean="0"/>
              <a:t>14/9/2021</a:t>
            </a:fld>
            <a:endParaRPr lang="en-US"/>
          </a:p>
        </p:txBody>
      </p:sp>
      <p:sp>
        <p:nvSpPr>
          <p:cNvPr id="5" name="Footer Placeholder 4">
            <a:extLst>
              <a:ext uri="{FF2B5EF4-FFF2-40B4-BE49-F238E27FC236}">
                <a16:creationId xmlns:a16="http://schemas.microsoft.com/office/drawing/2014/main" id="{7271D8EA-C1F2-429D-9E17-C799A38E1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1C5AC-F985-433F-A782-06EAB44C8E32}"/>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42123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29C2-AF08-4B85-B6AC-A73325D82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7595B1-FD83-4E70-9624-86D9540CE7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7227C0-D718-4FDF-A718-148632D83EA6}"/>
              </a:ext>
            </a:extLst>
          </p:cNvPr>
          <p:cNvSpPr>
            <a:spLocks noGrp="1"/>
          </p:cNvSpPr>
          <p:nvPr>
            <p:ph type="dt" sz="half" idx="10"/>
          </p:nvPr>
        </p:nvSpPr>
        <p:spPr/>
        <p:txBody>
          <a:bodyPr/>
          <a:lstStyle/>
          <a:p>
            <a:fld id="{D4C4C31C-4F91-4E1B-B44F-EAFC3053EA9F}" type="datetimeFigureOut">
              <a:rPr lang="en-US" smtClean="0"/>
              <a:t>14/9/2021</a:t>
            </a:fld>
            <a:endParaRPr lang="en-US"/>
          </a:p>
        </p:txBody>
      </p:sp>
      <p:sp>
        <p:nvSpPr>
          <p:cNvPr id="5" name="Footer Placeholder 4">
            <a:extLst>
              <a:ext uri="{FF2B5EF4-FFF2-40B4-BE49-F238E27FC236}">
                <a16:creationId xmlns:a16="http://schemas.microsoft.com/office/drawing/2014/main" id="{7A798161-5FCD-4A77-9E87-58746AD60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619CD-A4B9-4A1A-B985-E0AB4B232B85}"/>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4212606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01E8-0F51-4E46-8CD7-D24C0E1B76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39AF3-85B7-4D03-A7C9-9D8C4ECA1E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0A744E-8C63-4D56-AB02-0301684D62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C266FC-90C1-4C8F-B9F2-7B84C4C2517C}"/>
              </a:ext>
            </a:extLst>
          </p:cNvPr>
          <p:cNvSpPr>
            <a:spLocks noGrp="1"/>
          </p:cNvSpPr>
          <p:nvPr>
            <p:ph type="dt" sz="half" idx="10"/>
          </p:nvPr>
        </p:nvSpPr>
        <p:spPr/>
        <p:txBody>
          <a:bodyPr/>
          <a:lstStyle/>
          <a:p>
            <a:fld id="{D4C4C31C-4F91-4E1B-B44F-EAFC3053EA9F}" type="datetimeFigureOut">
              <a:rPr lang="en-US" smtClean="0"/>
              <a:t>14/9/2021</a:t>
            </a:fld>
            <a:endParaRPr lang="en-US"/>
          </a:p>
        </p:txBody>
      </p:sp>
      <p:sp>
        <p:nvSpPr>
          <p:cNvPr id="6" name="Footer Placeholder 5">
            <a:extLst>
              <a:ext uri="{FF2B5EF4-FFF2-40B4-BE49-F238E27FC236}">
                <a16:creationId xmlns:a16="http://schemas.microsoft.com/office/drawing/2014/main" id="{62DEC6C6-965F-4AE7-944E-BE94F4174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CE7101-04D7-446E-BDD1-B763AD1CB6D4}"/>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31704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67A0-BB9E-4742-940B-29DC0587A2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4A07F8-8B9C-4405-BBA7-8F373F6D43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D38D1B-977D-4347-A48B-CE8FBAB054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3CC37F-6B0B-473F-96B6-5FA574051F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11B962-A767-4F49-9106-2846FCB50B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50272-0972-41F9-AB0F-85A380A2EC69}"/>
              </a:ext>
            </a:extLst>
          </p:cNvPr>
          <p:cNvSpPr>
            <a:spLocks noGrp="1"/>
          </p:cNvSpPr>
          <p:nvPr>
            <p:ph type="dt" sz="half" idx="10"/>
          </p:nvPr>
        </p:nvSpPr>
        <p:spPr/>
        <p:txBody>
          <a:bodyPr/>
          <a:lstStyle/>
          <a:p>
            <a:fld id="{D4C4C31C-4F91-4E1B-B44F-EAFC3053EA9F}" type="datetimeFigureOut">
              <a:rPr lang="en-US" smtClean="0"/>
              <a:t>14/9/2021</a:t>
            </a:fld>
            <a:endParaRPr lang="en-US"/>
          </a:p>
        </p:txBody>
      </p:sp>
      <p:sp>
        <p:nvSpPr>
          <p:cNvPr id="8" name="Footer Placeholder 7">
            <a:extLst>
              <a:ext uri="{FF2B5EF4-FFF2-40B4-BE49-F238E27FC236}">
                <a16:creationId xmlns:a16="http://schemas.microsoft.com/office/drawing/2014/main" id="{DD7886AD-C97F-4AD0-9F9A-9E8522C5EE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368AE-4FE7-4FE8-86FF-F550F338F1E3}"/>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4206209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B018-A7CF-43D8-9773-AB5A447932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80AF12-60BD-4025-BBA7-CE2C79241379}"/>
              </a:ext>
            </a:extLst>
          </p:cNvPr>
          <p:cNvSpPr>
            <a:spLocks noGrp="1"/>
          </p:cNvSpPr>
          <p:nvPr>
            <p:ph type="dt" sz="half" idx="10"/>
          </p:nvPr>
        </p:nvSpPr>
        <p:spPr/>
        <p:txBody>
          <a:bodyPr/>
          <a:lstStyle/>
          <a:p>
            <a:fld id="{D4C4C31C-4F91-4E1B-B44F-EAFC3053EA9F}" type="datetimeFigureOut">
              <a:rPr lang="en-US" smtClean="0"/>
              <a:t>14/9/2021</a:t>
            </a:fld>
            <a:endParaRPr lang="en-US"/>
          </a:p>
        </p:txBody>
      </p:sp>
      <p:sp>
        <p:nvSpPr>
          <p:cNvPr id="4" name="Footer Placeholder 3">
            <a:extLst>
              <a:ext uri="{FF2B5EF4-FFF2-40B4-BE49-F238E27FC236}">
                <a16:creationId xmlns:a16="http://schemas.microsoft.com/office/drawing/2014/main" id="{DC3B907E-C533-4877-B9AF-CDC21E9891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5F22F-AA13-4938-8B8D-0FF4051DD4F8}"/>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422740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12A90-DE27-497B-BF34-7B2681C9AAA8}"/>
              </a:ext>
            </a:extLst>
          </p:cNvPr>
          <p:cNvSpPr>
            <a:spLocks noGrp="1"/>
          </p:cNvSpPr>
          <p:nvPr>
            <p:ph type="dt" sz="half" idx="10"/>
          </p:nvPr>
        </p:nvSpPr>
        <p:spPr/>
        <p:txBody>
          <a:bodyPr/>
          <a:lstStyle/>
          <a:p>
            <a:fld id="{D4C4C31C-4F91-4E1B-B44F-EAFC3053EA9F}" type="datetimeFigureOut">
              <a:rPr lang="en-US" smtClean="0"/>
              <a:t>14/9/2021</a:t>
            </a:fld>
            <a:endParaRPr lang="en-US"/>
          </a:p>
        </p:txBody>
      </p:sp>
      <p:sp>
        <p:nvSpPr>
          <p:cNvPr id="3" name="Footer Placeholder 2">
            <a:extLst>
              <a:ext uri="{FF2B5EF4-FFF2-40B4-BE49-F238E27FC236}">
                <a16:creationId xmlns:a16="http://schemas.microsoft.com/office/drawing/2014/main" id="{43EEDD60-0F22-4DC5-AABC-7925C1CCE8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A3E495-F1E1-4C27-9EB8-B5482B3F5007}"/>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240742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12EE-C445-48BC-BBFA-8FBC04BC32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9ABFEC-FA78-4FF9-B878-BA00B1C8C2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9CA7CE-1951-4CD6-966D-88547A61A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33CDB1-E13F-4B2C-A965-A8CA10C3F6C9}"/>
              </a:ext>
            </a:extLst>
          </p:cNvPr>
          <p:cNvSpPr>
            <a:spLocks noGrp="1"/>
          </p:cNvSpPr>
          <p:nvPr>
            <p:ph type="dt" sz="half" idx="10"/>
          </p:nvPr>
        </p:nvSpPr>
        <p:spPr/>
        <p:txBody>
          <a:bodyPr/>
          <a:lstStyle/>
          <a:p>
            <a:fld id="{D4C4C31C-4F91-4E1B-B44F-EAFC3053EA9F}" type="datetimeFigureOut">
              <a:rPr lang="en-US" smtClean="0"/>
              <a:t>14/9/2021</a:t>
            </a:fld>
            <a:endParaRPr lang="en-US"/>
          </a:p>
        </p:txBody>
      </p:sp>
      <p:sp>
        <p:nvSpPr>
          <p:cNvPr id="6" name="Footer Placeholder 5">
            <a:extLst>
              <a:ext uri="{FF2B5EF4-FFF2-40B4-BE49-F238E27FC236}">
                <a16:creationId xmlns:a16="http://schemas.microsoft.com/office/drawing/2014/main" id="{ECA48D95-757A-49B6-A947-6D57EA62B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66149-7010-4CA4-9B1B-CEECD2576B71}"/>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06547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1264-21A0-40B9-85E2-4CB9CD0C2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D5FD45-10F4-41A1-A853-F35221CC0D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6F36E9-8CA1-4DBD-94EF-F719D59A0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0E231C-65CC-4B88-A131-AD39E1060170}"/>
              </a:ext>
            </a:extLst>
          </p:cNvPr>
          <p:cNvSpPr>
            <a:spLocks noGrp="1"/>
          </p:cNvSpPr>
          <p:nvPr>
            <p:ph type="dt" sz="half" idx="10"/>
          </p:nvPr>
        </p:nvSpPr>
        <p:spPr/>
        <p:txBody>
          <a:bodyPr/>
          <a:lstStyle/>
          <a:p>
            <a:fld id="{D4C4C31C-4F91-4E1B-B44F-EAFC3053EA9F}" type="datetimeFigureOut">
              <a:rPr lang="en-US" smtClean="0"/>
              <a:t>14/9/2021</a:t>
            </a:fld>
            <a:endParaRPr lang="en-US"/>
          </a:p>
        </p:txBody>
      </p:sp>
      <p:sp>
        <p:nvSpPr>
          <p:cNvPr id="6" name="Footer Placeholder 5">
            <a:extLst>
              <a:ext uri="{FF2B5EF4-FFF2-40B4-BE49-F238E27FC236}">
                <a16:creationId xmlns:a16="http://schemas.microsoft.com/office/drawing/2014/main" id="{C4596D6B-1A60-4906-AA0C-11C790DB1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FAF22-3776-4B14-A2AD-57ACEB21B1A6}"/>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01633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0AB6F-03A5-4335-91BD-801BA7410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C4AD70-3C68-4F14-A64F-341763108E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EFB8B-B3A4-4399-AAFE-515B0CD142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4C31C-4F91-4E1B-B44F-EAFC3053EA9F}" type="datetimeFigureOut">
              <a:rPr lang="en-US" smtClean="0"/>
              <a:t>14/9/2021</a:t>
            </a:fld>
            <a:endParaRPr lang="en-US"/>
          </a:p>
        </p:txBody>
      </p:sp>
      <p:sp>
        <p:nvSpPr>
          <p:cNvPr id="5" name="Footer Placeholder 4">
            <a:extLst>
              <a:ext uri="{FF2B5EF4-FFF2-40B4-BE49-F238E27FC236}">
                <a16:creationId xmlns:a16="http://schemas.microsoft.com/office/drawing/2014/main" id="{39896BD0-357B-4111-8A19-90B890A48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7C66EF-F188-4A04-8924-FE0DF4CF5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BE2A3-6FFE-40C9-878E-6AA22F763C7A}" type="slidenum">
              <a:rPr lang="en-US" smtClean="0"/>
              <a:t>‹#›</a:t>
            </a:fld>
            <a:endParaRPr lang="en-US"/>
          </a:p>
        </p:txBody>
      </p:sp>
    </p:spTree>
    <p:extLst>
      <p:ext uri="{BB962C8B-B14F-4D97-AF65-F5344CB8AC3E}">
        <p14:creationId xmlns:p14="http://schemas.microsoft.com/office/powerpoint/2010/main" val="641005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6AE18A-54B8-4F45-AD6B-F3A76230D097}"/>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12219E2-65D9-487D-9C9D-0F52C91D34A6}"/>
              </a:ext>
            </a:extLst>
          </p:cNvPr>
          <p:cNvSpPr txBox="1"/>
          <p:nvPr/>
        </p:nvSpPr>
        <p:spPr>
          <a:xfrm>
            <a:off x="1869101" y="1029639"/>
            <a:ext cx="7718846"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TRƯỜNG THCS HUỲNH VĂN NGHỆ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BÀI DẠY ONLINE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NĂM HỌC 2021 - 2022</a:t>
            </a:r>
          </a:p>
        </p:txBody>
      </p:sp>
      <p:sp>
        <p:nvSpPr>
          <p:cNvPr id="7" name="TextBox 6">
            <a:extLst>
              <a:ext uri="{FF2B5EF4-FFF2-40B4-BE49-F238E27FC236}">
                <a16:creationId xmlns:a16="http://schemas.microsoft.com/office/drawing/2014/main" id="{78423D06-BD87-4CBE-8CD1-E5ED33FE5178}"/>
              </a:ext>
            </a:extLst>
          </p:cNvPr>
          <p:cNvSpPr txBox="1"/>
          <p:nvPr/>
        </p:nvSpPr>
        <p:spPr>
          <a:xfrm>
            <a:off x="1678898" y="2907076"/>
            <a:ext cx="9224056" cy="16004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MÔN GIÁO DỤC CÔNG DÂN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LỚP: 9</a:t>
            </a:r>
          </a:p>
        </p:txBody>
      </p:sp>
    </p:spTree>
    <p:extLst>
      <p:ext uri="{BB962C8B-B14F-4D97-AF65-F5344CB8AC3E}">
        <p14:creationId xmlns:p14="http://schemas.microsoft.com/office/powerpoint/2010/main" val="360971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3AFE3B-1676-4D17-B9EA-58DFE94F711C}"/>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1123C47A-232E-45A7-AB57-F356E668BF57}"/>
              </a:ext>
            </a:extLst>
          </p:cNvPr>
          <p:cNvSpPr txBox="1"/>
          <p:nvPr/>
        </p:nvSpPr>
        <p:spPr>
          <a:xfrm>
            <a:off x="2796208" y="181634"/>
            <a:ext cx="5698434"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Tiế1 - </a:t>
            </a:r>
            <a:r>
              <a:rPr lang="en-US" sz="3600" b="1" dirty="0" err="1">
                <a:solidFill>
                  <a:srgbClr val="FF0000"/>
                </a:solidFill>
                <a:latin typeface="Times New Roman" panose="02020603050405020304" pitchFamily="18" charset="0"/>
                <a:cs typeface="Times New Roman" panose="02020603050405020304" pitchFamily="18" charset="0"/>
              </a:rPr>
              <a:t>Bài</a:t>
            </a:r>
            <a:r>
              <a:rPr lang="en-US" sz="3600" b="1" dirty="0">
                <a:solidFill>
                  <a:srgbClr val="FF0000"/>
                </a:solidFill>
                <a:latin typeface="Times New Roman" panose="02020603050405020304" pitchFamily="18" charset="0"/>
                <a:cs typeface="Times New Roman" panose="02020603050405020304" pitchFamily="18" charset="0"/>
              </a:rPr>
              <a:t> 1</a:t>
            </a:r>
          </a:p>
          <a:p>
            <a:pPr algn="ctr"/>
            <a:r>
              <a:rPr lang="en-US" sz="3600" b="1" dirty="0">
                <a:solidFill>
                  <a:srgbClr val="FF0000"/>
                </a:solidFill>
                <a:latin typeface="Times New Roman" panose="02020603050405020304" pitchFamily="18" charset="0"/>
                <a:cs typeface="Times New Roman" panose="02020603050405020304" pitchFamily="18" charset="0"/>
              </a:rPr>
              <a:t> CHÍ CÔNG VÔ T</a:t>
            </a:r>
            <a:r>
              <a:rPr lang="vi-VN" sz="3600" b="1" dirty="0">
                <a:solidFill>
                  <a:srgbClr val="FF0000"/>
                </a:solidFill>
                <a:latin typeface="Times New Roman" panose="02020603050405020304" pitchFamily="18" charset="0"/>
                <a:cs typeface="Times New Roman" panose="02020603050405020304" pitchFamily="18" charset="0"/>
              </a:rPr>
              <a:t>Ư</a:t>
            </a:r>
            <a:r>
              <a:rPr lang="en-US" sz="3600" b="1" dirty="0">
                <a:solidFill>
                  <a:srgbClr val="FF0000"/>
                </a:solidFill>
                <a:latin typeface="Times New Roman" panose="02020603050405020304" pitchFamily="18" charset="0"/>
                <a:cs typeface="Times New Roman" panose="02020603050405020304" pitchFamily="18" charset="0"/>
              </a:rPr>
              <a:t> </a:t>
            </a:r>
          </a:p>
          <a:p>
            <a:pPr algn="ct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Tiết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học</a:t>
            </a:r>
            <a:r>
              <a:rPr lang="en-US" sz="3600" b="1" dirty="0">
                <a:solidFill>
                  <a:srgbClr val="FF0000"/>
                </a:solidFill>
                <a:latin typeface="Times New Roman" panose="02020603050405020304" pitchFamily="18" charset="0"/>
                <a:cs typeface="Times New Roman" panose="02020603050405020304" pitchFamily="18" charset="0"/>
              </a:rPr>
              <a:t> 2)</a:t>
            </a:r>
          </a:p>
        </p:txBody>
      </p:sp>
      <p:sp>
        <p:nvSpPr>
          <p:cNvPr id="5" name="TextBox 4">
            <a:extLst>
              <a:ext uri="{FF2B5EF4-FFF2-40B4-BE49-F238E27FC236}">
                <a16:creationId xmlns:a16="http://schemas.microsoft.com/office/drawing/2014/main" id="{1D6DBF06-ED71-4045-AA4E-BF107E4A4B07}"/>
              </a:ext>
            </a:extLst>
          </p:cNvPr>
          <p:cNvSpPr txBox="1"/>
          <p:nvPr/>
        </p:nvSpPr>
        <p:spPr>
          <a:xfrm>
            <a:off x="1391478" y="2144470"/>
            <a:ext cx="9409043" cy="403187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a:solidFill>
                  <a:srgbClr val="0000FF"/>
                </a:solidFill>
                <a:latin typeface="Times New Roman" panose="02020603050405020304" pitchFamily="18" charset="0"/>
                <a:cs typeface="Times New Roman" panose="02020603050405020304" pitchFamily="18" charset="0"/>
              </a:rPr>
              <a:t>I./ ĐẶT VẤN ĐỀ</a:t>
            </a:r>
          </a:p>
          <a:p>
            <a:pPr algn="just"/>
            <a:r>
              <a:rPr lang="en-US" sz="3200" b="1" dirty="0">
                <a:solidFill>
                  <a:srgbClr val="0000FF"/>
                </a:solidFill>
                <a:latin typeface="Times New Roman" panose="02020603050405020304" pitchFamily="18" charset="0"/>
                <a:cs typeface="Times New Roman" panose="02020603050405020304" pitchFamily="18" charset="0"/>
              </a:rPr>
              <a:t>II./ NỘI DUNG BÀI HỌC</a:t>
            </a:r>
          </a:p>
          <a:p>
            <a:pPr algn="just"/>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Khái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niệm</a:t>
            </a:r>
            <a:endParaRPr lang="en-US" sz="3200" b="1" dirty="0">
              <a:solidFill>
                <a:srgbClr val="002060"/>
              </a:solidFill>
              <a:latin typeface="Times New Roman" panose="02020603050405020304" pitchFamily="18" charset="0"/>
              <a:cs typeface="Times New Roman" panose="02020603050405020304" pitchFamily="18" charset="0"/>
            </a:endParaRPr>
          </a:p>
          <a:p>
            <a:pPr lvl="0" algn="just"/>
            <a:r>
              <a:rPr lang="en-US" sz="3200" b="1" dirty="0">
                <a:solidFill>
                  <a:srgbClr val="002060"/>
                </a:solidFill>
                <a:latin typeface="Times New Roman" panose="02020603050405020304" pitchFamily="18" charset="0"/>
                <a:cs typeface="Times New Roman" panose="02020603050405020304" pitchFamily="18" charset="0"/>
              </a:rPr>
              <a:t>	2. Ý </a:t>
            </a:r>
            <a:r>
              <a:rPr lang="en-US" sz="3200" b="1" dirty="0" err="1">
                <a:solidFill>
                  <a:srgbClr val="002060"/>
                </a:solidFill>
                <a:latin typeface="Times New Roman" panose="02020603050405020304" pitchFamily="18" charset="0"/>
                <a:cs typeface="Times New Roman" panose="02020603050405020304" pitchFamily="18" charset="0"/>
              </a:rPr>
              <a:t>nghĩa</a:t>
            </a:r>
            <a:endParaRPr lang="en-US" sz="3200" b="1" dirty="0">
              <a:solidFill>
                <a:srgbClr val="002060"/>
              </a:solidFill>
              <a:latin typeface="Times New Roman" panose="02020603050405020304" pitchFamily="18" charset="0"/>
              <a:cs typeface="Times New Roman" panose="02020603050405020304" pitchFamily="18" charset="0"/>
            </a:endParaRPr>
          </a:p>
          <a:p>
            <a:pPr algn="just"/>
            <a:r>
              <a:rPr lang="en-US" sz="3200" b="1" dirty="0">
                <a:solidFill>
                  <a:srgbClr val="002060"/>
                </a:solidFill>
                <a:latin typeface="Times New Roman" panose="02020603050405020304" pitchFamily="18" charset="0"/>
                <a:cs typeface="Times New Roman" panose="02020603050405020304" pitchFamily="18" charset="0"/>
              </a:rPr>
              <a:t>	3. </a:t>
            </a:r>
            <a:r>
              <a:rPr lang="en-US" sz="3200" b="1" dirty="0" err="1">
                <a:solidFill>
                  <a:srgbClr val="002060"/>
                </a:solidFill>
                <a:latin typeface="Times New Roman" panose="02020603050405020304" pitchFamily="18" charset="0"/>
                <a:cs typeface="Times New Roman" panose="02020603050405020304" pitchFamily="18" charset="0"/>
              </a:rPr>
              <a:t>Rèn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luyện</a:t>
            </a:r>
            <a:endParaRPr lang="en-US" sz="3200" b="1" dirty="0">
              <a:solidFill>
                <a:srgbClr val="002060"/>
              </a:solidFill>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Ủng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trọng</a:t>
            </a:r>
            <a:r>
              <a:rPr lang="en-US" sz="3200" b="1" dirty="0">
                <a:latin typeface="Times New Roman" panose="02020603050405020304" pitchFamily="18" charset="0"/>
                <a:cs typeface="Times New Roman" panose="02020603050405020304" pitchFamily="18" charset="0"/>
              </a:rPr>
              <a:t> ng</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vô</a:t>
            </a:r>
            <a:r>
              <a:rPr lang="en-US" sz="3200" b="1" dirty="0">
                <a:latin typeface="Times New Roman" panose="02020603050405020304" pitchFamily="18" charset="0"/>
                <a:cs typeface="Times New Roman" panose="02020603050405020304" pitchFamily="18" charset="0"/>
              </a:rPr>
              <a:t> t</a:t>
            </a:r>
            <a:r>
              <a:rPr lang="vi-VN" sz="3200" b="1" dirty="0">
                <a:latin typeface="Times New Roman" panose="02020603050405020304" pitchFamily="18" charset="0"/>
                <a:cs typeface="Times New Roman" panose="02020603050405020304" pitchFamily="18" charset="0"/>
              </a:rPr>
              <a:t>ư</a:t>
            </a:r>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vô</a:t>
            </a:r>
            <a:r>
              <a:rPr lang="en-US" sz="3200" b="1" dirty="0">
                <a:latin typeface="Times New Roman" panose="02020603050405020304" pitchFamily="18" charset="0"/>
                <a:cs typeface="Times New Roman" panose="02020603050405020304" pitchFamily="18" charset="0"/>
              </a:rPr>
              <a:t> t</a:t>
            </a:r>
            <a:r>
              <a:rPr lang="vi-VN" sz="3200" b="1" dirty="0">
                <a:latin typeface="Times New Roman" panose="02020603050405020304" pitchFamily="18" charset="0"/>
                <a:cs typeface="Times New Roman" panose="02020603050405020304" pitchFamily="18" charset="0"/>
              </a:rPr>
              <a:t>ư</a:t>
            </a:r>
            <a:r>
              <a:rPr lang="en-US" sz="3200" b="1" dirty="0">
                <a:latin typeface="Times New Roman" panose="02020603050405020304" pitchFamily="18" charset="0"/>
                <a:cs typeface="Times New Roman" panose="02020603050405020304" pitchFamily="18" charset="0"/>
              </a:rPr>
              <a:t>.</a:t>
            </a:r>
          </a:p>
          <a:p>
            <a:pPr lvl="0" algn="just"/>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7" name="Arrow: Down 6">
            <a:extLst>
              <a:ext uri="{FF2B5EF4-FFF2-40B4-BE49-F238E27FC236}">
                <a16:creationId xmlns:a16="http://schemas.microsoft.com/office/drawing/2014/main" id="{DE610693-E53F-47C1-B05E-655B5EE7AB23}"/>
              </a:ext>
            </a:extLst>
          </p:cNvPr>
          <p:cNvSpPr/>
          <p:nvPr/>
        </p:nvSpPr>
        <p:spPr>
          <a:xfrm>
            <a:off x="26504" y="84472"/>
            <a:ext cx="2555280" cy="630030"/>
          </a:xfrm>
          <a:prstGeom prst="downArrow">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GHI BÀI</a:t>
            </a:r>
          </a:p>
        </p:txBody>
      </p:sp>
    </p:spTree>
    <p:extLst>
      <p:ext uri="{BB962C8B-B14F-4D97-AF65-F5344CB8AC3E}">
        <p14:creationId xmlns:p14="http://schemas.microsoft.com/office/powerpoint/2010/main" val="35773701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77DBC9-3216-4326-91BA-C19849D2905A}"/>
              </a:ext>
            </a:extLst>
          </p:cNvPr>
          <p:cNvPicPr>
            <a:picLocks noChangeAspect="1"/>
          </p:cNvPicPr>
          <p:nvPr/>
        </p:nvPicPr>
        <p:blipFill rotWithShape="1">
          <a:blip r:embed="rId2"/>
          <a:srcRect b="7978"/>
          <a:stretch/>
        </p:blipFill>
        <p:spPr>
          <a:xfrm>
            <a:off x="0" y="0"/>
            <a:ext cx="12192000" cy="6858000"/>
          </a:xfrm>
          <a:prstGeom prst="rect">
            <a:avLst/>
          </a:prstGeom>
        </p:spPr>
      </p:pic>
      <p:sp>
        <p:nvSpPr>
          <p:cNvPr id="7" name="Cloud 6">
            <a:extLst>
              <a:ext uri="{FF2B5EF4-FFF2-40B4-BE49-F238E27FC236}">
                <a16:creationId xmlns:a16="http://schemas.microsoft.com/office/drawing/2014/main" id="{2BC67948-FCA2-4CC7-95A6-EA0FD878D5C1}"/>
              </a:ext>
            </a:extLst>
          </p:cNvPr>
          <p:cNvSpPr/>
          <p:nvPr/>
        </p:nvSpPr>
        <p:spPr>
          <a:xfrm>
            <a:off x="1561475" y="1046922"/>
            <a:ext cx="9069049" cy="367085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III./ LUYỆN TẬP</a:t>
            </a:r>
          </a:p>
        </p:txBody>
      </p:sp>
    </p:spTree>
    <p:extLst>
      <p:ext uri="{BB962C8B-B14F-4D97-AF65-F5344CB8AC3E}">
        <p14:creationId xmlns:p14="http://schemas.microsoft.com/office/powerpoint/2010/main" val="116541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512A89-0A05-4C54-B9B7-0F534E5667E4}"/>
              </a:ext>
            </a:extLst>
          </p:cNvPr>
          <p:cNvPicPr>
            <a:picLocks noChangeAspect="1"/>
          </p:cNvPicPr>
          <p:nvPr/>
        </p:nvPicPr>
        <p:blipFill>
          <a:blip r:embed="rId2"/>
          <a:stretch>
            <a:fillRect/>
          </a:stretch>
        </p:blipFill>
        <p:spPr>
          <a:xfrm>
            <a:off x="0" y="18288"/>
            <a:ext cx="12192000" cy="6821424"/>
          </a:xfrm>
          <a:prstGeom prst="rect">
            <a:avLst/>
          </a:prstGeom>
        </p:spPr>
      </p:pic>
      <p:sp>
        <p:nvSpPr>
          <p:cNvPr id="2" name="Title 1">
            <a:extLst>
              <a:ext uri="{FF2B5EF4-FFF2-40B4-BE49-F238E27FC236}">
                <a16:creationId xmlns:a16="http://schemas.microsoft.com/office/drawing/2014/main" id="{2D6718CF-59FD-42B1-BA92-BDA03B7B9AFE}"/>
              </a:ext>
            </a:extLst>
          </p:cNvPr>
          <p:cNvSpPr>
            <a:spLocks noGrp="1"/>
          </p:cNvSpPr>
          <p:nvPr>
            <p:ph type="title"/>
          </p:nvPr>
        </p:nvSpPr>
        <p:spPr>
          <a:xfrm>
            <a:off x="424507" y="304861"/>
            <a:ext cx="3524641" cy="530421"/>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GB" sz="3600" b="1" dirty="0">
                <a:solidFill>
                  <a:srgbClr val="FF0000"/>
                </a:solidFill>
                <a:latin typeface="Times New Roman" panose="02020603050405020304" pitchFamily="18" charset="0"/>
                <a:cs typeface="Times New Roman" panose="02020603050405020304" pitchFamily="18" charset="0"/>
              </a:rPr>
              <a:t>III. LUYỆN TẬP</a:t>
            </a:r>
          </a:p>
        </p:txBody>
      </p:sp>
      <p:sp>
        <p:nvSpPr>
          <p:cNvPr id="3" name="Content Placeholder 2">
            <a:extLst>
              <a:ext uri="{FF2B5EF4-FFF2-40B4-BE49-F238E27FC236}">
                <a16:creationId xmlns:a16="http://schemas.microsoft.com/office/drawing/2014/main" id="{07DF7B13-9FFF-4775-8167-BB235A9588D4}"/>
              </a:ext>
            </a:extLst>
          </p:cNvPr>
          <p:cNvSpPr>
            <a:spLocks noGrp="1"/>
          </p:cNvSpPr>
          <p:nvPr>
            <p:ph idx="1"/>
          </p:nvPr>
        </p:nvSpPr>
        <p:spPr>
          <a:xfrm>
            <a:off x="251791" y="999241"/>
            <a:ext cx="11767489" cy="5515356"/>
          </a:xfrm>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buNone/>
            </a:pPr>
            <a:r>
              <a:rPr lang="en-GB" sz="2400" b="1" i="1" dirty="0">
                <a:solidFill>
                  <a:srgbClr val="0000FF"/>
                </a:solidFill>
                <a:latin typeface="Times New Roman" panose="02020603050405020304" pitchFamily="18" charset="0"/>
                <a:cs typeface="Times New Roman" panose="02020603050405020304" pitchFamily="18" charset="0"/>
              </a:rPr>
              <a:t>C</a:t>
            </a:r>
            <a:r>
              <a:rPr lang="vi-VN" sz="2400" b="1" i="1" dirty="0">
                <a:solidFill>
                  <a:srgbClr val="0000FF"/>
                </a:solidFill>
                <a:effectLst/>
                <a:latin typeface="Times New Roman" panose="02020603050405020304" pitchFamily="18" charset="0"/>
                <a:cs typeface="Times New Roman" panose="02020603050405020304" pitchFamily="18" charset="0"/>
              </a:rPr>
              <a:t>âu 1: Trong những hành vi sau đây, theo em, hành vi nào thể hiện phẩm chất chí công vô tư hoặc không chí công vô tư? </a:t>
            </a:r>
            <a:endParaRPr lang="en-US" sz="2400" b="1" i="1" dirty="0">
              <a:solidFill>
                <a:srgbClr val="0000FF"/>
              </a:solidFill>
              <a:effectLst/>
              <a:latin typeface="Times New Roman" panose="02020603050405020304" pitchFamily="18" charset="0"/>
              <a:cs typeface="Times New Roman" panose="02020603050405020304" pitchFamily="18" charset="0"/>
            </a:endParaRPr>
          </a:p>
          <a:p>
            <a:pPr marL="0" indent="0" algn="just">
              <a:buNone/>
            </a:pPr>
            <a:r>
              <a:rPr lang="vi-VN" sz="2400" b="1" i="0" dirty="0">
                <a:effectLst/>
                <a:latin typeface="Times New Roman" panose="02020603050405020304" pitchFamily="18" charset="0"/>
                <a:cs typeface="Times New Roman" panose="02020603050405020304" pitchFamily="18" charset="0"/>
              </a:rPr>
              <a:t>a) Mai là học sinh giỏi của lớp 9A, nhưng Mai không muốn tham gia các hoạt động tập thể của trường, lớp vì sợ mất thời gian, ảnh hưởng đến kết quả học tập của bản thân.</a:t>
            </a:r>
          </a:p>
          <a:p>
            <a:pPr marL="0" indent="0" algn="just">
              <a:buNone/>
            </a:pPr>
            <a:r>
              <a:rPr lang="vi-VN" sz="2400" b="1" i="0" dirty="0">
                <a:effectLst/>
                <a:latin typeface="Times New Roman" panose="02020603050405020304" pitchFamily="18" charset="0"/>
                <a:cs typeface="Times New Roman" panose="02020603050405020304" pitchFamily="18" charset="0"/>
              </a:rPr>
              <a:t>b) Là lớp trưởng, Quân thường bỏ qua những khuyết điểm cho những bạn chơi thân với mình.</a:t>
            </a:r>
          </a:p>
          <a:p>
            <a:pPr marL="0" indent="0" algn="just">
              <a:buNone/>
            </a:pPr>
            <a:r>
              <a:rPr lang="vi-VN" sz="2400" b="1" i="0" dirty="0">
                <a:effectLst/>
                <a:latin typeface="Times New Roman" panose="02020603050405020304" pitchFamily="18" charset="0"/>
                <a:cs typeface="Times New Roman" panose="02020603050405020304" pitchFamily="18" charset="0"/>
              </a:rPr>
              <a:t>c) Là cán bộ lãnh đạo nhà máy, ông Lợi cho rằng chỉ nên đề bạt những </a:t>
            </a:r>
            <a:r>
              <a:rPr lang="en-US" sz="2400" b="1" i="0" dirty="0">
                <a:effectLst/>
                <a:latin typeface="Times New Roman" panose="02020603050405020304" pitchFamily="18" charset="0"/>
                <a:cs typeface="Times New Roman" panose="02020603050405020304" pitchFamily="18" charset="0"/>
              </a:rPr>
              <a:t>ng</a:t>
            </a:r>
            <a:r>
              <a:rPr lang="vi-VN" sz="2400" b="1" i="0" dirty="0">
                <a:effectLst/>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luôn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ủng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mọi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a:t>
            </a:r>
            <a:endParaRPr lang="vi-VN" sz="2400" b="1" i="0" dirty="0">
              <a:effectLst/>
              <a:latin typeface="Times New Roman" panose="02020603050405020304" pitchFamily="18" charset="0"/>
              <a:cs typeface="Times New Roman" panose="02020603050405020304" pitchFamily="18" charset="0"/>
            </a:endParaRPr>
          </a:p>
          <a:p>
            <a:pPr marL="0" indent="0" algn="just">
              <a:buNone/>
            </a:pPr>
            <a:r>
              <a:rPr lang="vi-VN" sz="2400" b="1" i="0" dirty="0">
                <a:effectLst/>
                <a:latin typeface="Times New Roman" panose="02020603050405020304" pitchFamily="18" charset="0"/>
                <a:cs typeface="Times New Roman" panose="02020603050405020304" pitchFamily="18" charset="0"/>
              </a:rPr>
              <a:t>d) </a:t>
            </a:r>
            <a:r>
              <a:rPr lang="vi-VN" sz="2400" b="1" dirty="0">
                <a:latin typeface="Times New Roman" panose="02020603050405020304" pitchFamily="18" charset="0"/>
                <a:cs typeface="Times New Roman" panose="02020603050405020304" pitchFamily="18" charset="0"/>
              </a:rPr>
              <a:t>Trong đợt bình xét thi đua cuối năm, Lan cho rằng chỉ nên bầu những bạn có đủ tiêu chuẩn đã đề ra.</a:t>
            </a:r>
            <a:endParaRPr lang="en-GB" sz="2400" b="1"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đ) </a:t>
            </a:r>
            <a:r>
              <a:rPr lang="vi-VN" sz="2400" b="1" i="0" dirty="0">
                <a:effectLst/>
                <a:latin typeface="Times New Roman" panose="02020603050405020304" pitchFamily="18" charset="0"/>
                <a:cs typeface="Times New Roman" panose="02020603050405020304" pitchFamily="18" charset="0"/>
              </a:rPr>
              <a:t>Để chấn chỉnh nề nếp kỉ luật trong xí nghiệp, theo ông Đĩnh cần phải xử lí nghiêm những trường hợp vi phạm của cán bộ.</a:t>
            </a:r>
          </a:p>
          <a:p>
            <a:pPr marL="0" indent="0" algn="just">
              <a:buNone/>
            </a:pPr>
            <a:r>
              <a:rPr lang="vi-VN" sz="2400" b="1" i="0" dirty="0">
                <a:effectLst/>
                <a:latin typeface="Times New Roman" panose="02020603050405020304" pitchFamily="18" charset="0"/>
                <a:cs typeface="Times New Roman" panose="02020603050405020304" pitchFamily="18" charset="0"/>
              </a:rPr>
              <a:t>e) Nhà bà Nga ở mặt phố, rất thuận lợi cho công việc kinh doanh, nhưng khi nhà nước có chủ trương về giải phóng mặt bằng để mở </a:t>
            </a:r>
            <a:r>
              <a:rPr lang="en-US" sz="2400" b="1" dirty="0">
                <a:latin typeface="Times New Roman" panose="02020603050405020304" pitchFamily="18" charset="0"/>
                <a:cs typeface="Times New Roman" panose="02020603050405020304" pitchFamily="18" charset="0"/>
              </a:rPr>
              <a:t>đ</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ờng</a:t>
            </a:r>
            <a:r>
              <a:rPr lang="vi-VN" sz="2400" b="1" i="0" dirty="0">
                <a:effectLst/>
                <a:latin typeface="Times New Roman" panose="02020603050405020304" pitchFamily="18" charset="0"/>
                <a:cs typeface="Times New Roman" panose="02020603050405020304" pitchFamily="18" charset="0"/>
              </a:rPr>
              <a:t>, bà Nga vui vẻ chấp hành.</a:t>
            </a:r>
            <a:endParaRPr lang="en-GB" sz="2400" b="1" dirty="0"/>
          </a:p>
        </p:txBody>
      </p:sp>
      <p:sp>
        <p:nvSpPr>
          <p:cNvPr id="4" name="Oval 3">
            <a:extLst>
              <a:ext uri="{FF2B5EF4-FFF2-40B4-BE49-F238E27FC236}">
                <a16:creationId xmlns:a16="http://schemas.microsoft.com/office/drawing/2014/main" id="{F66E31ED-2588-468E-840D-2B8510E6292B}"/>
              </a:ext>
            </a:extLst>
          </p:cNvPr>
          <p:cNvSpPr/>
          <p:nvPr/>
        </p:nvSpPr>
        <p:spPr>
          <a:xfrm>
            <a:off x="153713" y="4108174"/>
            <a:ext cx="477078" cy="4306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7942ED1-E8D3-47A4-BC71-D5B103095BB6}"/>
              </a:ext>
            </a:extLst>
          </p:cNvPr>
          <p:cNvSpPr/>
          <p:nvPr/>
        </p:nvSpPr>
        <p:spPr>
          <a:xfrm>
            <a:off x="174030" y="5670634"/>
            <a:ext cx="443509" cy="4306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1E4A507-E7DC-4F7A-9B1C-1EF37E73AE10}"/>
              </a:ext>
            </a:extLst>
          </p:cNvPr>
          <p:cNvSpPr/>
          <p:nvPr/>
        </p:nvSpPr>
        <p:spPr>
          <a:xfrm>
            <a:off x="140460" y="1736790"/>
            <a:ext cx="477079" cy="430623"/>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E1BDD11E-AF52-496F-B896-43DC3C30574C}"/>
              </a:ext>
            </a:extLst>
          </p:cNvPr>
          <p:cNvSpPr/>
          <p:nvPr/>
        </p:nvSpPr>
        <p:spPr>
          <a:xfrm>
            <a:off x="140460" y="2557290"/>
            <a:ext cx="477079" cy="430623"/>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D9539E2C-63B2-44F7-BCD7-D835A4572F7A}"/>
              </a:ext>
            </a:extLst>
          </p:cNvPr>
          <p:cNvSpPr/>
          <p:nvPr/>
        </p:nvSpPr>
        <p:spPr>
          <a:xfrm>
            <a:off x="140460" y="3301018"/>
            <a:ext cx="477079" cy="430623"/>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C5706A3B-49D3-45AC-B7C8-1454DFC24E50}"/>
              </a:ext>
            </a:extLst>
          </p:cNvPr>
          <p:cNvSpPr/>
          <p:nvPr/>
        </p:nvSpPr>
        <p:spPr>
          <a:xfrm>
            <a:off x="199662" y="4863478"/>
            <a:ext cx="477079" cy="430623"/>
          </a:xfrm>
          <a:prstGeom prst="ellipse">
            <a:avLst/>
          </a:prstGeom>
          <a:solidFill>
            <a:srgbClr val="FF000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55842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127B08-039E-4C1F-AC95-8130EF1A6859}"/>
              </a:ext>
            </a:extLst>
          </p:cNvPr>
          <p:cNvPicPr>
            <a:picLocks noChangeAspect="1"/>
          </p:cNvPicPr>
          <p:nvPr/>
        </p:nvPicPr>
        <p:blipFill>
          <a:blip r:embed="rId2"/>
          <a:stretch>
            <a:fillRect/>
          </a:stretch>
        </p:blipFill>
        <p:spPr>
          <a:xfrm>
            <a:off x="0" y="0"/>
            <a:ext cx="12192000" cy="6821424"/>
          </a:xfrm>
          <a:prstGeom prst="rect">
            <a:avLst/>
          </a:prstGeom>
        </p:spPr>
      </p:pic>
      <p:sp>
        <p:nvSpPr>
          <p:cNvPr id="2" name="Title 1">
            <a:extLst>
              <a:ext uri="{FF2B5EF4-FFF2-40B4-BE49-F238E27FC236}">
                <a16:creationId xmlns:a16="http://schemas.microsoft.com/office/drawing/2014/main" id="{EDA92F11-060D-4568-BEC2-FFE7D075E6D6}"/>
              </a:ext>
            </a:extLst>
          </p:cNvPr>
          <p:cNvSpPr>
            <a:spLocks noGrp="1"/>
          </p:cNvSpPr>
          <p:nvPr>
            <p:ph type="title"/>
          </p:nvPr>
        </p:nvSpPr>
        <p:spPr>
          <a:xfrm>
            <a:off x="838200" y="365126"/>
            <a:ext cx="10515600" cy="775518"/>
          </a:xfrm>
        </p:spPr>
        <p:txBody>
          <a:bodyPr/>
          <a:lstStyle/>
          <a:p>
            <a:r>
              <a:rPr lang="en-GB" sz="4400" b="1" dirty="0">
                <a:solidFill>
                  <a:srgbClr val="FF0000"/>
                </a:solidFill>
                <a:latin typeface="Times New Roman" panose="02020603050405020304" pitchFamily="18" charset="0"/>
                <a:cs typeface="Times New Roman" panose="02020603050405020304" pitchFamily="18" charset="0"/>
              </a:rPr>
              <a:t>III. LUYỆN TẬP</a:t>
            </a:r>
            <a:endParaRPr lang="en-GB" dirty="0">
              <a:solidFill>
                <a:srgbClr val="FF0000"/>
              </a:solidFill>
            </a:endParaRPr>
          </a:p>
        </p:txBody>
      </p:sp>
      <p:sp>
        <p:nvSpPr>
          <p:cNvPr id="3" name="Content Placeholder 2">
            <a:extLst>
              <a:ext uri="{FF2B5EF4-FFF2-40B4-BE49-F238E27FC236}">
                <a16:creationId xmlns:a16="http://schemas.microsoft.com/office/drawing/2014/main" id="{775B156F-7BE5-4729-8D2F-F69779DED793}"/>
              </a:ext>
            </a:extLst>
          </p:cNvPr>
          <p:cNvSpPr>
            <a:spLocks noGrp="1"/>
          </p:cNvSpPr>
          <p:nvPr>
            <p:ph idx="1"/>
          </p:nvPr>
        </p:nvSpPr>
        <p:spPr>
          <a:xfrm>
            <a:off x="530087" y="1366887"/>
            <a:ext cx="10823713" cy="4810076"/>
          </a:xfrm>
        </p:spPr>
        <p:txBody>
          <a:bodyPr>
            <a:normAutofit/>
          </a:bodyPr>
          <a:lstStyle/>
          <a:p>
            <a:pPr marL="0" indent="0" algn="just">
              <a:buNone/>
            </a:pPr>
            <a:r>
              <a:rPr lang="vi-VN" sz="3200" b="1" i="1" dirty="0">
                <a:solidFill>
                  <a:srgbClr val="0000FF"/>
                </a:solidFill>
                <a:effectLst/>
                <a:latin typeface="Times New Roman" panose="02020603050405020304" pitchFamily="18" charset="0"/>
                <a:cs typeface="Times New Roman" panose="02020603050405020304" pitchFamily="18" charset="0"/>
              </a:rPr>
              <a:t>Bài 2 (trang 5 sgk Giáo dục công dân 9): Em tán thành hay không tán thành với những quan điểm nào sau đây ? </a:t>
            </a:r>
            <a:endParaRPr lang="en-US" sz="3200" b="1" i="1" dirty="0">
              <a:solidFill>
                <a:srgbClr val="0000FF"/>
              </a:solidFill>
              <a:effectLst/>
              <a:latin typeface="Times New Roman" panose="02020603050405020304" pitchFamily="18" charset="0"/>
              <a:cs typeface="Times New Roman" panose="02020603050405020304" pitchFamily="18" charset="0"/>
            </a:endParaRPr>
          </a:p>
          <a:p>
            <a:pPr marL="0" indent="0" algn="just">
              <a:buNone/>
            </a:pPr>
            <a:r>
              <a:rPr lang="vi-VN" sz="3200" b="1" i="0" dirty="0">
                <a:solidFill>
                  <a:srgbClr val="000000"/>
                </a:solidFill>
                <a:effectLst/>
                <a:latin typeface="Times New Roman" panose="02020603050405020304" pitchFamily="18" charset="0"/>
                <a:cs typeface="Times New Roman" panose="02020603050405020304" pitchFamily="18" charset="0"/>
              </a:rPr>
              <a:t>a) Chỉ những người có chức, có quyền mới cần phải chí công vô tư</a:t>
            </a:r>
            <a:r>
              <a:rPr lang="en-US" sz="3200" b="1" dirty="0">
                <a:solidFill>
                  <a:srgbClr val="000000"/>
                </a:solidFill>
                <a:latin typeface="Times New Roman" panose="02020603050405020304" pitchFamily="18" charset="0"/>
                <a:cs typeface="Times New Roman" panose="02020603050405020304" pitchFamily="18" charset="0"/>
              </a:rPr>
              <a:t>.</a:t>
            </a:r>
            <a:endParaRPr lang="vi-VN" sz="3200" b="1"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3200" b="1" i="0" dirty="0">
                <a:solidFill>
                  <a:srgbClr val="000000"/>
                </a:solidFill>
                <a:effectLst/>
                <a:latin typeface="Times New Roman" panose="02020603050405020304" pitchFamily="18" charset="0"/>
                <a:cs typeface="Times New Roman" panose="02020603050405020304" pitchFamily="18" charset="0"/>
              </a:rPr>
              <a:t>b) Người sống chí công vô tư chỉ thiệt cho mình</a:t>
            </a:r>
            <a:r>
              <a:rPr lang="en-US" sz="3200" b="1" i="0" dirty="0">
                <a:solidFill>
                  <a:srgbClr val="000000"/>
                </a:solidFill>
                <a:effectLst/>
                <a:latin typeface="Times New Roman" panose="02020603050405020304" pitchFamily="18" charset="0"/>
                <a:cs typeface="Times New Roman" panose="02020603050405020304" pitchFamily="18" charset="0"/>
              </a:rPr>
              <a:t>.</a:t>
            </a:r>
            <a:endParaRPr lang="vi-VN" sz="3200" b="1"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3200" b="1" i="0" dirty="0">
                <a:solidFill>
                  <a:srgbClr val="000000"/>
                </a:solidFill>
                <a:effectLst/>
                <a:latin typeface="Times New Roman" panose="02020603050405020304" pitchFamily="18" charset="0"/>
                <a:cs typeface="Times New Roman" panose="02020603050405020304" pitchFamily="18" charset="0"/>
              </a:rPr>
              <a:t>c) Học sinh còn nhỏ tuổi thì không thể rèn luyện được phẩm chất chí công vô tư</a:t>
            </a:r>
            <a:r>
              <a:rPr lang="en-US" sz="3200" b="1" i="0" dirty="0">
                <a:solidFill>
                  <a:srgbClr val="000000"/>
                </a:solidFill>
                <a:effectLst/>
                <a:latin typeface="Times New Roman" panose="02020603050405020304" pitchFamily="18" charset="0"/>
                <a:cs typeface="Times New Roman" panose="02020603050405020304" pitchFamily="18" charset="0"/>
              </a:rPr>
              <a:t>.</a:t>
            </a:r>
            <a:endParaRPr lang="vi-VN" sz="3200" b="1"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3200" b="1" i="0" dirty="0">
                <a:solidFill>
                  <a:srgbClr val="000000"/>
                </a:solidFill>
                <a:effectLst/>
                <a:latin typeface="Times New Roman" panose="02020603050405020304" pitchFamily="18" charset="0"/>
                <a:cs typeface="Times New Roman" panose="02020603050405020304" pitchFamily="18" charset="0"/>
              </a:rPr>
              <a:t>d) Chí công vô tư là phẩm chất tốt đẹp của công dân</a:t>
            </a:r>
            <a:r>
              <a:rPr lang="en-US" sz="3200" b="1" i="0" dirty="0">
                <a:solidFill>
                  <a:srgbClr val="000000"/>
                </a:solidFill>
                <a:effectLst/>
                <a:latin typeface="Times New Roman" panose="02020603050405020304" pitchFamily="18" charset="0"/>
                <a:cs typeface="Times New Roman" panose="02020603050405020304" pitchFamily="18" charset="0"/>
              </a:rPr>
              <a:t>.</a:t>
            </a:r>
            <a:endParaRPr lang="vi-VN" sz="3200" b="1"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3200" b="1" i="0" dirty="0">
                <a:solidFill>
                  <a:srgbClr val="000000"/>
                </a:solidFill>
                <a:effectLst/>
                <a:latin typeface="Times New Roman" panose="02020603050405020304" pitchFamily="18" charset="0"/>
                <a:cs typeface="Times New Roman" panose="02020603050405020304" pitchFamily="18" charset="0"/>
              </a:rPr>
              <a:t>đ) Chí công vô tư phải thể hiện ở cả lời nói và việc làm.</a:t>
            </a:r>
          </a:p>
          <a:p>
            <a:pPr marL="0" indent="0">
              <a:buNone/>
            </a:pPr>
            <a:endParaRPr lang="en-GB" dirty="0"/>
          </a:p>
        </p:txBody>
      </p:sp>
      <p:sp>
        <p:nvSpPr>
          <p:cNvPr id="6" name="Oval 5">
            <a:extLst>
              <a:ext uri="{FF2B5EF4-FFF2-40B4-BE49-F238E27FC236}">
                <a16:creationId xmlns:a16="http://schemas.microsoft.com/office/drawing/2014/main" id="{AD2C295F-8F7D-4B01-8E4E-6A3C08544743}"/>
              </a:ext>
            </a:extLst>
          </p:cNvPr>
          <p:cNvSpPr/>
          <p:nvPr/>
        </p:nvSpPr>
        <p:spPr>
          <a:xfrm>
            <a:off x="530087" y="5047238"/>
            <a:ext cx="470014" cy="443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F184CF-FF65-469A-9B1B-A0040E580385}"/>
              </a:ext>
            </a:extLst>
          </p:cNvPr>
          <p:cNvSpPr/>
          <p:nvPr/>
        </p:nvSpPr>
        <p:spPr>
          <a:xfrm>
            <a:off x="530087" y="5590309"/>
            <a:ext cx="470014" cy="443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C59CFB6-2993-4E4C-A72E-79BDC98CB2A2}"/>
              </a:ext>
            </a:extLst>
          </p:cNvPr>
          <p:cNvSpPr/>
          <p:nvPr/>
        </p:nvSpPr>
        <p:spPr>
          <a:xfrm>
            <a:off x="523022" y="2412651"/>
            <a:ext cx="477079" cy="430623"/>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391C62D2-A9FE-4AB5-8374-580C347900AA}"/>
              </a:ext>
            </a:extLst>
          </p:cNvPr>
          <p:cNvSpPr/>
          <p:nvPr/>
        </p:nvSpPr>
        <p:spPr>
          <a:xfrm>
            <a:off x="523021" y="3458415"/>
            <a:ext cx="477079" cy="430623"/>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2B0FFDB4-7D71-4B9E-BFDD-E2A2AEF391A1}"/>
              </a:ext>
            </a:extLst>
          </p:cNvPr>
          <p:cNvSpPr/>
          <p:nvPr/>
        </p:nvSpPr>
        <p:spPr>
          <a:xfrm>
            <a:off x="523020" y="4001474"/>
            <a:ext cx="477079" cy="430623"/>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87038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126A75-792F-4656-BC81-1B33DFB6B0CA}"/>
              </a:ext>
            </a:extLst>
          </p:cNvPr>
          <p:cNvPicPr>
            <a:picLocks noChangeAspect="1"/>
          </p:cNvPicPr>
          <p:nvPr/>
        </p:nvPicPr>
        <p:blipFill>
          <a:blip r:embed="rId2"/>
          <a:stretch>
            <a:fillRect/>
          </a:stretch>
        </p:blipFill>
        <p:spPr>
          <a:xfrm>
            <a:off x="0" y="0"/>
            <a:ext cx="12192000" cy="6821424"/>
          </a:xfrm>
          <a:prstGeom prst="rect">
            <a:avLst/>
          </a:prstGeom>
        </p:spPr>
      </p:pic>
      <p:sp>
        <p:nvSpPr>
          <p:cNvPr id="3" name="Content Placeholder 2">
            <a:extLst>
              <a:ext uri="{FF2B5EF4-FFF2-40B4-BE49-F238E27FC236}">
                <a16:creationId xmlns:a16="http://schemas.microsoft.com/office/drawing/2014/main" id="{254851B5-7552-4D5E-9D54-7B203054BFB8}"/>
              </a:ext>
            </a:extLst>
          </p:cNvPr>
          <p:cNvSpPr>
            <a:spLocks noGrp="1"/>
          </p:cNvSpPr>
          <p:nvPr>
            <p:ph idx="1"/>
          </p:nvPr>
        </p:nvSpPr>
        <p:spPr>
          <a:xfrm>
            <a:off x="276637" y="156895"/>
            <a:ext cx="11748053" cy="5570272"/>
          </a:xfrm>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r>
              <a:rPr lang="vi-VN" sz="3200" b="1" i="1" dirty="0">
                <a:solidFill>
                  <a:srgbClr val="0000FF"/>
                </a:solidFill>
                <a:effectLst/>
                <a:latin typeface="Times New Roman" panose="02020603050405020304" pitchFamily="18" charset="0"/>
                <a:cs typeface="Times New Roman" panose="02020603050405020304" pitchFamily="18" charset="0"/>
              </a:rPr>
              <a:t>Bài 3 (trang 5 sgk Giáo dục công dân 9): Em sẽ làm gì trong mỗi trường hợp sau đây ?</a:t>
            </a:r>
          </a:p>
          <a:p>
            <a:pPr marL="0" indent="0" algn="just">
              <a:buNone/>
            </a:pPr>
            <a:r>
              <a:rPr lang="vi-VN" sz="3200" b="1" i="0" dirty="0">
                <a:solidFill>
                  <a:srgbClr val="000000"/>
                </a:solidFill>
                <a:effectLst/>
                <a:latin typeface="Times New Roman" panose="02020603050405020304" pitchFamily="18" charset="0"/>
                <a:cs typeface="Times New Roman" panose="02020603050405020304" pitchFamily="18" charset="0"/>
              </a:rPr>
              <a:t>a) Em biết ông Ba làm nhiều việc sai trái, nhưng ông Ba lại là ân nhân của gia đình em.</a:t>
            </a:r>
          </a:p>
          <a:p>
            <a:pPr marL="0" indent="0" algn="just">
              <a:buNone/>
            </a:pPr>
            <a:r>
              <a:rPr lang="vi-VN" sz="3200" b="1" i="0" dirty="0">
                <a:solidFill>
                  <a:srgbClr val="000000"/>
                </a:solidFill>
                <a:effectLst/>
                <a:latin typeface="Times New Roman" panose="02020603050405020304" pitchFamily="18" charset="0"/>
                <a:cs typeface="Times New Roman" panose="02020603050405020304" pitchFamily="18" charset="0"/>
              </a:rPr>
              <a:t>b) Em biết ý kiến của bạn Trung là đúng, song ý kiến đó lại bị đa số các bạn trong lớp phản đối.</a:t>
            </a:r>
          </a:p>
          <a:p>
            <a:pPr marL="0" indent="0" algn="just">
              <a:buNone/>
            </a:pPr>
            <a:r>
              <a:rPr lang="vi-VN" sz="3200" b="1" i="0" dirty="0">
                <a:solidFill>
                  <a:srgbClr val="000000"/>
                </a:solidFill>
                <a:effectLst/>
                <a:latin typeface="Times New Roman" panose="02020603050405020304" pitchFamily="18" charset="0"/>
                <a:cs typeface="Times New Roman" panose="02020603050405020304" pitchFamily="18" charset="0"/>
              </a:rPr>
              <a:t>c) Khi đề cử đại biểu tham dự Đại hội “Cháu ngoan Bác Hồ” của thành phố, một số bạn biết Trang hoàn toàn xứng đáng, song lại không đồng ý cử Trang vì Trang hay phê bình mỗi khi các bạn đó có khuyết điểm.</a:t>
            </a:r>
          </a:p>
          <a:p>
            <a:endParaRPr lang="en-GB" sz="3200" dirty="0"/>
          </a:p>
        </p:txBody>
      </p:sp>
      <p:sp>
        <p:nvSpPr>
          <p:cNvPr id="5" name="TextBox 4">
            <a:extLst>
              <a:ext uri="{FF2B5EF4-FFF2-40B4-BE49-F238E27FC236}">
                <a16:creationId xmlns:a16="http://schemas.microsoft.com/office/drawing/2014/main" id="{FA1903A0-58E4-4203-A429-D3AC1199F1E7}"/>
              </a:ext>
            </a:extLst>
          </p:cNvPr>
          <p:cNvSpPr txBox="1"/>
          <p:nvPr/>
        </p:nvSpPr>
        <p:spPr>
          <a:xfrm>
            <a:off x="4194314" y="2019077"/>
            <a:ext cx="7172738"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00FF"/>
                </a:solidFill>
                <a:latin typeface="Times New Roman" panose="02020603050405020304" pitchFamily="18" charset="0"/>
                <a:cs typeface="Times New Roman" panose="02020603050405020304" pitchFamily="18" charset="0"/>
              </a:rPr>
              <a:t>Phản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với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hành</a:t>
            </a:r>
            <a:r>
              <a:rPr lang="en-US" sz="2800" b="1" dirty="0">
                <a:solidFill>
                  <a:srgbClr val="0000FF"/>
                </a:solidFill>
                <a:latin typeface="Times New Roman" panose="02020603050405020304" pitchFamily="18" charset="0"/>
                <a:cs typeface="Times New Roman" panose="02020603050405020304" pitchFamily="18" charset="0"/>
              </a:rPr>
              <a:t> vi </a:t>
            </a:r>
            <a:r>
              <a:rPr lang="en-US" sz="2800" b="1" dirty="0" err="1">
                <a:solidFill>
                  <a:srgbClr val="0000FF"/>
                </a:solidFill>
                <a:latin typeface="Times New Roman" panose="02020603050405020304" pitchFamily="18" charset="0"/>
                <a:cs typeface="Times New Roman" panose="02020603050405020304" pitchFamily="18" charset="0"/>
              </a:rPr>
              <a:t>sai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ông</a:t>
            </a:r>
            <a:r>
              <a:rPr lang="en-US" sz="2800" b="1" dirty="0">
                <a:solidFill>
                  <a:srgbClr val="0000FF"/>
                </a:solidFill>
                <a:latin typeface="Times New Roman" panose="02020603050405020304" pitchFamily="18" charset="0"/>
                <a:cs typeface="Times New Roman" panose="02020603050405020304" pitchFamily="18" charset="0"/>
              </a:rPr>
              <a:t> Ba</a:t>
            </a:r>
          </a:p>
        </p:txBody>
      </p:sp>
      <p:sp>
        <p:nvSpPr>
          <p:cNvPr id="6" name="TextBox 5">
            <a:extLst>
              <a:ext uri="{FF2B5EF4-FFF2-40B4-BE49-F238E27FC236}">
                <a16:creationId xmlns:a16="http://schemas.microsoft.com/office/drawing/2014/main" id="{17F8FA4C-A8A9-4C50-8229-8D117778D594}"/>
              </a:ext>
            </a:extLst>
          </p:cNvPr>
          <p:cNvSpPr txBox="1"/>
          <p:nvPr/>
        </p:nvSpPr>
        <p:spPr>
          <a:xfrm>
            <a:off x="5764697" y="3122938"/>
            <a:ext cx="4890051"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Đồng</a:t>
            </a:r>
            <a:r>
              <a:rPr lang="en-US" sz="2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tình</a:t>
            </a:r>
            <a:r>
              <a:rPr lang="en-US" sz="2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2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bạn</a:t>
            </a:r>
            <a:r>
              <a:rPr lang="en-US" sz="28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Trung</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EF4A57A-5472-4C57-9DAB-B6E6158C805F}"/>
              </a:ext>
            </a:extLst>
          </p:cNvPr>
          <p:cNvSpPr txBox="1"/>
          <p:nvPr/>
        </p:nvSpPr>
        <p:spPr>
          <a:xfrm>
            <a:off x="3076160" y="4926873"/>
            <a:ext cx="8948530"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000FF"/>
                </a:solidFill>
                <a:latin typeface="Times New Roman" panose="02020603050405020304" pitchFamily="18" charset="0"/>
                <a:cs typeface="Times New Roman" panose="02020603050405020304" pitchFamily="18" charset="0"/>
              </a:rPr>
              <a:t>Phản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đối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một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số</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đồng</a:t>
            </a:r>
            <a:r>
              <a:rPr lang="en-US" sz="3200" b="1" dirty="0">
                <a:solidFill>
                  <a:srgbClr val="0000FF"/>
                </a:solidFill>
                <a:latin typeface="Times New Roman" panose="02020603050405020304" pitchFamily="18" charset="0"/>
                <a:cs typeface="Times New Roman" panose="02020603050405020304" pitchFamily="18" charset="0"/>
              </a:rPr>
              <a:t> ý </a:t>
            </a:r>
            <a:r>
              <a:rPr lang="en-US" sz="3200" b="1" dirty="0" err="1">
                <a:solidFill>
                  <a:srgbClr val="0000FF"/>
                </a:solidFill>
                <a:latin typeface="Times New Roman" panose="02020603050405020304" pitchFamily="18" charset="0"/>
                <a:cs typeface="Times New Roman" panose="02020603050405020304" pitchFamily="18" charset="0"/>
              </a:rPr>
              <a:t>đề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cử</a:t>
            </a:r>
            <a:r>
              <a:rPr lang="en-US" sz="3200" b="1" dirty="0">
                <a:solidFill>
                  <a:srgbClr val="0000FF"/>
                </a:solidFill>
                <a:latin typeface="Times New Roman" panose="02020603050405020304" pitchFamily="18" charset="0"/>
                <a:cs typeface="Times New Roman" panose="02020603050405020304" pitchFamily="18" charset="0"/>
              </a:rPr>
              <a:t> Trang</a:t>
            </a:r>
          </a:p>
        </p:txBody>
      </p:sp>
    </p:spTree>
    <p:extLst>
      <p:ext uri="{BB962C8B-B14F-4D97-AF65-F5344CB8AC3E}">
        <p14:creationId xmlns:p14="http://schemas.microsoft.com/office/powerpoint/2010/main" val="1183804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DF472F-394C-4F06-A129-F8306CD26822}"/>
              </a:ext>
            </a:extLst>
          </p:cNvPr>
          <p:cNvPicPr>
            <a:picLocks noChangeAspect="1"/>
          </p:cNvPicPr>
          <p:nvPr/>
        </p:nvPicPr>
        <p:blipFill>
          <a:blip r:embed="rId2"/>
          <a:stretch>
            <a:fillRect/>
          </a:stretch>
        </p:blipFill>
        <p:spPr>
          <a:xfrm>
            <a:off x="0" y="0"/>
            <a:ext cx="12192000" cy="6821424"/>
          </a:xfrm>
          <a:prstGeom prst="rect">
            <a:avLst/>
          </a:prstGeom>
        </p:spPr>
      </p:pic>
      <p:sp>
        <p:nvSpPr>
          <p:cNvPr id="3" name="Content Placeholder 2">
            <a:extLst>
              <a:ext uri="{FF2B5EF4-FFF2-40B4-BE49-F238E27FC236}">
                <a16:creationId xmlns:a16="http://schemas.microsoft.com/office/drawing/2014/main" id="{FD69C5A1-2155-42B8-A5C1-887E7EA602F3}"/>
              </a:ext>
            </a:extLst>
          </p:cNvPr>
          <p:cNvSpPr>
            <a:spLocks noGrp="1"/>
          </p:cNvSpPr>
          <p:nvPr>
            <p:ph idx="1"/>
          </p:nvPr>
        </p:nvSpPr>
        <p:spPr>
          <a:xfrm>
            <a:off x="838200" y="1531627"/>
            <a:ext cx="10515600" cy="2894599"/>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vi-VN" sz="4000" b="1" i="1" dirty="0">
                <a:solidFill>
                  <a:srgbClr val="0000FF"/>
                </a:solidFill>
                <a:effectLst/>
                <a:latin typeface="Times New Roman" panose="02020603050405020304" pitchFamily="18" charset="0"/>
                <a:cs typeface="Times New Roman" panose="02020603050405020304" pitchFamily="18" charset="0"/>
              </a:rPr>
              <a:t>Bài 4 (trang 5 sgk Giáo dục công dân 9): </a:t>
            </a:r>
            <a:endParaRPr lang="en-US" sz="4000" b="1" i="1" dirty="0">
              <a:solidFill>
                <a:srgbClr val="0000FF"/>
              </a:solidFill>
              <a:effectLst/>
              <a:latin typeface="Times New Roman" panose="02020603050405020304" pitchFamily="18" charset="0"/>
              <a:cs typeface="Times New Roman" panose="02020603050405020304" pitchFamily="18" charset="0"/>
            </a:endParaRPr>
          </a:p>
          <a:p>
            <a:pPr marL="0" indent="0" algn="just">
              <a:buNone/>
            </a:pPr>
            <a:r>
              <a:rPr lang="vi-VN" sz="4000" dirty="0">
                <a:effectLst/>
                <a:latin typeface="Times New Roman" panose="02020603050405020304" pitchFamily="18" charset="0"/>
                <a:cs typeface="Times New Roman" panose="02020603050405020304" pitchFamily="18" charset="0"/>
              </a:rPr>
              <a:t>Hãy nêu một ví dụ về việc làm thể hiện phẩm chất chí công vô tư của một bạn, một thầy cô giáo hoặc của những người xung quanh mà em biết.</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641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540476-BFE6-49F7-A526-7230C89878B0}"/>
              </a:ext>
            </a:extLst>
          </p:cNvPr>
          <p:cNvPicPr>
            <a:picLocks noChangeAspect="1"/>
          </p:cNvPicPr>
          <p:nvPr/>
        </p:nvPicPr>
        <p:blipFill>
          <a:blip r:embed="rId2"/>
          <a:stretch>
            <a:fillRect/>
          </a:stretch>
        </p:blipFill>
        <p:spPr>
          <a:xfrm>
            <a:off x="0" y="0"/>
            <a:ext cx="12192000" cy="6821424"/>
          </a:xfrm>
          <a:prstGeom prst="rect">
            <a:avLst/>
          </a:prstGeom>
        </p:spPr>
      </p:pic>
      <p:sp>
        <p:nvSpPr>
          <p:cNvPr id="6" name="Rectangle 5">
            <a:extLst>
              <a:ext uri="{FF2B5EF4-FFF2-40B4-BE49-F238E27FC236}">
                <a16:creationId xmlns:a16="http://schemas.microsoft.com/office/drawing/2014/main" id="{D7CC37BB-7D7D-4425-AE56-8C40A6D30201}"/>
              </a:ext>
            </a:extLst>
          </p:cNvPr>
          <p:cNvSpPr/>
          <p:nvPr/>
        </p:nvSpPr>
        <p:spPr>
          <a:xfrm>
            <a:off x="126114" y="240412"/>
            <a:ext cx="11939772" cy="570156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lnSpc>
                <a:spcPct val="115000"/>
              </a:lnSpc>
              <a:spcAft>
                <a:spcPts val="0"/>
              </a:spcAft>
              <a:buAutoNum type="arabicPeriod"/>
            </a:pPr>
            <a:r>
              <a:rPr lang="en-US" sz="3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Tìm</a:t>
            </a:r>
            <a:r>
              <a:rPr lang="en-US" sz="3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ca </a:t>
            </a:r>
            <a:r>
              <a:rPr lang="en-US" sz="3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dao</a:t>
            </a:r>
            <a:r>
              <a:rPr lang="en-US" sz="3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tục</a:t>
            </a:r>
            <a:r>
              <a:rPr lang="en-US" sz="3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ngữ</a:t>
            </a:r>
            <a:r>
              <a:rPr lang="en-US" sz="3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ngữ</a:t>
            </a:r>
            <a:r>
              <a:rPr lang="en-US" sz="3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danh</a:t>
            </a:r>
            <a:r>
              <a:rPr lang="en-US" sz="3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ngôn</a:t>
            </a:r>
            <a:r>
              <a:rPr lang="en-US" sz="3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về</a:t>
            </a:r>
            <a:r>
              <a:rPr lang="en-US" sz="3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chí</a:t>
            </a:r>
            <a:r>
              <a:rPr lang="en-US" sz="3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công</a:t>
            </a:r>
            <a:r>
              <a:rPr lang="en-US" sz="3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vô</a:t>
            </a:r>
            <a:r>
              <a:rPr lang="en-US" sz="3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a:t>
            </a:r>
            <a:r>
              <a:rPr lang="vi-VN" sz="3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ư</a:t>
            </a:r>
            <a:r>
              <a:rPr lang="en-US" sz="3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3000" b="1" dirty="0">
                <a:solidFill>
                  <a:srgbClr val="0000FF"/>
                </a:solidFill>
                <a:latin typeface="Times New Roman" panose="02020603050405020304" pitchFamily="18" charset="0"/>
                <a:cs typeface="Times New Roman" panose="02020603050405020304" pitchFamily="18" charset="0"/>
              </a:rPr>
              <a:t>2.</a:t>
            </a:r>
            <a:r>
              <a:rPr lang="en-US" sz="3000" b="1" dirty="0">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Xác</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định</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các</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hành</a:t>
            </a:r>
            <a:r>
              <a:rPr lang="en-US" sz="3000" b="1" dirty="0">
                <a:solidFill>
                  <a:srgbClr val="0000FF"/>
                </a:solidFill>
                <a:latin typeface="Times New Roman" panose="02020603050405020304" pitchFamily="18" charset="0"/>
                <a:cs typeface="Times New Roman" panose="02020603050405020304" pitchFamily="18" charset="0"/>
              </a:rPr>
              <a:t> vi </a:t>
            </a:r>
            <a:r>
              <a:rPr lang="en-US" sz="3000" b="1" dirty="0" err="1">
                <a:solidFill>
                  <a:srgbClr val="0000FF"/>
                </a:solidFill>
                <a:latin typeface="Times New Roman" panose="02020603050405020304" pitchFamily="18" charset="0"/>
                <a:cs typeface="Times New Roman" panose="02020603050405020304" pitchFamily="18" charset="0"/>
              </a:rPr>
              <a:t>sau</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là</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đúng</a:t>
            </a:r>
            <a:r>
              <a:rPr lang="en-US" sz="3000" b="1" dirty="0">
                <a:solidFill>
                  <a:srgbClr val="0000FF"/>
                </a:solidFill>
                <a:latin typeface="Times New Roman" panose="02020603050405020304" pitchFamily="18" charset="0"/>
                <a:cs typeface="Times New Roman" panose="02020603050405020304" pitchFamily="18" charset="0"/>
              </a:rPr>
              <a:t> hay </a:t>
            </a:r>
            <a:r>
              <a:rPr lang="en-US" sz="3000" b="1" dirty="0" err="1">
                <a:solidFill>
                  <a:srgbClr val="0000FF"/>
                </a:solidFill>
                <a:latin typeface="Times New Roman" panose="02020603050405020304" pitchFamily="18" charset="0"/>
                <a:cs typeface="Times New Roman" panose="02020603050405020304" pitchFamily="18" charset="0"/>
              </a:rPr>
              <a:t>sai</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Giải</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thích</a:t>
            </a:r>
            <a:r>
              <a:rPr lang="en-US" sz="3000" b="1" dirty="0">
                <a:solidFill>
                  <a:srgbClr val="0000FF"/>
                </a:solidFill>
                <a:latin typeface="Times New Roman" panose="02020603050405020304" pitchFamily="18" charset="0"/>
                <a:cs typeface="Times New Roman" panose="02020603050405020304" pitchFamily="18" charset="0"/>
              </a:rPr>
              <a:t> vì </a:t>
            </a:r>
            <a:r>
              <a:rPr lang="en-US" sz="3000" b="1" dirty="0" err="1">
                <a:solidFill>
                  <a:srgbClr val="0000FF"/>
                </a:solidFill>
                <a:latin typeface="Times New Roman" panose="02020603050405020304" pitchFamily="18" charset="0"/>
                <a:cs typeface="Times New Roman" panose="02020603050405020304" pitchFamily="18" charset="0"/>
              </a:rPr>
              <a:t>sao</a:t>
            </a:r>
            <a:r>
              <a:rPr lang="en-US" sz="3000" b="1" dirty="0">
                <a:solidFill>
                  <a:srgbClr val="0000FF"/>
                </a:solidFill>
                <a:latin typeface="Times New Roman" panose="02020603050405020304" pitchFamily="18" charset="0"/>
                <a:cs typeface="Times New Roman" panose="02020603050405020304" pitchFamily="18" charset="0"/>
              </a:rPr>
              <a:t>?</a:t>
            </a:r>
          </a:p>
          <a:p>
            <a:pPr algn="just"/>
            <a:r>
              <a:rPr lang="en-US" sz="3000" b="1" i="1" dirty="0" err="1">
                <a:solidFill>
                  <a:srgbClr val="7030A0"/>
                </a:solidFill>
                <a:latin typeface="Times New Roman" panose="02020603050405020304" pitchFamily="18" charset="0"/>
                <a:cs typeface="Times New Roman" panose="02020603050405020304" pitchFamily="18" charset="0"/>
              </a:rPr>
              <a:t>Công</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thức</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Hành</a:t>
            </a:r>
            <a:r>
              <a:rPr lang="en-US" sz="3000" b="1" i="1" dirty="0">
                <a:solidFill>
                  <a:srgbClr val="7030A0"/>
                </a:solidFill>
                <a:latin typeface="Times New Roman" panose="02020603050405020304" pitchFamily="18" charset="0"/>
                <a:cs typeface="Times New Roman" panose="02020603050405020304" pitchFamily="18" charset="0"/>
              </a:rPr>
              <a:t> vi </a:t>
            </a:r>
            <a:r>
              <a:rPr lang="en-US" sz="3000" b="1" i="1" dirty="0" err="1">
                <a:solidFill>
                  <a:srgbClr val="7030A0"/>
                </a:solidFill>
                <a:latin typeface="Times New Roman" panose="02020603050405020304" pitchFamily="18" charset="0"/>
                <a:cs typeface="Times New Roman" panose="02020603050405020304" pitchFamily="18" charset="0"/>
              </a:rPr>
              <a:t>trên</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là</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đúng</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hoặc</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sai</a:t>
            </a:r>
            <a:r>
              <a:rPr lang="en-US" sz="3000" b="1" i="1" dirty="0">
                <a:solidFill>
                  <a:srgbClr val="7030A0"/>
                </a:solidFill>
                <a:latin typeface="Times New Roman" panose="02020603050405020304" pitchFamily="18" charset="0"/>
                <a:cs typeface="Times New Roman" panose="02020603050405020304" pitchFamily="18" charset="0"/>
              </a:rPr>
              <a:t>). Vì </a:t>
            </a:r>
            <a:r>
              <a:rPr lang="en-US" sz="3000" b="1" i="1" dirty="0" err="1">
                <a:solidFill>
                  <a:srgbClr val="7030A0"/>
                </a:solidFill>
                <a:latin typeface="Times New Roman" panose="02020603050405020304" pitchFamily="18" charset="0"/>
                <a:cs typeface="Times New Roman" panose="02020603050405020304" pitchFamily="18" charset="0"/>
              </a:rPr>
              <a:t>thể</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hiện</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hoặc</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không</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thể</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hiện</a:t>
            </a:r>
            <a:r>
              <a:rPr lang="en-US" sz="3000" b="1" i="1" dirty="0">
                <a:solidFill>
                  <a:srgbClr val="7030A0"/>
                </a:solidFill>
                <a:latin typeface="Times New Roman" panose="02020603050405020304" pitchFamily="18" charset="0"/>
                <a:cs typeface="Times New Roman" panose="02020603050405020304" pitchFamily="18" charset="0"/>
              </a:rPr>
              <a:t>) … </a:t>
            </a:r>
            <a:r>
              <a:rPr lang="en-US" sz="3000" b="1" i="1" dirty="0" err="1">
                <a:solidFill>
                  <a:srgbClr val="7030A0"/>
                </a:solidFill>
                <a:latin typeface="Times New Roman" panose="02020603050405020304" pitchFamily="18" charset="0"/>
                <a:cs typeface="Times New Roman" panose="02020603050405020304" pitchFamily="18" charset="0"/>
              </a:rPr>
              <a:t>nêu</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tựa</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bài</a:t>
            </a:r>
            <a:r>
              <a:rPr lang="en-US" sz="3000" b="1" i="1" dirty="0">
                <a:solidFill>
                  <a:srgbClr val="7030A0"/>
                </a:solidFill>
                <a:latin typeface="Times New Roman" panose="02020603050405020304" pitchFamily="18" charset="0"/>
                <a:cs typeface="Times New Roman" panose="02020603050405020304" pitchFamily="18" charset="0"/>
              </a:rPr>
              <a:t> …, </a:t>
            </a:r>
            <a:r>
              <a:rPr lang="en-US" sz="3000" b="1" i="1" dirty="0" err="1">
                <a:solidFill>
                  <a:srgbClr val="7030A0"/>
                </a:solidFill>
                <a:latin typeface="Times New Roman" panose="02020603050405020304" pitchFamily="18" charset="0"/>
                <a:cs typeface="Times New Roman" panose="02020603050405020304" pitchFamily="18" charset="0"/>
              </a:rPr>
              <a:t>tác</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dụng</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hoặc</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tác</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hại</a:t>
            </a:r>
            <a:r>
              <a:rPr lang="en-US" sz="3000" b="1" i="1" dirty="0">
                <a:solidFill>
                  <a:srgbClr val="7030A0"/>
                </a:solidFill>
                <a:latin typeface="Times New Roman" panose="02020603050405020304" pitchFamily="18" charset="0"/>
                <a:cs typeface="Times New Roman" panose="02020603050405020304" pitchFamily="18" charset="0"/>
              </a:rPr>
              <a:t>) …</a:t>
            </a:r>
            <a:endParaRPr lang="en-US" sz="3000" b="1" dirty="0">
              <a:solidFill>
                <a:srgbClr val="7030A0"/>
              </a:solidFill>
              <a:latin typeface="Times New Roman" panose="02020603050405020304" pitchFamily="18" charset="0"/>
              <a:cs typeface="Times New Roman" panose="02020603050405020304" pitchFamily="18" charset="0"/>
            </a:endParaRPr>
          </a:p>
          <a:p>
            <a:pPr algn="just"/>
            <a:r>
              <a:rPr lang="en-US" sz="3000" b="1" dirty="0">
                <a:latin typeface="Times New Roman" panose="02020603050405020304" pitchFamily="18" charset="0"/>
                <a:cs typeface="Times New Roman" panose="02020603050405020304" pitchFamily="18" charset="0"/>
              </a:rPr>
              <a:t>a. </a:t>
            </a:r>
            <a:r>
              <a:rPr lang="en-US" sz="3000" b="1" dirty="0" err="1">
                <a:latin typeface="Times New Roman" panose="02020603050405020304" pitchFamily="18" charset="0"/>
                <a:cs typeface="Times New Roman" panose="02020603050405020304" pitchFamily="18" charset="0"/>
              </a:rPr>
              <a:t>Chủ</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trọ</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giảm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tiền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thuê</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phòng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nghèo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trong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mùa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dịch</a:t>
            </a:r>
            <a:r>
              <a:rPr lang="en-US" sz="3000" b="1" dirty="0">
                <a:latin typeface="Times New Roman" panose="02020603050405020304" pitchFamily="18" charset="0"/>
                <a:cs typeface="Times New Roman" panose="02020603050405020304" pitchFamily="18" charset="0"/>
              </a:rPr>
              <a:t>.</a:t>
            </a:r>
          </a:p>
          <a:p>
            <a:pPr algn="just"/>
            <a:r>
              <a:rPr lang="en-US" sz="3000" b="1" dirty="0">
                <a:latin typeface="Times New Roman" panose="02020603050405020304" pitchFamily="18" charset="0"/>
                <a:cs typeface="Times New Roman" panose="02020603050405020304" pitchFamily="18" charset="0"/>
              </a:rPr>
              <a:t>b. </a:t>
            </a:r>
            <a:r>
              <a:rPr lang="en-US" sz="3000" b="1" dirty="0" err="1">
                <a:latin typeface="Times New Roman" panose="02020603050405020304" pitchFamily="18" charset="0"/>
                <a:cs typeface="Times New Roman" panose="02020603050405020304" pitchFamily="18" charset="0"/>
              </a:rPr>
              <a:t>Một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số</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tìm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mọi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lý</a:t>
            </a:r>
            <a:r>
              <a:rPr lang="en-US" sz="3000" b="1" dirty="0">
                <a:latin typeface="Times New Roman" panose="02020603050405020304" pitchFamily="18" charset="0"/>
                <a:cs typeface="Times New Roman" panose="02020603050405020304" pitchFamily="18" charset="0"/>
              </a:rPr>
              <a:t> do </a:t>
            </a:r>
            <a:r>
              <a:rPr lang="en-US" sz="3000" b="1" dirty="0" err="1">
                <a:latin typeface="Times New Roman" panose="02020603050405020304" pitchFamily="18" charset="0"/>
                <a:cs typeface="Times New Roman" panose="02020603050405020304" pitchFamily="18" charset="0"/>
              </a:rPr>
              <a:t>để</a:t>
            </a:r>
            <a:r>
              <a:rPr lang="en-US" sz="3000" b="1" dirty="0">
                <a:latin typeface="Times New Roman" panose="02020603050405020304" pitchFamily="18" charset="0"/>
                <a:cs typeface="Times New Roman" panose="02020603050405020304" pitchFamily="18" charset="0"/>
              </a:rPr>
              <a:t> ra </a:t>
            </a:r>
            <a:r>
              <a:rPr lang="en-US" sz="3000" b="1" dirty="0" err="1">
                <a:latin typeface="Times New Roman" panose="02020603050405020304" pitchFamily="18" charset="0"/>
                <a:cs typeface="Times New Roman" panose="02020603050405020304" pitchFamily="18" charset="0"/>
              </a:rPr>
              <a:t>đường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thực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hiện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giãn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cách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xã</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hội</a:t>
            </a:r>
            <a:r>
              <a:rPr lang="en-US" sz="3000" b="1" dirty="0">
                <a:latin typeface="Times New Roman" panose="02020603050405020304" pitchFamily="18" charset="0"/>
                <a:cs typeface="Times New Roman" panose="02020603050405020304" pitchFamily="18" charset="0"/>
              </a:rPr>
              <a:t>.</a:t>
            </a:r>
          </a:p>
          <a:p>
            <a:pPr algn="just"/>
            <a:r>
              <a:rPr lang="en-US" sz="3000" b="1" dirty="0">
                <a:solidFill>
                  <a:srgbClr val="0000FF"/>
                </a:solidFill>
                <a:latin typeface="Times New Roman" panose="02020603050405020304" pitchFamily="18" charset="0"/>
                <a:cs typeface="Times New Roman" panose="02020603050405020304" pitchFamily="18" charset="0"/>
              </a:rPr>
              <a:t>3. </a:t>
            </a:r>
            <a:r>
              <a:rPr lang="en-US" sz="3000" b="1" dirty="0" err="1">
                <a:solidFill>
                  <a:srgbClr val="0000FF"/>
                </a:solidFill>
                <a:latin typeface="Times New Roman" panose="02020603050405020304" pitchFamily="18" charset="0"/>
                <a:cs typeface="Times New Roman" panose="02020603050405020304" pitchFamily="18" charset="0"/>
              </a:rPr>
              <a:t>Bạn</a:t>
            </a:r>
            <a:r>
              <a:rPr lang="en-US" sz="3000" b="1" dirty="0">
                <a:solidFill>
                  <a:srgbClr val="0000FF"/>
                </a:solidFill>
                <a:latin typeface="Times New Roman" panose="02020603050405020304" pitchFamily="18" charset="0"/>
                <a:cs typeface="Times New Roman" panose="02020603050405020304" pitchFamily="18" charset="0"/>
              </a:rPr>
              <a:t> X </a:t>
            </a:r>
            <a:r>
              <a:rPr lang="en-US" sz="3000" b="1" dirty="0" err="1">
                <a:solidFill>
                  <a:srgbClr val="0000FF"/>
                </a:solidFill>
                <a:latin typeface="Times New Roman" panose="02020603050405020304" pitchFamily="18" charset="0"/>
                <a:cs typeface="Times New Roman" panose="02020603050405020304" pitchFamily="18" charset="0"/>
              </a:rPr>
              <a:t>là</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sao</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đỏ</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trực</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cầu</a:t>
            </a:r>
            <a:r>
              <a:rPr lang="en-US" sz="3000" b="1" dirty="0">
                <a:solidFill>
                  <a:srgbClr val="0000FF"/>
                </a:solidFill>
                <a:latin typeface="Times New Roman" panose="02020603050405020304" pitchFamily="18" charset="0"/>
                <a:cs typeface="Times New Roman" panose="02020603050405020304" pitchFamily="18" charset="0"/>
              </a:rPr>
              <a:t> thang, </a:t>
            </a:r>
            <a:r>
              <a:rPr lang="en-US" sz="3000" b="1" dirty="0" err="1">
                <a:solidFill>
                  <a:srgbClr val="0000FF"/>
                </a:solidFill>
                <a:latin typeface="Times New Roman" panose="02020603050405020304" pitchFamily="18" charset="0"/>
                <a:cs typeface="Times New Roman" panose="02020603050405020304" pitchFamily="18" charset="0"/>
              </a:rPr>
              <a:t>ghi</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nhận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những</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bạn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mất</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trật</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tự</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khi</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xếp</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hàng</a:t>
            </a:r>
            <a:r>
              <a:rPr lang="en-US" sz="3000" b="1" dirty="0">
                <a:solidFill>
                  <a:srgbClr val="0000FF"/>
                </a:solidFill>
                <a:latin typeface="Times New Roman" panose="02020603050405020304" pitchFamily="18" charset="0"/>
                <a:cs typeface="Times New Roman" panose="02020603050405020304" pitchFamily="18" charset="0"/>
              </a:rPr>
              <a:t> di </a:t>
            </a:r>
            <a:r>
              <a:rPr lang="en-US" sz="3000" b="1" dirty="0" err="1">
                <a:solidFill>
                  <a:srgbClr val="0000FF"/>
                </a:solidFill>
                <a:latin typeface="Times New Roman" panose="02020603050405020304" pitchFamily="18" charset="0"/>
                <a:cs typeface="Times New Roman" panose="02020603050405020304" pitchFamily="18" charset="0"/>
              </a:rPr>
              <a:t>chuyển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lên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lớp</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Nếu</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bạn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nào</a:t>
            </a:r>
            <a:r>
              <a:rPr lang="en-US" sz="3000" b="1" dirty="0">
                <a:solidFill>
                  <a:srgbClr val="0000FF"/>
                </a:solidFill>
                <a:latin typeface="Times New Roman" panose="02020603050405020304" pitchFamily="18" charset="0"/>
                <a:cs typeface="Times New Roman" panose="02020603050405020304" pitchFamily="18" charset="0"/>
              </a:rPr>
              <a:t> vi </a:t>
            </a:r>
            <a:r>
              <a:rPr lang="en-US" sz="3000" b="1" dirty="0" err="1">
                <a:solidFill>
                  <a:srgbClr val="0000FF"/>
                </a:solidFill>
                <a:latin typeface="Times New Roman" panose="02020603050405020304" pitchFamily="18" charset="0"/>
                <a:cs typeface="Times New Roman" panose="02020603050405020304" pitchFamily="18" charset="0"/>
              </a:rPr>
              <a:t>phạm</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mà</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là</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bạn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thân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thì</a:t>
            </a:r>
            <a:r>
              <a:rPr lang="en-US" sz="3000" b="1" dirty="0">
                <a:solidFill>
                  <a:srgbClr val="0000FF"/>
                </a:solidFill>
                <a:latin typeface="Times New Roman" panose="02020603050405020304" pitchFamily="18" charset="0"/>
                <a:cs typeface="Times New Roman" panose="02020603050405020304" pitchFamily="18" charset="0"/>
              </a:rPr>
              <a:t> X </a:t>
            </a:r>
            <a:r>
              <a:rPr lang="en-US" sz="3000" b="1" dirty="0" err="1">
                <a:solidFill>
                  <a:srgbClr val="0000FF"/>
                </a:solidFill>
                <a:latin typeface="Times New Roman" panose="02020603050405020304" pitchFamily="18" charset="0"/>
                <a:cs typeface="Times New Roman" panose="02020603050405020304" pitchFamily="18" charset="0"/>
              </a:rPr>
              <a:t>sẽ</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bỏ</a:t>
            </a:r>
            <a:r>
              <a:rPr lang="en-US" sz="3000" b="1" dirty="0">
                <a:solidFill>
                  <a:srgbClr val="0000FF"/>
                </a:solidFill>
                <a:latin typeface="Times New Roman" panose="02020603050405020304" pitchFamily="18" charset="0"/>
                <a:cs typeface="Times New Roman" panose="02020603050405020304" pitchFamily="18" charset="0"/>
              </a:rPr>
              <a:t> qua </a:t>
            </a:r>
            <a:r>
              <a:rPr lang="en-US" sz="3000" b="1" dirty="0" err="1">
                <a:solidFill>
                  <a:srgbClr val="0000FF"/>
                </a:solidFill>
                <a:latin typeface="Times New Roman" panose="02020603050405020304" pitchFamily="18" charset="0"/>
                <a:cs typeface="Times New Roman" panose="02020603050405020304" pitchFamily="18" charset="0"/>
              </a:rPr>
              <a:t>không</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ghi</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nhận</a:t>
            </a:r>
            <a:r>
              <a:rPr lang="en-US" sz="3000" b="1" dirty="0">
                <a:solidFill>
                  <a:srgbClr val="0000FF"/>
                </a:solidFill>
                <a:latin typeface="Times New Roman" panose="02020603050405020304" pitchFamily="18" charset="0"/>
                <a:cs typeface="Times New Roman" panose="02020603050405020304" pitchFamily="18" charset="0"/>
              </a:rPr>
              <a:t>.</a:t>
            </a:r>
          </a:p>
          <a:p>
            <a:pPr algn="just"/>
            <a:r>
              <a:rPr lang="en-US" sz="3000" b="1" dirty="0">
                <a:latin typeface="Times New Roman" panose="02020603050405020304" pitchFamily="18" charset="0"/>
                <a:cs typeface="Times New Roman" panose="02020603050405020304" pitchFamily="18" charset="0"/>
              </a:rPr>
              <a:t>a. </a:t>
            </a:r>
            <a:r>
              <a:rPr lang="en-US" sz="3000" b="1" dirty="0" err="1">
                <a:latin typeface="Times New Roman" panose="02020603050405020304" pitchFamily="18" charset="0"/>
                <a:cs typeface="Times New Roman" panose="02020603050405020304" pitchFamily="18" charset="0"/>
              </a:rPr>
              <a:t>Em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đồng</a:t>
            </a:r>
            <a:r>
              <a:rPr lang="en-US" sz="3000" b="1" dirty="0">
                <a:latin typeface="Times New Roman" panose="02020603050405020304" pitchFamily="18" charset="0"/>
                <a:cs typeface="Times New Roman" panose="02020603050405020304" pitchFamily="18" charset="0"/>
              </a:rPr>
              <a:t> ý </a:t>
            </a:r>
            <a:r>
              <a:rPr lang="en-US" sz="3000" b="1" dirty="0" err="1">
                <a:latin typeface="Times New Roman" panose="02020603050405020304" pitchFamily="18" charset="0"/>
                <a:cs typeface="Times New Roman" panose="02020603050405020304" pitchFamily="18" charset="0"/>
              </a:rPr>
              <a:t>với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hành</a:t>
            </a:r>
            <a:r>
              <a:rPr lang="en-US" sz="3000" b="1" dirty="0">
                <a:latin typeface="Times New Roman" panose="02020603050405020304" pitchFamily="18" charset="0"/>
                <a:cs typeface="Times New Roman" panose="02020603050405020304" pitchFamily="18" charset="0"/>
              </a:rPr>
              <a:t> vi </a:t>
            </a:r>
            <a:r>
              <a:rPr lang="en-US" sz="3000" b="1" dirty="0" err="1">
                <a:latin typeface="Times New Roman" panose="02020603050405020304" pitchFamily="18" charset="0"/>
                <a:cs typeface="Times New Roman" panose="02020603050405020304" pitchFamily="18" charset="0"/>
              </a:rPr>
              <a:t>của</a:t>
            </a:r>
            <a:r>
              <a:rPr lang="en-US" sz="3000" b="1" dirty="0">
                <a:latin typeface="Times New Roman" panose="02020603050405020304" pitchFamily="18" charset="0"/>
                <a:cs typeface="Times New Roman" panose="02020603050405020304" pitchFamily="18" charset="0"/>
              </a:rPr>
              <a:t> X </a:t>
            </a:r>
            <a:r>
              <a:rPr lang="en-US" sz="3000" b="1" dirty="0" err="1">
                <a:latin typeface="Times New Roman" panose="02020603050405020304" pitchFamily="18" charset="0"/>
                <a:cs typeface="Times New Roman" panose="02020603050405020304" pitchFamily="18" charset="0"/>
              </a:rPr>
              <a:t>không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Hãy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giải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thích</a:t>
            </a:r>
            <a:r>
              <a:rPr lang="en-US" sz="3000" b="1" dirty="0">
                <a:latin typeface="Times New Roman" panose="02020603050405020304" pitchFamily="18" charset="0"/>
                <a:cs typeface="Times New Roman" panose="02020603050405020304" pitchFamily="18" charset="0"/>
              </a:rPr>
              <a:t> vì </a:t>
            </a:r>
            <a:r>
              <a:rPr lang="en-US" sz="3000" b="1" dirty="0" err="1">
                <a:latin typeface="Times New Roman" panose="02020603050405020304" pitchFamily="18" charset="0"/>
                <a:cs typeface="Times New Roman" panose="02020603050405020304" pitchFamily="18" charset="0"/>
              </a:rPr>
              <a:t>sao</a:t>
            </a:r>
            <a:r>
              <a:rPr lang="en-US" sz="3000" b="1" dirty="0">
                <a:latin typeface="Times New Roman" panose="02020603050405020304" pitchFamily="18" charset="0"/>
                <a:cs typeface="Times New Roman" panose="02020603050405020304" pitchFamily="18" charset="0"/>
              </a:rPr>
              <a:t>?</a:t>
            </a:r>
          </a:p>
          <a:p>
            <a:pPr algn="just"/>
            <a:r>
              <a:rPr lang="en-US" sz="3000" b="1" dirty="0">
                <a:latin typeface="Times New Roman" panose="02020603050405020304" pitchFamily="18" charset="0"/>
                <a:cs typeface="Times New Roman" panose="02020603050405020304" pitchFamily="18" charset="0"/>
              </a:rPr>
              <a:t>b. </a:t>
            </a:r>
            <a:r>
              <a:rPr lang="en-US" sz="3000" b="1" dirty="0" err="1">
                <a:latin typeface="Times New Roman" panose="02020603050405020304" pitchFamily="18" charset="0"/>
                <a:cs typeface="Times New Roman" panose="02020603050405020304" pitchFamily="18" charset="0"/>
              </a:rPr>
              <a:t>Nếu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em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là</a:t>
            </a:r>
            <a:r>
              <a:rPr lang="en-US" sz="3000" b="1" dirty="0">
                <a:latin typeface="Times New Roman" panose="02020603050405020304" pitchFamily="18" charset="0"/>
                <a:cs typeface="Times New Roman" panose="02020603050405020304" pitchFamily="18" charset="0"/>
              </a:rPr>
              <a:t> X, </a:t>
            </a:r>
            <a:r>
              <a:rPr lang="en-US" sz="3000" b="1" dirty="0" err="1">
                <a:latin typeface="Times New Roman" panose="02020603050405020304" pitchFamily="18" charset="0"/>
                <a:cs typeface="Times New Roman" panose="02020603050405020304" pitchFamily="18" charset="0"/>
              </a:rPr>
              <a:t>em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sẽ</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làm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gì</a:t>
            </a:r>
            <a:r>
              <a:rPr lang="en-US" sz="3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8486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5923CC-F4EE-49BB-AEC8-DB8F2B1C62AA}"/>
              </a:ext>
            </a:extLst>
          </p:cNvPr>
          <p:cNvPicPr>
            <a:picLocks noChangeAspect="1"/>
          </p:cNvPicPr>
          <p:nvPr/>
        </p:nvPicPr>
        <p:blipFill>
          <a:blip r:embed="rId2"/>
          <a:stretch>
            <a:fillRect/>
          </a:stretch>
        </p:blipFill>
        <p:spPr>
          <a:xfrm>
            <a:off x="0" y="0"/>
            <a:ext cx="12192000" cy="6821424"/>
          </a:xfrm>
          <a:prstGeom prst="rect">
            <a:avLst/>
          </a:prstGeom>
        </p:spPr>
      </p:pic>
      <p:sp>
        <p:nvSpPr>
          <p:cNvPr id="3" name="Content Placeholder 2">
            <a:extLst>
              <a:ext uri="{FF2B5EF4-FFF2-40B4-BE49-F238E27FC236}">
                <a16:creationId xmlns:a16="http://schemas.microsoft.com/office/drawing/2014/main" id="{FD69C5A1-2155-42B8-A5C1-887E7EA602F3}"/>
              </a:ext>
            </a:extLst>
          </p:cNvPr>
          <p:cNvSpPr>
            <a:spLocks noGrp="1"/>
          </p:cNvSpPr>
          <p:nvPr>
            <p:ph idx="1"/>
          </p:nvPr>
        </p:nvSpPr>
        <p:spPr>
          <a:xfrm>
            <a:off x="1272208" y="749248"/>
            <a:ext cx="9965635" cy="5101086"/>
          </a:xfrm>
        </p:spPr>
        <p:style>
          <a:lnRef idx="2">
            <a:schemeClr val="accent2"/>
          </a:lnRef>
          <a:fillRef idx="1">
            <a:schemeClr val="lt1"/>
          </a:fillRef>
          <a:effectRef idx="0">
            <a:schemeClr val="accent2"/>
          </a:effectRef>
          <a:fontRef idx="minor">
            <a:schemeClr val="dk1"/>
          </a:fontRef>
        </p:style>
        <p:txBody>
          <a:bodyPr>
            <a:noAutofit/>
          </a:bodyPr>
          <a:lstStyle/>
          <a:p>
            <a:pPr marL="0" indent="0" algn="just">
              <a:buNone/>
            </a:pPr>
            <a:r>
              <a:rPr lang="en-US" sz="3600" b="1" i="1" dirty="0" err="1">
                <a:solidFill>
                  <a:srgbClr val="0000FF"/>
                </a:solidFill>
                <a:effectLst/>
                <a:latin typeface="Times New Roman" panose="02020603050405020304" pitchFamily="18" charset="0"/>
                <a:cs typeface="Times New Roman" panose="02020603050405020304" pitchFamily="18" charset="0"/>
              </a:rPr>
              <a:t>Danh</a:t>
            </a:r>
            <a:r>
              <a:rPr lang="en-US" sz="3600" b="1" i="1" dirty="0">
                <a:solidFill>
                  <a:srgbClr val="0000FF"/>
                </a:solidFill>
                <a:effectLst/>
                <a:latin typeface="Times New Roman" panose="02020603050405020304" pitchFamily="18" charset="0"/>
                <a:cs typeface="Times New Roman" panose="02020603050405020304" pitchFamily="18" charset="0"/>
              </a:rPr>
              <a:t> </a:t>
            </a:r>
            <a:r>
              <a:rPr lang="en-US" sz="3600" b="1" i="1" dirty="0" err="1">
                <a:solidFill>
                  <a:srgbClr val="0000FF"/>
                </a:solidFill>
                <a:effectLst/>
                <a:latin typeface="Times New Roman" panose="02020603050405020304" pitchFamily="18" charset="0"/>
                <a:cs typeface="Times New Roman" panose="02020603050405020304" pitchFamily="18" charset="0"/>
              </a:rPr>
              <a:t>ngôn</a:t>
            </a:r>
            <a:r>
              <a:rPr lang="en-US" sz="3600" b="1" i="1" dirty="0">
                <a:solidFill>
                  <a:srgbClr val="0000FF"/>
                </a:solidFill>
                <a:effectLst/>
                <a:latin typeface="Times New Roman" panose="02020603050405020304" pitchFamily="18" charset="0"/>
                <a:cs typeface="Times New Roman" panose="02020603050405020304" pitchFamily="18" charset="0"/>
              </a:rPr>
              <a:t>: </a:t>
            </a:r>
            <a:r>
              <a:rPr lang="en-US" sz="3600" b="1" i="1" dirty="0">
                <a:effectLst/>
                <a:latin typeface="Times New Roman" panose="02020603050405020304" pitchFamily="18" charset="0"/>
                <a:cs typeface="Times New Roman" panose="02020603050405020304" pitchFamily="18" charset="0"/>
              </a:rPr>
              <a:t>“</a:t>
            </a:r>
            <a:r>
              <a:rPr lang="en-US" sz="3600" b="1" i="1" dirty="0" err="1">
                <a:effectLst/>
                <a:latin typeface="Times New Roman" panose="02020603050405020304" pitchFamily="18" charset="0"/>
                <a:cs typeface="Times New Roman" panose="02020603050405020304" pitchFamily="18" charset="0"/>
              </a:rPr>
              <a:t>Phải</a:t>
            </a:r>
            <a:r>
              <a:rPr lang="en-US" sz="3600" b="1" i="1"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để</a:t>
            </a:r>
            <a:r>
              <a:rPr lang="en-US" sz="3600" b="1" i="1"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việc</a:t>
            </a:r>
            <a:r>
              <a:rPr lang="en-US" sz="3600" b="1" i="1"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công</a:t>
            </a:r>
            <a:r>
              <a:rPr lang="en-US" sz="3600" b="1" i="1"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việc</a:t>
            </a:r>
            <a:r>
              <a:rPr lang="en-US" sz="3600" b="1" i="1" dirty="0">
                <a:effectLst/>
                <a:latin typeface="Times New Roman" panose="02020603050405020304" pitchFamily="18" charset="0"/>
                <a:cs typeface="Times New Roman" panose="02020603050405020304" pitchFamily="18" charset="0"/>
              </a:rPr>
              <a:t> n</a:t>
            </a:r>
            <a:r>
              <a:rPr lang="vi-VN" sz="3600" b="1" i="1" dirty="0">
                <a:effectLst/>
                <a:latin typeface="Times New Roman" panose="02020603050405020304" pitchFamily="18" charset="0"/>
                <a:cs typeface="Times New Roman" panose="02020603050405020304" pitchFamily="18" charset="0"/>
              </a:rPr>
              <a:t>ư</a:t>
            </a:r>
            <a:r>
              <a:rPr lang="en-US" sz="3600" b="1" i="1" dirty="0" err="1">
                <a:latin typeface="Times New Roman" panose="02020603050405020304" pitchFamily="18" charset="0"/>
                <a:cs typeface="Times New Roman" panose="02020603050405020304" pitchFamily="18" charset="0"/>
              </a:rPr>
              <a:t>ớc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lên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trên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lên</a:t>
            </a:r>
            <a:r>
              <a:rPr lang="en-US" sz="3600" b="1" i="1" dirty="0">
                <a:latin typeface="Times New Roman" panose="02020603050405020304" pitchFamily="18" charset="0"/>
                <a:cs typeface="Times New Roman" panose="02020603050405020304" pitchFamily="18" charset="0"/>
              </a:rPr>
              <a:t> tr</a:t>
            </a:r>
            <a:r>
              <a:rPr lang="vi-VN" sz="3600" b="1" i="1" dirty="0">
                <a:latin typeface="Times New Roman" panose="02020603050405020304" pitchFamily="18" charset="0"/>
                <a:cs typeface="Times New Roman" panose="02020603050405020304" pitchFamily="18" charset="0"/>
              </a:rPr>
              <a:t>ư</a:t>
            </a:r>
            <a:r>
              <a:rPr lang="en-US" sz="3600" b="1" i="1" dirty="0" err="1">
                <a:latin typeface="Times New Roman" panose="02020603050405020304" pitchFamily="18" charset="0"/>
                <a:cs typeface="Times New Roman" panose="02020603050405020304" pitchFamily="18" charset="0"/>
              </a:rPr>
              <a:t>ớc</a:t>
            </a:r>
            <a:r>
              <a:rPr lang="en-US" sz="3600" b="1" i="1"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việc</a:t>
            </a:r>
            <a:r>
              <a:rPr lang="en-US" sz="3600" b="1" i="1" dirty="0">
                <a:effectLst/>
                <a:latin typeface="Times New Roman" panose="02020603050405020304" pitchFamily="18" charset="0"/>
                <a:cs typeface="Times New Roman" panose="02020603050405020304" pitchFamily="18" charset="0"/>
              </a:rPr>
              <a:t> t</a:t>
            </a:r>
            <a:r>
              <a:rPr lang="vi-VN" sz="3600" b="1" i="1" dirty="0">
                <a:effectLst/>
                <a:latin typeface="Times New Roman" panose="02020603050405020304" pitchFamily="18" charset="0"/>
                <a:cs typeface="Times New Roman" panose="02020603050405020304" pitchFamily="18" charset="0"/>
              </a:rPr>
              <a:t>ư</a:t>
            </a:r>
            <a:r>
              <a:rPr lang="en-US" sz="3600" b="1" i="1"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việc</a:t>
            </a:r>
            <a:r>
              <a:rPr lang="en-US" sz="3600" b="1" i="1"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nhà</a:t>
            </a:r>
            <a:r>
              <a:rPr lang="en-US" sz="3600" b="1" i="1"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Hồ</a:t>
            </a:r>
            <a:r>
              <a:rPr lang="en-US" sz="3600" b="1" i="1" dirty="0">
                <a:effectLst/>
                <a:latin typeface="Times New Roman" panose="02020603050405020304" pitchFamily="18" charset="0"/>
                <a:cs typeface="Times New Roman" panose="02020603050405020304" pitchFamily="18" charset="0"/>
              </a:rPr>
              <a:t> </a:t>
            </a:r>
            <a:r>
              <a:rPr lang="en-US" sz="3600" b="1" i="1" dirty="0" err="1">
                <a:effectLst/>
                <a:latin typeface="Times New Roman" panose="02020603050405020304" pitchFamily="18" charset="0"/>
                <a:cs typeface="Times New Roman" panose="02020603050405020304" pitchFamily="18" charset="0"/>
              </a:rPr>
              <a:t>Chí</a:t>
            </a:r>
            <a:r>
              <a:rPr lang="en-US" sz="3600" b="1" i="1" dirty="0">
                <a:effectLst/>
                <a:latin typeface="Times New Roman" panose="02020603050405020304" pitchFamily="18" charset="0"/>
                <a:cs typeface="Times New Roman" panose="02020603050405020304" pitchFamily="18" charset="0"/>
              </a:rPr>
              <a:t> Minh)</a:t>
            </a:r>
          </a:p>
          <a:p>
            <a:pPr marL="0" indent="0" algn="just">
              <a:buNone/>
            </a:pPr>
            <a:r>
              <a:rPr lang="en-US" sz="3600" b="1" i="1" dirty="0" err="1">
                <a:solidFill>
                  <a:srgbClr val="0000FF"/>
                </a:solidFill>
                <a:latin typeface="Times New Roman" panose="02020603050405020304" pitchFamily="18" charset="0"/>
                <a:cs typeface="Times New Roman" panose="02020603050405020304" pitchFamily="18" charset="0"/>
              </a:rPr>
              <a:t>Tục</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ngữ</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thành</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ngữ</a:t>
            </a:r>
            <a:r>
              <a:rPr lang="en-US" sz="3600" b="1" i="1" dirty="0">
                <a:solidFill>
                  <a:srgbClr val="0000FF"/>
                </a:solidFill>
                <a:latin typeface="Times New Roman" panose="02020603050405020304" pitchFamily="18" charset="0"/>
                <a:cs typeface="Times New Roman" panose="02020603050405020304" pitchFamily="18" charset="0"/>
              </a:rPr>
              <a:t>:</a:t>
            </a:r>
          </a:p>
          <a:p>
            <a:pPr algn="just">
              <a:buFontTx/>
              <a:buChar char="-"/>
            </a:pPr>
            <a:r>
              <a:rPr lang="en-US" sz="3600" b="1" i="1" dirty="0" err="1">
                <a:latin typeface="Times New Roman" panose="02020603050405020304" pitchFamily="18" charset="0"/>
                <a:cs typeface="Times New Roman" panose="02020603050405020304" pitchFamily="18" charset="0"/>
              </a:rPr>
              <a:t>Quân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pháp</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bất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vị</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thân</a:t>
            </a:r>
            <a:r>
              <a:rPr lang="en-US" sz="3600" b="1" i="1" dirty="0">
                <a:latin typeface="Times New Roman" panose="02020603050405020304" pitchFamily="18" charset="0"/>
                <a:cs typeface="Times New Roman" panose="02020603050405020304" pitchFamily="18" charset="0"/>
              </a:rPr>
              <a:t>.</a:t>
            </a:r>
          </a:p>
          <a:p>
            <a:pPr algn="just">
              <a:buFontTx/>
              <a:buChar char="-"/>
            </a:pPr>
            <a:r>
              <a:rPr lang="en-US" sz="3600" b="1" i="1" dirty="0" err="1">
                <a:latin typeface="Times New Roman" panose="02020603050405020304" pitchFamily="18" charset="0"/>
                <a:cs typeface="Times New Roman" panose="02020603050405020304" pitchFamily="18" charset="0"/>
              </a:rPr>
              <a:t>Bênh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lý</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không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bênh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thân</a:t>
            </a:r>
            <a:r>
              <a:rPr lang="en-US" sz="3600" b="1" i="1" dirty="0">
                <a:latin typeface="Times New Roman" panose="02020603050405020304" pitchFamily="18" charset="0"/>
                <a:cs typeface="Times New Roman" panose="02020603050405020304" pitchFamily="18" charset="0"/>
              </a:rPr>
              <a:t>.</a:t>
            </a:r>
          </a:p>
          <a:p>
            <a:pPr algn="just">
              <a:buFontTx/>
              <a:buChar char="-"/>
            </a:pPr>
            <a:r>
              <a:rPr lang="en-US" sz="3600" b="1" i="1" dirty="0" err="1">
                <a:latin typeface="Times New Roman" panose="02020603050405020304" pitchFamily="18" charset="0"/>
                <a:cs typeface="Times New Roman" panose="02020603050405020304" pitchFamily="18" charset="0"/>
              </a:rPr>
              <a:t>Phải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trái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phân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minh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nghĩa</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tình</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trọn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vẹn</a:t>
            </a:r>
            <a:r>
              <a:rPr lang="en-US" sz="3600" b="1" i="1" dirty="0">
                <a:latin typeface="Times New Roman" panose="02020603050405020304" pitchFamily="18" charset="0"/>
                <a:cs typeface="Times New Roman" panose="02020603050405020304" pitchFamily="18" charset="0"/>
              </a:rPr>
              <a:t>.</a:t>
            </a:r>
          </a:p>
          <a:p>
            <a:pPr algn="just">
              <a:buFontTx/>
              <a:buChar char="-"/>
            </a:pPr>
            <a:r>
              <a:rPr lang="en-US" sz="3600" b="1" i="1" dirty="0" err="1">
                <a:latin typeface="Times New Roman" panose="02020603050405020304" pitchFamily="18" charset="0"/>
                <a:cs typeface="Times New Roman" panose="02020603050405020304" pitchFamily="18" charset="0"/>
              </a:rPr>
              <a:t>Cầm</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cân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nảy</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mực</a:t>
            </a:r>
            <a:r>
              <a:rPr lang="en-US" sz="3600" b="1" i="1" dirty="0">
                <a:latin typeface="Times New Roman" panose="02020603050405020304" pitchFamily="18" charset="0"/>
                <a:cs typeface="Times New Roman" panose="02020603050405020304" pitchFamily="18" charset="0"/>
              </a:rPr>
              <a:t>.</a:t>
            </a:r>
          </a:p>
          <a:p>
            <a:pPr algn="just">
              <a:buFontTx/>
              <a:buChar char="-"/>
            </a:pPr>
            <a:r>
              <a:rPr lang="en-US" sz="3600" b="1" i="1" dirty="0" err="1">
                <a:latin typeface="Times New Roman" panose="02020603050405020304" pitchFamily="18" charset="0"/>
                <a:cs typeface="Times New Roman" panose="02020603050405020304" pitchFamily="18" charset="0"/>
              </a:rPr>
              <a:t>Công</a:t>
            </a:r>
            <a:r>
              <a:rPr lang="en-US" sz="3600" b="1" i="1" dirty="0">
                <a:latin typeface="Times New Roman" panose="02020603050405020304" pitchFamily="18" charset="0"/>
                <a:cs typeface="Times New Roman" panose="02020603050405020304" pitchFamily="18" charset="0"/>
              </a:rPr>
              <a:t> ai </a:t>
            </a:r>
            <a:r>
              <a:rPr lang="en-US" sz="3600" b="1" i="1" dirty="0" err="1">
                <a:latin typeface="Times New Roman" panose="02020603050405020304" pitchFamily="18" charset="0"/>
                <a:cs typeface="Times New Roman" panose="02020603050405020304" pitchFamily="18" charset="0"/>
              </a:rPr>
              <a:t>nấy</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nhớ</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tội</a:t>
            </a:r>
            <a:r>
              <a:rPr lang="en-US" sz="3600" b="1" i="1" dirty="0">
                <a:latin typeface="Times New Roman" panose="02020603050405020304" pitchFamily="18" charset="0"/>
                <a:cs typeface="Times New Roman" panose="02020603050405020304" pitchFamily="18" charset="0"/>
              </a:rPr>
              <a:t> ai </a:t>
            </a:r>
            <a:r>
              <a:rPr lang="en-US" sz="3600" b="1" i="1" dirty="0" err="1">
                <a:latin typeface="Times New Roman" panose="02020603050405020304" pitchFamily="18" charset="0"/>
                <a:cs typeface="Times New Roman" panose="02020603050405020304" pitchFamily="18" charset="0"/>
              </a:rPr>
              <a:t>nấy</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chịu</a:t>
            </a:r>
            <a:r>
              <a:rPr lang="en-US" sz="3600" b="1" i="1" dirty="0">
                <a:latin typeface="Times New Roman" panose="02020603050405020304" pitchFamily="18" charset="0"/>
                <a:cs typeface="Times New Roman" panose="02020603050405020304" pitchFamily="18" charset="0"/>
              </a:rPr>
              <a:t>…</a:t>
            </a:r>
            <a:endParaRPr lang="en-GB" sz="3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814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656E31-9C5F-4427-8FDE-76EA5EA7A14A}"/>
              </a:ext>
            </a:extLst>
          </p:cNvPr>
          <p:cNvPicPr>
            <a:picLocks noChangeAspect="1"/>
          </p:cNvPicPr>
          <p:nvPr/>
        </p:nvPicPr>
        <p:blipFill>
          <a:blip r:embed="rId2"/>
          <a:stretch>
            <a:fillRect/>
          </a:stretch>
        </p:blipFill>
        <p:spPr>
          <a:xfrm>
            <a:off x="0" y="0"/>
            <a:ext cx="12192000" cy="6821424"/>
          </a:xfrm>
          <a:prstGeom prst="rect">
            <a:avLst/>
          </a:prstGeom>
        </p:spPr>
      </p:pic>
      <p:sp>
        <p:nvSpPr>
          <p:cNvPr id="6" name="Rectangle 5">
            <a:extLst>
              <a:ext uri="{FF2B5EF4-FFF2-40B4-BE49-F238E27FC236}">
                <a16:creationId xmlns:a16="http://schemas.microsoft.com/office/drawing/2014/main" id="{D7CC37BB-7D7D-4425-AE56-8C40A6D30201}"/>
              </a:ext>
            </a:extLst>
          </p:cNvPr>
          <p:cNvSpPr/>
          <p:nvPr/>
        </p:nvSpPr>
        <p:spPr>
          <a:xfrm>
            <a:off x="112643" y="174151"/>
            <a:ext cx="11966713" cy="517064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3000" b="1" dirty="0">
                <a:solidFill>
                  <a:srgbClr val="0000FF"/>
                </a:solidFill>
                <a:latin typeface="Times New Roman" panose="02020603050405020304" pitchFamily="18" charset="0"/>
                <a:cs typeface="Times New Roman" panose="02020603050405020304" pitchFamily="18" charset="0"/>
              </a:rPr>
              <a:t>2.</a:t>
            </a:r>
            <a:r>
              <a:rPr lang="en-US" sz="3000" b="1" dirty="0">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Xác</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định</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các</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hành</a:t>
            </a:r>
            <a:r>
              <a:rPr lang="en-US" sz="3000" b="1" dirty="0">
                <a:solidFill>
                  <a:srgbClr val="0000FF"/>
                </a:solidFill>
                <a:latin typeface="Times New Roman" panose="02020603050405020304" pitchFamily="18" charset="0"/>
                <a:cs typeface="Times New Roman" panose="02020603050405020304" pitchFamily="18" charset="0"/>
              </a:rPr>
              <a:t> vi </a:t>
            </a:r>
            <a:r>
              <a:rPr lang="en-US" sz="3000" b="1" dirty="0" err="1">
                <a:solidFill>
                  <a:srgbClr val="0000FF"/>
                </a:solidFill>
                <a:latin typeface="Times New Roman" panose="02020603050405020304" pitchFamily="18" charset="0"/>
                <a:cs typeface="Times New Roman" panose="02020603050405020304" pitchFamily="18" charset="0"/>
              </a:rPr>
              <a:t>sau</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là</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đúng</a:t>
            </a:r>
            <a:r>
              <a:rPr lang="en-US" sz="3000" b="1" dirty="0">
                <a:solidFill>
                  <a:srgbClr val="0000FF"/>
                </a:solidFill>
                <a:latin typeface="Times New Roman" panose="02020603050405020304" pitchFamily="18" charset="0"/>
                <a:cs typeface="Times New Roman" panose="02020603050405020304" pitchFamily="18" charset="0"/>
              </a:rPr>
              <a:t> hay </a:t>
            </a:r>
            <a:r>
              <a:rPr lang="en-US" sz="3000" b="1" dirty="0" err="1">
                <a:solidFill>
                  <a:srgbClr val="0000FF"/>
                </a:solidFill>
                <a:latin typeface="Times New Roman" panose="02020603050405020304" pitchFamily="18" charset="0"/>
                <a:cs typeface="Times New Roman" panose="02020603050405020304" pitchFamily="18" charset="0"/>
              </a:rPr>
              <a:t>sai</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Giải</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thích</a:t>
            </a:r>
            <a:r>
              <a:rPr lang="en-US" sz="3000" b="1" dirty="0">
                <a:solidFill>
                  <a:srgbClr val="0000FF"/>
                </a:solidFill>
                <a:latin typeface="Times New Roman" panose="02020603050405020304" pitchFamily="18" charset="0"/>
                <a:cs typeface="Times New Roman" panose="02020603050405020304" pitchFamily="18" charset="0"/>
              </a:rPr>
              <a:t> vì </a:t>
            </a:r>
            <a:r>
              <a:rPr lang="en-US" sz="3000" b="1" dirty="0" err="1">
                <a:solidFill>
                  <a:srgbClr val="0000FF"/>
                </a:solidFill>
                <a:latin typeface="Times New Roman" panose="02020603050405020304" pitchFamily="18" charset="0"/>
                <a:cs typeface="Times New Roman" panose="02020603050405020304" pitchFamily="18" charset="0"/>
              </a:rPr>
              <a:t>sao</a:t>
            </a:r>
            <a:r>
              <a:rPr lang="en-US" sz="3000" b="1" dirty="0">
                <a:solidFill>
                  <a:srgbClr val="0000FF"/>
                </a:solidFill>
                <a:latin typeface="Times New Roman" panose="02020603050405020304" pitchFamily="18" charset="0"/>
                <a:cs typeface="Times New Roman" panose="02020603050405020304" pitchFamily="18" charset="0"/>
              </a:rPr>
              <a:t>?</a:t>
            </a:r>
          </a:p>
          <a:p>
            <a:pPr algn="just"/>
            <a:r>
              <a:rPr lang="en-US" sz="3000" b="1" i="1" dirty="0" err="1">
                <a:solidFill>
                  <a:srgbClr val="7030A0"/>
                </a:solidFill>
                <a:latin typeface="Times New Roman" panose="02020603050405020304" pitchFamily="18" charset="0"/>
                <a:cs typeface="Times New Roman" panose="02020603050405020304" pitchFamily="18" charset="0"/>
              </a:rPr>
              <a:t>Công</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thức</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Hành</a:t>
            </a:r>
            <a:r>
              <a:rPr lang="en-US" sz="3000" b="1" i="1" dirty="0">
                <a:solidFill>
                  <a:srgbClr val="7030A0"/>
                </a:solidFill>
                <a:latin typeface="Times New Roman" panose="02020603050405020304" pitchFamily="18" charset="0"/>
                <a:cs typeface="Times New Roman" panose="02020603050405020304" pitchFamily="18" charset="0"/>
              </a:rPr>
              <a:t> vi </a:t>
            </a:r>
            <a:r>
              <a:rPr lang="en-US" sz="3000" b="1" i="1" dirty="0" err="1">
                <a:solidFill>
                  <a:srgbClr val="7030A0"/>
                </a:solidFill>
                <a:latin typeface="Times New Roman" panose="02020603050405020304" pitchFamily="18" charset="0"/>
                <a:cs typeface="Times New Roman" panose="02020603050405020304" pitchFamily="18" charset="0"/>
              </a:rPr>
              <a:t>trên</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là</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đúng</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hoặc</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sai</a:t>
            </a:r>
            <a:r>
              <a:rPr lang="en-US" sz="3000" b="1" i="1" dirty="0">
                <a:solidFill>
                  <a:srgbClr val="7030A0"/>
                </a:solidFill>
                <a:latin typeface="Times New Roman" panose="02020603050405020304" pitchFamily="18" charset="0"/>
                <a:cs typeface="Times New Roman" panose="02020603050405020304" pitchFamily="18" charset="0"/>
              </a:rPr>
              <a:t>). Vì </a:t>
            </a:r>
            <a:r>
              <a:rPr lang="en-US" sz="3000" b="1" i="1" dirty="0" err="1">
                <a:solidFill>
                  <a:srgbClr val="7030A0"/>
                </a:solidFill>
                <a:latin typeface="Times New Roman" panose="02020603050405020304" pitchFamily="18" charset="0"/>
                <a:cs typeface="Times New Roman" panose="02020603050405020304" pitchFamily="18" charset="0"/>
              </a:rPr>
              <a:t>thể</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hiện</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hoặc</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không</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thể</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hiện</a:t>
            </a:r>
            <a:r>
              <a:rPr lang="en-US" sz="3000" b="1" i="1" dirty="0">
                <a:solidFill>
                  <a:srgbClr val="7030A0"/>
                </a:solidFill>
                <a:latin typeface="Times New Roman" panose="02020603050405020304" pitchFamily="18" charset="0"/>
                <a:cs typeface="Times New Roman" panose="02020603050405020304" pitchFamily="18" charset="0"/>
              </a:rPr>
              <a:t>) … </a:t>
            </a:r>
            <a:r>
              <a:rPr lang="en-US" sz="3000" b="1" i="1" dirty="0" err="1">
                <a:solidFill>
                  <a:srgbClr val="7030A0"/>
                </a:solidFill>
                <a:latin typeface="Times New Roman" panose="02020603050405020304" pitchFamily="18" charset="0"/>
                <a:cs typeface="Times New Roman" panose="02020603050405020304" pitchFamily="18" charset="0"/>
              </a:rPr>
              <a:t>nêu</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tựa</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bài</a:t>
            </a:r>
            <a:r>
              <a:rPr lang="en-US" sz="3000" b="1" i="1" dirty="0">
                <a:solidFill>
                  <a:srgbClr val="7030A0"/>
                </a:solidFill>
                <a:latin typeface="Times New Roman" panose="02020603050405020304" pitchFamily="18" charset="0"/>
                <a:cs typeface="Times New Roman" panose="02020603050405020304" pitchFamily="18" charset="0"/>
              </a:rPr>
              <a:t> …, </a:t>
            </a:r>
            <a:r>
              <a:rPr lang="en-US" sz="3000" b="1" i="1" dirty="0" err="1">
                <a:solidFill>
                  <a:srgbClr val="7030A0"/>
                </a:solidFill>
                <a:latin typeface="Times New Roman" panose="02020603050405020304" pitchFamily="18" charset="0"/>
                <a:cs typeface="Times New Roman" panose="02020603050405020304" pitchFamily="18" charset="0"/>
              </a:rPr>
              <a:t>tác</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dụng</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hoặc</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tác</a:t>
            </a:r>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hại</a:t>
            </a:r>
            <a:r>
              <a:rPr lang="en-US" sz="3000" b="1" i="1" dirty="0">
                <a:solidFill>
                  <a:srgbClr val="7030A0"/>
                </a:solidFill>
                <a:latin typeface="Times New Roman" panose="02020603050405020304" pitchFamily="18" charset="0"/>
                <a:cs typeface="Times New Roman" panose="02020603050405020304" pitchFamily="18" charset="0"/>
              </a:rPr>
              <a:t>) …</a:t>
            </a:r>
            <a:endParaRPr lang="en-US" sz="3000" b="1" dirty="0">
              <a:solidFill>
                <a:srgbClr val="7030A0"/>
              </a:solidFill>
              <a:latin typeface="Times New Roman" panose="02020603050405020304" pitchFamily="18" charset="0"/>
              <a:cs typeface="Times New Roman" panose="02020603050405020304" pitchFamily="18" charset="0"/>
            </a:endParaRPr>
          </a:p>
          <a:p>
            <a:pPr marL="514350" indent="-514350" algn="just">
              <a:buAutoNum type="alphaLcPeriod"/>
            </a:pPr>
            <a:r>
              <a:rPr lang="en-US" sz="3000" b="1" dirty="0" err="1">
                <a:latin typeface="Times New Roman" panose="02020603050405020304" pitchFamily="18" charset="0"/>
                <a:cs typeface="Times New Roman" panose="02020603050405020304" pitchFamily="18" charset="0"/>
              </a:rPr>
              <a:t>Chủ</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trọ</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giảm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tiền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thuê</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phòng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nghèo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trong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mùa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dịch</a:t>
            </a:r>
            <a:r>
              <a:rPr lang="en-US" sz="3000" b="1" dirty="0">
                <a:latin typeface="Times New Roman" panose="02020603050405020304" pitchFamily="18" charset="0"/>
                <a:cs typeface="Times New Roman" panose="02020603050405020304" pitchFamily="18" charset="0"/>
              </a:rPr>
              <a:t>.</a:t>
            </a:r>
          </a:p>
          <a:p>
            <a:pPr algn="just"/>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rPr>
              <a:t>Hành</a:t>
            </a:r>
            <a:r>
              <a:rPr lang="en-US" sz="3000" b="1" dirty="0">
                <a:latin typeface="Times New Roman" panose="02020603050405020304" pitchFamily="18" charset="0"/>
                <a:cs typeface="Times New Roman" panose="02020603050405020304" pitchFamily="18" charset="0"/>
              </a:rPr>
              <a:t> vi </a:t>
            </a:r>
            <a:r>
              <a:rPr lang="en-US" sz="3000" b="1" dirty="0" err="1">
                <a:latin typeface="Times New Roman" panose="02020603050405020304" pitchFamily="18" charset="0"/>
                <a:cs typeface="Times New Roman" panose="02020603050405020304" pitchFamily="18" charset="0"/>
              </a:rPr>
              <a:t>trên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đúng</a:t>
            </a:r>
            <a:r>
              <a:rPr lang="en-US" sz="3000" b="1" dirty="0">
                <a:latin typeface="Times New Roman" panose="02020603050405020304" pitchFamily="18" charset="0"/>
                <a:cs typeface="Times New Roman" panose="02020603050405020304" pitchFamily="18" charset="0"/>
              </a:rPr>
              <a:t>. Vì </a:t>
            </a:r>
            <a:r>
              <a:rPr lang="en-US" sz="3000" b="1" dirty="0" err="1">
                <a:latin typeface="Times New Roman" panose="02020603050405020304" pitchFamily="18" charset="0"/>
                <a:cs typeface="Times New Roman" panose="02020603050405020304" pitchFamily="18" charset="0"/>
              </a:rPr>
              <a:t>thể</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hiện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chí</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vô</a:t>
            </a:r>
            <a:r>
              <a:rPr lang="en-US" sz="3000" b="1" dirty="0">
                <a:latin typeface="Times New Roman" panose="02020603050405020304" pitchFamily="18" charset="0"/>
                <a:cs typeface="Times New Roman" panose="02020603050405020304" pitchFamily="18" charset="0"/>
              </a:rPr>
              <a:t> t</a:t>
            </a:r>
            <a:r>
              <a:rPr lang="vi-VN" sz="3000" b="1" dirty="0">
                <a:latin typeface="Times New Roman" panose="02020603050405020304" pitchFamily="18" charset="0"/>
                <a:cs typeface="Times New Roman" panose="02020603050405020304" pitchFamily="18" charset="0"/>
              </a:rPr>
              <a:t>ư</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giúp</a:t>
            </a:r>
            <a:r>
              <a:rPr lang="en-US" sz="3000" b="1" dirty="0">
                <a:latin typeface="Times New Roman" panose="02020603050405020304" pitchFamily="18" charset="0"/>
                <a:cs typeface="Times New Roman" panose="02020603050405020304" pitchFamily="18" charset="0"/>
              </a:rPr>
              <a:t> ng</a:t>
            </a:r>
            <a:r>
              <a:rPr lang="vi-VN" sz="3000" b="1" dirty="0">
                <a:latin typeface="Times New Roman" panose="02020603050405020304" pitchFamily="18" charset="0"/>
                <a:cs typeface="Times New Roman" panose="02020603050405020304" pitchFamily="18" charset="0"/>
              </a:rPr>
              <a:t>ư</a:t>
            </a:r>
            <a:r>
              <a:rPr lang="en-US" sz="3000" b="1" dirty="0" err="1">
                <a:latin typeface="Times New Roman" panose="02020603050405020304" pitchFamily="18" charset="0"/>
                <a:cs typeface="Times New Roman" panose="02020603050405020304" pitchFamily="18" charset="0"/>
              </a:rPr>
              <a:t>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nghèo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bớt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khăn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mùa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dịch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góp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phần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cùng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Nhà</a:t>
            </a:r>
            <a:r>
              <a:rPr lang="en-US" sz="3000" b="1" dirty="0">
                <a:latin typeface="Times New Roman" panose="02020603050405020304" pitchFamily="18" charset="0"/>
                <a:cs typeface="Times New Roman" panose="02020603050405020304" pitchFamily="18" charset="0"/>
              </a:rPr>
              <a:t> n</a:t>
            </a:r>
            <a:r>
              <a:rPr lang="vi-VN" sz="3000" b="1" dirty="0">
                <a:latin typeface="Times New Roman" panose="02020603050405020304" pitchFamily="18" charset="0"/>
                <a:cs typeface="Times New Roman" panose="02020603050405020304" pitchFamily="18" charset="0"/>
              </a:rPr>
              <a:t>ư</a:t>
            </a:r>
            <a:r>
              <a:rPr lang="en-US" sz="3000" b="1" dirty="0" err="1">
                <a:latin typeface="Times New Roman" panose="02020603050405020304" pitchFamily="18" charset="0"/>
                <a:cs typeface="Times New Roman" panose="02020603050405020304" pitchFamily="18" charset="0"/>
              </a:rPr>
              <a:t>ớc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phòng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chống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dịch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bệnh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covid</a:t>
            </a:r>
            <a:r>
              <a:rPr lang="en-US" sz="3000" b="1" dirty="0">
                <a:latin typeface="Times New Roman" panose="02020603050405020304" pitchFamily="18" charset="0"/>
                <a:cs typeface="Times New Roman" panose="02020603050405020304" pitchFamily="18" charset="0"/>
              </a:rPr>
              <a:t> …</a:t>
            </a:r>
          </a:p>
          <a:p>
            <a:pPr algn="just"/>
            <a:r>
              <a:rPr lang="en-US" sz="3000" b="1" dirty="0">
                <a:latin typeface="Times New Roman" panose="02020603050405020304" pitchFamily="18" charset="0"/>
                <a:cs typeface="Times New Roman" panose="02020603050405020304" pitchFamily="18" charset="0"/>
              </a:rPr>
              <a:t>b. </a:t>
            </a:r>
            <a:r>
              <a:rPr lang="en-US" sz="3000" b="1" dirty="0" err="1">
                <a:latin typeface="Times New Roman" panose="02020603050405020304" pitchFamily="18" charset="0"/>
                <a:cs typeface="Times New Roman" panose="02020603050405020304" pitchFamily="18" charset="0"/>
              </a:rPr>
              <a:t>Một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số</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tìm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mọi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lý</a:t>
            </a:r>
            <a:r>
              <a:rPr lang="en-US" sz="3000" b="1" dirty="0">
                <a:latin typeface="Times New Roman" panose="02020603050405020304" pitchFamily="18" charset="0"/>
                <a:cs typeface="Times New Roman" panose="02020603050405020304" pitchFamily="18" charset="0"/>
              </a:rPr>
              <a:t> do </a:t>
            </a:r>
            <a:r>
              <a:rPr lang="en-US" sz="3000" b="1" dirty="0" err="1">
                <a:latin typeface="Times New Roman" panose="02020603050405020304" pitchFamily="18" charset="0"/>
                <a:cs typeface="Times New Roman" panose="02020603050405020304" pitchFamily="18" charset="0"/>
              </a:rPr>
              <a:t>để</a:t>
            </a:r>
            <a:r>
              <a:rPr lang="en-US" sz="3000" b="1" dirty="0">
                <a:latin typeface="Times New Roman" panose="02020603050405020304" pitchFamily="18" charset="0"/>
                <a:cs typeface="Times New Roman" panose="02020603050405020304" pitchFamily="18" charset="0"/>
              </a:rPr>
              <a:t> ra </a:t>
            </a:r>
            <a:r>
              <a:rPr lang="en-US" sz="3000" b="1" dirty="0" err="1">
                <a:latin typeface="Times New Roman" panose="02020603050405020304" pitchFamily="18" charset="0"/>
                <a:cs typeface="Times New Roman" panose="02020603050405020304" pitchFamily="18" charset="0"/>
              </a:rPr>
              <a:t>đường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thực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hiện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giãn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cách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xã</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hội</a:t>
            </a:r>
            <a:r>
              <a:rPr lang="en-US" sz="3000" b="1" dirty="0">
                <a:latin typeface="Times New Roman" panose="02020603050405020304" pitchFamily="18" charset="0"/>
                <a:cs typeface="Times New Roman" panose="02020603050405020304" pitchFamily="18" charset="0"/>
              </a:rPr>
              <a:t>.</a:t>
            </a:r>
          </a:p>
          <a:p>
            <a:pPr algn="just"/>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rPr>
              <a:t>Hành</a:t>
            </a:r>
            <a:r>
              <a:rPr lang="en-US" sz="3000" b="1" dirty="0">
                <a:latin typeface="Times New Roman" panose="02020603050405020304" pitchFamily="18" charset="0"/>
                <a:cs typeface="Times New Roman" panose="02020603050405020304" pitchFamily="18" charset="0"/>
              </a:rPr>
              <a:t> vi </a:t>
            </a:r>
            <a:r>
              <a:rPr lang="en-US" sz="3000" b="1" dirty="0" err="1">
                <a:latin typeface="Times New Roman" panose="02020603050405020304" pitchFamily="18" charset="0"/>
                <a:cs typeface="Times New Roman" panose="02020603050405020304" pitchFamily="18" charset="0"/>
              </a:rPr>
              <a:t>trên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sai</a:t>
            </a:r>
            <a:r>
              <a:rPr lang="en-US" sz="3000" b="1" dirty="0">
                <a:latin typeface="Times New Roman" panose="02020603050405020304" pitchFamily="18" charset="0"/>
                <a:cs typeface="Times New Roman" panose="02020603050405020304" pitchFamily="18" charset="0"/>
              </a:rPr>
              <a:t>. Vì </a:t>
            </a:r>
            <a:r>
              <a:rPr lang="en-US" sz="3000" b="1" dirty="0" err="1">
                <a:latin typeface="Times New Roman" panose="02020603050405020304" pitchFamily="18" charset="0"/>
                <a:cs typeface="Times New Roman" panose="02020603050405020304" pitchFamily="18" charset="0"/>
              </a:rPr>
              <a:t>không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thể</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hiện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chí</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vô</a:t>
            </a:r>
            <a:r>
              <a:rPr lang="en-US" sz="3000" b="1" dirty="0">
                <a:latin typeface="Times New Roman" panose="02020603050405020304" pitchFamily="18" charset="0"/>
                <a:cs typeface="Times New Roman" panose="02020603050405020304" pitchFamily="18" charset="0"/>
              </a:rPr>
              <a:t> t</a:t>
            </a:r>
            <a:r>
              <a:rPr lang="vi-VN" sz="3000" b="1" dirty="0">
                <a:latin typeface="Times New Roman" panose="02020603050405020304" pitchFamily="18" charset="0"/>
                <a:cs typeface="Times New Roman" panose="02020603050405020304" pitchFamily="18" charset="0"/>
              </a:rPr>
              <a:t>ư</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gây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khăn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phòng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chống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dịch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bệnh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covid</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bị</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phạt</a:t>
            </a:r>
            <a:r>
              <a:rPr lang="en-US" sz="3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30135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0122E5-3F47-45EB-8B7B-5C8B44ECAF36}"/>
              </a:ext>
            </a:extLst>
          </p:cNvPr>
          <p:cNvPicPr>
            <a:picLocks noChangeAspect="1"/>
          </p:cNvPicPr>
          <p:nvPr/>
        </p:nvPicPr>
        <p:blipFill>
          <a:blip r:embed="rId2"/>
          <a:stretch>
            <a:fillRect/>
          </a:stretch>
        </p:blipFill>
        <p:spPr>
          <a:xfrm>
            <a:off x="0" y="0"/>
            <a:ext cx="12192000" cy="6821424"/>
          </a:xfrm>
          <a:prstGeom prst="rect">
            <a:avLst/>
          </a:prstGeom>
        </p:spPr>
      </p:pic>
      <p:sp>
        <p:nvSpPr>
          <p:cNvPr id="6" name="Rectangle 5">
            <a:extLst>
              <a:ext uri="{FF2B5EF4-FFF2-40B4-BE49-F238E27FC236}">
                <a16:creationId xmlns:a16="http://schemas.microsoft.com/office/drawing/2014/main" id="{D7CC37BB-7D7D-4425-AE56-8C40A6D30201}"/>
              </a:ext>
            </a:extLst>
          </p:cNvPr>
          <p:cNvSpPr/>
          <p:nvPr/>
        </p:nvSpPr>
        <p:spPr>
          <a:xfrm>
            <a:off x="126114" y="172278"/>
            <a:ext cx="11939772" cy="565898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3000" b="1" dirty="0">
                <a:solidFill>
                  <a:srgbClr val="0000FF"/>
                </a:solidFill>
                <a:latin typeface="Times New Roman" panose="02020603050405020304" pitchFamily="18" charset="0"/>
                <a:cs typeface="Times New Roman" panose="02020603050405020304" pitchFamily="18" charset="0"/>
              </a:rPr>
              <a:t>3. </a:t>
            </a:r>
            <a:r>
              <a:rPr lang="en-US" sz="3000" b="1" dirty="0" err="1">
                <a:solidFill>
                  <a:srgbClr val="0000FF"/>
                </a:solidFill>
                <a:latin typeface="Times New Roman" panose="02020603050405020304" pitchFamily="18" charset="0"/>
                <a:cs typeface="Times New Roman" panose="02020603050405020304" pitchFamily="18" charset="0"/>
              </a:rPr>
              <a:t>Bạn</a:t>
            </a:r>
            <a:r>
              <a:rPr lang="en-US" sz="3000" b="1" dirty="0">
                <a:solidFill>
                  <a:srgbClr val="0000FF"/>
                </a:solidFill>
                <a:latin typeface="Times New Roman" panose="02020603050405020304" pitchFamily="18" charset="0"/>
                <a:cs typeface="Times New Roman" panose="02020603050405020304" pitchFamily="18" charset="0"/>
              </a:rPr>
              <a:t> X </a:t>
            </a:r>
            <a:r>
              <a:rPr lang="en-US" sz="3000" b="1" dirty="0" err="1">
                <a:solidFill>
                  <a:srgbClr val="0000FF"/>
                </a:solidFill>
                <a:latin typeface="Times New Roman" panose="02020603050405020304" pitchFamily="18" charset="0"/>
                <a:cs typeface="Times New Roman" panose="02020603050405020304" pitchFamily="18" charset="0"/>
              </a:rPr>
              <a:t>là</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sao</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đỏ</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trực</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cầu</a:t>
            </a:r>
            <a:r>
              <a:rPr lang="en-US" sz="3000" b="1" dirty="0">
                <a:solidFill>
                  <a:srgbClr val="0000FF"/>
                </a:solidFill>
                <a:latin typeface="Times New Roman" panose="02020603050405020304" pitchFamily="18" charset="0"/>
                <a:cs typeface="Times New Roman" panose="02020603050405020304" pitchFamily="18" charset="0"/>
              </a:rPr>
              <a:t> thang, </a:t>
            </a:r>
            <a:r>
              <a:rPr lang="en-US" sz="3000" b="1" dirty="0" err="1">
                <a:solidFill>
                  <a:srgbClr val="0000FF"/>
                </a:solidFill>
                <a:latin typeface="Times New Roman" panose="02020603050405020304" pitchFamily="18" charset="0"/>
                <a:cs typeface="Times New Roman" panose="02020603050405020304" pitchFamily="18" charset="0"/>
              </a:rPr>
              <a:t>ghi</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nhận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những</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bạn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mất</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trật</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tự</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khi</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xếp</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hàng</a:t>
            </a:r>
            <a:r>
              <a:rPr lang="en-US" sz="3000" b="1" dirty="0">
                <a:solidFill>
                  <a:srgbClr val="0000FF"/>
                </a:solidFill>
                <a:latin typeface="Times New Roman" panose="02020603050405020304" pitchFamily="18" charset="0"/>
                <a:cs typeface="Times New Roman" panose="02020603050405020304" pitchFamily="18" charset="0"/>
              </a:rPr>
              <a:t> di </a:t>
            </a:r>
            <a:r>
              <a:rPr lang="en-US" sz="3000" b="1" dirty="0" err="1">
                <a:solidFill>
                  <a:srgbClr val="0000FF"/>
                </a:solidFill>
                <a:latin typeface="Times New Roman" panose="02020603050405020304" pitchFamily="18" charset="0"/>
                <a:cs typeface="Times New Roman" panose="02020603050405020304" pitchFamily="18" charset="0"/>
              </a:rPr>
              <a:t>chuyển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lên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lớp</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Nếu</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bạn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nào</a:t>
            </a:r>
            <a:r>
              <a:rPr lang="en-US" sz="3000" b="1" dirty="0">
                <a:solidFill>
                  <a:srgbClr val="0000FF"/>
                </a:solidFill>
                <a:latin typeface="Times New Roman" panose="02020603050405020304" pitchFamily="18" charset="0"/>
                <a:cs typeface="Times New Roman" panose="02020603050405020304" pitchFamily="18" charset="0"/>
              </a:rPr>
              <a:t> vi </a:t>
            </a:r>
            <a:r>
              <a:rPr lang="en-US" sz="3000" b="1" dirty="0" err="1">
                <a:solidFill>
                  <a:srgbClr val="0000FF"/>
                </a:solidFill>
                <a:latin typeface="Times New Roman" panose="02020603050405020304" pitchFamily="18" charset="0"/>
                <a:cs typeface="Times New Roman" panose="02020603050405020304" pitchFamily="18" charset="0"/>
              </a:rPr>
              <a:t>phạm</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mà</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là</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bạn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thân</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thì</a:t>
            </a:r>
            <a:r>
              <a:rPr lang="en-US" sz="3000" b="1" dirty="0">
                <a:solidFill>
                  <a:srgbClr val="0000FF"/>
                </a:solidFill>
                <a:latin typeface="Times New Roman" panose="02020603050405020304" pitchFamily="18" charset="0"/>
                <a:cs typeface="Times New Roman" panose="02020603050405020304" pitchFamily="18" charset="0"/>
              </a:rPr>
              <a:t> X </a:t>
            </a:r>
            <a:r>
              <a:rPr lang="en-US" sz="3000" b="1" dirty="0" err="1">
                <a:solidFill>
                  <a:srgbClr val="0000FF"/>
                </a:solidFill>
                <a:latin typeface="Times New Roman" panose="02020603050405020304" pitchFamily="18" charset="0"/>
                <a:cs typeface="Times New Roman" panose="02020603050405020304" pitchFamily="18" charset="0"/>
              </a:rPr>
              <a:t>sẽ</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bỏ</a:t>
            </a:r>
            <a:r>
              <a:rPr lang="en-US" sz="3000" b="1" dirty="0">
                <a:solidFill>
                  <a:srgbClr val="0000FF"/>
                </a:solidFill>
                <a:latin typeface="Times New Roman" panose="02020603050405020304" pitchFamily="18" charset="0"/>
                <a:cs typeface="Times New Roman" panose="02020603050405020304" pitchFamily="18" charset="0"/>
              </a:rPr>
              <a:t> qua </a:t>
            </a:r>
            <a:r>
              <a:rPr lang="en-US" sz="3000" b="1" dirty="0" err="1">
                <a:solidFill>
                  <a:srgbClr val="0000FF"/>
                </a:solidFill>
                <a:latin typeface="Times New Roman" panose="02020603050405020304" pitchFamily="18" charset="0"/>
                <a:cs typeface="Times New Roman" panose="02020603050405020304" pitchFamily="18" charset="0"/>
              </a:rPr>
              <a:t>không</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ghi</a:t>
            </a:r>
            <a:r>
              <a:rPr lang="en-US" sz="3000" b="1" dirty="0">
                <a:solidFill>
                  <a:srgbClr val="0000FF"/>
                </a:solidFill>
                <a:latin typeface="Times New Roman" panose="02020603050405020304" pitchFamily="18" charset="0"/>
                <a:cs typeface="Times New Roman" panose="02020603050405020304" pitchFamily="18" charset="0"/>
              </a:rPr>
              <a:t> </a:t>
            </a:r>
            <a:r>
              <a:rPr lang="en-US" sz="3000" b="1" dirty="0" err="1">
                <a:solidFill>
                  <a:srgbClr val="0000FF"/>
                </a:solidFill>
                <a:latin typeface="Times New Roman" panose="02020603050405020304" pitchFamily="18" charset="0"/>
                <a:cs typeface="Times New Roman" panose="02020603050405020304" pitchFamily="18" charset="0"/>
              </a:rPr>
              <a:t>nhận</a:t>
            </a:r>
            <a:r>
              <a:rPr lang="en-US" sz="3000" b="1" dirty="0">
                <a:solidFill>
                  <a:srgbClr val="0000FF"/>
                </a:solidFill>
                <a:latin typeface="Times New Roman" panose="02020603050405020304" pitchFamily="18" charset="0"/>
                <a:cs typeface="Times New Roman" panose="02020603050405020304" pitchFamily="18" charset="0"/>
              </a:rPr>
              <a:t>.</a:t>
            </a:r>
          </a:p>
          <a:p>
            <a:pPr marL="514350" indent="-514350" algn="just">
              <a:buAutoNum type="alphaLcPeriod"/>
            </a:pPr>
            <a:r>
              <a:rPr lang="en-US" sz="3000" b="1" dirty="0" err="1">
                <a:latin typeface="Times New Roman" panose="02020603050405020304" pitchFamily="18" charset="0"/>
                <a:cs typeface="Times New Roman" panose="02020603050405020304" pitchFamily="18" charset="0"/>
              </a:rPr>
              <a:t>Em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đồng</a:t>
            </a:r>
            <a:r>
              <a:rPr lang="en-US" sz="3000" b="1" dirty="0">
                <a:latin typeface="Times New Roman" panose="02020603050405020304" pitchFamily="18" charset="0"/>
                <a:cs typeface="Times New Roman" panose="02020603050405020304" pitchFamily="18" charset="0"/>
              </a:rPr>
              <a:t> ý </a:t>
            </a:r>
            <a:r>
              <a:rPr lang="en-US" sz="3000" b="1" dirty="0" err="1">
                <a:latin typeface="Times New Roman" panose="02020603050405020304" pitchFamily="18" charset="0"/>
                <a:cs typeface="Times New Roman" panose="02020603050405020304" pitchFamily="18" charset="0"/>
              </a:rPr>
              <a:t>với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hành</a:t>
            </a:r>
            <a:r>
              <a:rPr lang="en-US" sz="3000" b="1" dirty="0">
                <a:latin typeface="Times New Roman" panose="02020603050405020304" pitchFamily="18" charset="0"/>
                <a:cs typeface="Times New Roman" panose="02020603050405020304" pitchFamily="18" charset="0"/>
              </a:rPr>
              <a:t> vi </a:t>
            </a:r>
            <a:r>
              <a:rPr lang="en-US" sz="3000" b="1" dirty="0" err="1">
                <a:latin typeface="Times New Roman" panose="02020603050405020304" pitchFamily="18" charset="0"/>
                <a:cs typeface="Times New Roman" panose="02020603050405020304" pitchFamily="18" charset="0"/>
              </a:rPr>
              <a:t>của</a:t>
            </a:r>
            <a:r>
              <a:rPr lang="en-US" sz="3000" b="1" dirty="0">
                <a:latin typeface="Times New Roman" panose="02020603050405020304" pitchFamily="18" charset="0"/>
                <a:cs typeface="Times New Roman" panose="02020603050405020304" pitchFamily="18" charset="0"/>
              </a:rPr>
              <a:t> X </a:t>
            </a:r>
            <a:r>
              <a:rPr lang="en-US" sz="3000" b="1" dirty="0" err="1">
                <a:latin typeface="Times New Roman" panose="02020603050405020304" pitchFamily="18" charset="0"/>
                <a:cs typeface="Times New Roman" panose="02020603050405020304" pitchFamily="18" charset="0"/>
              </a:rPr>
              <a:t>không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Hãy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giải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thích</a:t>
            </a:r>
            <a:r>
              <a:rPr lang="en-US" sz="3000" b="1" dirty="0">
                <a:latin typeface="Times New Roman" panose="02020603050405020304" pitchFamily="18" charset="0"/>
                <a:cs typeface="Times New Roman" panose="02020603050405020304" pitchFamily="18" charset="0"/>
              </a:rPr>
              <a:t> vì </a:t>
            </a:r>
            <a:r>
              <a:rPr lang="en-US" sz="3000" b="1" dirty="0" err="1">
                <a:latin typeface="Times New Roman" panose="02020603050405020304" pitchFamily="18" charset="0"/>
                <a:cs typeface="Times New Roman" panose="02020603050405020304" pitchFamily="18" charset="0"/>
              </a:rPr>
              <a:t>sao</a:t>
            </a:r>
            <a:r>
              <a:rPr lang="en-US" sz="3000" b="1" dirty="0">
                <a:latin typeface="Times New Roman" panose="02020603050405020304" pitchFamily="18" charset="0"/>
                <a:cs typeface="Times New Roman" panose="02020603050405020304" pitchFamily="18" charset="0"/>
              </a:rPr>
              <a:t>?</a:t>
            </a:r>
          </a:p>
          <a:p>
            <a:pPr algn="just"/>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Em</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đồng</a:t>
            </a:r>
            <a:r>
              <a:rPr lang="en-US" sz="3000" b="1" dirty="0">
                <a:latin typeface="Times New Roman" panose="02020603050405020304" pitchFamily="18" charset="0"/>
                <a:cs typeface="Times New Roman" panose="02020603050405020304" pitchFamily="18" charset="0"/>
                <a:sym typeface="Wingdings" panose="05000000000000000000" pitchFamily="2" charset="2"/>
              </a:rPr>
              <a:t> ý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với</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hành</a:t>
            </a:r>
            <a:r>
              <a:rPr lang="en-US" sz="3000" b="1" dirty="0">
                <a:latin typeface="Times New Roman" panose="02020603050405020304" pitchFamily="18" charset="0"/>
                <a:cs typeface="Times New Roman" panose="02020603050405020304" pitchFamily="18" charset="0"/>
                <a:sym typeface="Wingdings" panose="05000000000000000000" pitchFamily="2" charset="2"/>
              </a:rPr>
              <a:t> vi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3000" b="1" dirty="0">
                <a:latin typeface="Times New Roman" panose="02020603050405020304" pitchFamily="18" charset="0"/>
                <a:cs typeface="Times New Roman" panose="02020603050405020304" pitchFamily="18" charset="0"/>
                <a:sym typeface="Wingdings" panose="05000000000000000000" pitchFamily="2" charset="2"/>
              </a:rPr>
              <a:t> X. Vì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thiếu</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chí</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công</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vô</a:t>
            </a:r>
            <a:r>
              <a:rPr lang="en-US" sz="3000" b="1" dirty="0">
                <a:latin typeface="Times New Roman" panose="02020603050405020304" pitchFamily="18" charset="0"/>
                <a:cs typeface="Times New Roman" panose="02020603050405020304" pitchFamily="18" charset="0"/>
                <a:sym typeface="Wingdings" panose="05000000000000000000" pitchFamily="2" charset="2"/>
              </a:rPr>
              <a:t> t</a:t>
            </a:r>
            <a:r>
              <a:rPr lang="vi-VN" sz="3000" b="1" dirty="0">
                <a:latin typeface="Times New Roman" panose="02020603050405020304" pitchFamily="18" charset="0"/>
                <a:cs typeface="Times New Roman" panose="02020603050405020304" pitchFamily="18" charset="0"/>
                <a:sym typeface="Wingdings" panose="05000000000000000000" pitchFamily="2" charset="2"/>
              </a:rPr>
              <a:t>ư</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làm</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mất</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lòng</a:t>
            </a:r>
            <a:r>
              <a:rPr lang="en-US" sz="3000" b="1" dirty="0">
                <a:latin typeface="Times New Roman" panose="02020603050405020304" pitchFamily="18" charset="0"/>
                <a:cs typeface="Times New Roman" panose="02020603050405020304" pitchFamily="18" charset="0"/>
                <a:sym typeface="Wingdings" panose="05000000000000000000" pitchFamily="2" charset="2"/>
              </a:rPr>
              <a:t> tin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mọi</a:t>
            </a:r>
            <a:r>
              <a:rPr lang="en-US" sz="3000" b="1" dirty="0">
                <a:latin typeface="Times New Roman" panose="02020603050405020304" pitchFamily="18" charset="0"/>
                <a:cs typeface="Times New Roman" panose="02020603050405020304" pitchFamily="18" charset="0"/>
                <a:sym typeface="Wingdings" panose="05000000000000000000" pitchFamily="2" charset="2"/>
              </a:rPr>
              <a:t> ng</a:t>
            </a:r>
            <a:r>
              <a:rPr lang="vi-VN" sz="3000" b="1" dirty="0">
                <a:latin typeface="Times New Roman" panose="02020603050405020304" pitchFamily="18" charset="0"/>
                <a:cs typeface="Times New Roman" panose="02020603050405020304" pitchFamily="18" charset="0"/>
                <a:sym typeface="Wingdings" panose="05000000000000000000" pitchFamily="2" charset="2"/>
              </a:rPr>
              <a:t>ư</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ời</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với</a:t>
            </a:r>
            <a:r>
              <a:rPr lang="en-US" sz="3000" b="1" dirty="0">
                <a:latin typeface="Times New Roman" panose="02020603050405020304" pitchFamily="18" charset="0"/>
                <a:cs typeface="Times New Roman" panose="02020603050405020304" pitchFamily="18" charset="0"/>
                <a:sym typeface="Wingdings" panose="05000000000000000000" pitchFamily="2" charset="2"/>
              </a:rPr>
              <a:t> X,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làm</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bạn</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3000" b="1" dirty="0">
                <a:latin typeface="Times New Roman" panose="02020603050405020304" pitchFamily="18" charset="0"/>
                <a:cs typeface="Times New Roman" panose="02020603050405020304" pitchFamily="18" charset="0"/>
                <a:sym typeface="Wingdings" panose="05000000000000000000" pitchFamily="2" charset="2"/>
              </a:rPr>
              <a:t> X ỷ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lại</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tiếp</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tục</a:t>
            </a:r>
            <a:r>
              <a:rPr lang="en-US" sz="3000" b="1" dirty="0">
                <a:latin typeface="Times New Roman" panose="02020603050405020304" pitchFamily="18" charset="0"/>
                <a:cs typeface="Times New Roman" panose="02020603050405020304" pitchFamily="18" charset="0"/>
                <a:sym typeface="Wingdings" panose="05000000000000000000" pitchFamily="2" charset="2"/>
              </a:rPr>
              <a:t> vi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phạm</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endParaRPr lang="en-US" sz="3000" b="1" dirty="0">
              <a:latin typeface="Times New Roman" panose="02020603050405020304" pitchFamily="18" charset="0"/>
              <a:cs typeface="Times New Roman" panose="02020603050405020304" pitchFamily="18" charset="0"/>
            </a:endParaRPr>
          </a:p>
          <a:p>
            <a:pPr algn="just"/>
            <a:r>
              <a:rPr lang="en-US" sz="3000" b="1" dirty="0">
                <a:latin typeface="Times New Roman" panose="02020603050405020304" pitchFamily="18" charset="0"/>
                <a:cs typeface="Times New Roman" panose="02020603050405020304" pitchFamily="18" charset="0"/>
              </a:rPr>
              <a:t>b. </a:t>
            </a:r>
            <a:r>
              <a:rPr lang="en-US" sz="3000" b="1" dirty="0" err="1">
                <a:latin typeface="Times New Roman" panose="02020603050405020304" pitchFamily="18" charset="0"/>
                <a:cs typeface="Times New Roman" panose="02020603050405020304" pitchFamily="18" charset="0"/>
              </a:rPr>
              <a:t>Nếu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em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là</a:t>
            </a:r>
            <a:r>
              <a:rPr lang="en-US" sz="3000" b="1" dirty="0">
                <a:latin typeface="Times New Roman" panose="02020603050405020304" pitchFamily="18" charset="0"/>
                <a:cs typeface="Times New Roman" panose="02020603050405020304" pitchFamily="18" charset="0"/>
              </a:rPr>
              <a:t> X, </a:t>
            </a:r>
            <a:r>
              <a:rPr lang="en-US" sz="3000" b="1" dirty="0" err="1">
                <a:latin typeface="Times New Roman" panose="02020603050405020304" pitchFamily="18" charset="0"/>
                <a:cs typeface="Times New Roman" panose="02020603050405020304" pitchFamily="18" charset="0"/>
              </a:rPr>
              <a:t>em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sẽ</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làm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gì</a:t>
            </a:r>
            <a:r>
              <a:rPr lang="en-US" sz="3000" b="1" dirty="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à"/>
            </a:pPr>
            <a:r>
              <a:rPr lang="en-US" sz="3000" b="1" dirty="0" err="1">
                <a:latin typeface="Times New Roman" panose="02020603050405020304" pitchFamily="18" charset="0"/>
                <a:cs typeface="Times New Roman" panose="02020603050405020304" pitchFamily="18" charset="0"/>
                <a:sym typeface="Wingdings" panose="05000000000000000000" pitchFamily="2" charset="2"/>
              </a:rPr>
              <a:t>Em</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sẽ</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ghi</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nhận</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tất</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cả</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các</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bạn</a:t>
            </a:r>
            <a:r>
              <a:rPr lang="en-US" sz="3000" b="1" dirty="0">
                <a:latin typeface="Times New Roman" panose="02020603050405020304" pitchFamily="18" charset="0"/>
                <a:cs typeface="Times New Roman" panose="02020603050405020304" pitchFamily="18" charset="0"/>
                <a:sym typeface="Wingdings" panose="05000000000000000000" pitchFamily="2" charset="2"/>
              </a:rPr>
              <a:t> vi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phạm</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mất</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trật</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tự</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khi</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xếp</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hàng</a:t>
            </a:r>
            <a:r>
              <a:rPr lang="en-US" sz="3000" b="1" dirty="0">
                <a:latin typeface="Times New Roman" panose="02020603050405020304" pitchFamily="18" charset="0"/>
                <a:cs typeface="Times New Roman" panose="02020603050405020304" pitchFamily="18" charset="0"/>
                <a:sym typeface="Wingdings" panose="05000000000000000000" pitchFamily="2" charset="2"/>
              </a:rPr>
              <a:t> di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chuyển</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lên</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lớp</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kể</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cả</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bạn</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thân</a:t>
            </a:r>
            <a:r>
              <a:rPr lang="en-US" sz="3000" b="1" dirty="0">
                <a:latin typeface="Times New Roman" panose="02020603050405020304" pitchFamily="18" charset="0"/>
                <a:cs typeface="Times New Roman" panose="02020603050405020304" pitchFamily="18" charset="0"/>
                <a:sym typeface="Wingdings" panose="05000000000000000000" pitchFamily="2" charset="2"/>
              </a:rPr>
              <a:t>.</a:t>
            </a:r>
          </a:p>
          <a:p>
            <a:pPr marL="457200" indent="-457200" algn="just">
              <a:buFont typeface="Wingdings" panose="05000000000000000000" pitchFamily="2" charset="2"/>
              <a:buChar char="à"/>
            </a:pPr>
            <a:r>
              <a:rPr lang="en-US" sz="3000" b="1" dirty="0" err="1">
                <a:latin typeface="Times New Roman" panose="02020603050405020304" pitchFamily="18" charset="0"/>
                <a:cs typeface="Times New Roman" panose="02020603050405020304" pitchFamily="18" charset="0"/>
                <a:sym typeface="Wingdings" panose="05000000000000000000" pitchFamily="2" charset="2"/>
              </a:rPr>
              <a:t>Em</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sẽ</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giải</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thích</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cho</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bạn</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thân</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hiểu</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bạn</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cần</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phải</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thực</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hiện</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nội</a:t>
            </a:r>
            <a:r>
              <a:rPr lang="en-US" sz="3000" b="1" dirty="0">
                <a:latin typeface="Times New Roman" panose="02020603050405020304" pitchFamily="18" charset="0"/>
                <a:cs typeface="Times New Roman" panose="02020603050405020304" pitchFamily="18" charset="0"/>
                <a:sym typeface="Wingdings" panose="05000000000000000000" pitchFamily="2" charset="2"/>
              </a:rPr>
              <a:t> qui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nhà</a:t>
            </a:r>
            <a:r>
              <a:rPr lang="en-US" sz="3000" b="1" dirty="0">
                <a:latin typeface="Times New Roman" panose="02020603050405020304" pitchFamily="18" charset="0"/>
                <a:cs typeface="Times New Roman" panose="02020603050405020304" pitchFamily="18" charset="0"/>
                <a:sym typeface="Wingdings" panose="05000000000000000000" pitchFamily="2" charset="2"/>
              </a:rPr>
              <a:t> tr</a:t>
            </a:r>
            <a:r>
              <a:rPr lang="vi-VN" sz="3000" b="1" dirty="0">
                <a:latin typeface="Times New Roman" panose="02020603050405020304" pitchFamily="18" charset="0"/>
                <a:cs typeface="Times New Roman" panose="02020603050405020304" pitchFamily="18" charset="0"/>
                <a:sym typeface="Wingdings" panose="05000000000000000000" pitchFamily="2" charset="2"/>
              </a:rPr>
              <a:t>ư</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ờng</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em</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cần</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phải</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làm</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đúng</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nhiệm</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vụ</a:t>
            </a:r>
            <a:r>
              <a:rPr lang="en-US" sz="3000" b="1" dirty="0">
                <a:latin typeface="Times New Roman" panose="02020603050405020304" pitchFamily="18" charset="0"/>
                <a:cs typeface="Times New Roman" panose="02020603050405020304" pitchFamily="18" charset="0"/>
                <a:sym typeface="Wingdings" panose="05000000000000000000" pitchFamily="2" charset="2"/>
              </a:rPr>
              <a:t> đ</a:t>
            </a:r>
            <a:r>
              <a:rPr lang="vi-VN" sz="3000" b="1" dirty="0">
                <a:latin typeface="Times New Roman" panose="02020603050405020304" pitchFamily="18" charset="0"/>
                <a:cs typeface="Times New Roman" panose="02020603050405020304" pitchFamily="18" charset="0"/>
                <a:sym typeface="Wingdings" panose="05000000000000000000" pitchFamily="2" charset="2"/>
              </a:rPr>
              <a:t>ư</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ợc</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latin typeface="Times New Roman" panose="02020603050405020304" pitchFamily="18" charset="0"/>
                <a:cs typeface="Times New Roman" panose="02020603050405020304" pitchFamily="18" charset="0"/>
                <a:sym typeface="Wingdings" panose="05000000000000000000" pitchFamily="2" charset="2"/>
              </a:rPr>
              <a:t>giao</a:t>
            </a:r>
            <a:r>
              <a:rPr lang="en-US" sz="3000" b="1" dirty="0">
                <a:latin typeface="Times New Roman" panose="02020603050405020304" pitchFamily="18" charset="0"/>
                <a:cs typeface="Times New Roman" panose="02020603050405020304" pitchFamily="18" charset="0"/>
                <a:sym typeface="Wingdings" panose="05000000000000000000" pitchFamily="2" charset="2"/>
              </a:rPr>
              <a:t> ….</a:t>
            </a:r>
            <a:endParaRPr lang="en-US" sz="3000" b="1" dirty="0">
              <a:latin typeface="Times New Roman" panose="02020603050405020304" pitchFamily="18" charset="0"/>
              <a:cs typeface="Times New Roman" panose="02020603050405020304" pitchFamily="18" charset="0"/>
            </a:endParaRPr>
          </a:p>
          <a:p>
            <a:pPr marL="342900" indent="-342900" algn="just">
              <a:lnSpc>
                <a:spcPct val="115000"/>
              </a:lnSpc>
              <a:spcAft>
                <a:spcPts val="0"/>
              </a:spcAft>
              <a:buAutoNum type="arabicPeriod"/>
            </a:pPr>
            <a:endParaRPr lang="en-US" sz="30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9923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9A4FA7-1335-4B44-9893-D45B3D39C79F}"/>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1123C47A-232E-45A7-AB57-F356E668BF57}"/>
              </a:ext>
            </a:extLst>
          </p:cNvPr>
          <p:cNvSpPr txBox="1"/>
          <p:nvPr/>
        </p:nvSpPr>
        <p:spPr>
          <a:xfrm>
            <a:off x="848139" y="808770"/>
            <a:ext cx="10495722" cy="1815882"/>
          </a:xfrm>
          <a:prstGeom prst="rect">
            <a:avLst/>
          </a:prstGeom>
          <a:noFill/>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TIẾT 1 – BÀI 1</a:t>
            </a:r>
          </a:p>
          <a:p>
            <a:pPr algn="ctr"/>
            <a:r>
              <a:rPr lang="en-US" sz="4400" b="1" dirty="0">
                <a:solidFill>
                  <a:srgbClr val="FF0000"/>
                </a:solidFill>
                <a:latin typeface="Times New Roman" panose="02020603050405020304" pitchFamily="18" charset="0"/>
                <a:cs typeface="Times New Roman" panose="02020603050405020304" pitchFamily="18" charset="0"/>
              </a:rPr>
              <a:t>CHÍ CÔNG VÔ T</a:t>
            </a:r>
            <a:r>
              <a:rPr lang="vi-VN" sz="4400" b="1" dirty="0">
                <a:solidFill>
                  <a:srgbClr val="FF0000"/>
                </a:solidFill>
                <a:latin typeface="Times New Roman" panose="02020603050405020304" pitchFamily="18" charset="0"/>
                <a:cs typeface="Times New Roman" panose="02020603050405020304" pitchFamily="18" charset="0"/>
              </a:rPr>
              <a:t>Ư</a:t>
            </a:r>
            <a:endParaRPr lang="en-US" sz="4400" b="1"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tiết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dạy</a:t>
            </a:r>
            <a:r>
              <a:rPr lang="en-US" sz="3200" b="1" dirty="0">
                <a:solidFill>
                  <a:srgbClr val="FF0000"/>
                </a:solidFill>
                <a:latin typeface="Times New Roman" panose="02020603050405020304" pitchFamily="18" charset="0"/>
                <a:cs typeface="Times New Roman" panose="02020603050405020304" pitchFamily="18" charset="0"/>
              </a:rPr>
              <a:t> 2)</a:t>
            </a:r>
          </a:p>
        </p:txBody>
      </p:sp>
      <p:sp>
        <p:nvSpPr>
          <p:cNvPr id="6" name="TextBox 5">
            <a:extLst>
              <a:ext uri="{FF2B5EF4-FFF2-40B4-BE49-F238E27FC236}">
                <a16:creationId xmlns:a16="http://schemas.microsoft.com/office/drawing/2014/main" id="{66E9E6C6-7BCA-4775-A588-3D0B6E5EC239}"/>
              </a:ext>
            </a:extLst>
          </p:cNvPr>
          <p:cNvSpPr txBox="1"/>
          <p:nvPr/>
        </p:nvSpPr>
        <p:spPr>
          <a:xfrm>
            <a:off x="2186609" y="2790458"/>
            <a:ext cx="7818782"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solidFill>
                  <a:srgbClr val="0000FF"/>
                </a:solidFill>
                <a:latin typeface="Times New Roman" panose="02020603050405020304" pitchFamily="18" charset="0"/>
                <a:cs typeface="Times New Roman" panose="02020603050405020304" pitchFamily="18" charset="0"/>
              </a:rPr>
              <a:t>I./ ĐẶT VẤN ĐỀ</a:t>
            </a:r>
          </a:p>
          <a:p>
            <a:r>
              <a:rPr lang="en-US" sz="4000" b="1" dirty="0">
                <a:solidFill>
                  <a:srgbClr val="0000FF"/>
                </a:solidFill>
                <a:latin typeface="Times New Roman" panose="02020603050405020304" pitchFamily="18" charset="0"/>
                <a:cs typeface="Times New Roman" panose="02020603050405020304" pitchFamily="18" charset="0"/>
              </a:rPr>
              <a:t>II./ NỘI DUNG BÀI HỌC</a:t>
            </a:r>
          </a:p>
          <a:p>
            <a:pPr marL="914400" indent="-914400">
              <a:buAutoNum type="arabicPeriod"/>
            </a:pPr>
            <a:r>
              <a:rPr lang="en-US" sz="4000" b="1" dirty="0" err="1">
                <a:latin typeface="Times New Roman" panose="02020603050405020304" pitchFamily="18" charset="0"/>
                <a:cs typeface="Times New Roman" panose="02020603050405020304" pitchFamily="18" charset="0"/>
              </a:rPr>
              <a:t>Khái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niệm</a:t>
            </a:r>
            <a:endParaRPr lang="en-US" sz="4000" b="1" dirty="0">
              <a:latin typeface="Times New Roman" panose="02020603050405020304" pitchFamily="18" charset="0"/>
              <a:cs typeface="Times New Roman" panose="02020603050405020304" pitchFamily="18" charset="0"/>
            </a:endParaRPr>
          </a:p>
          <a:p>
            <a:pPr marL="914400" indent="-914400">
              <a:buAutoNum type="arabicPeriod"/>
            </a:pPr>
            <a:r>
              <a:rPr lang="en-US" sz="4000" b="1" dirty="0">
                <a:latin typeface="Times New Roman" panose="02020603050405020304" pitchFamily="18" charset="0"/>
                <a:cs typeface="Times New Roman" panose="02020603050405020304" pitchFamily="18" charset="0"/>
              </a:rPr>
              <a:t>Ý </a:t>
            </a:r>
            <a:r>
              <a:rPr lang="en-US" sz="4000" b="1" dirty="0" err="1">
                <a:latin typeface="Times New Roman" panose="02020603050405020304" pitchFamily="18" charset="0"/>
                <a:cs typeface="Times New Roman" panose="02020603050405020304" pitchFamily="18" charset="0"/>
              </a:rPr>
              <a:t>nghĩa</a:t>
            </a:r>
            <a:endParaRPr lang="en-US" sz="4000" b="1" dirty="0">
              <a:latin typeface="Times New Roman" panose="02020603050405020304" pitchFamily="18" charset="0"/>
              <a:cs typeface="Times New Roman" panose="02020603050405020304" pitchFamily="18" charset="0"/>
            </a:endParaRPr>
          </a:p>
          <a:p>
            <a:pPr marL="914400" indent="-914400">
              <a:buAutoNum type="arabicPeriod"/>
            </a:pPr>
            <a:r>
              <a:rPr lang="en-US" sz="4000" b="1" dirty="0" err="1">
                <a:latin typeface="Times New Roman" panose="02020603050405020304" pitchFamily="18" charset="0"/>
                <a:cs typeface="Times New Roman" panose="02020603050405020304" pitchFamily="18" charset="0"/>
              </a:rPr>
              <a:t>Rèn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luyện</a:t>
            </a:r>
            <a:endParaRPr lang="en-US" sz="4000" b="1" dirty="0">
              <a:latin typeface="Times New Roman" panose="02020603050405020304" pitchFamily="18" charset="0"/>
              <a:cs typeface="Times New Roman" panose="02020603050405020304" pitchFamily="18" charset="0"/>
            </a:endParaRPr>
          </a:p>
          <a:p>
            <a:r>
              <a:rPr lang="en-US" sz="4000" b="1" dirty="0">
                <a:solidFill>
                  <a:srgbClr val="0000FF"/>
                </a:solidFill>
                <a:latin typeface="Times New Roman" panose="02020603050405020304" pitchFamily="18" charset="0"/>
                <a:cs typeface="Times New Roman" panose="02020603050405020304" pitchFamily="18" charset="0"/>
              </a:rPr>
              <a:t>III./ LUYỆN TẬP</a:t>
            </a:r>
          </a:p>
        </p:txBody>
      </p:sp>
      <p:sp>
        <p:nvSpPr>
          <p:cNvPr id="7" name="Right Brace 6">
            <a:extLst>
              <a:ext uri="{FF2B5EF4-FFF2-40B4-BE49-F238E27FC236}">
                <a16:creationId xmlns:a16="http://schemas.microsoft.com/office/drawing/2014/main" id="{87570825-A392-42F6-82B5-4053BE8140C9}"/>
              </a:ext>
            </a:extLst>
          </p:cNvPr>
          <p:cNvSpPr/>
          <p:nvPr/>
        </p:nvSpPr>
        <p:spPr>
          <a:xfrm>
            <a:off x="6657560" y="5606939"/>
            <a:ext cx="324678" cy="884581"/>
          </a:xfrm>
          <a:prstGeom prst="rightBrace">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1EE92824-C61A-40E1-9ADA-CA0B7AA6ED4C}"/>
              </a:ext>
            </a:extLst>
          </p:cNvPr>
          <p:cNvSpPr/>
          <p:nvPr/>
        </p:nvSpPr>
        <p:spPr>
          <a:xfrm>
            <a:off x="8547653" y="3733800"/>
            <a:ext cx="1033670" cy="46382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Tiết</a:t>
            </a:r>
            <a:r>
              <a:rPr lang="en-US" sz="2800" dirty="0">
                <a:latin typeface="Times New Roman" panose="02020603050405020304" pitchFamily="18" charset="0"/>
                <a:cs typeface="Times New Roman" panose="02020603050405020304" pitchFamily="18" charset="0"/>
              </a:rPr>
              <a:t> 1</a:t>
            </a:r>
          </a:p>
        </p:txBody>
      </p:sp>
      <p:sp>
        <p:nvSpPr>
          <p:cNvPr id="9" name="Right Brace 8">
            <a:extLst>
              <a:ext uri="{FF2B5EF4-FFF2-40B4-BE49-F238E27FC236}">
                <a16:creationId xmlns:a16="http://schemas.microsoft.com/office/drawing/2014/main" id="{EFC68A4D-2DD7-4FE7-875A-7B8391E3D271}"/>
              </a:ext>
            </a:extLst>
          </p:cNvPr>
          <p:cNvSpPr/>
          <p:nvPr/>
        </p:nvSpPr>
        <p:spPr>
          <a:xfrm>
            <a:off x="8054008" y="2883942"/>
            <a:ext cx="397566" cy="2107095"/>
          </a:xfrm>
          <a:prstGeom prst="rightBrace">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2ED06776-DB52-4B67-BCFC-937812C824C5}"/>
              </a:ext>
            </a:extLst>
          </p:cNvPr>
          <p:cNvSpPr/>
          <p:nvPr/>
        </p:nvSpPr>
        <p:spPr>
          <a:xfrm>
            <a:off x="7020338" y="5817316"/>
            <a:ext cx="1033670" cy="463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Tiết</a:t>
            </a:r>
            <a:r>
              <a:rPr lang="en-US" sz="2800" dirty="0">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2583982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97BF1-48E8-4EE6-B893-B86CD9F62C6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123C47A-232E-45A7-AB57-F356E668BF57}"/>
              </a:ext>
            </a:extLst>
          </p:cNvPr>
          <p:cNvSpPr txBox="1"/>
          <p:nvPr/>
        </p:nvSpPr>
        <p:spPr>
          <a:xfrm>
            <a:off x="848139" y="627320"/>
            <a:ext cx="10495722" cy="830997"/>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Hướng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vê</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nha</a:t>
            </a:r>
            <a:r>
              <a:rPr lang="en-US" sz="4800" b="1"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1D6DBF06-ED71-4045-AA4E-BF107E4A4B07}"/>
              </a:ext>
            </a:extLst>
          </p:cNvPr>
          <p:cNvSpPr txBox="1"/>
          <p:nvPr/>
        </p:nvSpPr>
        <p:spPr>
          <a:xfrm>
            <a:off x="848139" y="1813173"/>
            <a:ext cx="10289554" cy="3724096"/>
          </a:xfrm>
          <a:prstGeom prst="rect">
            <a:avLst/>
          </a:prstGeom>
          <a:noFill/>
        </p:spPr>
        <p:txBody>
          <a:bodyPr wrap="square" rtlCol="0">
            <a:spAutoFit/>
          </a:bodyPr>
          <a:lstStyle/>
          <a:p>
            <a:pPr marL="571500" indent="-571500" algn="just">
              <a:buFontTx/>
              <a:buChar char="-"/>
            </a:pPr>
            <a:r>
              <a:rPr lang="en-US" sz="3600" b="1" dirty="0" err="1">
                <a:latin typeface="Times New Roman" panose="02020603050405020304" pitchFamily="18" charset="0"/>
                <a:cs typeface="Times New Roman" panose="02020603050405020304" pitchFamily="18" charset="0"/>
              </a:rPr>
              <a:t>Học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nội</a:t>
            </a:r>
            <a:r>
              <a:rPr lang="en-US" sz="3600" b="1" dirty="0">
                <a:latin typeface="Times New Roman" panose="02020603050405020304" pitchFamily="18" charset="0"/>
                <a:cs typeface="Times New Roman" panose="02020603050405020304" pitchFamily="18" charset="0"/>
              </a:rPr>
              <a:t> dung </a:t>
            </a:r>
            <a:r>
              <a:rPr lang="en-US" sz="3600" b="1" dirty="0" err="1">
                <a:latin typeface="Times New Roman" panose="02020603050405020304" pitchFamily="18" charset="0"/>
                <a:cs typeface="Times New Roman" panose="02020603050405020304" pitchFamily="18" charset="0"/>
              </a:rPr>
              <a:t>bài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học</a:t>
            </a:r>
            <a:r>
              <a:rPr lang="en-US" sz="3600" b="1" dirty="0">
                <a:latin typeface="Times New Roman" panose="02020603050405020304" pitchFamily="18" charset="0"/>
                <a:cs typeface="Times New Roman" panose="02020603050405020304" pitchFamily="18" charset="0"/>
              </a:rPr>
              <a:t>.</a:t>
            </a:r>
          </a:p>
          <a:p>
            <a:pPr algn="just"/>
            <a:r>
              <a:rPr lang="en-US" sz="36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niệm</a:t>
            </a:r>
            <a:r>
              <a:rPr lang="en-US" sz="3200" b="1" dirty="0">
                <a:latin typeface="Times New Roman" panose="02020603050405020304" pitchFamily="18" charset="0"/>
                <a:cs typeface="Times New Roman" panose="02020603050405020304" pitchFamily="18" charset="0"/>
              </a:rPr>
              <a:t> </a:t>
            </a:r>
          </a:p>
          <a:p>
            <a:pPr algn="just"/>
            <a:r>
              <a:rPr lang="en-US" sz="3200" b="1" dirty="0">
                <a:latin typeface="Times New Roman" panose="02020603050405020304" pitchFamily="18" charset="0"/>
                <a:cs typeface="Times New Roman" panose="02020603050405020304" pitchFamily="18" charset="0"/>
              </a:rPr>
              <a:t>	+ Ý </a:t>
            </a:r>
            <a:r>
              <a:rPr lang="en-US" sz="3200" b="1" dirty="0" err="1">
                <a:latin typeface="Times New Roman" panose="02020603050405020304" pitchFamily="18" charset="0"/>
                <a:cs typeface="Times New Roman" panose="02020603050405020304" pitchFamily="18" charset="0"/>
              </a:rPr>
              <a:t>nghĩa</a:t>
            </a:r>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Rèn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luyện</a:t>
            </a:r>
            <a:endParaRPr lang="en-US" sz="3200" b="1" dirty="0">
              <a:latin typeface="Times New Roman" panose="02020603050405020304" pitchFamily="18" charset="0"/>
              <a:cs typeface="Times New Roman" panose="02020603050405020304" pitchFamily="18" charset="0"/>
            </a:endParaRPr>
          </a:p>
          <a:p>
            <a:pPr algn="just"/>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Chuẩn</a:t>
            </a:r>
            <a:r>
              <a:rPr lang="en-US" sz="3600" b="1" dirty="0">
                <a:latin typeface="Times New Roman" panose="02020603050405020304" pitchFamily="18" charset="0"/>
                <a:cs typeface="Times New Roman" panose="02020603050405020304" pitchFamily="18" charset="0"/>
              </a:rPr>
              <a:t> bị : </a:t>
            </a:r>
            <a:r>
              <a:rPr lang="en-US" sz="3600" b="1" dirty="0" err="1">
                <a:latin typeface="Times New Roman" panose="02020603050405020304" pitchFamily="18" charset="0"/>
                <a:cs typeface="Times New Roman" panose="02020603050405020304" pitchFamily="18" charset="0"/>
              </a:rPr>
              <a:t>Bài</a:t>
            </a:r>
            <a:r>
              <a:rPr lang="en-US" sz="3600" b="1" dirty="0">
                <a:latin typeface="Times New Roman" panose="02020603050405020304" pitchFamily="18" charset="0"/>
                <a:cs typeface="Times New Roman" panose="02020603050405020304" pitchFamily="18" charset="0"/>
              </a:rPr>
              <a:t> 2 – </a:t>
            </a:r>
            <a:r>
              <a:rPr lang="en-US" sz="3600" b="1" dirty="0" err="1">
                <a:latin typeface="Times New Roman" panose="02020603050405020304" pitchFamily="18" charset="0"/>
                <a:cs typeface="Times New Roman" panose="02020603050405020304" pitchFamily="18" charset="0"/>
              </a:rPr>
              <a:t>Tư</a:t>
            </a:r>
            <a:r>
              <a:rPr lang="en-US" sz="3600" b="1" dirty="0">
                <a:latin typeface="Times New Roman" panose="02020603050405020304" pitchFamily="18" charset="0"/>
                <a:cs typeface="Times New Roman" panose="02020603050405020304" pitchFamily="18" charset="0"/>
              </a:rPr>
              <a:t>̣ chủ.</a:t>
            </a:r>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Đọc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đặt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đê</a:t>
            </a:r>
            <a:r>
              <a:rPr lang="en-US" sz="3200" b="1" dirty="0">
                <a:latin typeface="Times New Roman" panose="02020603050405020304" pitchFamily="18" charset="0"/>
                <a:cs typeface="Times New Roman" panose="02020603050405020304" pitchFamily="18" charset="0"/>
              </a:rPr>
              <a:t>̀.</a:t>
            </a:r>
          </a:p>
          <a:p>
            <a:pPr algn="just"/>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Tìm</a:t>
            </a:r>
            <a:r>
              <a:rPr lang="en-US" sz="3200" b="1" dirty="0">
                <a:latin typeface="Times New Roman" panose="02020603050405020304" pitchFamily="18" charset="0"/>
                <a:cs typeface="Times New Roman" panose="02020603050405020304" pitchFamily="18" charset="0"/>
              </a:rPr>
              <a:t> ví dụ </a:t>
            </a:r>
            <a:r>
              <a:rPr lang="en-US" sz="3200" b="1" dirty="0" err="1">
                <a:latin typeface="Times New Roman" panose="02020603050405020304" pitchFamily="18" charset="0"/>
                <a:cs typeface="Times New Roman" panose="02020603050405020304" pitchFamily="18" charset="0"/>
              </a:rPr>
              <a:t>việc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làm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biết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biết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a:t>
            </a:r>
            <a:r>
              <a:rPr lang="en-US" sz="3200" b="1" dirty="0">
                <a:latin typeface="Times New Roman" panose="02020603050405020304" pitchFamily="18" charset="0"/>
                <a:cs typeface="Times New Roman" panose="02020603050405020304" pitchFamily="18" charset="0"/>
              </a:rPr>
              <a:t>̣ chủ.</a:t>
            </a:r>
            <a:endParaRPr lang="vi-VN" sz="3200" b="1" dirty="0">
              <a:latin typeface="Times New Roman" panose="02020603050405020304" pitchFamily="18" charset="0"/>
              <a:cs typeface="Times New Roman" panose="02020603050405020304" pitchFamily="18" charset="0"/>
            </a:endParaRPr>
          </a:p>
        </p:txBody>
      </p:sp>
      <p:sp>
        <p:nvSpPr>
          <p:cNvPr id="8" name="Arrow: Down 7">
            <a:extLst>
              <a:ext uri="{FF2B5EF4-FFF2-40B4-BE49-F238E27FC236}">
                <a16:creationId xmlns:a16="http://schemas.microsoft.com/office/drawing/2014/main" id="{186839AC-83D2-4865-BB2F-9EE5445F27DF}"/>
              </a:ext>
            </a:extLst>
          </p:cNvPr>
          <p:cNvSpPr/>
          <p:nvPr/>
        </p:nvSpPr>
        <p:spPr>
          <a:xfrm>
            <a:off x="202910" y="412789"/>
            <a:ext cx="2555280" cy="63003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GHI BÀI</a:t>
            </a:r>
          </a:p>
        </p:txBody>
      </p:sp>
    </p:spTree>
    <p:extLst>
      <p:ext uri="{BB962C8B-B14F-4D97-AF65-F5344CB8AC3E}">
        <p14:creationId xmlns:p14="http://schemas.microsoft.com/office/powerpoint/2010/main" val="3288576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3AFE3B-1676-4D17-B9EA-58DFE94F711C}"/>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1123C47A-232E-45A7-AB57-F356E668BF57}"/>
              </a:ext>
            </a:extLst>
          </p:cNvPr>
          <p:cNvSpPr txBox="1"/>
          <p:nvPr/>
        </p:nvSpPr>
        <p:spPr>
          <a:xfrm>
            <a:off x="2796208" y="181634"/>
            <a:ext cx="569843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Tiế1 - </a:t>
            </a:r>
            <a:r>
              <a:rPr lang="en-US" sz="3600" b="1" dirty="0" err="1">
                <a:solidFill>
                  <a:srgbClr val="FF0000"/>
                </a:solidFill>
                <a:latin typeface="Times New Roman" panose="02020603050405020304" pitchFamily="18" charset="0"/>
                <a:cs typeface="Times New Roman" panose="02020603050405020304" pitchFamily="18" charset="0"/>
              </a:rPr>
              <a:t>Bài</a:t>
            </a:r>
            <a:r>
              <a:rPr lang="en-US" sz="3600" b="1" dirty="0">
                <a:solidFill>
                  <a:srgbClr val="FF0000"/>
                </a:solidFill>
                <a:latin typeface="Times New Roman" panose="02020603050405020304" pitchFamily="18" charset="0"/>
                <a:cs typeface="Times New Roman" panose="02020603050405020304" pitchFamily="18" charset="0"/>
              </a:rPr>
              <a:t> 1</a:t>
            </a:r>
          </a:p>
          <a:p>
            <a:pPr algn="ctr"/>
            <a:r>
              <a:rPr lang="en-US" sz="3600" b="1" dirty="0">
                <a:solidFill>
                  <a:srgbClr val="FF0000"/>
                </a:solidFill>
                <a:latin typeface="Times New Roman" panose="02020603050405020304" pitchFamily="18" charset="0"/>
                <a:cs typeface="Times New Roman" panose="02020603050405020304" pitchFamily="18" charset="0"/>
              </a:rPr>
              <a:t> CHÍ CÔNG VÔ T</a:t>
            </a:r>
            <a:r>
              <a:rPr lang="vi-VN" sz="3600" b="1" dirty="0">
                <a:solidFill>
                  <a:srgbClr val="FF0000"/>
                </a:solidFill>
                <a:latin typeface="Times New Roman" panose="02020603050405020304" pitchFamily="18" charset="0"/>
                <a:cs typeface="Times New Roman" panose="02020603050405020304" pitchFamily="18" charset="0"/>
              </a:rPr>
              <a:t>Ư</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D6DBF06-ED71-4045-AA4E-BF107E4A4B07}"/>
              </a:ext>
            </a:extLst>
          </p:cNvPr>
          <p:cNvSpPr txBox="1"/>
          <p:nvPr/>
        </p:nvSpPr>
        <p:spPr>
          <a:xfrm>
            <a:off x="1391478" y="1563597"/>
            <a:ext cx="9409043" cy="50167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a:solidFill>
                  <a:srgbClr val="0000FF"/>
                </a:solidFill>
                <a:latin typeface="Times New Roman" panose="02020603050405020304" pitchFamily="18" charset="0"/>
                <a:cs typeface="Times New Roman" panose="02020603050405020304" pitchFamily="18" charset="0"/>
              </a:rPr>
              <a:t>I./ ĐẶT VẤN ĐỀ</a:t>
            </a:r>
          </a:p>
          <a:p>
            <a:pPr algn="just"/>
            <a:r>
              <a:rPr lang="en-US" sz="3200" b="1" dirty="0">
                <a:solidFill>
                  <a:srgbClr val="0000FF"/>
                </a:solidFill>
                <a:latin typeface="Times New Roman" panose="02020603050405020304" pitchFamily="18" charset="0"/>
                <a:cs typeface="Times New Roman" panose="02020603050405020304" pitchFamily="18" charset="0"/>
              </a:rPr>
              <a:t>II./ NỘI DUNG BÀI HỌC</a:t>
            </a:r>
          </a:p>
          <a:p>
            <a:pPr algn="just"/>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Khái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niệm</a:t>
            </a:r>
            <a:endParaRPr lang="en-US" sz="3200" b="1" dirty="0">
              <a:solidFill>
                <a:srgbClr val="002060"/>
              </a:solidFill>
              <a:latin typeface="Times New Roman" panose="02020603050405020304" pitchFamily="18" charset="0"/>
              <a:cs typeface="Times New Roman" panose="02020603050405020304" pitchFamily="18" charset="0"/>
            </a:endParaRPr>
          </a:p>
          <a:p>
            <a:pPr algn="just"/>
            <a:r>
              <a:rPr lang="en-US" sz="3200" b="1" dirty="0" err="1">
                <a:latin typeface="Times New Roman" panose="02020603050405020304" pitchFamily="18" charset="0"/>
                <a:cs typeface="Times New Roman" panose="02020603050405020304" pitchFamily="18" charset="0"/>
              </a:rPr>
              <a:t>Chí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vô</a:t>
            </a:r>
            <a:r>
              <a:rPr lang="en-US" sz="3200" b="1" dirty="0">
                <a:latin typeface="Times New Roman" panose="02020603050405020304" pitchFamily="18" charset="0"/>
                <a:cs typeface="Times New Roman" panose="02020603050405020304" pitchFamily="18" charset="0"/>
              </a:rPr>
              <a:t> t</a:t>
            </a:r>
            <a:r>
              <a:rPr lang="vi-VN" sz="3200" b="1" dirty="0">
                <a:latin typeface="Times New Roman" panose="02020603050405020304" pitchFamily="18" charset="0"/>
                <a:cs typeface="Times New Roman" panose="02020603050405020304" pitchFamily="18" charset="0"/>
              </a:rPr>
              <a:t>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quyết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a:t>
            </a:r>
          </a:p>
          <a:p>
            <a:pPr lvl="0" algn="just"/>
            <a:r>
              <a:rPr lang="en-US" sz="3200" b="1" dirty="0">
                <a:solidFill>
                  <a:srgbClr val="002060"/>
                </a:solidFill>
                <a:latin typeface="Times New Roman" panose="02020603050405020304" pitchFamily="18" charset="0"/>
                <a:cs typeface="Times New Roman" panose="02020603050405020304" pitchFamily="18" charset="0"/>
              </a:rPr>
              <a:t>	2. Ý </a:t>
            </a:r>
            <a:r>
              <a:rPr lang="en-US" sz="3200" b="1" dirty="0" err="1">
                <a:solidFill>
                  <a:srgbClr val="002060"/>
                </a:solidFill>
                <a:latin typeface="Times New Roman" panose="02020603050405020304" pitchFamily="18" charset="0"/>
                <a:cs typeface="Times New Roman" panose="02020603050405020304" pitchFamily="18" charset="0"/>
              </a:rPr>
              <a:t>nghĩa</a:t>
            </a:r>
            <a:endParaRPr lang="en-US" sz="3200" b="1" dirty="0">
              <a:solidFill>
                <a:srgbClr val="002060"/>
              </a:solidFill>
              <a:latin typeface="Times New Roman" panose="02020603050405020304" pitchFamily="18" charset="0"/>
              <a:cs typeface="Times New Roman" panose="02020603050405020304" pitchFamily="18" charset="0"/>
            </a:endParaRPr>
          </a:p>
          <a:p>
            <a:pPr lvl="0" algn="just"/>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Làm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cho</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đất</a:t>
            </a:r>
            <a:r>
              <a:rPr lang="en-US" sz="3200" b="1" dirty="0">
                <a:solidFill>
                  <a:prstClr val="black"/>
                </a:solidFill>
                <a:latin typeface="Times New Roman" panose="02020603050405020304" pitchFamily="18" charset="0"/>
                <a:cs typeface="Times New Roman" panose="02020603050405020304" pitchFamily="18" charset="0"/>
              </a:rPr>
              <a:t> n</a:t>
            </a:r>
            <a:r>
              <a:rPr lang="vi-VN" sz="3200" b="1" dirty="0">
                <a:solidFill>
                  <a:prstClr val="black"/>
                </a:solidFill>
                <a:latin typeface="Times New Roman" panose="02020603050405020304" pitchFamily="18" charset="0"/>
                <a:cs typeface="Times New Roman" panose="02020603050405020304" pitchFamily="18" charset="0"/>
              </a:rPr>
              <a:t>ư</a:t>
            </a:r>
            <a:r>
              <a:rPr lang="en-US" sz="3200" b="1" dirty="0" err="1">
                <a:solidFill>
                  <a:prstClr val="black"/>
                </a:solidFill>
                <a:latin typeface="Times New Roman" panose="02020603050405020304" pitchFamily="18" charset="0"/>
                <a:cs typeface="Times New Roman" panose="02020603050405020304" pitchFamily="18" charset="0"/>
              </a:rPr>
              <a:t>ớc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thêm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giàu</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mạnh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xã</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hội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công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bằng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dân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chủ</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văn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minh</a:t>
            </a:r>
            <a:r>
              <a:rPr lang="en-US" sz="3200" b="1" dirty="0">
                <a:solidFill>
                  <a:prstClr val="black"/>
                </a:solidFill>
                <a:latin typeface="Times New Roman" panose="02020603050405020304" pitchFamily="18" charset="0"/>
                <a:cs typeface="Times New Roman" panose="02020603050405020304" pitchFamily="18" charset="0"/>
              </a:rPr>
              <a:t>.</a:t>
            </a:r>
          </a:p>
          <a:p>
            <a:pPr lvl="0" algn="just"/>
            <a:r>
              <a:rPr lang="en-US" sz="3200" b="1" dirty="0">
                <a:solidFill>
                  <a:prstClr val="black"/>
                </a:solidFill>
                <a:latin typeface="Times New Roman" panose="02020603050405020304" pitchFamily="18" charset="0"/>
                <a:cs typeface="Times New Roman" panose="02020603050405020304" pitchFamily="18" charset="0"/>
              </a:rPr>
              <a:t>- Đ</a:t>
            </a:r>
            <a:r>
              <a:rPr lang="vi-VN" sz="3200" b="1" dirty="0">
                <a:solidFill>
                  <a:prstClr val="black"/>
                </a:solidFill>
                <a:latin typeface="Times New Roman" panose="02020603050405020304" pitchFamily="18" charset="0"/>
                <a:cs typeface="Times New Roman" panose="02020603050405020304" pitchFamily="18" charset="0"/>
              </a:rPr>
              <a:t>ư</a:t>
            </a:r>
            <a:r>
              <a:rPr lang="en-US" sz="3200" b="1" dirty="0" err="1">
                <a:solidFill>
                  <a:prstClr val="black"/>
                </a:solidFill>
                <a:latin typeface="Times New Roman" panose="02020603050405020304" pitchFamily="18" charset="0"/>
                <a:cs typeface="Times New Roman" panose="02020603050405020304" pitchFamily="18" charset="0"/>
              </a:rPr>
              <a:t>ợc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mọi</a:t>
            </a:r>
            <a:r>
              <a:rPr lang="en-US" sz="3200" b="1" dirty="0">
                <a:solidFill>
                  <a:prstClr val="black"/>
                </a:solidFill>
                <a:latin typeface="Times New Roman" panose="02020603050405020304" pitchFamily="18" charset="0"/>
                <a:cs typeface="Times New Roman" panose="02020603050405020304" pitchFamily="18" charset="0"/>
              </a:rPr>
              <a:t> ng</a:t>
            </a:r>
            <a:r>
              <a:rPr lang="vi-VN" sz="3200" b="1" dirty="0">
                <a:solidFill>
                  <a:prstClr val="black"/>
                </a:solidFill>
                <a:latin typeface="Times New Roman" panose="02020603050405020304" pitchFamily="18" charset="0"/>
                <a:cs typeface="Times New Roman" panose="02020603050405020304" pitchFamily="18" charset="0"/>
              </a:rPr>
              <a:t>ư</a:t>
            </a:r>
            <a:r>
              <a:rPr lang="en-US" sz="3200" b="1" dirty="0" err="1">
                <a:solidFill>
                  <a:prstClr val="black"/>
                </a:solidFill>
                <a:latin typeface="Times New Roman" panose="02020603050405020304" pitchFamily="18" charset="0"/>
                <a:cs typeface="Times New Roman" panose="02020603050405020304" pitchFamily="18" charset="0"/>
              </a:rPr>
              <a:t>ời</a:t>
            </a:r>
            <a:r>
              <a:rPr lang="en-US" sz="3200" b="1" dirty="0">
                <a:solidFill>
                  <a:prstClr val="black"/>
                </a:solidFill>
                <a:latin typeface="Times New Roman" panose="02020603050405020304" pitchFamily="18" charset="0"/>
                <a:cs typeface="Times New Roman" panose="02020603050405020304" pitchFamily="18" charset="0"/>
              </a:rPr>
              <a:t> tin </a:t>
            </a:r>
            <a:r>
              <a:rPr lang="en-US" sz="3200" b="1" dirty="0" err="1">
                <a:solidFill>
                  <a:prstClr val="black"/>
                </a:solidFill>
                <a:latin typeface="Times New Roman" panose="02020603050405020304" pitchFamily="18" charset="0"/>
                <a:cs typeface="Times New Roman" panose="02020603050405020304" pitchFamily="18" charset="0"/>
              </a:rPr>
              <a:t>cậy</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và</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kính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trọng</a:t>
            </a:r>
            <a:r>
              <a:rPr lang="en-US" sz="3200" b="1" dirty="0">
                <a:solidFill>
                  <a:prstClr val="black"/>
                </a:solidFill>
                <a:latin typeface="Times New Roman" panose="02020603050405020304" pitchFamily="18" charset="0"/>
                <a:cs typeface="Times New Roman" panose="02020603050405020304" pitchFamily="18" charset="0"/>
              </a:rPr>
              <a:t>.</a:t>
            </a:r>
          </a:p>
        </p:txBody>
      </p:sp>
      <p:sp>
        <p:nvSpPr>
          <p:cNvPr id="7" name="Arrow: Down 6">
            <a:extLst>
              <a:ext uri="{FF2B5EF4-FFF2-40B4-BE49-F238E27FC236}">
                <a16:creationId xmlns:a16="http://schemas.microsoft.com/office/drawing/2014/main" id="{DE610693-E53F-47C1-B05E-655B5EE7AB23}"/>
              </a:ext>
            </a:extLst>
          </p:cNvPr>
          <p:cNvSpPr/>
          <p:nvPr/>
        </p:nvSpPr>
        <p:spPr>
          <a:xfrm>
            <a:off x="26504" y="84472"/>
            <a:ext cx="2555280" cy="630030"/>
          </a:xfrm>
          <a:prstGeom prst="downArrow">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GHI BÀI</a:t>
            </a:r>
          </a:p>
        </p:txBody>
      </p:sp>
    </p:spTree>
    <p:extLst>
      <p:ext uri="{BB962C8B-B14F-4D97-AF65-F5344CB8AC3E}">
        <p14:creationId xmlns:p14="http://schemas.microsoft.com/office/powerpoint/2010/main" val="4208590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77DBC9-3216-4326-91BA-C19849D2905A}"/>
              </a:ext>
            </a:extLst>
          </p:cNvPr>
          <p:cNvPicPr>
            <a:picLocks noChangeAspect="1"/>
          </p:cNvPicPr>
          <p:nvPr/>
        </p:nvPicPr>
        <p:blipFill rotWithShape="1">
          <a:blip r:embed="rId2"/>
          <a:srcRect b="7978"/>
          <a:stretch/>
        </p:blipFill>
        <p:spPr>
          <a:xfrm>
            <a:off x="0" y="0"/>
            <a:ext cx="12192000" cy="6858000"/>
          </a:xfrm>
          <a:prstGeom prst="rect">
            <a:avLst/>
          </a:prstGeom>
        </p:spPr>
      </p:pic>
      <p:sp>
        <p:nvSpPr>
          <p:cNvPr id="7" name="Cloud 6">
            <a:extLst>
              <a:ext uri="{FF2B5EF4-FFF2-40B4-BE49-F238E27FC236}">
                <a16:creationId xmlns:a16="http://schemas.microsoft.com/office/drawing/2014/main" id="{2BC67948-FCA2-4CC7-95A6-EA0FD878D5C1}"/>
              </a:ext>
            </a:extLst>
          </p:cNvPr>
          <p:cNvSpPr/>
          <p:nvPr/>
        </p:nvSpPr>
        <p:spPr>
          <a:xfrm>
            <a:off x="1561475" y="434716"/>
            <a:ext cx="9069049" cy="521657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 NỘI DUNG BÀI HỌC</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n-US" sz="4000" b="1"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Khái</a:t>
            </a:r>
            <a:r>
              <a:rPr kumimoji="0" 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niệm</a:t>
            </a:r>
            <a:endParaRPr kumimoji="0" 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Ý </a:t>
            </a:r>
            <a:r>
              <a:rPr kumimoji="0" lang="en-US" sz="4000" b="1"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nghĩa</a:t>
            </a:r>
            <a:endParaRPr kumimoji="0" 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Rèn</a:t>
            </a: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luyện</a:t>
            </a:r>
            <a:endPar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31058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6FC909-7DA5-4FAB-A3B0-4BB1673BD3BC}"/>
              </a:ext>
            </a:extLst>
          </p:cNvPr>
          <p:cNvPicPr>
            <a:picLocks noChangeAspect="1"/>
          </p:cNvPicPr>
          <p:nvPr/>
        </p:nvPicPr>
        <p:blipFill>
          <a:blip r:embed="rId2"/>
          <a:stretch>
            <a:fillRect/>
          </a:stretch>
        </p:blipFill>
        <p:spPr>
          <a:xfrm>
            <a:off x="0" y="36576"/>
            <a:ext cx="12192000" cy="6784848"/>
          </a:xfrm>
          <a:prstGeom prst="rect">
            <a:avLst/>
          </a:prstGeom>
        </p:spPr>
      </p:pic>
      <p:sp>
        <p:nvSpPr>
          <p:cNvPr id="2" name="Title 1">
            <a:extLst>
              <a:ext uri="{FF2B5EF4-FFF2-40B4-BE49-F238E27FC236}">
                <a16:creationId xmlns:a16="http://schemas.microsoft.com/office/drawing/2014/main" id="{24FBA252-D271-4118-9E20-F2FCD3B08961}"/>
              </a:ext>
            </a:extLst>
          </p:cNvPr>
          <p:cNvSpPr>
            <a:spLocks noGrp="1"/>
          </p:cNvSpPr>
          <p:nvPr>
            <p:ph type="title"/>
          </p:nvPr>
        </p:nvSpPr>
        <p:spPr/>
        <p:txBody>
          <a:bodyPr/>
          <a:lstStyle/>
          <a:p>
            <a:pPr algn="just"/>
            <a:r>
              <a:rPr lang="en-GB" b="1" dirty="0">
                <a:solidFill>
                  <a:srgbClr val="0000FF"/>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Em</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đồng</a:t>
            </a:r>
            <a:r>
              <a:rPr lang="en-GB" b="1" dirty="0">
                <a:solidFill>
                  <a:srgbClr val="FF0000"/>
                </a:solidFill>
                <a:latin typeface="Times New Roman" panose="02020603050405020304" pitchFamily="18" charset="0"/>
                <a:cs typeface="Times New Roman" panose="02020603050405020304" pitchFamily="18" charset="0"/>
              </a:rPr>
              <a:t> ý hay </a:t>
            </a:r>
            <a:r>
              <a:rPr lang="en-GB" b="1" dirty="0" err="1">
                <a:solidFill>
                  <a:srgbClr val="FF0000"/>
                </a:solidFill>
                <a:latin typeface="Times New Roman" panose="02020603050405020304" pitchFamily="18" charset="0"/>
                <a:cs typeface="Times New Roman" panose="02020603050405020304" pitchFamily="18" charset="0"/>
              </a:rPr>
              <a:t>không</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đồng</a:t>
            </a:r>
            <a:r>
              <a:rPr lang="en-GB" b="1" dirty="0">
                <a:solidFill>
                  <a:srgbClr val="FF0000"/>
                </a:solidFill>
                <a:latin typeface="Times New Roman" panose="02020603050405020304" pitchFamily="18" charset="0"/>
                <a:cs typeface="Times New Roman" panose="02020603050405020304" pitchFamily="18" charset="0"/>
              </a:rPr>
              <a:t> ý </a:t>
            </a:r>
            <a:r>
              <a:rPr lang="en-GB" b="1" dirty="0" err="1">
                <a:solidFill>
                  <a:srgbClr val="FF0000"/>
                </a:solidFill>
                <a:latin typeface="Times New Roman" panose="02020603050405020304" pitchFamily="18" charset="0"/>
                <a:cs typeface="Times New Roman" panose="02020603050405020304" pitchFamily="18" charset="0"/>
              </a:rPr>
              <a:t>khi</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gặp</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những</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trường</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hợp</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sau</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đây</a:t>
            </a:r>
            <a:r>
              <a:rPr lang="en-GB" b="1" dirty="0">
                <a:solidFill>
                  <a:srgbClr val="FF0000"/>
                </a:solidFill>
                <a:latin typeface="Times New Roman" panose="02020603050405020304" pitchFamily="18" charset="0"/>
                <a:cs typeface="Times New Roman" panose="02020603050405020304" pitchFamily="18" charset="0"/>
              </a:rPr>
              <a:t>?</a:t>
            </a:r>
            <a:endParaRPr lang="en-GB"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C1F28D-90C8-48FF-B26B-348EA5ACED10}"/>
              </a:ext>
            </a:extLst>
          </p:cNvPr>
          <p:cNvSpPr>
            <a:spLocks noGrp="1"/>
          </p:cNvSpPr>
          <p:nvPr>
            <p:ph idx="1"/>
          </p:nvPr>
        </p:nvSpPr>
        <p:spPr>
          <a:xfrm>
            <a:off x="838200" y="1690688"/>
            <a:ext cx="10515600" cy="4351338"/>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en-GB" sz="3200" b="1" dirty="0">
                <a:solidFill>
                  <a:srgbClr val="002060"/>
                </a:solidFill>
                <a:latin typeface="Times New Roman" panose="02020603050405020304" pitchFamily="18" charset="0"/>
                <a:cs typeface="Times New Roman" panose="02020603050405020304" pitchFamily="18" charset="0"/>
              </a:rPr>
              <a:t>a. </a:t>
            </a:r>
            <a:r>
              <a:rPr lang="en-GB" sz="3200" b="1" dirty="0" err="1">
                <a:solidFill>
                  <a:srgbClr val="002060"/>
                </a:solidFill>
                <a:latin typeface="Times New Roman" panose="02020603050405020304" pitchFamily="18" charset="0"/>
                <a:cs typeface="Times New Roman" panose="02020603050405020304" pitchFamily="18" charset="0"/>
              </a:rPr>
              <a:t>Lớp</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trưởng</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sư</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dụng</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tiền</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quy</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lớp</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đê</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chơi</a:t>
            </a:r>
            <a:r>
              <a:rPr lang="en-GB" sz="3200" b="1" dirty="0">
                <a:solidFill>
                  <a:srgbClr val="002060"/>
                </a:solidFill>
                <a:latin typeface="Times New Roman" panose="02020603050405020304" pitchFamily="18" charset="0"/>
                <a:cs typeface="Times New Roman" panose="02020603050405020304" pitchFamily="18" charset="0"/>
              </a:rPr>
              <a:t> game.</a:t>
            </a:r>
          </a:p>
        </p:txBody>
      </p:sp>
      <p:pic>
        <p:nvPicPr>
          <p:cNvPr id="5" name="Picture 4">
            <a:extLst>
              <a:ext uri="{FF2B5EF4-FFF2-40B4-BE49-F238E27FC236}">
                <a16:creationId xmlns:a16="http://schemas.microsoft.com/office/drawing/2014/main" id="{42DE1AD3-49A7-4142-A4CD-A5B216D05391}"/>
              </a:ext>
            </a:extLst>
          </p:cNvPr>
          <p:cNvPicPr>
            <a:picLocks noChangeAspect="1"/>
          </p:cNvPicPr>
          <p:nvPr/>
        </p:nvPicPr>
        <p:blipFill>
          <a:blip r:embed="rId3"/>
          <a:stretch>
            <a:fillRect/>
          </a:stretch>
        </p:blipFill>
        <p:spPr>
          <a:xfrm>
            <a:off x="1085022" y="2605329"/>
            <a:ext cx="4191000" cy="32123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ectangle 5">
            <a:extLst>
              <a:ext uri="{FF2B5EF4-FFF2-40B4-BE49-F238E27FC236}">
                <a16:creationId xmlns:a16="http://schemas.microsoft.com/office/drawing/2014/main" id="{46AB3926-8643-42A4-8E69-1C46B30B1A5C}"/>
              </a:ext>
            </a:extLst>
          </p:cNvPr>
          <p:cNvSpPr/>
          <p:nvPr/>
        </p:nvSpPr>
        <p:spPr>
          <a:xfrm>
            <a:off x="5522844" y="2448063"/>
            <a:ext cx="5584134" cy="205767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ý, vì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là </a:t>
            </a:r>
            <a:r>
              <a:rPr lang="en-US" sz="3200" dirty="0" err="1">
                <a:latin typeface="Times New Roman" panose="02020603050405020304" pitchFamily="18" charset="0"/>
                <a:cs typeface="Times New Roman" panose="02020603050405020304" pitchFamily="18" charset="0"/>
              </a:rPr>
              <a:t>hành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thiếu</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lớp</a:t>
            </a:r>
            <a:r>
              <a:rPr lang="en-US" sz="3200"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75F27ED2-C50F-4950-BC17-FC69A2B2B6D8}"/>
              </a:ext>
            </a:extLst>
          </p:cNvPr>
          <p:cNvSpPr/>
          <p:nvPr/>
        </p:nvSpPr>
        <p:spPr>
          <a:xfrm>
            <a:off x="6982654" y="5170692"/>
            <a:ext cx="2664513" cy="660609"/>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latin typeface="Times New Roman" panose="02020603050405020304" pitchFamily="18" charset="0"/>
                <a:cs typeface="Times New Roman" panose="02020603050405020304" pitchFamily="18" charset="0"/>
              </a:rPr>
              <a:t>PHÊ PHÁN</a:t>
            </a:r>
          </a:p>
        </p:txBody>
      </p:sp>
      <p:sp>
        <p:nvSpPr>
          <p:cNvPr id="8" name="Arrow: Down 7">
            <a:extLst>
              <a:ext uri="{FF2B5EF4-FFF2-40B4-BE49-F238E27FC236}">
                <a16:creationId xmlns:a16="http://schemas.microsoft.com/office/drawing/2014/main" id="{7BADBEFC-865E-4377-8BE0-5D7E21B72E6B}"/>
              </a:ext>
            </a:extLst>
          </p:cNvPr>
          <p:cNvSpPr/>
          <p:nvPr/>
        </p:nvSpPr>
        <p:spPr>
          <a:xfrm>
            <a:off x="7910719" y="4612928"/>
            <a:ext cx="808383" cy="4505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326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6FC909-7DA5-4FAB-A3B0-4BB1673BD3BC}"/>
              </a:ext>
            </a:extLst>
          </p:cNvPr>
          <p:cNvPicPr>
            <a:picLocks noChangeAspect="1"/>
          </p:cNvPicPr>
          <p:nvPr/>
        </p:nvPicPr>
        <p:blipFill>
          <a:blip r:embed="rId2"/>
          <a:stretch>
            <a:fillRect/>
          </a:stretch>
        </p:blipFill>
        <p:spPr>
          <a:xfrm>
            <a:off x="0" y="36576"/>
            <a:ext cx="12192000" cy="6784848"/>
          </a:xfrm>
          <a:prstGeom prst="rect">
            <a:avLst/>
          </a:prstGeom>
        </p:spPr>
      </p:pic>
      <p:sp>
        <p:nvSpPr>
          <p:cNvPr id="3" name="Content Placeholder 2">
            <a:extLst>
              <a:ext uri="{FF2B5EF4-FFF2-40B4-BE49-F238E27FC236}">
                <a16:creationId xmlns:a16="http://schemas.microsoft.com/office/drawing/2014/main" id="{49C1F28D-90C8-48FF-B26B-348EA5ACED10}"/>
              </a:ext>
            </a:extLst>
          </p:cNvPr>
          <p:cNvSpPr>
            <a:spLocks noGrp="1"/>
          </p:cNvSpPr>
          <p:nvPr>
            <p:ph idx="1"/>
          </p:nvPr>
        </p:nvSpPr>
        <p:spPr>
          <a:xfrm>
            <a:off x="838200" y="477078"/>
            <a:ext cx="10515600" cy="5564948"/>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en-GB" sz="3200" b="1" dirty="0">
                <a:solidFill>
                  <a:srgbClr val="002060"/>
                </a:solidFill>
                <a:latin typeface="Times New Roman" panose="02020603050405020304" pitchFamily="18" charset="0"/>
                <a:cs typeface="Times New Roman" panose="02020603050405020304" pitchFamily="18" charset="0"/>
              </a:rPr>
              <a:t>b. </a:t>
            </a:r>
            <a:r>
              <a:rPr lang="en-GB" sz="3200" b="1" dirty="0" err="1">
                <a:solidFill>
                  <a:srgbClr val="002060"/>
                </a:solidFill>
                <a:latin typeface="Times New Roman" panose="02020603050405020304" pitchFamily="18" charset="0"/>
                <a:cs typeface="Times New Roman" panose="02020603050405020304" pitchFamily="18" charset="0"/>
              </a:rPr>
              <a:t>Giáo</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viên</a:t>
            </a:r>
            <a:r>
              <a:rPr lang="en-GB" sz="3200" b="1" dirty="0">
                <a:solidFill>
                  <a:srgbClr val="002060"/>
                </a:solidFill>
                <a:latin typeface="Times New Roman" panose="02020603050405020304" pitchFamily="18" charset="0"/>
                <a:cs typeface="Times New Roman" panose="02020603050405020304" pitchFamily="18" charset="0"/>
              </a:rPr>
              <a:t> chủ </a:t>
            </a:r>
            <a:r>
              <a:rPr lang="en-GB" sz="3200" b="1" dirty="0" err="1">
                <a:solidFill>
                  <a:srgbClr val="002060"/>
                </a:solidFill>
                <a:latin typeface="Times New Roman" panose="02020603050405020304" pitchFamily="18" charset="0"/>
                <a:cs typeface="Times New Roman" panose="02020603050405020304" pitchFamily="18" charset="0"/>
              </a:rPr>
              <a:t>nhiệm</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phân</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công</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lao</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động</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hợp</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ly</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giữa</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các</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học</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sinh</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trong</a:t>
            </a:r>
            <a:r>
              <a:rPr lang="en-GB" sz="3200" b="1" dirty="0">
                <a:solidFill>
                  <a:srgbClr val="002060"/>
                </a:solidFill>
                <a:latin typeface="Times New Roman" panose="02020603050405020304" pitchFamily="18" charset="0"/>
                <a:cs typeface="Times New Roman" panose="02020603050405020304" pitchFamily="18" charset="0"/>
              </a:rPr>
              <a:t> </a:t>
            </a:r>
            <a:r>
              <a:rPr lang="en-GB" sz="3200" b="1" dirty="0" err="1">
                <a:solidFill>
                  <a:srgbClr val="002060"/>
                </a:solidFill>
                <a:latin typeface="Times New Roman" panose="02020603050405020304" pitchFamily="18" charset="0"/>
                <a:cs typeface="Times New Roman" panose="02020603050405020304" pitchFamily="18" charset="0"/>
              </a:rPr>
              <a:t>lớp</a:t>
            </a:r>
            <a:r>
              <a:rPr lang="en-GB" sz="3200" b="1" dirty="0">
                <a:solidFill>
                  <a:srgbClr val="002060"/>
                </a:solidFill>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DFF63454-3F38-4E95-A95C-2152AEB249A5}"/>
              </a:ext>
            </a:extLst>
          </p:cNvPr>
          <p:cNvPicPr>
            <a:picLocks noChangeAspect="1"/>
          </p:cNvPicPr>
          <p:nvPr/>
        </p:nvPicPr>
        <p:blipFill>
          <a:blip r:embed="rId3"/>
          <a:stretch>
            <a:fillRect/>
          </a:stretch>
        </p:blipFill>
        <p:spPr>
          <a:xfrm>
            <a:off x="993913" y="1537253"/>
            <a:ext cx="4209221" cy="42804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ectangle 5">
            <a:extLst>
              <a:ext uri="{FF2B5EF4-FFF2-40B4-BE49-F238E27FC236}">
                <a16:creationId xmlns:a16="http://schemas.microsoft.com/office/drawing/2014/main" id="{2ACD643C-0E14-4931-99A6-FE8634AB42F8}"/>
              </a:ext>
            </a:extLst>
          </p:cNvPr>
          <p:cNvSpPr/>
          <p:nvPr/>
        </p:nvSpPr>
        <p:spPr>
          <a:xfrm>
            <a:off x="5486400" y="1537253"/>
            <a:ext cx="5584134" cy="205767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ý, vì </a:t>
            </a:r>
            <a:r>
              <a:rPr lang="en-US" sz="3200" dirty="0" err="1">
                <a:latin typeface="Times New Roman" panose="02020603050405020304" pitchFamily="18" charset="0"/>
                <a:cs typeface="Times New Roman" panose="02020603050405020304" pitchFamily="18" charset="0"/>
              </a:rPr>
              <a:t>thê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bằng</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giúp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tốt</a:t>
            </a:r>
            <a:r>
              <a:rPr lang="en-US" sz="3200"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8464B127-860A-4340-A959-10EE3F9CA287}"/>
              </a:ext>
            </a:extLst>
          </p:cNvPr>
          <p:cNvSpPr/>
          <p:nvPr/>
        </p:nvSpPr>
        <p:spPr>
          <a:xfrm>
            <a:off x="7049328" y="5170692"/>
            <a:ext cx="2531165" cy="660609"/>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hô</a:t>
            </a:r>
            <a:r>
              <a:rPr lang="en-US" sz="3600" b="1" dirty="0">
                <a:latin typeface="Times New Roman" panose="02020603050405020304" pitchFamily="18" charset="0"/>
                <a:cs typeface="Times New Roman" panose="02020603050405020304" pitchFamily="18" charset="0"/>
              </a:rPr>
              <a:t>̣</a:t>
            </a:r>
          </a:p>
        </p:txBody>
      </p:sp>
      <p:sp>
        <p:nvSpPr>
          <p:cNvPr id="2" name="Arrow: Down 1">
            <a:extLst>
              <a:ext uri="{FF2B5EF4-FFF2-40B4-BE49-F238E27FC236}">
                <a16:creationId xmlns:a16="http://schemas.microsoft.com/office/drawing/2014/main" id="{F7709D52-154A-4C45-81DB-10A46A65ED91}"/>
              </a:ext>
            </a:extLst>
          </p:cNvPr>
          <p:cNvSpPr/>
          <p:nvPr/>
        </p:nvSpPr>
        <p:spPr>
          <a:xfrm>
            <a:off x="7890840" y="3773241"/>
            <a:ext cx="848139" cy="12361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422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6FC909-7DA5-4FAB-A3B0-4BB1673BD3BC}"/>
              </a:ext>
            </a:extLst>
          </p:cNvPr>
          <p:cNvPicPr>
            <a:picLocks noChangeAspect="1"/>
          </p:cNvPicPr>
          <p:nvPr/>
        </p:nvPicPr>
        <p:blipFill>
          <a:blip r:embed="rId2"/>
          <a:stretch>
            <a:fillRect/>
          </a:stretch>
        </p:blipFill>
        <p:spPr>
          <a:xfrm>
            <a:off x="0" y="36576"/>
            <a:ext cx="12192000" cy="6784848"/>
          </a:xfrm>
          <a:prstGeom prst="rect">
            <a:avLst/>
          </a:prstGeom>
        </p:spPr>
      </p:pic>
      <p:sp>
        <p:nvSpPr>
          <p:cNvPr id="3" name="Content Placeholder 2">
            <a:extLst>
              <a:ext uri="{FF2B5EF4-FFF2-40B4-BE49-F238E27FC236}">
                <a16:creationId xmlns:a16="http://schemas.microsoft.com/office/drawing/2014/main" id="{49C1F28D-90C8-48FF-B26B-348EA5ACED10}"/>
              </a:ext>
            </a:extLst>
          </p:cNvPr>
          <p:cNvSpPr>
            <a:spLocks noGrp="1"/>
          </p:cNvSpPr>
          <p:nvPr>
            <p:ph idx="1"/>
          </p:nvPr>
        </p:nvSpPr>
        <p:spPr>
          <a:xfrm>
            <a:off x="838200" y="238539"/>
            <a:ext cx="10515600" cy="5803487"/>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en-GB" sz="3200" b="1" dirty="0">
                <a:latin typeface="Times New Roman" panose="02020603050405020304" pitchFamily="18" charset="0"/>
                <a:cs typeface="Times New Roman" panose="02020603050405020304" pitchFamily="18" charset="0"/>
              </a:rPr>
              <a:t>c. Sao </a:t>
            </a:r>
            <a:r>
              <a:rPr lang="en-GB" sz="3200" b="1" dirty="0" err="1">
                <a:latin typeface="Times New Roman" panose="02020603050405020304" pitchFamily="18" charset="0"/>
                <a:cs typeface="Times New Roman" panose="02020603050405020304" pitchFamily="18" charset="0"/>
              </a:rPr>
              <a:t>đo</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nhận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tiền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hối</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lô</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đê</a:t>
            </a:r>
            <a:r>
              <a:rPr lang="en-GB" sz="3200" b="1" dirty="0">
                <a:latin typeface="Times New Roman" panose="02020603050405020304" pitchFamily="18" charset="0"/>
                <a:cs typeface="Times New Roman" panose="02020603050405020304" pitchFamily="18" charset="0"/>
              </a:rPr>
              <a:t>̉ bao </a:t>
            </a:r>
            <a:r>
              <a:rPr lang="en-GB" sz="3200" b="1" dirty="0" err="1">
                <a:latin typeface="Times New Roman" panose="02020603050405020304" pitchFamily="18" charset="0"/>
                <a:cs typeface="Times New Roman" panose="02020603050405020304" pitchFamily="18" charset="0"/>
              </a:rPr>
              <a:t>che</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lỗi</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cho</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bạn</a:t>
            </a:r>
            <a:r>
              <a:rPr lang="en-GB" sz="3200" b="1"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C6354361-8AA8-4B08-A41F-B951BBA377EC}"/>
              </a:ext>
            </a:extLst>
          </p:cNvPr>
          <p:cNvPicPr>
            <a:picLocks noChangeAspect="1"/>
          </p:cNvPicPr>
          <p:nvPr/>
        </p:nvPicPr>
        <p:blipFill>
          <a:blip r:embed="rId3"/>
          <a:stretch>
            <a:fillRect/>
          </a:stretch>
        </p:blipFill>
        <p:spPr>
          <a:xfrm>
            <a:off x="986665" y="1338470"/>
            <a:ext cx="4738274" cy="43391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Star: 5 Points 7">
            <a:extLst>
              <a:ext uri="{FF2B5EF4-FFF2-40B4-BE49-F238E27FC236}">
                <a16:creationId xmlns:a16="http://schemas.microsoft.com/office/drawing/2014/main" id="{CDE414F1-7979-4A48-A5CF-D87012A74304}"/>
              </a:ext>
            </a:extLst>
          </p:cNvPr>
          <p:cNvSpPr/>
          <p:nvPr/>
        </p:nvSpPr>
        <p:spPr>
          <a:xfrm>
            <a:off x="2637183" y="2809461"/>
            <a:ext cx="145774" cy="15902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CAFF038-7218-4E7F-933C-F65348345264}"/>
              </a:ext>
            </a:extLst>
          </p:cNvPr>
          <p:cNvSpPr/>
          <p:nvPr/>
        </p:nvSpPr>
        <p:spPr>
          <a:xfrm>
            <a:off x="6118363" y="1219201"/>
            <a:ext cx="4842012" cy="205767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ý, vì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được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 mà </a:t>
            </a:r>
            <a:r>
              <a:rPr lang="en-US" sz="3200" dirty="0" err="1">
                <a:latin typeface="Times New Roman" panose="02020603050405020304" pitchFamily="18" charset="0"/>
                <a:cs typeface="Times New Roman" panose="02020603050405020304" pitchFamily="18" charset="0"/>
              </a:rPr>
              <a:t>sữa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79BB4299-DA24-4D14-A622-BA264BDF7F2B}"/>
              </a:ext>
            </a:extLst>
          </p:cNvPr>
          <p:cNvSpPr/>
          <p:nvPr/>
        </p:nvSpPr>
        <p:spPr>
          <a:xfrm>
            <a:off x="7275555" y="4975093"/>
            <a:ext cx="2194777" cy="660609"/>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Phê</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phán</a:t>
            </a:r>
            <a:endParaRPr lang="en-US" sz="3600" b="1" dirty="0">
              <a:latin typeface="Times New Roman" panose="02020603050405020304" pitchFamily="18" charset="0"/>
              <a:cs typeface="Times New Roman" panose="02020603050405020304" pitchFamily="18" charset="0"/>
            </a:endParaRPr>
          </a:p>
        </p:txBody>
      </p:sp>
      <p:sp>
        <p:nvSpPr>
          <p:cNvPr id="10" name="Arrow: Down 9">
            <a:extLst>
              <a:ext uri="{FF2B5EF4-FFF2-40B4-BE49-F238E27FC236}">
                <a16:creationId xmlns:a16="http://schemas.microsoft.com/office/drawing/2014/main" id="{FA2A0DE9-BBAA-4F30-96B0-D8CE9801DF81}"/>
              </a:ext>
            </a:extLst>
          </p:cNvPr>
          <p:cNvSpPr/>
          <p:nvPr/>
        </p:nvSpPr>
        <p:spPr>
          <a:xfrm>
            <a:off x="8005231" y="3423345"/>
            <a:ext cx="735423" cy="12361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720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6FC909-7DA5-4FAB-A3B0-4BB1673BD3BC}"/>
              </a:ext>
            </a:extLst>
          </p:cNvPr>
          <p:cNvPicPr>
            <a:picLocks noChangeAspect="1"/>
          </p:cNvPicPr>
          <p:nvPr/>
        </p:nvPicPr>
        <p:blipFill>
          <a:blip r:embed="rId2"/>
          <a:stretch>
            <a:fillRect/>
          </a:stretch>
        </p:blipFill>
        <p:spPr>
          <a:xfrm>
            <a:off x="0" y="36576"/>
            <a:ext cx="12192000" cy="6784848"/>
          </a:xfrm>
          <a:prstGeom prst="rect">
            <a:avLst/>
          </a:prstGeom>
        </p:spPr>
      </p:pic>
      <p:sp>
        <p:nvSpPr>
          <p:cNvPr id="3" name="Content Placeholder 2">
            <a:extLst>
              <a:ext uri="{FF2B5EF4-FFF2-40B4-BE49-F238E27FC236}">
                <a16:creationId xmlns:a16="http://schemas.microsoft.com/office/drawing/2014/main" id="{49C1F28D-90C8-48FF-B26B-348EA5ACED10}"/>
              </a:ext>
            </a:extLst>
          </p:cNvPr>
          <p:cNvSpPr>
            <a:spLocks noGrp="1"/>
          </p:cNvSpPr>
          <p:nvPr>
            <p:ph idx="1"/>
          </p:nvPr>
        </p:nvSpPr>
        <p:spPr>
          <a:xfrm>
            <a:off x="838200" y="437322"/>
            <a:ext cx="10515600" cy="5604704"/>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en-GB" sz="3200" b="1" dirty="0">
                <a:latin typeface="Times New Roman" panose="02020603050405020304" pitchFamily="18" charset="0"/>
                <a:cs typeface="Times New Roman" panose="02020603050405020304" pitchFamily="18" charset="0"/>
              </a:rPr>
              <a:t>d. </a:t>
            </a:r>
            <a:r>
              <a:rPr lang="en-GB" sz="3200" b="1" dirty="0" err="1">
                <a:latin typeface="Times New Roman" panose="02020603050405020304" pitchFamily="18" charset="0"/>
                <a:cs typeface="Times New Roman" panose="02020603050405020304" pitchFamily="18" charset="0"/>
              </a:rPr>
              <a:t>Cán</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bô</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lớp</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thẳng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thắng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nhắc</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nhơ</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các</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trường</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hợp</a:t>
            </a:r>
            <a:r>
              <a:rPr lang="en-GB" sz="3200" b="1" dirty="0">
                <a:latin typeface="Times New Roman" panose="02020603050405020304" pitchFamily="18" charset="0"/>
                <a:cs typeface="Times New Roman" panose="02020603050405020304" pitchFamily="18" charset="0"/>
              </a:rPr>
              <a:t> vi </a:t>
            </a:r>
            <a:r>
              <a:rPr lang="en-GB" sz="3200" b="1" dirty="0" err="1">
                <a:latin typeface="Times New Roman" panose="02020603050405020304" pitchFamily="18" charset="0"/>
                <a:cs typeface="Times New Roman" panose="02020603050405020304" pitchFamily="18" charset="0"/>
              </a:rPr>
              <a:t>phạm</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nội</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quy</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nha</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trường</a:t>
            </a:r>
            <a:r>
              <a:rPr lang="en-GB" sz="3200" b="1"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F85065E9-0DCF-4BB0-AC2D-304AF49EBA91}"/>
              </a:ext>
            </a:extLst>
          </p:cNvPr>
          <p:cNvPicPr>
            <a:picLocks noChangeAspect="1"/>
          </p:cNvPicPr>
          <p:nvPr/>
        </p:nvPicPr>
        <p:blipFill>
          <a:blip r:embed="rId3"/>
          <a:stretch>
            <a:fillRect/>
          </a:stretch>
        </p:blipFill>
        <p:spPr>
          <a:xfrm>
            <a:off x="1060174" y="1828800"/>
            <a:ext cx="4267200" cy="3657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a:extLst>
              <a:ext uri="{FF2B5EF4-FFF2-40B4-BE49-F238E27FC236}">
                <a16:creationId xmlns:a16="http://schemas.microsoft.com/office/drawing/2014/main" id="{A3765B44-AB69-4A45-9D13-4856E0B7C6C3}"/>
              </a:ext>
            </a:extLst>
          </p:cNvPr>
          <p:cNvSpPr/>
          <p:nvPr/>
        </p:nvSpPr>
        <p:spPr>
          <a:xfrm>
            <a:off x="5486400" y="1537253"/>
            <a:ext cx="5584134" cy="205767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ý, vì </a:t>
            </a:r>
            <a:r>
              <a:rPr lang="en-US" sz="3200" dirty="0" err="1">
                <a:latin typeface="Times New Roman" panose="02020603050405020304" pitchFamily="18" charset="0"/>
                <a:cs typeface="Times New Roman" panose="02020603050405020304" pitchFamily="18" charset="0"/>
              </a:rPr>
              <a:t>biết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tốt</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giúp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trường</a:t>
            </a:r>
            <a:r>
              <a:rPr lang="en-US" sz="32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6FDD0788-A159-4844-A792-8D482B8E5585}"/>
              </a:ext>
            </a:extLst>
          </p:cNvPr>
          <p:cNvSpPr/>
          <p:nvPr/>
        </p:nvSpPr>
        <p:spPr>
          <a:xfrm>
            <a:off x="7049328" y="5170692"/>
            <a:ext cx="2531165" cy="660609"/>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hô</a:t>
            </a:r>
            <a:r>
              <a:rPr lang="en-US" sz="3600" b="1" dirty="0">
                <a:latin typeface="Times New Roman" panose="02020603050405020304" pitchFamily="18" charset="0"/>
                <a:cs typeface="Times New Roman" panose="02020603050405020304" pitchFamily="18" charset="0"/>
              </a:rPr>
              <a:t>̣</a:t>
            </a:r>
          </a:p>
        </p:txBody>
      </p:sp>
      <p:sp>
        <p:nvSpPr>
          <p:cNvPr id="8" name="Arrow: Down 7">
            <a:extLst>
              <a:ext uri="{FF2B5EF4-FFF2-40B4-BE49-F238E27FC236}">
                <a16:creationId xmlns:a16="http://schemas.microsoft.com/office/drawing/2014/main" id="{B47747B8-CE2E-4483-847B-2C8FE12AA9CB}"/>
              </a:ext>
            </a:extLst>
          </p:cNvPr>
          <p:cNvSpPr/>
          <p:nvPr/>
        </p:nvSpPr>
        <p:spPr>
          <a:xfrm>
            <a:off x="7890840" y="3773241"/>
            <a:ext cx="848139" cy="12361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571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6ACE51-D758-4F3F-89CD-D5A36AE858BD}"/>
              </a:ext>
            </a:extLst>
          </p:cNvPr>
          <p:cNvPicPr>
            <a:picLocks noChangeAspect="1"/>
          </p:cNvPicPr>
          <p:nvPr/>
        </p:nvPicPr>
        <p:blipFill>
          <a:blip r:embed="rId2"/>
          <a:stretch>
            <a:fillRect/>
          </a:stretch>
        </p:blipFill>
        <p:spPr>
          <a:xfrm>
            <a:off x="0" y="0"/>
            <a:ext cx="12192000" cy="6821424"/>
          </a:xfrm>
          <a:prstGeom prst="rect">
            <a:avLst/>
          </a:prstGeom>
        </p:spPr>
      </p:pic>
      <p:pic>
        <p:nvPicPr>
          <p:cNvPr id="9" name="Picture 2" descr="Bài tập dấu chấm hỏi - Luyện tập về dấu chấm hỏi lớp 2 - VnDoc.com - Hệ  Thống PP BĐS Nghỉ Dưỡng Cao Cấp Địa ốc 5 Sao">
            <a:extLst>
              <a:ext uri="{FF2B5EF4-FFF2-40B4-BE49-F238E27FC236}">
                <a16:creationId xmlns:a16="http://schemas.microsoft.com/office/drawing/2014/main" id="{98B13815-82B7-4816-BAE9-68473FB09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860" y="1871449"/>
            <a:ext cx="3733800" cy="3686175"/>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D7C24377-A234-4068-B253-7FE72E72FFAB}"/>
              </a:ext>
            </a:extLst>
          </p:cNvPr>
          <p:cNvSpPr/>
          <p:nvPr/>
        </p:nvSpPr>
        <p:spPr>
          <a:xfrm>
            <a:off x="5339797" y="506905"/>
            <a:ext cx="5922065" cy="3077685"/>
          </a:xfrm>
          <a:prstGeom prst="wedgeEllipseCallout">
            <a:avLst>
              <a:gd name="adj1" fmla="val -82060"/>
              <a:gd name="adj2" fmla="val 6124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id="{34158418-DDD1-4A96-9780-7100689BDF87}"/>
              </a:ext>
            </a:extLst>
          </p:cNvPr>
          <p:cNvSpPr txBox="1"/>
          <p:nvPr/>
        </p:nvSpPr>
        <p:spPr>
          <a:xfrm>
            <a:off x="6030156" y="983918"/>
            <a:ext cx="4417942" cy="2123658"/>
          </a:xfrm>
          <a:prstGeom prst="rect">
            <a:avLst/>
          </a:prstGeom>
          <a:noFill/>
        </p:spPr>
        <p:txBody>
          <a:bodyPr wrap="square" rtlCol="0">
            <a:spAutoFit/>
          </a:bodyPr>
          <a:lstStyle/>
          <a:p>
            <a:pPr algn="ctr"/>
            <a:r>
              <a:rPr lang="en-US" sz="4400" b="1" dirty="0" err="1">
                <a:solidFill>
                  <a:srgbClr val="002060"/>
                </a:solidFill>
                <a:latin typeface="Times New Roman" panose="02020603050405020304" pitchFamily="18" charset="0"/>
                <a:cs typeface="Times New Roman" panose="02020603050405020304" pitchFamily="18" charset="0"/>
              </a:rPr>
              <a:t>Cách</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rèn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luyện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đức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tính</a:t>
            </a:r>
            <a:r>
              <a:rPr lang="en-US" sz="4400" b="1" dirty="0">
                <a:solidFill>
                  <a:srgbClr val="002060"/>
                </a:solidFill>
                <a:latin typeface="Times New Roman" panose="02020603050405020304" pitchFamily="18" charset="0"/>
                <a:cs typeface="Times New Roman" panose="02020603050405020304" pitchFamily="18" charset="0"/>
              </a:rPr>
              <a:t> chí </a:t>
            </a:r>
            <a:r>
              <a:rPr lang="en-US" sz="4400" b="1" dirty="0" err="1">
                <a:solidFill>
                  <a:srgbClr val="002060"/>
                </a:solidFill>
                <a:latin typeface="Times New Roman" panose="02020603050405020304" pitchFamily="18" charset="0"/>
                <a:cs typeface="Times New Roman" panose="02020603050405020304" pitchFamily="18" charset="0"/>
              </a:rPr>
              <a:t>công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vô</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tư</a:t>
            </a:r>
            <a:endParaRPr lang="en-US"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437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1654</Words>
  <Application>Microsoft Office PowerPoint</Application>
  <PresentationFormat>Widescreen</PresentationFormat>
  <Paragraphs>116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     Em đồng ý hay không đồng ý khi gặp những trường hợp sau đây?</vt:lpstr>
      <vt:lpstr>PowerPoint Presentation</vt:lpstr>
      <vt:lpstr>PowerPoint Presentation</vt:lpstr>
      <vt:lpstr>PowerPoint Presentation</vt:lpstr>
      <vt:lpstr>PowerPoint Presentation</vt:lpstr>
      <vt:lpstr>PowerPoint Presentation</vt:lpstr>
      <vt:lpstr>PowerPoint Presentation</vt:lpstr>
      <vt:lpstr>III. LUYỆN TẬP</vt:lpstr>
      <vt:lpstr>III.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iCare Center</dc:creator>
  <cp:lastModifiedBy>Lê  Trọng Tâm</cp:lastModifiedBy>
  <cp:revision>135</cp:revision>
  <dcterms:created xsi:type="dcterms:W3CDTF">2021-08-17T13:02:06Z</dcterms:created>
  <dcterms:modified xsi:type="dcterms:W3CDTF">2021-09-14T02:14:46Z</dcterms:modified>
</cp:coreProperties>
</file>