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8" r:id="rId2"/>
    <p:sldId id="258" r:id="rId3"/>
    <p:sldId id="259" r:id="rId4"/>
    <p:sldId id="260" r:id="rId5"/>
    <p:sldId id="261" r:id="rId6"/>
    <p:sldId id="262" r:id="rId7"/>
    <p:sldId id="263" r:id="rId8"/>
    <p:sldId id="275" r:id="rId9"/>
    <p:sldId id="264" r:id="rId10"/>
    <p:sldId id="265" r:id="rId11"/>
    <p:sldId id="266" r:id="rId12"/>
    <p:sldId id="276" r:id="rId13"/>
    <p:sldId id="267" r:id="rId14"/>
    <p:sldId id="277" r:id="rId15"/>
    <p:sldId id="278" r:id="rId16"/>
    <p:sldId id="279" r:id="rId17"/>
    <p:sldId id="268" r:id="rId18"/>
    <p:sldId id="280" r:id="rId19"/>
    <p:sldId id="281" r:id="rId20"/>
    <p:sldId id="269" r:id="rId21"/>
    <p:sldId id="282" r:id="rId22"/>
    <p:sldId id="271" r:id="rId23"/>
    <p:sldId id="283" r:id="rId24"/>
    <p:sldId id="284" r:id="rId25"/>
    <p:sldId id="285" r:id="rId26"/>
    <p:sldId id="286" r:id="rId27"/>
    <p:sldId id="287" r:id="rId28"/>
    <p:sldId id="288" r:id="rId29"/>
    <p:sldId id="294" r:id="rId30"/>
    <p:sldId id="295" r:id="rId31"/>
    <p:sldId id="296" r:id="rId32"/>
    <p:sldId id="297"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D464A-BF94-463D-8AB1-6FF868639B24}" type="datetimeFigureOut">
              <a:rPr lang="en-US" smtClean="0"/>
              <a:pPr/>
              <a:t>19/3/2022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D73D4-18D0-4189-926A-A1C78EF9B3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1A436600-22DA-4482-83CC-2B501D05D4AD}" type="slidenum">
              <a:rPr lang="en-US" altLang="en-US" smtClean="0">
                <a:cs typeface="Arial" charset="0"/>
              </a:rPr>
              <a:pPr/>
              <a:t>4</a:t>
            </a:fld>
            <a:endParaRPr lang="en-US" altLang="en-US" smtClean="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03261E45-2ED4-4484-9107-701257B8A36B}" type="slidenum">
              <a:rPr lang="en-US" altLang="en-US" smtClean="0">
                <a:cs typeface="Arial" charset="0"/>
              </a:rPr>
              <a:pPr/>
              <a:t>5</a:t>
            </a:fld>
            <a:endParaRPr lang="en-US" altLang="en-US" smtClean="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vi-V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6ADF900A-9A20-4A9C-B3BE-03B8718425D7}" type="slidenum">
              <a:rPr lang="en-US" altLang="en-US" smtClean="0">
                <a:cs typeface="Arial" charset="0"/>
              </a:rPr>
              <a:pPr/>
              <a:t>6</a:t>
            </a:fld>
            <a:endParaRPr lang="en-US" altLang="en-US"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vi-V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smtClean="0"/>
          </a:p>
        </p:txBody>
      </p:sp>
      <p:sp>
        <p:nvSpPr>
          <p:cNvPr id="34820" name="Slide Number Placeholder 3"/>
          <p:cNvSpPr>
            <a:spLocks noGrp="1"/>
          </p:cNvSpPr>
          <p:nvPr>
            <p:ph type="sldNum" sz="quarter" idx="5"/>
          </p:nvPr>
        </p:nvSpPr>
        <p:spPr>
          <a:noFill/>
          <a:ln>
            <a:miter lim="800000"/>
            <a:headEnd/>
            <a:tailEnd/>
          </a:ln>
        </p:spPr>
        <p:txBody>
          <a:bodyPr/>
          <a:lstStyle/>
          <a:p>
            <a:fld id="{213EEA85-E0B2-4943-ABEF-4D1DB207B393}" type="slidenum">
              <a:rPr lang="en-US" smtClean="0"/>
              <a:pPr/>
              <a:t>33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829C3489-5C7D-448A-A004-486EBFBCDA69}" type="slidenum">
              <a:rPr lang="en-US" altLang="en-US" smtClean="0">
                <a:cs typeface="Arial" charset="0"/>
              </a:rPr>
              <a:pPr/>
              <a:t>36</a:t>
            </a:fld>
            <a:endParaRPr lang="en-US" altLang="en-US"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162465-52A1-45F9-BEBD-3D0B297267F2}"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62465-52A1-45F9-BEBD-3D0B297267F2}"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62465-52A1-45F9-BEBD-3D0B297267F2}"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35AFCA-7F21-434C-90BB-A9A162DDFE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62465-52A1-45F9-BEBD-3D0B297267F2}"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62465-52A1-45F9-BEBD-3D0B297267F2}"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162465-52A1-45F9-BEBD-3D0B297267F2}" type="datetimeFigureOut">
              <a:rPr lang="en-US" smtClean="0"/>
              <a:pPr/>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162465-52A1-45F9-BEBD-3D0B297267F2}" type="datetimeFigureOut">
              <a:rPr lang="en-US" smtClean="0"/>
              <a:pPr/>
              <a:t>19/3/2022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162465-52A1-45F9-BEBD-3D0B297267F2}" type="datetimeFigureOut">
              <a:rPr lang="en-US" smtClean="0"/>
              <a:pPr/>
              <a:t>19/3/2022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62465-52A1-45F9-BEBD-3D0B297267F2}" type="datetimeFigureOut">
              <a:rPr lang="en-US" smtClean="0"/>
              <a:pPr/>
              <a:t>19/3/2022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62465-52A1-45F9-BEBD-3D0B297267F2}" type="datetimeFigureOut">
              <a:rPr lang="en-US" smtClean="0"/>
              <a:pPr/>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62465-52A1-45F9-BEBD-3D0B297267F2}" type="datetimeFigureOut">
              <a:rPr lang="en-US" smtClean="0"/>
              <a:pPr/>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04BB0-4F8B-45BC-8B48-198B67D3A9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62465-52A1-45F9-BEBD-3D0B297267F2}" type="datetimeFigureOut">
              <a:rPr lang="en-US" smtClean="0"/>
              <a:pPr/>
              <a:t>19/3/2022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04BB0-4F8B-45BC-8B48-198B67D3A9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file:///D:\Che%20Linh\hoi%20giang%20cap%20huyen\Hoigiangcaphuyen\Dong%20ho%20dem%20nguoc%20(theo%20phut%20giay).swf"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ckground trái tim"/>
          <p:cNvPicPr>
            <a:picLocks noChangeAspect="1" noChangeArrowheads="1"/>
          </p:cNvPicPr>
          <p:nvPr/>
        </p:nvPicPr>
        <p:blipFill>
          <a:blip r:embed="rId2"/>
          <a:srcRect/>
          <a:stretch>
            <a:fillRect/>
          </a:stretch>
        </p:blipFill>
        <p:spPr bwMode="auto">
          <a:xfrm>
            <a:off x="0" y="0"/>
            <a:ext cx="9171963" cy="6858000"/>
          </a:xfrm>
          <a:prstGeom prst="rect">
            <a:avLst/>
          </a:prstGeom>
          <a:noFill/>
        </p:spPr>
      </p:pic>
      <p:sp>
        <p:nvSpPr>
          <p:cNvPr id="3" name="Rectangle 3"/>
          <p:cNvSpPr>
            <a:spLocks noChangeArrowheads="1"/>
          </p:cNvSpPr>
          <p:nvPr/>
        </p:nvSpPr>
        <p:spPr bwMode="auto">
          <a:xfrm>
            <a:off x="0" y="609600"/>
            <a:ext cx="9144000" cy="5105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en-US" altLang="en-US" sz="7200" b="1" kern="0" dirty="0" smtClean="0">
                <a:solidFill>
                  <a:schemeClr val="tx2"/>
                </a:solidFill>
              </a:rPr>
              <a:t>CÔ </a:t>
            </a:r>
            <a:r>
              <a:rPr kumimoji="0" lang="en-US" altLang="en-US" sz="7200" b="1" i="0" u="none" strike="noStrike" kern="0" cap="none" spc="0" normalizeH="0" baseline="0" noProof="0" dirty="0" smtClean="0">
                <a:ln>
                  <a:noFill/>
                </a:ln>
                <a:solidFill>
                  <a:schemeClr val="tx2"/>
                </a:solidFill>
                <a:effectLst/>
                <a:uLnTx/>
                <a:uFillTx/>
                <a:latin typeface="Times New Roman" panose="02020603050405020304" pitchFamily="18" charset="0"/>
              </a:rPr>
              <a:t>CHÀO CÁC EM</a:t>
            </a:r>
            <a:endParaRPr kumimoji="0" lang="en-US" altLang="en-US" sz="7200" b="0" i="0" u="none" strike="noStrike" kern="0" cap="none" spc="0" normalizeH="0" baseline="0" noProof="0" dirty="0" smtClean="0">
              <a:ln>
                <a:noFill/>
              </a:ln>
              <a:solidFill>
                <a:schemeClr val="tx2"/>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6600" b="1" i="0" u="none" strike="noStrike" kern="0" cap="none" spc="0" normalizeH="0" baseline="0" noProof="0" dirty="0" smtClean="0">
                <a:ln>
                  <a:noFill/>
                </a:ln>
                <a:effectLst/>
                <a:uLnTx/>
                <a:uFillTx/>
                <a:latin typeface="Times New Roman" panose="02020603050405020304" pitchFamily="18" charset="0"/>
              </a:rPr>
              <a:t>MÔN</a:t>
            </a:r>
            <a:r>
              <a:rPr kumimoji="0" lang="en-US" altLang="en-US" sz="6600" b="1" i="0" u="none" strike="noStrike" kern="0" cap="none" spc="0" normalizeH="0" baseline="0" noProof="0" dirty="0" smtClean="0">
                <a:ln>
                  <a:noFill/>
                </a:ln>
                <a:effectLst/>
                <a:uLnTx/>
                <a:uFillTx/>
                <a:latin typeface="Times New Roman" panose="02020603050405020304" pitchFamily="18" charset="0"/>
              </a:rPr>
              <a:t>: </a:t>
            </a:r>
            <a:r>
              <a:rPr kumimoji="0" lang="vi-VN" altLang="en-US" sz="6600" b="1" i="0" u="none" strike="noStrike" kern="0" cap="none" spc="0" normalizeH="0" baseline="0" noProof="0" dirty="0" smtClean="0">
                <a:ln>
                  <a:noFill/>
                </a:ln>
                <a:effectLst/>
                <a:uLnTx/>
                <a:uFillTx/>
                <a:latin typeface="Times New Roman" panose="02020603050405020304" pitchFamily="18" charset="0"/>
              </a:rPr>
              <a:t>VẬT</a:t>
            </a:r>
            <a:r>
              <a:rPr kumimoji="0" lang="vi-VN" altLang="en-US" sz="6600" b="1" i="0" u="none" strike="noStrike" kern="0" cap="none" spc="0" normalizeH="0" noProof="0" dirty="0" smtClean="0">
                <a:ln>
                  <a:noFill/>
                </a:ln>
                <a:effectLst/>
                <a:uLnTx/>
                <a:uFillTx/>
                <a:latin typeface="Times New Roman" panose="02020603050405020304" pitchFamily="18" charset="0"/>
              </a:rPr>
              <a:t> LÍ 8</a:t>
            </a:r>
            <a:r>
              <a:rPr kumimoji="0" lang="en-US" altLang="en-US" sz="6600" b="1" i="0" u="none" strike="noStrike" kern="0" cap="none" spc="0" normalizeH="0" baseline="0" noProof="0" dirty="0" smtClean="0">
                <a:ln>
                  <a:noFill/>
                </a:ln>
                <a:effectLst/>
                <a:uLnTx/>
                <a:uFillTx/>
                <a:latin typeface="Times New Roman" panose="02020603050405020304" pitchFamily="18" charset="0"/>
              </a:rPr>
              <a:t> </a:t>
            </a:r>
          </a:p>
        </p:txBody>
      </p:sp>
      <p:sp>
        <p:nvSpPr>
          <p:cNvPr id="4" name="AutoShape 31"/>
          <p:cNvSpPr>
            <a:spLocks noChangeArrowheads="1"/>
          </p:cNvSpPr>
          <p:nvPr/>
        </p:nvSpPr>
        <p:spPr bwMode="auto">
          <a:xfrm>
            <a:off x="228600" y="228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5" name="AutoShape 31"/>
          <p:cNvSpPr>
            <a:spLocks noChangeArrowheads="1"/>
          </p:cNvSpPr>
          <p:nvPr/>
        </p:nvSpPr>
        <p:spPr bwMode="auto">
          <a:xfrm>
            <a:off x="7772400" y="5562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6" name="AutoShape 31"/>
          <p:cNvSpPr>
            <a:spLocks noChangeArrowheads="1"/>
          </p:cNvSpPr>
          <p:nvPr/>
        </p:nvSpPr>
        <p:spPr bwMode="auto">
          <a:xfrm>
            <a:off x="3048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31"/>
          <p:cNvSpPr>
            <a:spLocks noChangeArrowheads="1"/>
          </p:cNvSpPr>
          <p:nvPr/>
        </p:nvSpPr>
        <p:spPr bwMode="auto">
          <a:xfrm>
            <a:off x="7696200" y="1981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31"/>
          <p:cNvSpPr>
            <a:spLocks noChangeArrowheads="1"/>
          </p:cNvSpPr>
          <p:nvPr/>
        </p:nvSpPr>
        <p:spPr bwMode="auto">
          <a:xfrm>
            <a:off x="5105400" y="228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39"/>
          <p:cNvSpPr>
            <a:spLocks noChangeArrowheads="1"/>
          </p:cNvSpPr>
          <p:nvPr/>
        </p:nvSpPr>
        <p:spPr bwMode="auto">
          <a:xfrm>
            <a:off x="1219200" y="1981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1" name="AutoShape 39"/>
          <p:cNvSpPr>
            <a:spLocks noChangeArrowheads="1"/>
          </p:cNvSpPr>
          <p:nvPr/>
        </p:nvSpPr>
        <p:spPr bwMode="auto">
          <a:xfrm>
            <a:off x="2514600" y="3886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2" name="AutoShape 39"/>
          <p:cNvSpPr>
            <a:spLocks noChangeArrowheads="1"/>
          </p:cNvSpPr>
          <p:nvPr/>
        </p:nvSpPr>
        <p:spPr bwMode="auto">
          <a:xfrm>
            <a:off x="3200400" y="1524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3" name="AutoShape 39"/>
          <p:cNvSpPr>
            <a:spLocks noChangeArrowheads="1"/>
          </p:cNvSpPr>
          <p:nvPr/>
        </p:nvSpPr>
        <p:spPr bwMode="auto">
          <a:xfrm>
            <a:off x="5715000" y="6019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4" name="AutoShape 39"/>
          <p:cNvSpPr>
            <a:spLocks noChangeArrowheads="1"/>
          </p:cNvSpPr>
          <p:nvPr/>
        </p:nvSpPr>
        <p:spPr bwMode="auto">
          <a:xfrm>
            <a:off x="457200" y="5638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5" name="AutoShape 39"/>
          <p:cNvSpPr>
            <a:spLocks noChangeArrowheads="1"/>
          </p:cNvSpPr>
          <p:nvPr/>
        </p:nvSpPr>
        <p:spPr bwMode="auto">
          <a:xfrm>
            <a:off x="7924800" y="4038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6" name="AutoShape 39"/>
          <p:cNvSpPr>
            <a:spLocks noChangeArrowheads="1"/>
          </p:cNvSpPr>
          <p:nvPr/>
        </p:nvSpPr>
        <p:spPr bwMode="auto">
          <a:xfrm>
            <a:off x="6858000" y="1981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7" name="AutoShape 39"/>
          <p:cNvSpPr>
            <a:spLocks noChangeArrowheads="1"/>
          </p:cNvSpPr>
          <p:nvPr/>
        </p:nvSpPr>
        <p:spPr bwMode="auto">
          <a:xfrm>
            <a:off x="3962400" y="2590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p:val>
                                            <p:fltVal val="0.5"/>
                                          </p:val>
                                        </p:tav>
                                        <p:tav tm="100000">
                                          <p:val>
                                            <p:strVal val="#ppt_x"/>
                                          </p:val>
                                        </p:tav>
                                      </p:tavLst>
                                    </p:anim>
                                    <p:anim calcmode="lin" valueType="num">
                                      <p:cBhvr>
                                        <p:cTn id="16" dur="10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p:val>
                                            <p:fltVal val="0.5"/>
                                          </p:val>
                                        </p:tav>
                                        <p:tav tm="100000">
                                          <p:val>
                                            <p:strVal val="#ppt_x"/>
                                          </p:val>
                                        </p:tav>
                                      </p:tavLst>
                                    </p:anim>
                                    <p:anim calcmode="lin" valueType="num">
                                      <p:cBhvr>
                                        <p:cTn id="22" dur="1000" fill="hold"/>
                                        <p:tgtEl>
                                          <p:spTgt spid="6"/>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p:val>
                                            <p:fltVal val="0.5"/>
                                          </p:val>
                                        </p:tav>
                                        <p:tav tm="100000">
                                          <p:val>
                                            <p:strVal val="#ppt_x"/>
                                          </p:val>
                                        </p:tav>
                                      </p:tavLst>
                                    </p:anim>
                                    <p:anim calcmode="lin" valueType="num">
                                      <p:cBhvr>
                                        <p:cTn id="28" dur="1000" fill="hold"/>
                                        <p:tgtEl>
                                          <p:spTgt spid="7"/>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p:val>
                                            <p:fltVal val="0.5"/>
                                          </p:val>
                                        </p:tav>
                                        <p:tav tm="100000">
                                          <p:val>
                                            <p:strVal val="#ppt_x"/>
                                          </p:val>
                                        </p:tav>
                                      </p:tavLst>
                                    </p:anim>
                                    <p:anim calcmode="lin" valueType="num">
                                      <p:cBhvr>
                                        <p:cTn id="34" dur="1000" fill="hold"/>
                                        <p:tgtEl>
                                          <p:spTgt spid="8"/>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p:val>
                                            <p:fltVal val="0.5"/>
                                          </p:val>
                                        </p:tav>
                                        <p:tav tm="100000">
                                          <p:val>
                                            <p:strVal val="#ppt_x"/>
                                          </p:val>
                                        </p:tav>
                                      </p:tavLst>
                                    </p:anim>
                                    <p:anim calcmode="lin" valueType="num">
                                      <p:cBhvr>
                                        <p:cTn id="40" dur="1000" fill="hold"/>
                                        <p:tgtEl>
                                          <p:spTgt spid="9"/>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p:val>
                                            <p:fltVal val="0.5"/>
                                          </p:val>
                                        </p:tav>
                                        <p:tav tm="100000">
                                          <p:val>
                                            <p:strVal val="#ppt_x"/>
                                          </p:val>
                                        </p:tav>
                                      </p:tavLst>
                                    </p:anim>
                                    <p:anim calcmode="lin" valueType="num">
                                      <p:cBhvr>
                                        <p:cTn id="46" dur="1000" fill="hold"/>
                                        <p:tgtEl>
                                          <p:spTgt spid="10"/>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ppt_x</p:attrName>
                                        </p:attrNameLst>
                                      </p:cBhvr>
                                      <p:tavLst>
                                        <p:tav tm="0">
                                          <p:val>
                                            <p:fltVal val="0.5"/>
                                          </p:val>
                                        </p:tav>
                                        <p:tav tm="100000">
                                          <p:val>
                                            <p:strVal val="#ppt_x"/>
                                          </p:val>
                                        </p:tav>
                                      </p:tavLst>
                                    </p:anim>
                                    <p:anim calcmode="lin" valueType="num">
                                      <p:cBhvr>
                                        <p:cTn id="52" dur="1000" fill="hold"/>
                                        <p:tgtEl>
                                          <p:spTgt spid="11"/>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ppt_x</p:attrName>
                                        </p:attrNameLst>
                                      </p:cBhvr>
                                      <p:tavLst>
                                        <p:tav tm="0">
                                          <p:val>
                                            <p:fltVal val="0.5"/>
                                          </p:val>
                                        </p:tav>
                                        <p:tav tm="100000">
                                          <p:val>
                                            <p:strVal val="#ppt_x"/>
                                          </p:val>
                                        </p:tav>
                                      </p:tavLst>
                                    </p:anim>
                                    <p:anim calcmode="lin" valueType="num">
                                      <p:cBhvr>
                                        <p:cTn id="58" dur="1000" fill="hold"/>
                                        <p:tgtEl>
                                          <p:spTgt spid="12"/>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ppt_x</p:attrName>
                                        </p:attrNameLst>
                                      </p:cBhvr>
                                      <p:tavLst>
                                        <p:tav tm="0">
                                          <p:val>
                                            <p:fltVal val="0.5"/>
                                          </p:val>
                                        </p:tav>
                                        <p:tav tm="100000">
                                          <p:val>
                                            <p:strVal val="#ppt_x"/>
                                          </p:val>
                                        </p:tav>
                                      </p:tavLst>
                                    </p:anim>
                                    <p:anim calcmode="lin" valueType="num">
                                      <p:cBhvr>
                                        <p:cTn id="64" dur="1000" fill="hold"/>
                                        <p:tgtEl>
                                          <p:spTgt spid="13"/>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ppt_x</p:attrName>
                                        </p:attrNameLst>
                                      </p:cBhvr>
                                      <p:tavLst>
                                        <p:tav tm="0">
                                          <p:val>
                                            <p:fltVal val="0.5"/>
                                          </p:val>
                                        </p:tav>
                                        <p:tav tm="100000">
                                          <p:val>
                                            <p:strVal val="#ppt_x"/>
                                          </p:val>
                                        </p:tav>
                                      </p:tavLst>
                                    </p:anim>
                                    <p:anim calcmode="lin" valueType="num">
                                      <p:cBhvr>
                                        <p:cTn id="70" dur="1000" fill="hold"/>
                                        <p:tgtEl>
                                          <p:spTgt spid="14"/>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ppt_x</p:attrName>
                                        </p:attrNameLst>
                                      </p:cBhvr>
                                      <p:tavLst>
                                        <p:tav tm="0">
                                          <p:val>
                                            <p:fltVal val="0.5"/>
                                          </p:val>
                                        </p:tav>
                                        <p:tav tm="100000">
                                          <p:val>
                                            <p:strVal val="#ppt_x"/>
                                          </p:val>
                                        </p:tav>
                                      </p:tavLst>
                                    </p:anim>
                                    <p:anim calcmode="lin" valueType="num">
                                      <p:cBhvr>
                                        <p:cTn id="76" dur="1000" fill="hold"/>
                                        <p:tgtEl>
                                          <p:spTgt spid="15"/>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ppt_x</p:attrName>
                                        </p:attrNameLst>
                                      </p:cBhvr>
                                      <p:tavLst>
                                        <p:tav tm="0">
                                          <p:val>
                                            <p:fltVal val="0.5"/>
                                          </p:val>
                                        </p:tav>
                                        <p:tav tm="100000">
                                          <p:val>
                                            <p:strVal val="#ppt_x"/>
                                          </p:val>
                                        </p:tav>
                                      </p:tavLst>
                                    </p:anim>
                                    <p:anim calcmode="lin" valueType="num">
                                      <p:cBhvr>
                                        <p:cTn id="82" dur="1000" fill="hold"/>
                                        <p:tgtEl>
                                          <p:spTgt spid="16"/>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000" fill="hold"/>
                                        <p:tgtEl>
                                          <p:spTgt spid="17"/>
                                        </p:tgtEl>
                                        <p:attrNameLst>
                                          <p:attrName>ppt_w</p:attrName>
                                        </p:attrNameLst>
                                      </p:cBhvr>
                                      <p:tavLst>
                                        <p:tav tm="0">
                                          <p:val>
                                            <p:fltVal val="0"/>
                                          </p:val>
                                        </p:tav>
                                        <p:tav tm="100000">
                                          <p:val>
                                            <p:strVal val="#ppt_w"/>
                                          </p:val>
                                        </p:tav>
                                      </p:tavLst>
                                    </p:anim>
                                    <p:anim calcmode="lin" valueType="num">
                                      <p:cBhvr>
                                        <p:cTn id="86" dur="1000" fill="hold"/>
                                        <p:tgtEl>
                                          <p:spTgt spid="17"/>
                                        </p:tgtEl>
                                        <p:attrNameLst>
                                          <p:attrName>ppt_h</p:attrName>
                                        </p:attrNameLst>
                                      </p:cBhvr>
                                      <p:tavLst>
                                        <p:tav tm="0">
                                          <p:val>
                                            <p:fltVal val="0"/>
                                          </p:val>
                                        </p:tav>
                                        <p:tav tm="100000">
                                          <p:val>
                                            <p:strVal val="#ppt_h"/>
                                          </p:val>
                                        </p:tav>
                                      </p:tavLst>
                                    </p:anim>
                                    <p:anim calcmode="lin" valueType="num">
                                      <p:cBhvr>
                                        <p:cTn id="87" dur="1000" fill="hold"/>
                                        <p:tgtEl>
                                          <p:spTgt spid="17"/>
                                        </p:tgtEl>
                                        <p:attrNameLst>
                                          <p:attrName>ppt_x</p:attrName>
                                        </p:attrNameLst>
                                      </p:cBhvr>
                                      <p:tavLst>
                                        <p:tav tm="0">
                                          <p:val>
                                            <p:fltVal val="0.5"/>
                                          </p:val>
                                        </p:tav>
                                        <p:tav tm="100000">
                                          <p:val>
                                            <p:strVal val="#ppt_x"/>
                                          </p:val>
                                        </p:tav>
                                      </p:tavLst>
                                    </p:anim>
                                    <p:anim calcmode="lin" valueType="num">
                                      <p:cBhvr>
                                        <p:cTn id="88" dur="10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loud 2"/>
          <p:cNvSpPr/>
          <p:nvPr/>
        </p:nvSpPr>
        <p:spPr>
          <a:xfrm>
            <a:off x="0" y="1"/>
            <a:ext cx="9144000" cy="2209800"/>
          </a:xfrm>
          <a:prstGeom prst="cloud">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4000" b="1" dirty="0" err="1">
                <a:solidFill>
                  <a:srgbClr val="FF0000"/>
                </a:solidFill>
                <a:latin typeface="Times New Roman" pitchFamily="18" charset="0"/>
                <a:cs typeface="Times New Roman" pitchFamily="18" charset="0"/>
              </a:rPr>
              <a:t>Vậy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nguyên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tử</a:t>
            </a:r>
            <a:r>
              <a:rPr lang="en-US" sz="4000" b="1" dirty="0">
                <a:solidFill>
                  <a:srgbClr val="FF0000"/>
                </a:solidFill>
                <a:latin typeface="Times New Roman" pitchFamily="18" charset="0"/>
                <a:cs typeface="Times New Roman" pitchFamily="18" charset="0"/>
              </a:rPr>
              <a:t>?</a:t>
            </a:r>
          </a:p>
        </p:txBody>
      </p:sp>
      <p:sp>
        <p:nvSpPr>
          <p:cNvPr id="4" name="TextBox 3"/>
          <p:cNvSpPr txBox="1">
            <a:spLocks noChangeArrowheads="1"/>
          </p:cNvSpPr>
          <p:nvPr/>
        </p:nvSpPr>
        <p:spPr bwMode="auto">
          <a:xfrm>
            <a:off x="0" y="2514600"/>
            <a:ext cx="8915400" cy="3170099"/>
          </a:xfrm>
          <a:prstGeom prst="rect">
            <a:avLst/>
          </a:prstGeom>
          <a:noFill/>
          <a:ln w="9525">
            <a:noFill/>
            <a:miter lim="800000"/>
            <a:headEnd/>
            <a:tailEnd/>
          </a:ln>
        </p:spPr>
        <p:txBody>
          <a:bodyPr wrap="square">
            <a:spAutoFit/>
          </a:bodyPr>
          <a:lstStyle/>
          <a:p>
            <a:pPr algn="just"/>
            <a:r>
              <a:rPr lang="en-US" sz="4000" b="1" dirty="0" err="1">
                <a:solidFill>
                  <a:srgbClr val="000099"/>
                </a:solidFill>
                <a:latin typeface="Times New Roman" pitchFamily="18" charset="0"/>
                <a:cs typeface="Times New Roman" pitchFamily="18" charset="0"/>
              </a:rPr>
              <a:t>Nguyên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tử</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hạt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chất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nhỏ</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nhất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còn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phân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tử</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một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nhóm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các</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nguyên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tử</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hợp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lạ</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Vì</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nguyên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tử</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phân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tử</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vô</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cùng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nhỏ</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bé</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nên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các</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chất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nhìn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có</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vẻ</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như</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liền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một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khối</a:t>
            </a:r>
            <a:r>
              <a:rPr lang="en-US" sz="4000" b="1" dirty="0">
                <a:solidFill>
                  <a:srgbClr val="000099"/>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ảnh background khoảng màu sắc bóng hình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2"/>
          <p:cNvSpPr txBox="1">
            <a:spLocks noChangeArrowheads="1"/>
          </p:cNvSpPr>
          <p:nvPr/>
        </p:nvSpPr>
        <p:spPr bwMode="auto">
          <a:xfrm>
            <a:off x="0" y="228600"/>
            <a:ext cx="9144000" cy="1446550"/>
          </a:xfrm>
          <a:prstGeom prst="rect">
            <a:avLst/>
          </a:prstGeom>
          <a:noFill/>
          <a:ln w="9525">
            <a:noFill/>
            <a:miter lim="800000"/>
            <a:headEnd/>
            <a:tailEnd/>
          </a:ln>
        </p:spPr>
        <p:txBody>
          <a:bodyPr wrap="square">
            <a:spAutoFit/>
          </a:bodyPr>
          <a:lstStyle/>
          <a:p>
            <a:pPr algn="ctr">
              <a:spcBef>
                <a:spcPct val="50000"/>
              </a:spcBef>
            </a:pPr>
            <a:r>
              <a:rPr lang="en-US" altLang="en-US" sz="4400" b="1" i="1" dirty="0" err="1">
                <a:solidFill>
                  <a:srgbClr val="0000FF"/>
                </a:solidFill>
                <a:latin typeface="Times New Roman" pitchFamily="18" charset="0"/>
                <a:cs typeface="Times New Roman" pitchFamily="18" charset="0"/>
              </a:rPr>
              <a:t>Để</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quan</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sát</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nguyên</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tử</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và</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phân</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tử</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người</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ta</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dùng</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kính</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hiển</a:t>
            </a:r>
            <a:r>
              <a:rPr lang="en-US" altLang="en-US" sz="4400" b="1" i="1" dirty="0">
                <a:solidFill>
                  <a:srgbClr val="0000FF"/>
                </a:solidFill>
                <a:latin typeface="Times New Roman" pitchFamily="18" charset="0"/>
                <a:cs typeface="Times New Roman" pitchFamily="18" charset="0"/>
              </a:rPr>
              <a:t> vi </a:t>
            </a:r>
            <a:r>
              <a:rPr lang="en-US" altLang="en-US" sz="4400" b="1" i="1" dirty="0" err="1">
                <a:solidFill>
                  <a:srgbClr val="0000FF"/>
                </a:solidFill>
                <a:latin typeface="Times New Roman" pitchFamily="18" charset="0"/>
                <a:cs typeface="Times New Roman" pitchFamily="18" charset="0"/>
              </a:rPr>
              <a:t>hiện</a:t>
            </a:r>
            <a:r>
              <a:rPr lang="en-US" altLang="en-US" sz="4400" b="1" i="1" dirty="0">
                <a:solidFill>
                  <a:srgbClr val="0000FF"/>
                </a:solidFill>
                <a:latin typeface="Times New Roman" pitchFamily="18" charset="0"/>
                <a:cs typeface="Times New Roman" pitchFamily="18" charset="0"/>
              </a:rPr>
              <a:t> </a:t>
            </a:r>
            <a:r>
              <a:rPr lang="en-US" altLang="en-US" sz="4400" b="1" i="1" dirty="0" err="1">
                <a:solidFill>
                  <a:srgbClr val="0000FF"/>
                </a:solidFill>
                <a:latin typeface="Times New Roman" pitchFamily="18" charset="0"/>
                <a:cs typeface="Times New Roman" pitchFamily="18" charset="0"/>
              </a:rPr>
              <a:t>đại</a:t>
            </a:r>
            <a:r>
              <a:rPr lang="en-US" altLang="en-US" sz="4400" b="1" i="1" dirty="0">
                <a:solidFill>
                  <a:srgbClr val="0000FF"/>
                </a:solidFill>
                <a:latin typeface="Times New Roman" pitchFamily="18" charset="0"/>
                <a:cs typeface="Times New Roman" pitchFamily="18" charset="0"/>
              </a:rPr>
              <a:t>.</a:t>
            </a:r>
          </a:p>
        </p:txBody>
      </p:sp>
      <p:pic>
        <p:nvPicPr>
          <p:cNvPr id="4" name="Picture 4" descr="kinh hien vi"/>
          <p:cNvPicPr>
            <a:picLocks noChangeAspect="1" noChangeArrowheads="1"/>
          </p:cNvPicPr>
          <p:nvPr/>
        </p:nvPicPr>
        <p:blipFill>
          <a:blip r:embed="rId3"/>
          <a:srcRect l="3351" r="4639" b="13432"/>
          <a:stretch>
            <a:fillRect/>
          </a:stretch>
        </p:blipFill>
        <p:spPr bwMode="auto">
          <a:xfrm>
            <a:off x="0" y="1828800"/>
            <a:ext cx="4648200" cy="4911306"/>
          </a:xfrm>
          <a:prstGeom prst="rect">
            <a:avLst/>
          </a:prstGeom>
          <a:noFill/>
          <a:ln w="9525">
            <a:noFill/>
            <a:miter lim="800000"/>
            <a:headEnd/>
            <a:tailEnd/>
          </a:ln>
        </p:spPr>
      </p:pic>
      <p:pic>
        <p:nvPicPr>
          <p:cNvPr id="5" name="Picture 8" descr="Hình ảnh có liên quan"/>
          <p:cNvPicPr>
            <a:picLocks noChangeAspect="1" noChangeArrowheads="1"/>
          </p:cNvPicPr>
          <p:nvPr/>
        </p:nvPicPr>
        <p:blipFill>
          <a:blip r:embed="rId4"/>
          <a:srcRect/>
          <a:stretch>
            <a:fillRect/>
          </a:stretch>
        </p:blipFill>
        <p:spPr bwMode="auto">
          <a:xfrm>
            <a:off x="4419600" y="1676400"/>
            <a:ext cx="47244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atom_pen"/>
          <p:cNvPicPr>
            <a:picLocks noChangeAspect="1" noChangeArrowheads="1"/>
          </p:cNvPicPr>
          <p:nvPr/>
        </p:nvPicPr>
        <p:blipFill>
          <a:blip r:embed="rId2"/>
          <a:srcRect/>
          <a:stretch>
            <a:fillRect/>
          </a:stretch>
        </p:blipFill>
        <p:spPr bwMode="auto">
          <a:xfrm>
            <a:off x="533400" y="304800"/>
            <a:ext cx="3816246" cy="4654550"/>
          </a:xfrm>
          <a:prstGeom prst="rect">
            <a:avLst/>
          </a:prstGeom>
          <a:noFill/>
        </p:spPr>
      </p:pic>
      <p:pic>
        <p:nvPicPr>
          <p:cNvPr id="6" name="Picture 31" descr="feptnano1"/>
          <p:cNvPicPr>
            <a:picLocks noChangeAspect="1" noChangeArrowheads="1"/>
          </p:cNvPicPr>
          <p:nvPr/>
        </p:nvPicPr>
        <p:blipFill>
          <a:blip r:embed="rId3"/>
          <a:srcRect/>
          <a:stretch>
            <a:fillRect/>
          </a:stretch>
        </p:blipFill>
        <p:spPr bwMode="auto">
          <a:xfrm>
            <a:off x="4953000" y="304800"/>
            <a:ext cx="3816246" cy="4648200"/>
          </a:xfrm>
          <a:prstGeom prst="rect">
            <a:avLst/>
          </a:prstGeom>
          <a:noFill/>
          <a:ln w="9525">
            <a:noFill/>
            <a:miter lim="800000"/>
            <a:headEnd/>
            <a:tailEnd/>
          </a:ln>
        </p:spPr>
      </p:pic>
      <p:grpSp>
        <p:nvGrpSpPr>
          <p:cNvPr id="2" name="Group 17"/>
          <p:cNvGrpSpPr/>
          <p:nvPr/>
        </p:nvGrpSpPr>
        <p:grpSpPr>
          <a:xfrm>
            <a:off x="1295400" y="3266710"/>
            <a:ext cx="2362200" cy="2514600"/>
            <a:chOff x="1600200" y="3094220"/>
            <a:chExt cx="2362200" cy="2895600"/>
          </a:xfrm>
        </p:grpSpPr>
        <p:sp>
          <p:nvSpPr>
            <p:cNvPr id="7" name="Line 24"/>
            <p:cNvSpPr>
              <a:spLocks noChangeShapeType="1"/>
            </p:cNvSpPr>
            <p:nvPr/>
          </p:nvSpPr>
          <p:spPr bwMode="auto">
            <a:xfrm flipH="1" flipV="1">
              <a:off x="1600200" y="4389620"/>
              <a:ext cx="381000" cy="1600200"/>
            </a:xfrm>
            <a:prstGeom prst="line">
              <a:avLst/>
            </a:prstGeom>
            <a:noFill/>
            <a:ln w="38100">
              <a:solidFill>
                <a:srgbClr val="FF0000"/>
              </a:solidFill>
              <a:round/>
              <a:headEnd/>
              <a:tailEnd type="triangle" w="med" len="med"/>
            </a:ln>
          </p:spPr>
          <p:txBody>
            <a:bodyPr/>
            <a:lstStyle/>
            <a:p>
              <a:endParaRPr lang="en-US"/>
            </a:p>
          </p:txBody>
        </p:sp>
        <p:sp>
          <p:nvSpPr>
            <p:cNvPr id="8" name="Line 25"/>
            <p:cNvSpPr>
              <a:spLocks noChangeShapeType="1"/>
            </p:cNvSpPr>
            <p:nvPr/>
          </p:nvSpPr>
          <p:spPr bwMode="auto">
            <a:xfrm flipV="1">
              <a:off x="1981200" y="3124200"/>
              <a:ext cx="1066800" cy="2865620"/>
            </a:xfrm>
            <a:prstGeom prst="line">
              <a:avLst/>
            </a:prstGeom>
            <a:noFill/>
            <a:ln w="38100">
              <a:solidFill>
                <a:srgbClr val="FF0000"/>
              </a:solidFill>
              <a:round/>
              <a:headEnd/>
              <a:tailEnd type="triangle" w="med" len="med"/>
            </a:ln>
          </p:spPr>
          <p:txBody>
            <a:bodyPr/>
            <a:lstStyle/>
            <a:p>
              <a:endParaRPr lang="en-US"/>
            </a:p>
          </p:txBody>
        </p:sp>
        <p:sp>
          <p:nvSpPr>
            <p:cNvPr id="9" name="Line 26"/>
            <p:cNvSpPr>
              <a:spLocks noChangeShapeType="1"/>
            </p:cNvSpPr>
            <p:nvPr/>
          </p:nvSpPr>
          <p:spPr bwMode="auto">
            <a:xfrm flipV="1">
              <a:off x="1981200" y="3094220"/>
              <a:ext cx="1981200" cy="2895600"/>
            </a:xfrm>
            <a:prstGeom prst="line">
              <a:avLst/>
            </a:prstGeom>
            <a:noFill/>
            <a:ln w="38100">
              <a:solidFill>
                <a:srgbClr val="FF0000"/>
              </a:solidFill>
              <a:round/>
              <a:headEnd/>
              <a:tailEnd type="triangle" w="med" len="med"/>
            </a:ln>
          </p:spPr>
          <p:txBody>
            <a:bodyPr/>
            <a:lstStyle/>
            <a:p>
              <a:endParaRPr lang="en-US"/>
            </a:p>
          </p:txBody>
        </p:sp>
      </p:grpSp>
      <p:sp>
        <p:nvSpPr>
          <p:cNvPr id="19" name="Text Box 27"/>
          <p:cNvSpPr txBox="1">
            <a:spLocks noChangeArrowheads="1"/>
          </p:cNvSpPr>
          <p:nvPr/>
        </p:nvSpPr>
        <p:spPr bwMode="auto">
          <a:xfrm>
            <a:off x="4953000" y="5791200"/>
            <a:ext cx="3962400" cy="831850"/>
          </a:xfrm>
          <a:prstGeom prst="rect">
            <a:avLst/>
          </a:prstGeom>
          <a:noFill/>
          <a:ln w="9525">
            <a:solidFill>
              <a:srgbClr val="FF0000"/>
            </a:solidFill>
            <a:miter lim="800000"/>
            <a:headEnd/>
            <a:tailEnd/>
          </a:ln>
        </p:spPr>
        <p:txBody>
          <a:bodyPr wrap="square">
            <a:spAutoFit/>
          </a:bodyPr>
          <a:lstStyle/>
          <a:p>
            <a:pPr algn="just">
              <a:spcBef>
                <a:spcPct val="50000"/>
              </a:spcBef>
            </a:pPr>
            <a:r>
              <a:rPr lang="en-US" sz="2400" b="1" dirty="0" err="1">
                <a:latin typeface="Times New Roman" pitchFamily="18" charset="0"/>
              </a:rPr>
              <a:t>Ảnh</a:t>
            </a:r>
            <a:r>
              <a:rPr lang="en-US" sz="2400" b="1" dirty="0">
                <a:latin typeface="Times New Roman" pitchFamily="18" charset="0"/>
              </a:rPr>
              <a:t> </a:t>
            </a:r>
            <a:r>
              <a:rPr lang="en-US" sz="2400" b="1" dirty="0" err="1">
                <a:latin typeface="Times New Roman" pitchFamily="18" charset="0"/>
              </a:rPr>
              <a:t>chụp</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a:t>
            </a:r>
            <a:r>
              <a:rPr lang="en-US" sz="2400" b="1" dirty="0" err="1">
                <a:latin typeface="Times New Roman" pitchFamily="18" charset="0"/>
              </a:rPr>
              <a:t>nguyên</a:t>
            </a:r>
            <a:r>
              <a:rPr lang="en-US" sz="2400" b="1" dirty="0">
                <a:latin typeface="Times New Roman" pitchFamily="18" charset="0"/>
              </a:rPr>
              <a:t> </a:t>
            </a:r>
            <a:r>
              <a:rPr lang="en-US" sz="2400" b="1" dirty="0" err="1">
                <a:latin typeface="Times New Roman" pitchFamily="18" charset="0"/>
              </a:rPr>
              <a:t>tử</a:t>
            </a:r>
            <a:r>
              <a:rPr lang="en-US" sz="2400" b="1" dirty="0">
                <a:latin typeface="Times New Roman" pitchFamily="18" charset="0"/>
              </a:rPr>
              <a:t> </a:t>
            </a:r>
            <a:r>
              <a:rPr lang="en-US" sz="2400" b="1" i="1" dirty="0" err="1">
                <a:solidFill>
                  <a:srgbClr val="C00000"/>
                </a:solidFill>
                <a:latin typeface="Times New Roman" pitchFamily="18" charset="0"/>
              </a:rPr>
              <a:t>sắt</a:t>
            </a:r>
            <a:r>
              <a:rPr lang="en-US" sz="2400" b="1" dirty="0">
                <a:latin typeface="Times New Roman" pitchFamily="18" charset="0"/>
              </a:rPr>
              <a:t> qua </a:t>
            </a:r>
            <a:r>
              <a:rPr lang="en-US" sz="2400" b="1" dirty="0" err="1">
                <a:latin typeface="Times New Roman" pitchFamily="18" charset="0"/>
              </a:rPr>
              <a:t>kính</a:t>
            </a:r>
            <a:r>
              <a:rPr lang="en-US" sz="2400" b="1" dirty="0">
                <a:latin typeface="Times New Roman" pitchFamily="18" charset="0"/>
              </a:rPr>
              <a:t> </a:t>
            </a:r>
            <a:r>
              <a:rPr lang="en-US" sz="2400" b="1" dirty="0" err="1">
                <a:latin typeface="Times New Roman" pitchFamily="18" charset="0"/>
              </a:rPr>
              <a:t>hiển</a:t>
            </a:r>
            <a:r>
              <a:rPr lang="en-US" sz="2400" b="1" dirty="0">
                <a:latin typeface="Times New Roman" pitchFamily="18" charset="0"/>
              </a:rPr>
              <a:t> vi </a:t>
            </a:r>
            <a:r>
              <a:rPr lang="en-US" sz="2400" b="1" dirty="0" err="1">
                <a:latin typeface="Times New Roman" pitchFamily="18" charset="0"/>
              </a:rPr>
              <a:t>hiện</a:t>
            </a:r>
            <a:r>
              <a:rPr lang="en-US" sz="2400" b="1" dirty="0">
                <a:latin typeface="Times New Roman" pitchFamily="18" charset="0"/>
              </a:rPr>
              <a:t> </a:t>
            </a:r>
            <a:r>
              <a:rPr lang="en-US" sz="2400" b="1" dirty="0" err="1">
                <a:latin typeface="Times New Roman" pitchFamily="18" charset="0"/>
              </a:rPr>
              <a:t>đại</a:t>
            </a:r>
            <a:endParaRPr lang="en-US" sz="2400" b="1" dirty="0">
              <a:latin typeface="Times New Roman" pitchFamily="18" charset="0"/>
            </a:endParaRPr>
          </a:p>
        </p:txBody>
      </p:sp>
      <p:sp>
        <p:nvSpPr>
          <p:cNvPr id="20" name="Text Box 28"/>
          <p:cNvSpPr txBox="1">
            <a:spLocks noChangeArrowheads="1"/>
          </p:cNvSpPr>
          <p:nvPr/>
        </p:nvSpPr>
        <p:spPr bwMode="auto">
          <a:xfrm>
            <a:off x="304800" y="5797550"/>
            <a:ext cx="4343400" cy="831850"/>
          </a:xfrm>
          <a:prstGeom prst="rect">
            <a:avLst/>
          </a:prstGeom>
          <a:noFill/>
          <a:ln w="9525">
            <a:solidFill>
              <a:srgbClr val="FF0000"/>
            </a:solidFill>
            <a:miter lim="800000"/>
            <a:headEnd/>
            <a:tailEnd/>
          </a:ln>
        </p:spPr>
        <p:txBody>
          <a:bodyPr wrap="square">
            <a:spAutoFit/>
          </a:bodyPr>
          <a:lstStyle/>
          <a:p>
            <a:pPr algn="just">
              <a:spcBef>
                <a:spcPct val="50000"/>
              </a:spcBef>
            </a:pPr>
            <a:r>
              <a:rPr lang="en-US" sz="2400" b="1" dirty="0" err="1">
                <a:latin typeface="Times New Roman" pitchFamily="18" charset="0"/>
              </a:rPr>
              <a:t>Ảnh</a:t>
            </a:r>
            <a:r>
              <a:rPr lang="en-US" sz="2400" b="1" dirty="0">
                <a:latin typeface="Times New Roman" pitchFamily="18" charset="0"/>
              </a:rPr>
              <a:t> </a:t>
            </a:r>
            <a:r>
              <a:rPr lang="en-US" sz="2400" b="1" dirty="0" err="1">
                <a:latin typeface="Times New Roman" pitchFamily="18" charset="0"/>
              </a:rPr>
              <a:t>chụp</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a:t>
            </a:r>
            <a:r>
              <a:rPr lang="en-US" sz="2400" b="1" dirty="0" err="1">
                <a:latin typeface="Times New Roman" pitchFamily="18" charset="0"/>
              </a:rPr>
              <a:t>nguyên</a:t>
            </a:r>
            <a:r>
              <a:rPr lang="en-US" sz="2400" b="1" dirty="0">
                <a:latin typeface="Times New Roman" pitchFamily="18" charset="0"/>
              </a:rPr>
              <a:t> </a:t>
            </a:r>
            <a:r>
              <a:rPr lang="en-US" sz="2400" b="1" dirty="0" err="1">
                <a:latin typeface="Times New Roman" pitchFamily="18" charset="0"/>
              </a:rPr>
              <a:t>tử</a:t>
            </a:r>
            <a:r>
              <a:rPr lang="en-US" sz="2400" b="1" dirty="0">
                <a:latin typeface="Times New Roman" pitchFamily="18" charset="0"/>
              </a:rPr>
              <a:t> </a:t>
            </a:r>
            <a:r>
              <a:rPr lang="en-US" sz="2400" b="1" i="1" dirty="0" err="1">
                <a:solidFill>
                  <a:srgbClr val="C00000"/>
                </a:solidFill>
                <a:latin typeface="Times New Roman" pitchFamily="18" charset="0"/>
              </a:rPr>
              <a:t>silic</a:t>
            </a:r>
            <a:r>
              <a:rPr lang="en-US" sz="2400" b="1" dirty="0">
                <a:latin typeface="Times New Roman" pitchFamily="18" charset="0"/>
              </a:rPr>
              <a:t> qua </a:t>
            </a:r>
            <a:r>
              <a:rPr lang="en-US" sz="2400" b="1" dirty="0" err="1">
                <a:latin typeface="Times New Roman" pitchFamily="18" charset="0"/>
              </a:rPr>
              <a:t>kính</a:t>
            </a:r>
            <a:r>
              <a:rPr lang="en-US" sz="2400" b="1" dirty="0">
                <a:latin typeface="Times New Roman" pitchFamily="18" charset="0"/>
              </a:rPr>
              <a:t> </a:t>
            </a:r>
            <a:r>
              <a:rPr lang="en-US" sz="2400" b="1" dirty="0" err="1">
                <a:latin typeface="Times New Roman" pitchFamily="18" charset="0"/>
              </a:rPr>
              <a:t>hiển</a:t>
            </a:r>
            <a:r>
              <a:rPr lang="en-US" sz="2400" b="1" dirty="0">
                <a:latin typeface="Times New Roman" pitchFamily="18" charset="0"/>
              </a:rPr>
              <a:t> vi </a:t>
            </a:r>
            <a:r>
              <a:rPr lang="en-US" sz="2400" b="1" dirty="0" err="1">
                <a:latin typeface="Times New Roman" pitchFamily="18" charset="0"/>
              </a:rPr>
              <a:t>hiện</a:t>
            </a:r>
            <a:r>
              <a:rPr lang="en-US" sz="2400" b="1" dirty="0">
                <a:latin typeface="Times New Roman" pitchFamily="18" charset="0"/>
              </a:rPr>
              <a:t> </a:t>
            </a:r>
            <a:r>
              <a:rPr lang="en-US" sz="2400" b="1" dirty="0" err="1">
                <a:latin typeface="Times New Roman" pitchFamily="18" charset="0"/>
              </a:rPr>
              <a:t>đại</a:t>
            </a:r>
            <a:endParaRPr lang="en-US" sz="2400" b="1" dirty="0">
              <a:latin typeface="Times New Roman" pitchFamily="18" charset="0"/>
            </a:endParaRPr>
          </a:p>
        </p:txBody>
      </p:sp>
      <p:grpSp>
        <p:nvGrpSpPr>
          <p:cNvPr id="3" name="Group 15"/>
          <p:cNvGrpSpPr/>
          <p:nvPr/>
        </p:nvGrpSpPr>
        <p:grpSpPr>
          <a:xfrm>
            <a:off x="5486400" y="2743200"/>
            <a:ext cx="2543502" cy="3048000"/>
            <a:chOff x="5533698" y="3276600"/>
            <a:chExt cx="2543502" cy="2590800"/>
          </a:xfrm>
        </p:grpSpPr>
        <p:sp>
          <p:nvSpPr>
            <p:cNvPr id="13" name="Line 24"/>
            <p:cNvSpPr>
              <a:spLocks noChangeShapeType="1"/>
            </p:cNvSpPr>
            <p:nvPr/>
          </p:nvSpPr>
          <p:spPr bwMode="auto">
            <a:xfrm flipH="1" flipV="1">
              <a:off x="5533698" y="4343397"/>
              <a:ext cx="638502" cy="1524002"/>
            </a:xfrm>
            <a:prstGeom prst="line">
              <a:avLst/>
            </a:prstGeom>
            <a:noFill/>
            <a:ln w="38100">
              <a:solidFill>
                <a:srgbClr val="00B0F0"/>
              </a:solidFill>
              <a:round/>
              <a:headEnd/>
              <a:tailEnd type="triangle" w="med" len="med"/>
            </a:ln>
          </p:spPr>
          <p:txBody>
            <a:bodyPr/>
            <a:lstStyle/>
            <a:p>
              <a:endParaRPr lang="en-US"/>
            </a:p>
          </p:txBody>
        </p:sp>
        <p:sp>
          <p:nvSpPr>
            <p:cNvPr id="14" name="Line 25"/>
            <p:cNvSpPr>
              <a:spLocks noChangeShapeType="1"/>
            </p:cNvSpPr>
            <p:nvPr/>
          </p:nvSpPr>
          <p:spPr bwMode="auto">
            <a:xfrm flipV="1">
              <a:off x="6172200" y="4038599"/>
              <a:ext cx="685800" cy="1828800"/>
            </a:xfrm>
            <a:prstGeom prst="line">
              <a:avLst/>
            </a:prstGeom>
            <a:noFill/>
            <a:ln w="38100">
              <a:solidFill>
                <a:srgbClr val="00B0F0"/>
              </a:solidFill>
              <a:round/>
              <a:headEnd/>
              <a:tailEnd type="triangle" w="med" len="med"/>
            </a:ln>
          </p:spPr>
          <p:txBody>
            <a:bodyPr/>
            <a:lstStyle/>
            <a:p>
              <a:endParaRPr lang="en-US"/>
            </a:p>
          </p:txBody>
        </p:sp>
        <p:sp>
          <p:nvSpPr>
            <p:cNvPr id="15" name="Line 26"/>
            <p:cNvSpPr>
              <a:spLocks noChangeShapeType="1"/>
            </p:cNvSpPr>
            <p:nvPr/>
          </p:nvSpPr>
          <p:spPr bwMode="auto">
            <a:xfrm flipV="1">
              <a:off x="6172200" y="3276600"/>
              <a:ext cx="1905000" cy="2590800"/>
            </a:xfrm>
            <a:prstGeom prst="line">
              <a:avLst/>
            </a:prstGeom>
            <a:noFill/>
            <a:ln w="38100">
              <a:solidFill>
                <a:srgbClr val="00B0F0"/>
              </a:solidFill>
              <a:round/>
              <a:headEnd/>
              <a:tailEnd type="triangle" w="med" len="med"/>
            </a:ln>
          </p:spPr>
          <p:txBody>
            <a:bodyPr/>
            <a:lstStyle/>
            <a:p>
              <a:endParaRPr lang="en-US"/>
            </a:p>
          </p:txBody>
        </p:sp>
      </p:grpSp>
      <p:sp>
        <p:nvSpPr>
          <p:cNvPr id="17" name="TextBox 16"/>
          <p:cNvSpPr txBox="1"/>
          <p:nvPr/>
        </p:nvSpPr>
        <p:spPr>
          <a:xfrm>
            <a:off x="2514600" y="4977825"/>
            <a:ext cx="5334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a)</a:t>
            </a:r>
            <a:endParaRPr lang="en-US" sz="3200" dirty="0">
              <a:latin typeface="Times New Roman" pitchFamily="18" charset="0"/>
              <a:cs typeface="Times New Roman" pitchFamily="18" charset="0"/>
            </a:endParaRPr>
          </a:p>
        </p:txBody>
      </p:sp>
      <p:sp>
        <p:nvSpPr>
          <p:cNvPr id="21" name="TextBox 20"/>
          <p:cNvSpPr txBox="1"/>
          <p:nvPr/>
        </p:nvSpPr>
        <p:spPr>
          <a:xfrm>
            <a:off x="6781800" y="4993944"/>
            <a:ext cx="5334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3701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par>
                                <p:cTn id="12" presetID="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3"/>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strVal val="#ppt_w+.3"/>
                                          </p:val>
                                        </p:tav>
                                        <p:tav tm="100000">
                                          <p:val>
                                            <p:strVal val="#ppt_w"/>
                                          </p:val>
                                        </p:tav>
                                      </p:tavLst>
                                    </p:anim>
                                    <p:anim calcmode="lin" valueType="num">
                                      <p:cBhvr>
                                        <p:cTn id="43" dur="1000" fill="hold"/>
                                        <p:tgtEl>
                                          <p:spTgt spid="19"/>
                                        </p:tgtEl>
                                        <p:attrNameLst>
                                          <p:attrName>ppt_h</p:attrName>
                                        </p:attrNameLst>
                                      </p:cBhvr>
                                      <p:tavLst>
                                        <p:tav tm="0">
                                          <p:val>
                                            <p:strVal val="#ppt_h"/>
                                          </p:val>
                                        </p:tav>
                                        <p:tav tm="100000">
                                          <p:val>
                                            <p:strVal val="#ppt_h"/>
                                          </p:val>
                                        </p:tav>
                                      </p:tavLst>
                                    </p:anim>
                                    <p:animEffect transition="in" filter="fade">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ảnh background dải màu xanh cực c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1"/>
          <p:cNvSpPr txBox="1">
            <a:spLocks noChangeArrowheads="1"/>
          </p:cNvSpPr>
          <p:nvPr/>
        </p:nvSpPr>
        <p:spPr bwMode="auto">
          <a:xfrm>
            <a:off x="179388" y="115888"/>
            <a:ext cx="9054082" cy="1938992"/>
          </a:xfrm>
          <a:prstGeom prst="rect">
            <a:avLst/>
          </a:prstGeom>
          <a:noFill/>
          <a:ln w="9525">
            <a:noFill/>
            <a:miter lim="800000"/>
            <a:headEnd/>
            <a:tailEnd/>
          </a:ln>
        </p:spPr>
        <p:txBody>
          <a:bodyPr wrap="none">
            <a:spAutoFit/>
          </a:bodyPr>
          <a:lstStyle/>
          <a:p>
            <a:r>
              <a:rPr lang="en-US" sz="4000" b="1" dirty="0" err="1" smtClean="0">
                <a:latin typeface="Times New Roman" pitchFamily="18" charset="0"/>
                <a:cs typeface="Times New Roman" pitchFamily="18" charset="0"/>
              </a:rPr>
              <a:t>II.Giữa</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khoảng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cách</a:t>
            </a:r>
            <a:r>
              <a:rPr lang="en-US" sz="4000" b="1" dirty="0">
                <a:latin typeface="Times New Roman" pitchFamily="18" charset="0"/>
                <a:cs typeface="Times New Roman" pitchFamily="18" charset="0"/>
              </a:rPr>
              <a:t> hay </a:t>
            </a:r>
            <a:endParaRPr lang="vi-VN" sz="4000" b="1" dirty="0" smtClean="0">
              <a:latin typeface="Times New Roman" pitchFamily="18" charset="0"/>
              <a:cs typeface="Times New Roman" pitchFamily="18" charset="0"/>
            </a:endParaRPr>
          </a:p>
          <a:p>
            <a:r>
              <a:rPr lang="en-US" sz="4000" b="1" dirty="0" err="1" smtClean="0">
                <a:latin typeface="Times New Roman" pitchFamily="18" charset="0"/>
                <a:cs typeface="Times New Roman" pitchFamily="18" charset="0"/>
              </a:rPr>
              <a:t>không</a:t>
            </a:r>
            <a:r>
              <a:rPr lang="en-US" sz="4000" b="1" dirty="0">
                <a:latin typeface="Times New Roman" pitchFamily="18" charset="0"/>
                <a:cs typeface="Times New Roman" pitchFamily="18" charset="0"/>
              </a:rPr>
              <a:t>?</a:t>
            </a:r>
          </a:p>
          <a:p>
            <a:r>
              <a:rPr lang="en-US" sz="4000" b="1" dirty="0" smtClean="0">
                <a:latin typeface="Times New Roman" pitchFamily="18" charset="0"/>
                <a:cs typeface="Times New Roman" pitchFamily="18" charset="0"/>
              </a:rPr>
              <a:t>1.Thí </a:t>
            </a:r>
            <a:r>
              <a:rPr lang="en-US" sz="4000" b="1" dirty="0" err="1">
                <a:latin typeface="Times New Roman" pitchFamily="18" charset="0"/>
                <a:cs typeface="Times New Roman" pitchFamily="18" charset="0"/>
              </a:rPr>
              <a:t>nghiệm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mô</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endParaRPr lang="en-US" sz="4000" b="1" dirty="0">
              <a:latin typeface="Times New Roman" pitchFamily="18" charset="0"/>
              <a:cs typeface="Times New Roman" pitchFamily="18" charset="0"/>
            </a:endParaRPr>
          </a:p>
        </p:txBody>
      </p:sp>
      <p:grpSp>
        <p:nvGrpSpPr>
          <p:cNvPr id="4" name="Group 191"/>
          <p:cNvGrpSpPr>
            <a:grpSpLocks/>
          </p:cNvGrpSpPr>
          <p:nvPr/>
        </p:nvGrpSpPr>
        <p:grpSpPr bwMode="auto">
          <a:xfrm>
            <a:off x="4724400" y="2133600"/>
            <a:ext cx="2590800" cy="4079875"/>
            <a:chOff x="2400" y="1344"/>
            <a:chExt cx="1632" cy="2570"/>
          </a:xfrm>
        </p:grpSpPr>
        <p:sp>
          <p:nvSpPr>
            <p:cNvPr id="5" name="Freeform 83"/>
            <p:cNvSpPr>
              <a:spLocks/>
            </p:cNvSpPr>
            <p:nvPr/>
          </p:nvSpPr>
          <p:spPr bwMode="auto">
            <a:xfrm>
              <a:off x="2423" y="3672"/>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sz="1800">
                <a:cs typeface="Times New Roman" pitchFamily="18" charset="0"/>
              </a:endParaRPr>
            </a:p>
          </p:txBody>
        </p:sp>
        <p:grpSp>
          <p:nvGrpSpPr>
            <p:cNvPr id="6" name="Group 190"/>
            <p:cNvGrpSpPr>
              <a:grpSpLocks/>
            </p:cNvGrpSpPr>
            <p:nvPr/>
          </p:nvGrpSpPr>
          <p:grpSpPr bwMode="auto">
            <a:xfrm>
              <a:off x="2400" y="1344"/>
              <a:ext cx="1632" cy="2570"/>
              <a:chOff x="2400" y="1344"/>
              <a:chExt cx="1632" cy="2570"/>
            </a:xfrm>
          </p:grpSpPr>
          <p:grpSp>
            <p:nvGrpSpPr>
              <p:cNvPr id="7" name="Group 23"/>
              <p:cNvGrpSpPr>
                <a:grpSpLocks/>
              </p:cNvGrpSpPr>
              <p:nvPr/>
            </p:nvGrpSpPr>
            <p:grpSpPr bwMode="auto">
              <a:xfrm>
                <a:off x="2400" y="1344"/>
                <a:ext cx="846" cy="2570"/>
                <a:chOff x="2352" y="1488"/>
                <a:chExt cx="846" cy="2570"/>
              </a:xfrm>
            </p:grpSpPr>
            <p:grpSp>
              <p:nvGrpSpPr>
                <p:cNvPr id="9" name="Group 24"/>
                <p:cNvGrpSpPr>
                  <a:grpSpLocks/>
                </p:cNvGrpSpPr>
                <p:nvPr/>
              </p:nvGrpSpPr>
              <p:grpSpPr bwMode="auto">
                <a:xfrm>
                  <a:off x="2352" y="1488"/>
                  <a:ext cx="846" cy="2570"/>
                  <a:chOff x="873" y="1496"/>
                  <a:chExt cx="846" cy="2570"/>
                </a:xfrm>
              </p:grpSpPr>
              <p:grpSp>
                <p:nvGrpSpPr>
                  <p:cNvPr id="37" name="Group 25"/>
                  <p:cNvGrpSpPr>
                    <a:grpSpLocks/>
                  </p:cNvGrpSpPr>
                  <p:nvPr/>
                </p:nvGrpSpPr>
                <p:grpSpPr bwMode="auto">
                  <a:xfrm>
                    <a:off x="873" y="1496"/>
                    <a:ext cx="846" cy="2570"/>
                    <a:chOff x="776" y="1502"/>
                    <a:chExt cx="846" cy="2570"/>
                  </a:xfrm>
                </p:grpSpPr>
                <p:sp>
                  <p:nvSpPr>
                    <p:cNvPr id="39" name="Freeform 26"/>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noFill/>
                      <a:miter lim="800000"/>
                      <a:headEnd/>
                      <a:tailEnd/>
                    </a:ln>
                  </p:spPr>
                  <p:txBody>
                    <a:bodyPr/>
                    <a:lstStyle/>
                    <a:p>
                      <a:endParaRPr lang="en-US" sz="1800">
                        <a:cs typeface="Times New Roman" pitchFamily="18" charset="0"/>
                      </a:endParaRPr>
                    </a:p>
                  </p:txBody>
                </p:sp>
                <p:sp>
                  <p:nvSpPr>
                    <p:cNvPr id="40" name="Line 27"/>
                    <p:cNvSpPr>
                      <a:spLocks noChangeShapeType="1"/>
                    </p:cNvSpPr>
                    <p:nvPr/>
                  </p:nvSpPr>
                  <p:spPr bwMode="auto">
                    <a:xfrm>
                      <a:off x="918" y="1746"/>
                      <a:ext cx="230" cy="0"/>
                    </a:xfrm>
                    <a:prstGeom prst="line">
                      <a:avLst/>
                    </a:prstGeom>
                    <a:noFill/>
                    <a:ln w="9525">
                      <a:noFill/>
                      <a:round/>
                      <a:headEnd/>
                      <a:tailEnd/>
                    </a:ln>
                  </p:spPr>
                  <p:txBody>
                    <a:bodyPr/>
                    <a:lstStyle/>
                    <a:p>
                      <a:endParaRPr lang="en-US"/>
                    </a:p>
                  </p:txBody>
                </p:sp>
                <p:sp>
                  <p:nvSpPr>
                    <p:cNvPr id="41" name="Line 28"/>
                    <p:cNvSpPr>
                      <a:spLocks noChangeShapeType="1"/>
                    </p:cNvSpPr>
                    <p:nvPr/>
                  </p:nvSpPr>
                  <p:spPr bwMode="auto">
                    <a:xfrm>
                      <a:off x="918" y="1853"/>
                      <a:ext cx="115" cy="0"/>
                    </a:xfrm>
                    <a:prstGeom prst="line">
                      <a:avLst/>
                    </a:prstGeom>
                    <a:noFill/>
                    <a:ln w="9525">
                      <a:noFill/>
                      <a:round/>
                      <a:headEnd/>
                      <a:tailEnd/>
                    </a:ln>
                  </p:spPr>
                  <p:txBody>
                    <a:bodyPr/>
                    <a:lstStyle/>
                    <a:p>
                      <a:endParaRPr lang="en-US"/>
                    </a:p>
                  </p:txBody>
                </p:sp>
                <p:sp>
                  <p:nvSpPr>
                    <p:cNvPr id="42" name="Line 29"/>
                    <p:cNvSpPr>
                      <a:spLocks noChangeShapeType="1"/>
                    </p:cNvSpPr>
                    <p:nvPr/>
                  </p:nvSpPr>
                  <p:spPr bwMode="auto">
                    <a:xfrm>
                      <a:off x="918" y="1961"/>
                      <a:ext cx="115" cy="0"/>
                    </a:xfrm>
                    <a:prstGeom prst="line">
                      <a:avLst/>
                    </a:prstGeom>
                    <a:noFill/>
                    <a:ln w="9525">
                      <a:noFill/>
                      <a:round/>
                      <a:headEnd/>
                      <a:tailEnd/>
                    </a:ln>
                  </p:spPr>
                  <p:txBody>
                    <a:bodyPr/>
                    <a:lstStyle/>
                    <a:p>
                      <a:endParaRPr lang="en-US"/>
                    </a:p>
                  </p:txBody>
                </p:sp>
                <p:sp>
                  <p:nvSpPr>
                    <p:cNvPr id="43" name="Line 30"/>
                    <p:cNvSpPr>
                      <a:spLocks noChangeShapeType="1"/>
                    </p:cNvSpPr>
                    <p:nvPr/>
                  </p:nvSpPr>
                  <p:spPr bwMode="auto">
                    <a:xfrm>
                      <a:off x="918" y="2069"/>
                      <a:ext cx="115" cy="0"/>
                    </a:xfrm>
                    <a:prstGeom prst="line">
                      <a:avLst/>
                    </a:prstGeom>
                    <a:noFill/>
                    <a:ln w="9525">
                      <a:noFill/>
                      <a:round/>
                      <a:headEnd/>
                      <a:tailEnd/>
                    </a:ln>
                  </p:spPr>
                  <p:txBody>
                    <a:bodyPr/>
                    <a:lstStyle/>
                    <a:p>
                      <a:endParaRPr lang="en-US"/>
                    </a:p>
                  </p:txBody>
                </p:sp>
                <p:sp>
                  <p:nvSpPr>
                    <p:cNvPr id="44" name="Line 31"/>
                    <p:cNvSpPr>
                      <a:spLocks noChangeShapeType="1"/>
                    </p:cNvSpPr>
                    <p:nvPr/>
                  </p:nvSpPr>
                  <p:spPr bwMode="auto">
                    <a:xfrm>
                      <a:off x="918" y="2176"/>
                      <a:ext cx="230" cy="0"/>
                    </a:xfrm>
                    <a:prstGeom prst="line">
                      <a:avLst/>
                    </a:prstGeom>
                    <a:noFill/>
                    <a:ln w="9525">
                      <a:noFill/>
                      <a:round/>
                      <a:headEnd/>
                      <a:tailEnd/>
                    </a:ln>
                  </p:spPr>
                  <p:txBody>
                    <a:bodyPr/>
                    <a:lstStyle/>
                    <a:p>
                      <a:endParaRPr lang="en-US"/>
                    </a:p>
                  </p:txBody>
                </p:sp>
                <p:sp>
                  <p:nvSpPr>
                    <p:cNvPr id="45" name="Line 32"/>
                    <p:cNvSpPr>
                      <a:spLocks noChangeShapeType="1"/>
                    </p:cNvSpPr>
                    <p:nvPr/>
                  </p:nvSpPr>
                  <p:spPr bwMode="auto">
                    <a:xfrm>
                      <a:off x="918" y="2284"/>
                      <a:ext cx="115" cy="0"/>
                    </a:xfrm>
                    <a:prstGeom prst="line">
                      <a:avLst/>
                    </a:prstGeom>
                    <a:noFill/>
                    <a:ln w="9525">
                      <a:noFill/>
                      <a:round/>
                      <a:headEnd/>
                      <a:tailEnd/>
                    </a:ln>
                  </p:spPr>
                  <p:txBody>
                    <a:bodyPr/>
                    <a:lstStyle/>
                    <a:p>
                      <a:endParaRPr lang="en-US"/>
                    </a:p>
                  </p:txBody>
                </p:sp>
                <p:sp>
                  <p:nvSpPr>
                    <p:cNvPr id="46" name="Line 33"/>
                    <p:cNvSpPr>
                      <a:spLocks noChangeShapeType="1"/>
                    </p:cNvSpPr>
                    <p:nvPr/>
                  </p:nvSpPr>
                  <p:spPr bwMode="auto">
                    <a:xfrm>
                      <a:off x="918" y="2392"/>
                      <a:ext cx="115" cy="0"/>
                    </a:xfrm>
                    <a:prstGeom prst="line">
                      <a:avLst/>
                    </a:prstGeom>
                    <a:noFill/>
                    <a:ln w="9525">
                      <a:noFill/>
                      <a:round/>
                      <a:headEnd/>
                      <a:tailEnd/>
                    </a:ln>
                  </p:spPr>
                  <p:txBody>
                    <a:bodyPr/>
                    <a:lstStyle/>
                    <a:p>
                      <a:endParaRPr lang="en-US"/>
                    </a:p>
                  </p:txBody>
                </p:sp>
                <p:sp>
                  <p:nvSpPr>
                    <p:cNvPr id="47" name="Line 34"/>
                    <p:cNvSpPr>
                      <a:spLocks noChangeShapeType="1"/>
                    </p:cNvSpPr>
                    <p:nvPr/>
                  </p:nvSpPr>
                  <p:spPr bwMode="auto">
                    <a:xfrm>
                      <a:off x="918" y="2499"/>
                      <a:ext cx="115" cy="0"/>
                    </a:xfrm>
                    <a:prstGeom prst="line">
                      <a:avLst/>
                    </a:prstGeom>
                    <a:noFill/>
                    <a:ln w="9525">
                      <a:noFill/>
                      <a:round/>
                      <a:headEnd/>
                      <a:tailEnd/>
                    </a:ln>
                  </p:spPr>
                  <p:txBody>
                    <a:bodyPr/>
                    <a:lstStyle/>
                    <a:p>
                      <a:endParaRPr lang="en-US"/>
                    </a:p>
                  </p:txBody>
                </p:sp>
                <p:sp>
                  <p:nvSpPr>
                    <p:cNvPr id="48" name="Line 35"/>
                    <p:cNvSpPr>
                      <a:spLocks noChangeShapeType="1"/>
                    </p:cNvSpPr>
                    <p:nvPr/>
                  </p:nvSpPr>
                  <p:spPr bwMode="auto">
                    <a:xfrm>
                      <a:off x="918" y="2607"/>
                      <a:ext cx="230" cy="0"/>
                    </a:xfrm>
                    <a:prstGeom prst="line">
                      <a:avLst/>
                    </a:prstGeom>
                    <a:noFill/>
                    <a:ln w="9525">
                      <a:noFill/>
                      <a:round/>
                      <a:headEnd/>
                      <a:tailEnd/>
                    </a:ln>
                  </p:spPr>
                  <p:txBody>
                    <a:bodyPr/>
                    <a:lstStyle/>
                    <a:p>
                      <a:endParaRPr lang="en-US"/>
                    </a:p>
                  </p:txBody>
                </p:sp>
                <p:sp>
                  <p:nvSpPr>
                    <p:cNvPr id="49" name="Line 36"/>
                    <p:cNvSpPr>
                      <a:spLocks noChangeShapeType="1"/>
                    </p:cNvSpPr>
                    <p:nvPr/>
                  </p:nvSpPr>
                  <p:spPr bwMode="auto">
                    <a:xfrm>
                      <a:off x="918" y="2715"/>
                      <a:ext cx="115" cy="0"/>
                    </a:xfrm>
                    <a:prstGeom prst="line">
                      <a:avLst/>
                    </a:prstGeom>
                    <a:noFill/>
                    <a:ln w="9525">
                      <a:noFill/>
                      <a:round/>
                      <a:headEnd/>
                      <a:tailEnd/>
                    </a:ln>
                  </p:spPr>
                  <p:txBody>
                    <a:bodyPr/>
                    <a:lstStyle/>
                    <a:p>
                      <a:endParaRPr lang="en-US"/>
                    </a:p>
                  </p:txBody>
                </p:sp>
                <p:sp>
                  <p:nvSpPr>
                    <p:cNvPr id="50" name="Line 37"/>
                    <p:cNvSpPr>
                      <a:spLocks noChangeShapeType="1"/>
                    </p:cNvSpPr>
                    <p:nvPr/>
                  </p:nvSpPr>
                  <p:spPr bwMode="auto">
                    <a:xfrm>
                      <a:off x="918" y="2823"/>
                      <a:ext cx="115" cy="0"/>
                    </a:xfrm>
                    <a:prstGeom prst="line">
                      <a:avLst/>
                    </a:prstGeom>
                    <a:noFill/>
                    <a:ln w="9525">
                      <a:noFill/>
                      <a:round/>
                      <a:headEnd/>
                      <a:tailEnd/>
                    </a:ln>
                  </p:spPr>
                  <p:txBody>
                    <a:bodyPr/>
                    <a:lstStyle/>
                    <a:p>
                      <a:endParaRPr lang="en-US"/>
                    </a:p>
                  </p:txBody>
                </p:sp>
                <p:sp>
                  <p:nvSpPr>
                    <p:cNvPr id="51" name="Line 38"/>
                    <p:cNvSpPr>
                      <a:spLocks noChangeShapeType="1"/>
                    </p:cNvSpPr>
                    <p:nvPr/>
                  </p:nvSpPr>
                  <p:spPr bwMode="auto">
                    <a:xfrm>
                      <a:off x="918" y="2930"/>
                      <a:ext cx="115" cy="0"/>
                    </a:xfrm>
                    <a:prstGeom prst="line">
                      <a:avLst/>
                    </a:prstGeom>
                    <a:noFill/>
                    <a:ln w="9525">
                      <a:noFill/>
                      <a:round/>
                      <a:headEnd/>
                      <a:tailEnd/>
                    </a:ln>
                  </p:spPr>
                  <p:txBody>
                    <a:bodyPr/>
                    <a:lstStyle/>
                    <a:p>
                      <a:endParaRPr lang="en-US"/>
                    </a:p>
                  </p:txBody>
                </p:sp>
                <p:sp>
                  <p:nvSpPr>
                    <p:cNvPr id="52" name="Line 39"/>
                    <p:cNvSpPr>
                      <a:spLocks noChangeShapeType="1"/>
                    </p:cNvSpPr>
                    <p:nvPr/>
                  </p:nvSpPr>
                  <p:spPr bwMode="auto">
                    <a:xfrm>
                      <a:off x="918" y="3038"/>
                      <a:ext cx="230" cy="0"/>
                    </a:xfrm>
                    <a:prstGeom prst="line">
                      <a:avLst/>
                    </a:prstGeom>
                    <a:noFill/>
                    <a:ln w="9525">
                      <a:noFill/>
                      <a:round/>
                      <a:headEnd/>
                      <a:tailEnd/>
                    </a:ln>
                  </p:spPr>
                  <p:txBody>
                    <a:bodyPr/>
                    <a:lstStyle/>
                    <a:p>
                      <a:endParaRPr lang="en-US"/>
                    </a:p>
                  </p:txBody>
                </p:sp>
                <p:sp>
                  <p:nvSpPr>
                    <p:cNvPr id="53" name="Line 40"/>
                    <p:cNvSpPr>
                      <a:spLocks noChangeShapeType="1"/>
                    </p:cNvSpPr>
                    <p:nvPr/>
                  </p:nvSpPr>
                  <p:spPr bwMode="auto">
                    <a:xfrm>
                      <a:off x="918" y="3146"/>
                      <a:ext cx="115" cy="0"/>
                    </a:xfrm>
                    <a:prstGeom prst="line">
                      <a:avLst/>
                    </a:prstGeom>
                    <a:noFill/>
                    <a:ln w="9525">
                      <a:noFill/>
                      <a:round/>
                      <a:headEnd/>
                      <a:tailEnd/>
                    </a:ln>
                  </p:spPr>
                  <p:txBody>
                    <a:bodyPr/>
                    <a:lstStyle/>
                    <a:p>
                      <a:endParaRPr lang="en-US"/>
                    </a:p>
                  </p:txBody>
                </p:sp>
                <p:sp>
                  <p:nvSpPr>
                    <p:cNvPr id="54" name="Line 41"/>
                    <p:cNvSpPr>
                      <a:spLocks noChangeShapeType="1"/>
                    </p:cNvSpPr>
                    <p:nvPr/>
                  </p:nvSpPr>
                  <p:spPr bwMode="auto">
                    <a:xfrm>
                      <a:off x="918" y="3253"/>
                      <a:ext cx="115" cy="0"/>
                    </a:xfrm>
                    <a:prstGeom prst="line">
                      <a:avLst/>
                    </a:prstGeom>
                    <a:noFill/>
                    <a:ln w="9525">
                      <a:noFill/>
                      <a:round/>
                      <a:headEnd/>
                      <a:tailEnd/>
                    </a:ln>
                  </p:spPr>
                  <p:txBody>
                    <a:bodyPr/>
                    <a:lstStyle/>
                    <a:p>
                      <a:endParaRPr lang="en-US"/>
                    </a:p>
                  </p:txBody>
                </p:sp>
                <p:sp>
                  <p:nvSpPr>
                    <p:cNvPr id="55" name="Line 42"/>
                    <p:cNvSpPr>
                      <a:spLocks noChangeShapeType="1"/>
                    </p:cNvSpPr>
                    <p:nvPr/>
                  </p:nvSpPr>
                  <p:spPr bwMode="auto">
                    <a:xfrm>
                      <a:off x="918" y="3361"/>
                      <a:ext cx="115" cy="0"/>
                    </a:xfrm>
                    <a:prstGeom prst="line">
                      <a:avLst/>
                    </a:prstGeom>
                    <a:noFill/>
                    <a:ln w="9525">
                      <a:noFill/>
                      <a:round/>
                      <a:headEnd/>
                      <a:tailEnd/>
                    </a:ln>
                  </p:spPr>
                  <p:txBody>
                    <a:bodyPr/>
                    <a:lstStyle/>
                    <a:p>
                      <a:endParaRPr lang="en-US"/>
                    </a:p>
                  </p:txBody>
                </p:sp>
                <p:sp>
                  <p:nvSpPr>
                    <p:cNvPr id="56" name="Line 43"/>
                    <p:cNvSpPr>
                      <a:spLocks noChangeShapeType="1"/>
                    </p:cNvSpPr>
                    <p:nvPr/>
                  </p:nvSpPr>
                  <p:spPr bwMode="auto">
                    <a:xfrm>
                      <a:off x="918" y="3469"/>
                      <a:ext cx="230" cy="0"/>
                    </a:xfrm>
                    <a:prstGeom prst="line">
                      <a:avLst/>
                    </a:prstGeom>
                    <a:noFill/>
                    <a:ln w="9525">
                      <a:noFill/>
                      <a:round/>
                      <a:headEnd/>
                      <a:tailEnd/>
                    </a:ln>
                  </p:spPr>
                  <p:txBody>
                    <a:bodyPr/>
                    <a:lstStyle/>
                    <a:p>
                      <a:endParaRPr lang="en-US"/>
                    </a:p>
                  </p:txBody>
                </p:sp>
                <p:sp>
                  <p:nvSpPr>
                    <p:cNvPr id="57" name="Line 44"/>
                    <p:cNvSpPr>
                      <a:spLocks noChangeShapeType="1"/>
                    </p:cNvSpPr>
                    <p:nvPr/>
                  </p:nvSpPr>
                  <p:spPr bwMode="auto">
                    <a:xfrm>
                      <a:off x="918" y="3576"/>
                      <a:ext cx="115" cy="0"/>
                    </a:xfrm>
                    <a:prstGeom prst="line">
                      <a:avLst/>
                    </a:prstGeom>
                    <a:noFill/>
                    <a:ln w="9525">
                      <a:noFill/>
                      <a:round/>
                      <a:headEnd/>
                      <a:tailEnd/>
                    </a:ln>
                  </p:spPr>
                  <p:txBody>
                    <a:bodyPr/>
                    <a:lstStyle/>
                    <a:p>
                      <a:endParaRPr lang="en-US"/>
                    </a:p>
                  </p:txBody>
                </p:sp>
                <p:sp>
                  <p:nvSpPr>
                    <p:cNvPr id="58" name="Line 45"/>
                    <p:cNvSpPr>
                      <a:spLocks noChangeShapeType="1"/>
                    </p:cNvSpPr>
                    <p:nvPr/>
                  </p:nvSpPr>
                  <p:spPr bwMode="auto">
                    <a:xfrm>
                      <a:off x="918" y="3684"/>
                      <a:ext cx="115" cy="0"/>
                    </a:xfrm>
                    <a:prstGeom prst="line">
                      <a:avLst/>
                    </a:prstGeom>
                    <a:noFill/>
                    <a:ln w="9525">
                      <a:noFill/>
                      <a:round/>
                      <a:headEnd/>
                      <a:tailEnd/>
                    </a:ln>
                  </p:spPr>
                  <p:txBody>
                    <a:bodyPr/>
                    <a:lstStyle/>
                    <a:p>
                      <a:endParaRPr lang="en-US"/>
                    </a:p>
                  </p:txBody>
                </p:sp>
                <p:sp>
                  <p:nvSpPr>
                    <p:cNvPr id="59" name="Line 46"/>
                    <p:cNvSpPr>
                      <a:spLocks noChangeShapeType="1"/>
                    </p:cNvSpPr>
                    <p:nvPr/>
                  </p:nvSpPr>
                  <p:spPr bwMode="auto">
                    <a:xfrm>
                      <a:off x="918" y="3792"/>
                      <a:ext cx="115" cy="0"/>
                    </a:xfrm>
                    <a:prstGeom prst="line">
                      <a:avLst/>
                    </a:prstGeom>
                    <a:noFill/>
                    <a:ln w="9525">
                      <a:noFill/>
                      <a:round/>
                      <a:headEnd/>
                      <a:tailEnd/>
                    </a:ln>
                  </p:spPr>
                  <p:txBody>
                    <a:bodyPr/>
                    <a:lstStyle/>
                    <a:p>
                      <a:endParaRPr lang="en-US"/>
                    </a:p>
                  </p:txBody>
                </p:sp>
                <p:sp>
                  <p:nvSpPr>
                    <p:cNvPr id="60" name="Line 47"/>
                    <p:cNvSpPr>
                      <a:spLocks noChangeShapeType="1"/>
                    </p:cNvSpPr>
                    <p:nvPr/>
                  </p:nvSpPr>
                  <p:spPr bwMode="auto">
                    <a:xfrm>
                      <a:off x="918" y="3900"/>
                      <a:ext cx="230" cy="0"/>
                    </a:xfrm>
                    <a:prstGeom prst="line">
                      <a:avLst/>
                    </a:prstGeom>
                    <a:noFill/>
                    <a:ln w="9525">
                      <a:noFill/>
                      <a:round/>
                      <a:headEnd/>
                      <a:tailEnd/>
                    </a:ln>
                  </p:spPr>
                  <p:txBody>
                    <a:bodyPr/>
                    <a:lstStyle/>
                    <a:p>
                      <a:endParaRPr lang="en-US"/>
                    </a:p>
                  </p:txBody>
                </p:sp>
                <p:sp>
                  <p:nvSpPr>
                    <p:cNvPr id="61" name="Text Box 48"/>
                    <p:cNvSpPr txBox="1">
                      <a:spLocks noChangeArrowheads="1"/>
                    </p:cNvSpPr>
                    <p:nvPr/>
                  </p:nvSpPr>
                  <p:spPr bwMode="auto">
                    <a:xfrm>
                      <a:off x="1135" y="1632"/>
                      <a:ext cx="460" cy="231"/>
                    </a:xfrm>
                    <a:prstGeom prst="rect">
                      <a:avLst/>
                    </a:prstGeom>
                    <a:noFill/>
                    <a:ln w="9525">
                      <a:noFill/>
                      <a:miter lim="800000"/>
                      <a:headEnd/>
                      <a:tailEnd/>
                    </a:ln>
                  </p:spPr>
                  <p:txBody>
                    <a:bodyPr>
                      <a:spAutoFit/>
                    </a:bodyPr>
                    <a:lstStyle/>
                    <a:p>
                      <a:pPr>
                        <a:spcBef>
                          <a:spcPct val="50000"/>
                        </a:spcBef>
                      </a:pPr>
                      <a:r>
                        <a:rPr lang="en-US" sz="1800">
                          <a:solidFill>
                            <a:schemeClr val="bg1"/>
                          </a:solidFill>
                          <a:cs typeface="Times New Roman" pitchFamily="18" charset="0"/>
                        </a:rPr>
                        <a:t>100</a:t>
                      </a:r>
                    </a:p>
                  </p:txBody>
                </p:sp>
                <p:sp>
                  <p:nvSpPr>
                    <p:cNvPr id="62" name="Text Box 49"/>
                    <p:cNvSpPr txBox="1">
                      <a:spLocks noChangeArrowheads="1"/>
                    </p:cNvSpPr>
                    <p:nvPr/>
                  </p:nvSpPr>
                  <p:spPr bwMode="auto">
                    <a:xfrm>
                      <a:off x="1135" y="2488"/>
                      <a:ext cx="460" cy="231"/>
                    </a:xfrm>
                    <a:prstGeom prst="rect">
                      <a:avLst/>
                    </a:prstGeom>
                    <a:noFill/>
                    <a:ln w="9525">
                      <a:noFill/>
                      <a:miter lim="800000"/>
                      <a:headEnd/>
                      <a:tailEnd/>
                    </a:ln>
                  </p:spPr>
                  <p:txBody>
                    <a:bodyPr>
                      <a:spAutoFit/>
                    </a:bodyPr>
                    <a:lstStyle/>
                    <a:p>
                      <a:pPr>
                        <a:spcBef>
                          <a:spcPct val="50000"/>
                        </a:spcBef>
                      </a:pPr>
                      <a:r>
                        <a:rPr lang="en-US" sz="1800">
                          <a:solidFill>
                            <a:schemeClr val="bg1"/>
                          </a:solidFill>
                          <a:cs typeface="Times New Roman" pitchFamily="18" charset="0"/>
                        </a:rPr>
                        <a:t>60</a:t>
                      </a:r>
                    </a:p>
                  </p:txBody>
                </p:sp>
                <p:sp>
                  <p:nvSpPr>
                    <p:cNvPr id="63" name="Text Box 50"/>
                    <p:cNvSpPr txBox="1">
                      <a:spLocks noChangeArrowheads="1"/>
                    </p:cNvSpPr>
                    <p:nvPr/>
                  </p:nvSpPr>
                  <p:spPr bwMode="auto">
                    <a:xfrm>
                      <a:off x="1135" y="2918"/>
                      <a:ext cx="460" cy="231"/>
                    </a:xfrm>
                    <a:prstGeom prst="rect">
                      <a:avLst/>
                    </a:prstGeom>
                    <a:noFill/>
                    <a:ln w="9525">
                      <a:noFill/>
                      <a:miter lim="800000"/>
                      <a:headEnd/>
                      <a:tailEnd/>
                    </a:ln>
                  </p:spPr>
                  <p:txBody>
                    <a:bodyPr>
                      <a:spAutoFit/>
                    </a:bodyPr>
                    <a:lstStyle/>
                    <a:p>
                      <a:pPr>
                        <a:spcBef>
                          <a:spcPct val="50000"/>
                        </a:spcBef>
                      </a:pPr>
                      <a:r>
                        <a:rPr lang="en-US" sz="1800">
                          <a:solidFill>
                            <a:schemeClr val="bg1"/>
                          </a:solidFill>
                          <a:cs typeface="Times New Roman" pitchFamily="18" charset="0"/>
                        </a:rPr>
                        <a:t>40</a:t>
                      </a:r>
                    </a:p>
                  </p:txBody>
                </p:sp>
                <p:sp>
                  <p:nvSpPr>
                    <p:cNvPr id="64" name="Text Box 51"/>
                    <p:cNvSpPr txBox="1">
                      <a:spLocks noChangeArrowheads="1"/>
                    </p:cNvSpPr>
                    <p:nvPr/>
                  </p:nvSpPr>
                  <p:spPr bwMode="auto">
                    <a:xfrm>
                      <a:off x="1135" y="3345"/>
                      <a:ext cx="460" cy="231"/>
                    </a:xfrm>
                    <a:prstGeom prst="rect">
                      <a:avLst/>
                    </a:prstGeom>
                    <a:noFill/>
                    <a:ln w="9525">
                      <a:noFill/>
                      <a:miter lim="800000"/>
                      <a:headEnd/>
                      <a:tailEnd/>
                    </a:ln>
                  </p:spPr>
                  <p:txBody>
                    <a:bodyPr>
                      <a:spAutoFit/>
                    </a:bodyPr>
                    <a:lstStyle/>
                    <a:p>
                      <a:pPr>
                        <a:spcBef>
                          <a:spcPct val="50000"/>
                        </a:spcBef>
                      </a:pPr>
                      <a:r>
                        <a:rPr lang="en-US" sz="1800">
                          <a:solidFill>
                            <a:schemeClr val="bg1"/>
                          </a:solidFill>
                          <a:cs typeface="Times New Roman" pitchFamily="18" charset="0"/>
                        </a:rPr>
                        <a:t>20</a:t>
                      </a:r>
                    </a:p>
                  </p:txBody>
                </p:sp>
                <p:sp>
                  <p:nvSpPr>
                    <p:cNvPr id="65" name="Text Box 52"/>
                    <p:cNvSpPr txBox="1">
                      <a:spLocks noChangeArrowheads="1"/>
                    </p:cNvSpPr>
                    <p:nvPr/>
                  </p:nvSpPr>
                  <p:spPr bwMode="auto">
                    <a:xfrm>
                      <a:off x="1135" y="2061"/>
                      <a:ext cx="460" cy="231"/>
                    </a:xfrm>
                    <a:prstGeom prst="rect">
                      <a:avLst/>
                    </a:prstGeom>
                    <a:noFill/>
                    <a:ln w="9525">
                      <a:noFill/>
                      <a:miter lim="800000"/>
                      <a:headEnd/>
                      <a:tailEnd/>
                    </a:ln>
                  </p:spPr>
                  <p:txBody>
                    <a:bodyPr>
                      <a:spAutoFit/>
                    </a:bodyPr>
                    <a:lstStyle/>
                    <a:p>
                      <a:pPr>
                        <a:spcBef>
                          <a:spcPct val="50000"/>
                        </a:spcBef>
                      </a:pPr>
                      <a:r>
                        <a:rPr lang="en-US" sz="1800">
                          <a:solidFill>
                            <a:schemeClr val="bg1"/>
                          </a:solidFill>
                          <a:cs typeface="Times New Roman" pitchFamily="18" charset="0"/>
                        </a:rPr>
                        <a:t>80</a:t>
                      </a:r>
                    </a:p>
                  </p:txBody>
                </p:sp>
                <p:sp>
                  <p:nvSpPr>
                    <p:cNvPr id="66" name="Text Box 53"/>
                    <p:cNvSpPr txBox="1">
                      <a:spLocks noChangeArrowheads="1"/>
                    </p:cNvSpPr>
                    <p:nvPr/>
                  </p:nvSpPr>
                  <p:spPr bwMode="auto">
                    <a:xfrm>
                      <a:off x="1135" y="3703"/>
                      <a:ext cx="460" cy="231"/>
                    </a:xfrm>
                    <a:prstGeom prst="rect">
                      <a:avLst/>
                    </a:prstGeom>
                    <a:noFill/>
                    <a:ln w="9525">
                      <a:noFill/>
                      <a:miter lim="800000"/>
                      <a:headEnd/>
                      <a:tailEnd/>
                    </a:ln>
                  </p:spPr>
                  <p:txBody>
                    <a:bodyPr>
                      <a:spAutoFit/>
                    </a:bodyPr>
                    <a:lstStyle/>
                    <a:p>
                      <a:pPr>
                        <a:spcBef>
                          <a:spcPct val="50000"/>
                        </a:spcBef>
                      </a:pPr>
                      <a:r>
                        <a:rPr lang="en-US" sz="1800">
                          <a:solidFill>
                            <a:schemeClr val="bg1"/>
                          </a:solidFill>
                          <a:cs typeface="Times New Roman" pitchFamily="18" charset="0"/>
                        </a:rPr>
                        <a:t>0</a:t>
                      </a:r>
                    </a:p>
                  </p:txBody>
                </p:sp>
                <p:sp>
                  <p:nvSpPr>
                    <p:cNvPr id="67" name="Freeform 54"/>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w="9525">
                      <a:noFill/>
                      <a:miter lim="800000"/>
                      <a:headEnd/>
                      <a:tailEnd/>
                    </a:ln>
                  </p:spPr>
                  <p:txBody>
                    <a:bodyPr/>
                    <a:lstStyle/>
                    <a:p>
                      <a:endParaRPr lang="en-US" sz="1800">
                        <a:cs typeface="Times New Roman" pitchFamily="18" charset="0"/>
                      </a:endParaRPr>
                    </a:p>
                  </p:txBody>
                </p:sp>
              </p:grpSp>
              <p:sp>
                <p:nvSpPr>
                  <p:cNvPr id="38" name="Rectangle 55" descr="Small confetti"/>
                  <p:cNvSpPr>
                    <a:spLocks noChangeArrowheads="1"/>
                  </p:cNvSpPr>
                  <p:nvPr/>
                </p:nvSpPr>
                <p:spPr bwMode="auto">
                  <a:xfrm>
                    <a:off x="1015" y="2825"/>
                    <a:ext cx="593" cy="1088"/>
                  </a:xfrm>
                  <a:prstGeom prst="rect">
                    <a:avLst/>
                  </a:prstGeom>
                  <a:pattFill prst="smConfetti">
                    <a:fgClr>
                      <a:srgbClr val="663300"/>
                    </a:fgClr>
                    <a:bgClr>
                      <a:schemeClr val="bg1"/>
                    </a:bgClr>
                  </a:pattFill>
                  <a:ln w="9525">
                    <a:noFill/>
                    <a:miter lim="800000"/>
                    <a:headEnd/>
                    <a:tailEnd/>
                  </a:ln>
                </p:spPr>
                <p:txBody>
                  <a:bodyPr wrap="none" anchor="ctr"/>
                  <a:lstStyle/>
                  <a:p>
                    <a:endParaRPr lang="en-US" sz="1800">
                      <a:cs typeface="Times New Roman" pitchFamily="18" charset="0"/>
                    </a:endParaRPr>
                  </a:p>
                </p:txBody>
              </p:sp>
            </p:grpSp>
            <p:sp>
              <p:nvSpPr>
                <p:cNvPr id="10" name="Freeform 56"/>
                <p:cNvSpPr>
                  <a:spLocks/>
                </p:cNvSpPr>
                <p:nvPr/>
              </p:nvSpPr>
              <p:spPr bwMode="auto">
                <a:xfrm>
                  <a:off x="2352" y="1488"/>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sz="1800">
                    <a:cs typeface="Times New Roman" pitchFamily="18" charset="0"/>
                  </a:endParaRPr>
                </a:p>
              </p:txBody>
            </p:sp>
            <p:sp>
              <p:nvSpPr>
                <p:cNvPr id="11" name="Line 57"/>
                <p:cNvSpPr>
                  <a:spLocks noChangeShapeType="1"/>
                </p:cNvSpPr>
                <p:nvPr/>
              </p:nvSpPr>
              <p:spPr bwMode="auto">
                <a:xfrm>
                  <a:off x="2494" y="1732"/>
                  <a:ext cx="230" cy="0"/>
                </a:xfrm>
                <a:prstGeom prst="line">
                  <a:avLst/>
                </a:prstGeom>
                <a:noFill/>
                <a:ln w="19050">
                  <a:solidFill>
                    <a:schemeClr val="tx1"/>
                  </a:solidFill>
                  <a:round/>
                  <a:headEnd/>
                  <a:tailEnd/>
                </a:ln>
              </p:spPr>
              <p:txBody>
                <a:bodyPr/>
                <a:lstStyle/>
                <a:p>
                  <a:endParaRPr lang="en-US"/>
                </a:p>
              </p:txBody>
            </p:sp>
            <p:sp>
              <p:nvSpPr>
                <p:cNvPr id="12" name="Line 58"/>
                <p:cNvSpPr>
                  <a:spLocks noChangeShapeType="1"/>
                </p:cNvSpPr>
                <p:nvPr/>
              </p:nvSpPr>
              <p:spPr bwMode="auto">
                <a:xfrm>
                  <a:off x="2494" y="1839"/>
                  <a:ext cx="115" cy="0"/>
                </a:xfrm>
                <a:prstGeom prst="line">
                  <a:avLst/>
                </a:prstGeom>
                <a:noFill/>
                <a:ln w="9525">
                  <a:solidFill>
                    <a:schemeClr val="tx1"/>
                  </a:solidFill>
                  <a:round/>
                  <a:headEnd/>
                  <a:tailEnd/>
                </a:ln>
              </p:spPr>
              <p:txBody>
                <a:bodyPr/>
                <a:lstStyle/>
                <a:p>
                  <a:endParaRPr lang="en-US"/>
                </a:p>
              </p:txBody>
            </p:sp>
            <p:sp>
              <p:nvSpPr>
                <p:cNvPr id="13" name="Line 59"/>
                <p:cNvSpPr>
                  <a:spLocks noChangeShapeType="1"/>
                </p:cNvSpPr>
                <p:nvPr/>
              </p:nvSpPr>
              <p:spPr bwMode="auto">
                <a:xfrm>
                  <a:off x="2494" y="1947"/>
                  <a:ext cx="115" cy="0"/>
                </a:xfrm>
                <a:prstGeom prst="line">
                  <a:avLst/>
                </a:prstGeom>
                <a:noFill/>
                <a:ln w="9525">
                  <a:solidFill>
                    <a:schemeClr val="tx1"/>
                  </a:solidFill>
                  <a:round/>
                  <a:headEnd/>
                  <a:tailEnd/>
                </a:ln>
              </p:spPr>
              <p:txBody>
                <a:bodyPr/>
                <a:lstStyle/>
                <a:p>
                  <a:endParaRPr lang="en-US"/>
                </a:p>
              </p:txBody>
            </p:sp>
            <p:sp>
              <p:nvSpPr>
                <p:cNvPr id="14" name="Line 60"/>
                <p:cNvSpPr>
                  <a:spLocks noChangeShapeType="1"/>
                </p:cNvSpPr>
                <p:nvPr/>
              </p:nvSpPr>
              <p:spPr bwMode="auto">
                <a:xfrm>
                  <a:off x="2494" y="2055"/>
                  <a:ext cx="115" cy="0"/>
                </a:xfrm>
                <a:prstGeom prst="line">
                  <a:avLst/>
                </a:prstGeom>
                <a:noFill/>
                <a:ln w="9525">
                  <a:solidFill>
                    <a:schemeClr val="tx1"/>
                  </a:solidFill>
                  <a:round/>
                  <a:headEnd/>
                  <a:tailEnd/>
                </a:ln>
              </p:spPr>
              <p:txBody>
                <a:bodyPr/>
                <a:lstStyle/>
                <a:p>
                  <a:endParaRPr lang="en-US"/>
                </a:p>
              </p:txBody>
            </p:sp>
            <p:sp>
              <p:nvSpPr>
                <p:cNvPr id="15" name="Line 61"/>
                <p:cNvSpPr>
                  <a:spLocks noChangeShapeType="1"/>
                </p:cNvSpPr>
                <p:nvPr/>
              </p:nvSpPr>
              <p:spPr bwMode="auto">
                <a:xfrm>
                  <a:off x="2494" y="2162"/>
                  <a:ext cx="230" cy="0"/>
                </a:xfrm>
                <a:prstGeom prst="line">
                  <a:avLst/>
                </a:prstGeom>
                <a:noFill/>
                <a:ln w="19050">
                  <a:solidFill>
                    <a:schemeClr val="tx1"/>
                  </a:solidFill>
                  <a:round/>
                  <a:headEnd/>
                  <a:tailEnd/>
                </a:ln>
              </p:spPr>
              <p:txBody>
                <a:bodyPr/>
                <a:lstStyle/>
                <a:p>
                  <a:endParaRPr lang="en-US"/>
                </a:p>
              </p:txBody>
            </p:sp>
            <p:sp>
              <p:nvSpPr>
                <p:cNvPr id="16" name="Line 62"/>
                <p:cNvSpPr>
                  <a:spLocks noChangeShapeType="1"/>
                </p:cNvSpPr>
                <p:nvPr/>
              </p:nvSpPr>
              <p:spPr bwMode="auto">
                <a:xfrm>
                  <a:off x="2494" y="2270"/>
                  <a:ext cx="115" cy="0"/>
                </a:xfrm>
                <a:prstGeom prst="line">
                  <a:avLst/>
                </a:prstGeom>
                <a:noFill/>
                <a:ln w="9525">
                  <a:solidFill>
                    <a:schemeClr val="tx1"/>
                  </a:solidFill>
                  <a:round/>
                  <a:headEnd/>
                  <a:tailEnd/>
                </a:ln>
              </p:spPr>
              <p:txBody>
                <a:bodyPr/>
                <a:lstStyle/>
                <a:p>
                  <a:endParaRPr lang="en-US"/>
                </a:p>
              </p:txBody>
            </p:sp>
            <p:sp>
              <p:nvSpPr>
                <p:cNvPr id="17" name="Line 63"/>
                <p:cNvSpPr>
                  <a:spLocks noChangeShapeType="1"/>
                </p:cNvSpPr>
                <p:nvPr/>
              </p:nvSpPr>
              <p:spPr bwMode="auto">
                <a:xfrm>
                  <a:off x="2494" y="2378"/>
                  <a:ext cx="115" cy="0"/>
                </a:xfrm>
                <a:prstGeom prst="line">
                  <a:avLst/>
                </a:prstGeom>
                <a:noFill/>
                <a:ln w="9525">
                  <a:solidFill>
                    <a:schemeClr val="tx1"/>
                  </a:solidFill>
                  <a:round/>
                  <a:headEnd/>
                  <a:tailEnd/>
                </a:ln>
              </p:spPr>
              <p:txBody>
                <a:bodyPr/>
                <a:lstStyle/>
                <a:p>
                  <a:endParaRPr lang="en-US"/>
                </a:p>
              </p:txBody>
            </p:sp>
            <p:sp>
              <p:nvSpPr>
                <p:cNvPr id="18" name="Line 64"/>
                <p:cNvSpPr>
                  <a:spLocks noChangeShapeType="1"/>
                </p:cNvSpPr>
                <p:nvPr/>
              </p:nvSpPr>
              <p:spPr bwMode="auto">
                <a:xfrm>
                  <a:off x="2494" y="2485"/>
                  <a:ext cx="115" cy="0"/>
                </a:xfrm>
                <a:prstGeom prst="line">
                  <a:avLst/>
                </a:prstGeom>
                <a:noFill/>
                <a:ln w="9525">
                  <a:solidFill>
                    <a:schemeClr val="tx1"/>
                  </a:solidFill>
                  <a:round/>
                  <a:headEnd/>
                  <a:tailEnd/>
                </a:ln>
              </p:spPr>
              <p:txBody>
                <a:bodyPr/>
                <a:lstStyle/>
                <a:p>
                  <a:endParaRPr lang="en-US"/>
                </a:p>
              </p:txBody>
            </p:sp>
            <p:sp>
              <p:nvSpPr>
                <p:cNvPr id="19" name="Line 65"/>
                <p:cNvSpPr>
                  <a:spLocks noChangeShapeType="1"/>
                </p:cNvSpPr>
                <p:nvPr/>
              </p:nvSpPr>
              <p:spPr bwMode="auto">
                <a:xfrm>
                  <a:off x="2494" y="2593"/>
                  <a:ext cx="230" cy="0"/>
                </a:xfrm>
                <a:prstGeom prst="line">
                  <a:avLst/>
                </a:prstGeom>
                <a:noFill/>
                <a:ln w="19050">
                  <a:solidFill>
                    <a:schemeClr val="tx1"/>
                  </a:solidFill>
                  <a:round/>
                  <a:headEnd/>
                  <a:tailEnd/>
                </a:ln>
              </p:spPr>
              <p:txBody>
                <a:bodyPr/>
                <a:lstStyle/>
                <a:p>
                  <a:endParaRPr lang="en-US"/>
                </a:p>
              </p:txBody>
            </p:sp>
            <p:sp>
              <p:nvSpPr>
                <p:cNvPr id="20" name="Line 66"/>
                <p:cNvSpPr>
                  <a:spLocks noChangeShapeType="1"/>
                </p:cNvSpPr>
                <p:nvPr/>
              </p:nvSpPr>
              <p:spPr bwMode="auto">
                <a:xfrm>
                  <a:off x="2494" y="2701"/>
                  <a:ext cx="115" cy="0"/>
                </a:xfrm>
                <a:prstGeom prst="line">
                  <a:avLst/>
                </a:prstGeom>
                <a:noFill/>
                <a:ln w="9525">
                  <a:solidFill>
                    <a:schemeClr val="tx1"/>
                  </a:solidFill>
                  <a:round/>
                  <a:headEnd/>
                  <a:tailEnd/>
                </a:ln>
              </p:spPr>
              <p:txBody>
                <a:bodyPr/>
                <a:lstStyle/>
                <a:p>
                  <a:endParaRPr lang="en-US"/>
                </a:p>
              </p:txBody>
            </p:sp>
            <p:sp>
              <p:nvSpPr>
                <p:cNvPr id="21" name="Line 67"/>
                <p:cNvSpPr>
                  <a:spLocks noChangeShapeType="1"/>
                </p:cNvSpPr>
                <p:nvPr/>
              </p:nvSpPr>
              <p:spPr bwMode="auto">
                <a:xfrm>
                  <a:off x="2494" y="2809"/>
                  <a:ext cx="115" cy="0"/>
                </a:xfrm>
                <a:prstGeom prst="line">
                  <a:avLst/>
                </a:prstGeom>
                <a:noFill/>
                <a:ln w="9525">
                  <a:solidFill>
                    <a:schemeClr val="tx1"/>
                  </a:solidFill>
                  <a:round/>
                  <a:headEnd/>
                  <a:tailEnd/>
                </a:ln>
              </p:spPr>
              <p:txBody>
                <a:bodyPr/>
                <a:lstStyle/>
                <a:p>
                  <a:endParaRPr lang="en-US"/>
                </a:p>
              </p:txBody>
            </p:sp>
            <p:sp>
              <p:nvSpPr>
                <p:cNvPr id="22" name="Line 68"/>
                <p:cNvSpPr>
                  <a:spLocks noChangeShapeType="1"/>
                </p:cNvSpPr>
                <p:nvPr/>
              </p:nvSpPr>
              <p:spPr bwMode="auto">
                <a:xfrm>
                  <a:off x="2496" y="2928"/>
                  <a:ext cx="115" cy="0"/>
                </a:xfrm>
                <a:prstGeom prst="line">
                  <a:avLst/>
                </a:prstGeom>
                <a:noFill/>
                <a:ln w="9525">
                  <a:solidFill>
                    <a:schemeClr val="tx1"/>
                  </a:solidFill>
                  <a:round/>
                  <a:headEnd/>
                  <a:tailEnd/>
                </a:ln>
              </p:spPr>
              <p:txBody>
                <a:bodyPr/>
                <a:lstStyle/>
                <a:p>
                  <a:endParaRPr lang="en-US"/>
                </a:p>
              </p:txBody>
            </p:sp>
            <p:sp>
              <p:nvSpPr>
                <p:cNvPr id="23" name="Line 69"/>
                <p:cNvSpPr>
                  <a:spLocks noChangeShapeType="1"/>
                </p:cNvSpPr>
                <p:nvPr/>
              </p:nvSpPr>
              <p:spPr bwMode="auto">
                <a:xfrm>
                  <a:off x="2494" y="3024"/>
                  <a:ext cx="230" cy="0"/>
                </a:xfrm>
                <a:prstGeom prst="line">
                  <a:avLst/>
                </a:prstGeom>
                <a:noFill/>
                <a:ln w="19050">
                  <a:solidFill>
                    <a:schemeClr val="tx1"/>
                  </a:solidFill>
                  <a:round/>
                  <a:headEnd/>
                  <a:tailEnd/>
                </a:ln>
              </p:spPr>
              <p:txBody>
                <a:bodyPr/>
                <a:lstStyle/>
                <a:p>
                  <a:endParaRPr lang="en-US"/>
                </a:p>
              </p:txBody>
            </p:sp>
            <p:sp>
              <p:nvSpPr>
                <p:cNvPr id="24" name="Line 70"/>
                <p:cNvSpPr>
                  <a:spLocks noChangeShapeType="1"/>
                </p:cNvSpPr>
                <p:nvPr/>
              </p:nvSpPr>
              <p:spPr bwMode="auto">
                <a:xfrm>
                  <a:off x="2494" y="3132"/>
                  <a:ext cx="115" cy="0"/>
                </a:xfrm>
                <a:prstGeom prst="line">
                  <a:avLst/>
                </a:prstGeom>
                <a:noFill/>
                <a:ln w="9525">
                  <a:solidFill>
                    <a:schemeClr val="tx1"/>
                  </a:solidFill>
                  <a:round/>
                  <a:headEnd/>
                  <a:tailEnd/>
                </a:ln>
              </p:spPr>
              <p:txBody>
                <a:bodyPr/>
                <a:lstStyle/>
                <a:p>
                  <a:endParaRPr lang="en-US"/>
                </a:p>
              </p:txBody>
            </p:sp>
            <p:sp>
              <p:nvSpPr>
                <p:cNvPr id="25" name="Line 71"/>
                <p:cNvSpPr>
                  <a:spLocks noChangeShapeType="1"/>
                </p:cNvSpPr>
                <p:nvPr/>
              </p:nvSpPr>
              <p:spPr bwMode="auto">
                <a:xfrm>
                  <a:off x="2494" y="3239"/>
                  <a:ext cx="115" cy="0"/>
                </a:xfrm>
                <a:prstGeom prst="line">
                  <a:avLst/>
                </a:prstGeom>
                <a:noFill/>
                <a:ln w="9525">
                  <a:solidFill>
                    <a:schemeClr val="tx1"/>
                  </a:solidFill>
                  <a:round/>
                  <a:headEnd/>
                  <a:tailEnd/>
                </a:ln>
              </p:spPr>
              <p:txBody>
                <a:bodyPr/>
                <a:lstStyle/>
                <a:p>
                  <a:endParaRPr lang="en-US"/>
                </a:p>
              </p:txBody>
            </p:sp>
            <p:sp>
              <p:nvSpPr>
                <p:cNvPr id="26" name="Line 72"/>
                <p:cNvSpPr>
                  <a:spLocks noChangeShapeType="1"/>
                </p:cNvSpPr>
                <p:nvPr/>
              </p:nvSpPr>
              <p:spPr bwMode="auto">
                <a:xfrm>
                  <a:off x="2494" y="3347"/>
                  <a:ext cx="115" cy="0"/>
                </a:xfrm>
                <a:prstGeom prst="line">
                  <a:avLst/>
                </a:prstGeom>
                <a:noFill/>
                <a:ln w="9525">
                  <a:solidFill>
                    <a:schemeClr val="tx1"/>
                  </a:solidFill>
                  <a:round/>
                  <a:headEnd/>
                  <a:tailEnd/>
                </a:ln>
              </p:spPr>
              <p:txBody>
                <a:bodyPr/>
                <a:lstStyle/>
                <a:p>
                  <a:endParaRPr lang="en-US"/>
                </a:p>
              </p:txBody>
            </p:sp>
            <p:sp>
              <p:nvSpPr>
                <p:cNvPr id="27" name="Line 73"/>
                <p:cNvSpPr>
                  <a:spLocks noChangeShapeType="1"/>
                </p:cNvSpPr>
                <p:nvPr/>
              </p:nvSpPr>
              <p:spPr bwMode="auto">
                <a:xfrm>
                  <a:off x="2494" y="3455"/>
                  <a:ext cx="230" cy="0"/>
                </a:xfrm>
                <a:prstGeom prst="line">
                  <a:avLst/>
                </a:prstGeom>
                <a:noFill/>
                <a:ln w="19050">
                  <a:solidFill>
                    <a:schemeClr val="tx1"/>
                  </a:solidFill>
                  <a:round/>
                  <a:headEnd/>
                  <a:tailEnd/>
                </a:ln>
              </p:spPr>
              <p:txBody>
                <a:bodyPr/>
                <a:lstStyle/>
                <a:p>
                  <a:endParaRPr lang="en-US"/>
                </a:p>
              </p:txBody>
            </p:sp>
            <p:sp>
              <p:nvSpPr>
                <p:cNvPr id="28" name="Line 74"/>
                <p:cNvSpPr>
                  <a:spLocks noChangeShapeType="1"/>
                </p:cNvSpPr>
                <p:nvPr/>
              </p:nvSpPr>
              <p:spPr bwMode="auto">
                <a:xfrm>
                  <a:off x="2494" y="3562"/>
                  <a:ext cx="115" cy="0"/>
                </a:xfrm>
                <a:prstGeom prst="line">
                  <a:avLst/>
                </a:prstGeom>
                <a:noFill/>
                <a:ln w="9525">
                  <a:solidFill>
                    <a:schemeClr val="tx1"/>
                  </a:solidFill>
                  <a:round/>
                  <a:headEnd/>
                  <a:tailEnd/>
                </a:ln>
              </p:spPr>
              <p:txBody>
                <a:bodyPr/>
                <a:lstStyle/>
                <a:p>
                  <a:endParaRPr lang="en-US"/>
                </a:p>
              </p:txBody>
            </p:sp>
            <p:sp>
              <p:nvSpPr>
                <p:cNvPr id="29" name="Line 75"/>
                <p:cNvSpPr>
                  <a:spLocks noChangeShapeType="1"/>
                </p:cNvSpPr>
                <p:nvPr/>
              </p:nvSpPr>
              <p:spPr bwMode="auto">
                <a:xfrm>
                  <a:off x="2494" y="3670"/>
                  <a:ext cx="115" cy="0"/>
                </a:xfrm>
                <a:prstGeom prst="line">
                  <a:avLst/>
                </a:prstGeom>
                <a:noFill/>
                <a:ln w="9525">
                  <a:solidFill>
                    <a:schemeClr val="tx1"/>
                  </a:solidFill>
                  <a:round/>
                  <a:headEnd/>
                  <a:tailEnd/>
                </a:ln>
              </p:spPr>
              <p:txBody>
                <a:bodyPr/>
                <a:lstStyle/>
                <a:p>
                  <a:endParaRPr lang="en-US"/>
                </a:p>
              </p:txBody>
            </p:sp>
            <p:sp>
              <p:nvSpPr>
                <p:cNvPr id="30" name="Line 76"/>
                <p:cNvSpPr>
                  <a:spLocks noChangeShapeType="1"/>
                </p:cNvSpPr>
                <p:nvPr/>
              </p:nvSpPr>
              <p:spPr bwMode="auto">
                <a:xfrm>
                  <a:off x="2494" y="3778"/>
                  <a:ext cx="115" cy="0"/>
                </a:xfrm>
                <a:prstGeom prst="line">
                  <a:avLst/>
                </a:prstGeom>
                <a:noFill/>
                <a:ln w="9525">
                  <a:solidFill>
                    <a:schemeClr val="tx1"/>
                  </a:solidFill>
                  <a:round/>
                  <a:headEnd/>
                  <a:tailEnd/>
                </a:ln>
              </p:spPr>
              <p:txBody>
                <a:bodyPr/>
                <a:lstStyle/>
                <a:p>
                  <a:endParaRPr lang="en-US"/>
                </a:p>
              </p:txBody>
            </p:sp>
            <p:sp>
              <p:nvSpPr>
                <p:cNvPr id="31" name="Text Box 77"/>
                <p:cNvSpPr txBox="1">
                  <a:spLocks noChangeArrowheads="1"/>
                </p:cNvSpPr>
                <p:nvPr/>
              </p:nvSpPr>
              <p:spPr bwMode="auto">
                <a:xfrm>
                  <a:off x="2711" y="1618"/>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100</a:t>
                  </a:r>
                </a:p>
              </p:txBody>
            </p:sp>
            <p:sp>
              <p:nvSpPr>
                <p:cNvPr id="32" name="Text Box 78"/>
                <p:cNvSpPr txBox="1">
                  <a:spLocks noChangeArrowheads="1"/>
                </p:cNvSpPr>
                <p:nvPr/>
              </p:nvSpPr>
              <p:spPr bwMode="auto">
                <a:xfrm>
                  <a:off x="2711" y="2474"/>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60</a:t>
                  </a:r>
                </a:p>
              </p:txBody>
            </p:sp>
            <p:sp>
              <p:nvSpPr>
                <p:cNvPr id="33" name="Text Box 79"/>
                <p:cNvSpPr txBox="1">
                  <a:spLocks noChangeArrowheads="1"/>
                </p:cNvSpPr>
                <p:nvPr/>
              </p:nvSpPr>
              <p:spPr bwMode="auto">
                <a:xfrm>
                  <a:off x="2688" y="2879"/>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40</a:t>
                  </a:r>
                </a:p>
              </p:txBody>
            </p:sp>
            <p:sp>
              <p:nvSpPr>
                <p:cNvPr id="34" name="Text Box 80"/>
                <p:cNvSpPr txBox="1">
                  <a:spLocks noChangeArrowheads="1"/>
                </p:cNvSpPr>
                <p:nvPr/>
              </p:nvSpPr>
              <p:spPr bwMode="auto">
                <a:xfrm>
                  <a:off x="2711" y="3331"/>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20</a:t>
                  </a:r>
                </a:p>
              </p:txBody>
            </p:sp>
            <p:sp>
              <p:nvSpPr>
                <p:cNvPr id="35" name="Text Box 81"/>
                <p:cNvSpPr txBox="1">
                  <a:spLocks noChangeArrowheads="1"/>
                </p:cNvSpPr>
                <p:nvPr/>
              </p:nvSpPr>
              <p:spPr bwMode="auto">
                <a:xfrm>
                  <a:off x="2711" y="2047"/>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80</a:t>
                  </a:r>
                </a:p>
              </p:txBody>
            </p:sp>
            <p:sp>
              <p:nvSpPr>
                <p:cNvPr id="36" name="Text Box 82"/>
                <p:cNvSpPr txBox="1">
                  <a:spLocks noChangeArrowheads="1"/>
                </p:cNvSpPr>
                <p:nvPr/>
              </p:nvSpPr>
              <p:spPr bwMode="auto">
                <a:xfrm>
                  <a:off x="2711" y="3690"/>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0</a:t>
                  </a:r>
                </a:p>
              </p:txBody>
            </p:sp>
          </p:grpSp>
          <p:sp>
            <p:nvSpPr>
              <p:cNvPr id="8" name="AutoShape 186"/>
              <p:cNvSpPr>
                <a:spLocks noChangeArrowheads="1"/>
              </p:cNvSpPr>
              <p:nvPr/>
            </p:nvSpPr>
            <p:spPr bwMode="auto">
              <a:xfrm>
                <a:off x="3408" y="2976"/>
                <a:ext cx="624" cy="384"/>
              </a:xfrm>
              <a:prstGeom prst="wedgeRoundRectCallout">
                <a:avLst>
                  <a:gd name="adj1" fmla="val -106250"/>
                  <a:gd name="adj2" fmla="val 46616"/>
                  <a:gd name="adj3" fmla="val 16667"/>
                </a:avLst>
              </a:prstGeom>
              <a:gradFill rotWithShape="1">
                <a:gsLst>
                  <a:gs pos="0">
                    <a:srgbClr val="FFCC99"/>
                  </a:gs>
                  <a:gs pos="100000">
                    <a:srgbClr val="FFE8D1"/>
                  </a:gs>
                </a:gsLst>
                <a:lin ang="5400000" scaled="1"/>
              </a:gradFill>
              <a:ln w="19050">
                <a:solidFill>
                  <a:srgbClr val="FF9900"/>
                </a:solidFill>
                <a:miter lim="800000"/>
                <a:headEnd/>
                <a:tailEnd/>
              </a:ln>
            </p:spPr>
            <p:txBody>
              <a:bodyPr/>
              <a:lstStyle/>
              <a:p>
                <a:pPr marL="342900" indent="-342900" algn="ctr"/>
                <a:r>
                  <a:rPr lang="en-US" sz="3200" b="1" dirty="0" err="1">
                    <a:solidFill>
                      <a:srgbClr val="0000CC"/>
                    </a:solidFill>
                    <a:latin typeface="Times New Roman" pitchFamily="18" charset="0"/>
                    <a:cs typeface="Times New Roman" pitchFamily="18" charset="0"/>
                  </a:rPr>
                  <a:t>Cát</a:t>
                </a:r>
                <a:endParaRPr lang="en-US" sz="3200" b="1" dirty="0">
                  <a:solidFill>
                    <a:srgbClr val="0000CC"/>
                  </a:solidFill>
                  <a:latin typeface="Times New Roman" pitchFamily="18" charset="0"/>
                  <a:cs typeface="Times New Roman" pitchFamily="18" charset="0"/>
                </a:endParaRPr>
              </a:p>
            </p:txBody>
          </p:sp>
        </p:grpSp>
      </p:grpSp>
      <p:grpSp>
        <p:nvGrpSpPr>
          <p:cNvPr id="68" name="Group 189"/>
          <p:cNvGrpSpPr>
            <a:grpSpLocks/>
          </p:cNvGrpSpPr>
          <p:nvPr/>
        </p:nvGrpSpPr>
        <p:grpSpPr bwMode="auto">
          <a:xfrm>
            <a:off x="6400800" y="2133600"/>
            <a:ext cx="2413000" cy="4064000"/>
            <a:chOff x="4032" y="1344"/>
            <a:chExt cx="1520" cy="2560"/>
          </a:xfrm>
        </p:grpSpPr>
        <p:grpSp>
          <p:nvGrpSpPr>
            <p:cNvPr id="69" name="Group 84"/>
            <p:cNvGrpSpPr>
              <a:grpSpLocks/>
            </p:cNvGrpSpPr>
            <p:nvPr/>
          </p:nvGrpSpPr>
          <p:grpSpPr bwMode="auto">
            <a:xfrm>
              <a:off x="4704" y="1344"/>
              <a:ext cx="848" cy="2560"/>
              <a:chOff x="4914" y="1720"/>
              <a:chExt cx="848" cy="2560"/>
            </a:xfrm>
          </p:grpSpPr>
          <p:grpSp>
            <p:nvGrpSpPr>
              <p:cNvPr id="71" name="Group 85"/>
              <p:cNvGrpSpPr>
                <a:grpSpLocks/>
              </p:cNvGrpSpPr>
              <p:nvPr/>
            </p:nvGrpSpPr>
            <p:grpSpPr bwMode="auto">
              <a:xfrm>
                <a:off x="4914" y="1720"/>
                <a:ext cx="846" cy="2433"/>
                <a:chOff x="3197" y="1502"/>
                <a:chExt cx="846" cy="2433"/>
              </a:xfrm>
            </p:grpSpPr>
            <p:sp>
              <p:nvSpPr>
                <p:cNvPr id="159" name="Freeform 86"/>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sz="1800">
                    <a:cs typeface="Times New Roman" pitchFamily="18" charset="0"/>
                  </a:endParaRPr>
                </a:p>
              </p:txBody>
            </p:sp>
            <p:sp>
              <p:nvSpPr>
                <p:cNvPr id="160" name="Line 87"/>
                <p:cNvSpPr>
                  <a:spLocks noChangeShapeType="1"/>
                </p:cNvSpPr>
                <p:nvPr/>
              </p:nvSpPr>
              <p:spPr bwMode="auto">
                <a:xfrm>
                  <a:off x="3339" y="1746"/>
                  <a:ext cx="230" cy="0"/>
                </a:xfrm>
                <a:prstGeom prst="line">
                  <a:avLst/>
                </a:prstGeom>
                <a:noFill/>
                <a:ln w="19050">
                  <a:solidFill>
                    <a:schemeClr val="tx1"/>
                  </a:solidFill>
                  <a:round/>
                  <a:headEnd/>
                  <a:tailEnd/>
                </a:ln>
              </p:spPr>
              <p:txBody>
                <a:bodyPr/>
                <a:lstStyle/>
                <a:p>
                  <a:endParaRPr lang="en-US"/>
                </a:p>
              </p:txBody>
            </p:sp>
            <p:sp>
              <p:nvSpPr>
                <p:cNvPr id="161" name="Line 88"/>
                <p:cNvSpPr>
                  <a:spLocks noChangeShapeType="1"/>
                </p:cNvSpPr>
                <p:nvPr/>
              </p:nvSpPr>
              <p:spPr bwMode="auto">
                <a:xfrm>
                  <a:off x="3339" y="1853"/>
                  <a:ext cx="115" cy="0"/>
                </a:xfrm>
                <a:prstGeom prst="line">
                  <a:avLst/>
                </a:prstGeom>
                <a:noFill/>
                <a:ln w="9525">
                  <a:solidFill>
                    <a:schemeClr val="tx1"/>
                  </a:solidFill>
                  <a:round/>
                  <a:headEnd/>
                  <a:tailEnd/>
                </a:ln>
              </p:spPr>
              <p:txBody>
                <a:bodyPr/>
                <a:lstStyle/>
                <a:p>
                  <a:endParaRPr lang="en-US"/>
                </a:p>
              </p:txBody>
            </p:sp>
            <p:sp>
              <p:nvSpPr>
                <p:cNvPr id="162" name="Line 89"/>
                <p:cNvSpPr>
                  <a:spLocks noChangeShapeType="1"/>
                </p:cNvSpPr>
                <p:nvPr/>
              </p:nvSpPr>
              <p:spPr bwMode="auto">
                <a:xfrm>
                  <a:off x="3339" y="1961"/>
                  <a:ext cx="115" cy="0"/>
                </a:xfrm>
                <a:prstGeom prst="line">
                  <a:avLst/>
                </a:prstGeom>
                <a:noFill/>
                <a:ln w="9525">
                  <a:solidFill>
                    <a:schemeClr val="tx1"/>
                  </a:solidFill>
                  <a:round/>
                  <a:headEnd/>
                  <a:tailEnd/>
                </a:ln>
              </p:spPr>
              <p:txBody>
                <a:bodyPr/>
                <a:lstStyle/>
                <a:p>
                  <a:endParaRPr lang="en-US"/>
                </a:p>
              </p:txBody>
            </p:sp>
            <p:sp>
              <p:nvSpPr>
                <p:cNvPr id="163" name="Line 90"/>
                <p:cNvSpPr>
                  <a:spLocks noChangeShapeType="1"/>
                </p:cNvSpPr>
                <p:nvPr/>
              </p:nvSpPr>
              <p:spPr bwMode="auto">
                <a:xfrm>
                  <a:off x="3339" y="2069"/>
                  <a:ext cx="115" cy="0"/>
                </a:xfrm>
                <a:prstGeom prst="line">
                  <a:avLst/>
                </a:prstGeom>
                <a:noFill/>
                <a:ln w="9525">
                  <a:solidFill>
                    <a:schemeClr val="tx1"/>
                  </a:solidFill>
                  <a:round/>
                  <a:headEnd/>
                  <a:tailEnd/>
                </a:ln>
              </p:spPr>
              <p:txBody>
                <a:bodyPr/>
                <a:lstStyle/>
                <a:p>
                  <a:endParaRPr lang="en-US"/>
                </a:p>
              </p:txBody>
            </p:sp>
            <p:sp>
              <p:nvSpPr>
                <p:cNvPr id="164" name="Line 91"/>
                <p:cNvSpPr>
                  <a:spLocks noChangeShapeType="1"/>
                </p:cNvSpPr>
                <p:nvPr/>
              </p:nvSpPr>
              <p:spPr bwMode="auto">
                <a:xfrm>
                  <a:off x="3339" y="2176"/>
                  <a:ext cx="230" cy="0"/>
                </a:xfrm>
                <a:prstGeom prst="line">
                  <a:avLst/>
                </a:prstGeom>
                <a:noFill/>
                <a:ln w="19050">
                  <a:solidFill>
                    <a:schemeClr val="tx1"/>
                  </a:solidFill>
                  <a:round/>
                  <a:headEnd/>
                  <a:tailEnd/>
                </a:ln>
              </p:spPr>
              <p:txBody>
                <a:bodyPr/>
                <a:lstStyle/>
                <a:p>
                  <a:endParaRPr lang="en-US"/>
                </a:p>
              </p:txBody>
            </p:sp>
            <p:sp>
              <p:nvSpPr>
                <p:cNvPr id="165" name="Line 92"/>
                <p:cNvSpPr>
                  <a:spLocks noChangeShapeType="1"/>
                </p:cNvSpPr>
                <p:nvPr/>
              </p:nvSpPr>
              <p:spPr bwMode="auto">
                <a:xfrm>
                  <a:off x="3339" y="2284"/>
                  <a:ext cx="115" cy="0"/>
                </a:xfrm>
                <a:prstGeom prst="line">
                  <a:avLst/>
                </a:prstGeom>
                <a:noFill/>
                <a:ln w="9525">
                  <a:solidFill>
                    <a:schemeClr val="tx1"/>
                  </a:solidFill>
                  <a:round/>
                  <a:headEnd/>
                  <a:tailEnd/>
                </a:ln>
              </p:spPr>
              <p:txBody>
                <a:bodyPr/>
                <a:lstStyle/>
                <a:p>
                  <a:endParaRPr lang="en-US"/>
                </a:p>
              </p:txBody>
            </p:sp>
            <p:sp>
              <p:nvSpPr>
                <p:cNvPr id="166" name="Line 93"/>
                <p:cNvSpPr>
                  <a:spLocks noChangeShapeType="1"/>
                </p:cNvSpPr>
                <p:nvPr/>
              </p:nvSpPr>
              <p:spPr bwMode="auto">
                <a:xfrm>
                  <a:off x="3339" y="2392"/>
                  <a:ext cx="115" cy="0"/>
                </a:xfrm>
                <a:prstGeom prst="line">
                  <a:avLst/>
                </a:prstGeom>
                <a:noFill/>
                <a:ln w="9525">
                  <a:solidFill>
                    <a:schemeClr val="tx1"/>
                  </a:solidFill>
                  <a:round/>
                  <a:headEnd/>
                  <a:tailEnd/>
                </a:ln>
              </p:spPr>
              <p:txBody>
                <a:bodyPr/>
                <a:lstStyle/>
                <a:p>
                  <a:endParaRPr lang="en-US"/>
                </a:p>
              </p:txBody>
            </p:sp>
            <p:sp>
              <p:nvSpPr>
                <p:cNvPr id="167" name="Line 94"/>
                <p:cNvSpPr>
                  <a:spLocks noChangeShapeType="1"/>
                </p:cNvSpPr>
                <p:nvPr/>
              </p:nvSpPr>
              <p:spPr bwMode="auto">
                <a:xfrm>
                  <a:off x="3339" y="2499"/>
                  <a:ext cx="115" cy="0"/>
                </a:xfrm>
                <a:prstGeom prst="line">
                  <a:avLst/>
                </a:prstGeom>
                <a:noFill/>
                <a:ln w="9525">
                  <a:solidFill>
                    <a:schemeClr val="tx1"/>
                  </a:solidFill>
                  <a:round/>
                  <a:headEnd/>
                  <a:tailEnd/>
                </a:ln>
              </p:spPr>
              <p:txBody>
                <a:bodyPr/>
                <a:lstStyle/>
                <a:p>
                  <a:endParaRPr lang="en-US"/>
                </a:p>
              </p:txBody>
            </p:sp>
            <p:sp>
              <p:nvSpPr>
                <p:cNvPr id="168" name="Line 95"/>
                <p:cNvSpPr>
                  <a:spLocks noChangeShapeType="1"/>
                </p:cNvSpPr>
                <p:nvPr/>
              </p:nvSpPr>
              <p:spPr bwMode="auto">
                <a:xfrm>
                  <a:off x="3339" y="2607"/>
                  <a:ext cx="230" cy="0"/>
                </a:xfrm>
                <a:prstGeom prst="line">
                  <a:avLst/>
                </a:prstGeom>
                <a:noFill/>
                <a:ln w="19050">
                  <a:solidFill>
                    <a:schemeClr val="tx1"/>
                  </a:solidFill>
                  <a:round/>
                  <a:headEnd/>
                  <a:tailEnd/>
                </a:ln>
              </p:spPr>
              <p:txBody>
                <a:bodyPr/>
                <a:lstStyle/>
                <a:p>
                  <a:endParaRPr lang="en-US"/>
                </a:p>
              </p:txBody>
            </p:sp>
            <p:sp>
              <p:nvSpPr>
                <p:cNvPr id="169" name="Line 96"/>
                <p:cNvSpPr>
                  <a:spLocks noChangeShapeType="1"/>
                </p:cNvSpPr>
                <p:nvPr/>
              </p:nvSpPr>
              <p:spPr bwMode="auto">
                <a:xfrm>
                  <a:off x="3339" y="2715"/>
                  <a:ext cx="115" cy="0"/>
                </a:xfrm>
                <a:prstGeom prst="line">
                  <a:avLst/>
                </a:prstGeom>
                <a:noFill/>
                <a:ln w="9525">
                  <a:solidFill>
                    <a:schemeClr val="tx1"/>
                  </a:solidFill>
                  <a:round/>
                  <a:headEnd/>
                  <a:tailEnd/>
                </a:ln>
              </p:spPr>
              <p:txBody>
                <a:bodyPr/>
                <a:lstStyle/>
                <a:p>
                  <a:endParaRPr lang="en-US"/>
                </a:p>
              </p:txBody>
            </p:sp>
            <p:sp>
              <p:nvSpPr>
                <p:cNvPr id="170" name="Line 97"/>
                <p:cNvSpPr>
                  <a:spLocks noChangeShapeType="1"/>
                </p:cNvSpPr>
                <p:nvPr/>
              </p:nvSpPr>
              <p:spPr bwMode="auto">
                <a:xfrm>
                  <a:off x="3339" y="2823"/>
                  <a:ext cx="115" cy="0"/>
                </a:xfrm>
                <a:prstGeom prst="line">
                  <a:avLst/>
                </a:prstGeom>
                <a:noFill/>
                <a:ln w="9525">
                  <a:solidFill>
                    <a:schemeClr val="tx1"/>
                  </a:solidFill>
                  <a:round/>
                  <a:headEnd/>
                  <a:tailEnd/>
                </a:ln>
              </p:spPr>
              <p:txBody>
                <a:bodyPr/>
                <a:lstStyle/>
                <a:p>
                  <a:endParaRPr lang="en-US"/>
                </a:p>
              </p:txBody>
            </p:sp>
            <p:sp>
              <p:nvSpPr>
                <p:cNvPr id="171" name="Line 98"/>
                <p:cNvSpPr>
                  <a:spLocks noChangeShapeType="1"/>
                </p:cNvSpPr>
                <p:nvPr/>
              </p:nvSpPr>
              <p:spPr bwMode="auto">
                <a:xfrm>
                  <a:off x="3339" y="2930"/>
                  <a:ext cx="115" cy="0"/>
                </a:xfrm>
                <a:prstGeom prst="line">
                  <a:avLst/>
                </a:prstGeom>
                <a:noFill/>
                <a:ln w="9525">
                  <a:solidFill>
                    <a:schemeClr val="tx1"/>
                  </a:solidFill>
                  <a:round/>
                  <a:headEnd/>
                  <a:tailEnd/>
                </a:ln>
              </p:spPr>
              <p:txBody>
                <a:bodyPr/>
                <a:lstStyle/>
                <a:p>
                  <a:endParaRPr lang="en-US"/>
                </a:p>
              </p:txBody>
            </p:sp>
            <p:sp>
              <p:nvSpPr>
                <p:cNvPr id="172" name="Line 99"/>
                <p:cNvSpPr>
                  <a:spLocks noChangeShapeType="1"/>
                </p:cNvSpPr>
                <p:nvPr/>
              </p:nvSpPr>
              <p:spPr bwMode="auto">
                <a:xfrm>
                  <a:off x="3339" y="3038"/>
                  <a:ext cx="230" cy="0"/>
                </a:xfrm>
                <a:prstGeom prst="line">
                  <a:avLst/>
                </a:prstGeom>
                <a:noFill/>
                <a:ln w="19050">
                  <a:solidFill>
                    <a:schemeClr val="tx1"/>
                  </a:solidFill>
                  <a:round/>
                  <a:headEnd/>
                  <a:tailEnd/>
                </a:ln>
              </p:spPr>
              <p:txBody>
                <a:bodyPr/>
                <a:lstStyle/>
                <a:p>
                  <a:endParaRPr lang="en-US"/>
                </a:p>
              </p:txBody>
            </p:sp>
            <p:sp>
              <p:nvSpPr>
                <p:cNvPr id="173" name="Line 100"/>
                <p:cNvSpPr>
                  <a:spLocks noChangeShapeType="1"/>
                </p:cNvSpPr>
                <p:nvPr/>
              </p:nvSpPr>
              <p:spPr bwMode="auto">
                <a:xfrm>
                  <a:off x="3339" y="3146"/>
                  <a:ext cx="115" cy="0"/>
                </a:xfrm>
                <a:prstGeom prst="line">
                  <a:avLst/>
                </a:prstGeom>
                <a:noFill/>
                <a:ln w="9525">
                  <a:solidFill>
                    <a:schemeClr val="tx1"/>
                  </a:solidFill>
                  <a:round/>
                  <a:headEnd/>
                  <a:tailEnd/>
                </a:ln>
              </p:spPr>
              <p:txBody>
                <a:bodyPr/>
                <a:lstStyle/>
                <a:p>
                  <a:endParaRPr lang="en-US"/>
                </a:p>
              </p:txBody>
            </p:sp>
            <p:sp>
              <p:nvSpPr>
                <p:cNvPr id="174" name="Line 101"/>
                <p:cNvSpPr>
                  <a:spLocks noChangeShapeType="1"/>
                </p:cNvSpPr>
                <p:nvPr/>
              </p:nvSpPr>
              <p:spPr bwMode="auto">
                <a:xfrm>
                  <a:off x="3339" y="3253"/>
                  <a:ext cx="115" cy="0"/>
                </a:xfrm>
                <a:prstGeom prst="line">
                  <a:avLst/>
                </a:prstGeom>
                <a:noFill/>
                <a:ln w="9525">
                  <a:solidFill>
                    <a:schemeClr val="tx1"/>
                  </a:solidFill>
                  <a:round/>
                  <a:headEnd/>
                  <a:tailEnd/>
                </a:ln>
              </p:spPr>
              <p:txBody>
                <a:bodyPr/>
                <a:lstStyle/>
                <a:p>
                  <a:endParaRPr lang="en-US"/>
                </a:p>
              </p:txBody>
            </p:sp>
            <p:sp>
              <p:nvSpPr>
                <p:cNvPr id="175" name="Line 102"/>
                <p:cNvSpPr>
                  <a:spLocks noChangeShapeType="1"/>
                </p:cNvSpPr>
                <p:nvPr/>
              </p:nvSpPr>
              <p:spPr bwMode="auto">
                <a:xfrm>
                  <a:off x="3339" y="3361"/>
                  <a:ext cx="115" cy="0"/>
                </a:xfrm>
                <a:prstGeom prst="line">
                  <a:avLst/>
                </a:prstGeom>
                <a:noFill/>
                <a:ln w="9525">
                  <a:solidFill>
                    <a:schemeClr val="tx1"/>
                  </a:solidFill>
                  <a:round/>
                  <a:headEnd/>
                  <a:tailEnd/>
                </a:ln>
              </p:spPr>
              <p:txBody>
                <a:bodyPr/>
                <a:lstStyle/>
                <a:p>
                  <a:endParaRPr lang="en-US"/>
                </a:p>
              </p:txBody>
            </p:sp>
            <p:sp>
              <p:nvSpPr>
                <p:cNvPr id="176" name="Line 103"/>
                <p:cNvSpPr>
                  <a:spLocks noChangeShapeType="1"/>
                </p:cNvSpPr>
                <p:nvPr/>
              </p:nvSpPr>
              <p:spPr bwMode="auto">
                <a:xfrm>
                  <a:off x="3339" y="3469"/>
                  <a:ext cx="230" cy="0"/>
                </a:xfrm>
                <a:prstGeom prst="line">
                  <a:avLst/>
                </a:prstGeom>
                <a:noFill/>
                <a:ln w="19050">
                  <a:solidFill>
                    <a:schemeClr val="tx1"/>
                  </a:solidFill>
                  <a:round/>
                  <a:headEnd/>
                  <a:tailEnd/>
                </a:ln>
              </p:spPr>
              <p:txBody>
                <a:bodyPr/>
                <a:lstStyle/>
                <a:p>
                  <a:endParaRPr lang="en-US"/>
                </a:p>
              </p:txBody>
            </p:sp>
            <p:sp>
              <p:nvSpPr>
                <p:cNvPr id="177" name="Line 104"/>
                <p:cNvSpPr>
                  <a:spLocks noChangeShapeType="1"/>
                </p:cNvSpPr>
                <p:nvPr/>
              </p:nvSpPr>
              <p:spPr bwMode="auto">
                <a:xfrm>
                  <a:off x="3339" y="3576"/>
                  <a:ext cx="115" cy="0"/>
                </a:xfrm>
                <a:prstGeom prst="line">
                  <a:avLst/>
                </a:prstGeom>
                <a:noFill/>
                <a:ln w="9525">
                  <a:solidFill>
                    <a:schemeClr val="tx1"/>
                  </a:solidFill>
                  <a:round/>
                  <a:headEnd/>
                  <a:tailEnd/>
                </a:ln>
              </p:spPr>
              <p:txBody>
                <a:bodyPr/>
                <a:lstStyle/>
                <a:p>
                  <a:endParaRPr lang="en-US"/>
                </a:p>
              </p:txBody>
            </p:sp>
            <p:sp>
              <p:nvSpPr>
                <p:cNvPr id="178" name="Line 105"/>
                <p:cNvSpPr>
                  <a:spLocks noChangeShapeType="1"/>
                </p:cNvSpPr>
                <p:nvPr/>
              </p:nvSpPr>
              <p:spPr bwMode="auto">
                <a:xfrm>
                  <a:off x="3339" y="3684"/>
                  <a:ext cx="115" cy="0"/>
                </a:xfrm>
                <a:prstGeom prst="line">
                  <a:avLst/>
                </a:prstGeom>
                <a:noFill/>
                <a:ln w="9525">
                  <a:solidFill>
                    <a:schemeClr val="tx1"/>
                  </a:solidFill>
                  <a:round/>
                  <a:headEnd/>
                  <a:tailEnd/>
                </a:ln>
              </p:spPr>
              <p:txBody>
                <a:bodyPr/>
                <a:lstStyle/>
                <a:p>
                  <a:endParaRPr lang="en-US"/>
                </a:p>
              </p:txBody>
            </p:sp>
            <p:sp>
              <p:nvSpPr>
                <p:cNvPr id="179" name="Line 106"/>
                <p:cNvSpPr>
                  <a:spLocks noChangeShapeType="1"/>
                </p:cNvSpPr>
                <p:nvPr/>
              </p:nvSpPr>
              <p:spPr bwMode="auto">
                <a:xfrm>
                  <a:off x="3339" y="3792"/>
                  <a:ext cx="115" cy="0"/>
                </a:xfrm>
                <a:prstGeom prst="line">
                  <a:avLst/>
                </a:prstGeom>
                <a:noFill/>
                <a:ln w="9525">
                  <a:solidFill>
                    <a:schemeClr val="tx1"/>
                  </a:solidFill>
                  <a:round/>
                  <a:headEnd/>
                  <a:tailEnd/>
                </a:ln>
              </p:spPr>
              <p:txBody>
                <a:bodyPr/>
                <a:lstStyle/>
                <a:p>
                  <a:endParaRPr lang="en-US"/>
                </a:p>
              </p:txBody>
            </p:sp>
            <p:sp>
              <p:nvSpPr>
                <p:cNvPr id="180" name="Line 107"/>
                <p:cNvSpPr>
                  <a:spLocks noChangeShapeType="1"/>
                </p:cNvSpPr>
                <p:nvPr/>
              </p:nvSpPr>
              <p:spPr bwMode="auto">
                <a:xfrm>
                  <a:off x="3339" y="3900"/>
                  <a:ext cx="230" cy="0"/>
                </a:xfrm>
                <a:prstGeom prst="line">
                  <a:avLst/>
                </a:prstGeom>
                <a:noFill/>
                <a:ln w="19050">
                  <a:solidFill>
                    <a:schemeClr val="tx1"/>
                  </a:solidFill>
                  <a:round/>
                  <a:headEnd/>
                  <a:tailEnd/>
                </a:ln>
              </p:spPr>
              <p:txBody>
                <a:bodyPr/>
                <a:lstStyle/>
                <a:p>
                  <a:endParaRPr lang="en-US"/>
                </a:p>
              </p:txBody>
            </p:sp>
            <p:sp>
              <p:nvSpPr>
                <p:cNvPr id="181" name="Text Box 108"/>
                <p:cNvSpPr txBox="1">
                  <a:spLocks noChangeArrowheads="1"/>
                </p:cNvSpPr>
                <p:nvPr/>
              </p:nvSpPr>
              <p:spPr bwMode="auto">
                <a:xfrm>
                  <a:off x="3556" y="1632"/>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100</a:t>
                  </a:r>
                </a:p>
              </p:txBody>
            </p:sp>
            <p:sp>
              <p:nvSpPr>
                <p:cNvPr id="182" name="Text Box 109"/>
                <p:cNvSpPr txBox="1">
                  <a:spLocks noChangeArrowheads="1"/>
                </p:cNvSpPr>
                <p:nvPr/>
              </p:nvSpPr>
              <p:spPr bwMode="auto">
                <a:xfrm>
                  <a:off x="3556" y="2488"/>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60</a:t>
                  </a:r>
                </a:p>
              </p:txBody>
            </p:sp>
            <p:sp>
              <p:nvSpPr>
                <p:cNvPr id="183" name="Text Box 110"/>
                <p:cNvSpPr txBox="1">
                  <a:spLocks noChangeArrowheads="1"/>
                </p:cNvSpPr>
                <p:nvPr/>
              </p:nvSpPr>
              <p:spPr bwMode="auto">
                <a:xfrm>
                  <a:off x="3556" y="2917"/>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40</a:t>
                  </a:r>
                </a:p>
              </p:txBody>
            </p:sp>
            <p:sp>
              <p:nvSpPr>
                <p:cNvPr id="184" name="Text Box 111"/>
                <p:cNvSpPr txBox="1">
                  <a:spLocks noChangeArrowheads="1"/>
                </p:cNvSpPr>
                <p:nvPr/>
              </p:nvSpPr>
              <p:spPr bwMode="auto">
                <a:xfrm>
                  <a:off x="3556" y="3345"/>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20</a:t>
                  </a:r>
                </a:p>
              </p:txBody>
            </p:sp>
            <p:sp>
              <p:nvSpPr>
                <p:cNvPr id="185" name="Text Box 112"/>
                <p:cNvSpPr txBox="1">
                  <a:spLocks noChangeArrowheads="1"/>
                </p:cNvSpPr>
                <p:nvPr/>
              </p:nvSpPr>
              <p:spPr bwMode="auto">
                <a:xfrm>
                  <a:off x="3556" y="2060"/>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80</a:t>
                  </a:r>
                </a:p>
              </p:txBody>
            </p:sp>
            <p:sp>
              <p:nvSpPr>
                <p:cNvPr id="186" name="Text Box 113"/>
                <p:cNvSpPr txBox="1">
                  <a:spLocks noChangeArrowheads="1"/>
                </p:cNvSpPr>
                <p:nvPr/>
              </p:nvSpPr>
              <p:spPr bwMode="auto">
                <a:xfrm>
                  <a:off x="3556" y="3704"/>
                  <a:ext cx="460" cy="231"/>
                </a:xfrm>
                <a:prstGeom prst="rect">
                  <a:avLst/>
                </a:prstGeom>
                <a:noFill/>
                <a:ln w="9525">
                  <a:noFill/>
                  <a:miter lim="800000"/>
                  <a:headEnd/>
                  <a:tailEnd/>
                </a:ln>
              </p:spPr>
              <p:txBody>
                <a:bodyPr>
                  <a:spAutoFit/>
                </a:bodyPr>
                <a:lstStyle/>
                <a:p>
                  <a:pPr>
                    <a:spcBef>
                      <a:spcPct val="50000"/>
                    </a:spcBef>
                  </a:pPr>
                  <a:r>
                    <a:rPr lang="en-US" sz="1800">
                      <a:cs typeface="Times New Roman" pitchFamily="18" charset="0"/>
                    </a:rPr>
                    <a:t>0</a:t>
                  </a:r>
                </a:p>
              </p:txBody>
            </p:sp>
          </p:grpSp>
          <p:grpSp>
            <p:nvGrpSpPr>
              <p:cNvPr id="72" name="Group 114"/>
              <p:cNvGrpSpPr>
                <a:grpSpLocks/>
              </p:cNvGrpSpPr>
              <p:nvPr/>
            </p:nvGrpSpPr>
            <p:grpSpPr bwMode="auto">
              <a:xfrm>
                <a:off x="5056" y="3024"/>
                <a:ext cx="593" cy="1088"/>
                <a:chOff x="3582" y="1216"/>
                <a:chExt cx="593" cy="1088"/>
              </a:xfrm>
            </p:grpSpPr>
            <p:sp>
              <p:nvSpPr>
                <p:cNvPr id="74" name="Rectangle 115" descr="Sphere"/>
                <p:cNvSpPr>
                  <a:spLocks noChangeArrowheads="1"/>
                </p:cNvSpPr>
                <p:nvPr/>
              </p:nvSpPr>
              <p:spPr bwMode="auto">
                <a:xfrm>
                  <a:off x="3582" y="1216"/>
                  <a:ext cx="593" cy="1088"/>
                </a:xfrm>
                <a:prstGeom prst="rect">
                  <a:avLst/>
                </a:prstGeom>
                <a:noFill/>
                <a:ln w="9525">
                  <a:noFill/>
                  <a:miter lim="800000"/>
                  <a:headEnd/>
                  <a:tailEnd/>
                </a:ln>
              </p:spPr>
              <p:txBody>
                <a:bodyPr wrap="none" anchor="ctr"/>
                <a:lstStyle/>
                <a:p>
                  <a:endParaRPr lang="en-US" sz="1800">
                    <a:cs typeface="Times New Roman" pitchFamily="18" charset="0"/>
                  </a:endParaRPr>
                </a:p>
              </p:txBody>
            </p:sp>
            <p:sp>
              <p:nvSpPr>
                <p:cNvPr id="75" name="Oval 116"/>
                <p:cNvSpPr>
                  <a:spLocks noChangeArrowheads="1"/>
                </p:cNvSpPr>
                <p:nvPr/>
              </p:nvSpPr>
              <p:spPr bwMode="auto">
                <a:xfrm>
                  <a:off x="3606" y="122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76" name="Oval 117"/>
                <p:cNvSpPr>
                  <a:spLocks noChangeArrowheads="1"/>
                </p:cNvSpPr>
                <p:nvPr/>
              </p:nvSpPr>
              <p:spPr bwMode="auto">
                <a:xfrm>
                  <a:off x="3606" y="131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77" name="Oval 118"/>
                <p:cNvSpPr>
                  <a:spLocks noChangeArrowheads="1"/>
                </p:cNvSpPr>
                <p:nvPr/>
              </p:nvSpPr>
              <p:spPr bwMode="auto">
                <a:xfrm>
                  <a:off x="3606" y="140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78" name="Oval 119"/>
                <p:cNvSpPr>
                  <a:spLocks noChangeArrowheads="1"/>
                </p:cNvSpPr>
                <p:nvPr/>
              </p:nvSpPr>
              <p:spPr bwMode="auto">
                <a:xfrm>
                  <a:off x="3606" y="149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79" name="Oval 120"/>
                <p:cNvSpPr>
                  <a:spLocks noChangeArrowheads="1"/>
                </p:cNvSpPr>
                <p:nvPr/>
              </p:nvSpPr>
              <p:spPr bwMode="auto">
                <a:xfrm>
                  <a:off x="3606" y="158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0" name="Oval 121"/>
                <p:cNvSpPr>
                  <a:spLocks noChangeArrowheads="1"/>
                </p:cNvSpPr>
                <p:nvPr/>
              </p:nvSpPr>
              <p:spPr bwMode="auto">
                <a:xfrm>
                  <a:off x="3606" y="167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1" name="Oval 122"/>
                <p:cNvSpPr>
                  <a:spLocks noChangeArrowheads="1"/>
                </p:cNvSpPr>
                <p:nvPr/>
              </p:nvSpPr>
              <p:spPr bwMode="auto">
                <a:xfrm>
                  <a:off x="3606" y="176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2" name="Oval 123"/>
                <p:cNvSpPr>
                  <a:spLocks noChangeArrowheads="1"/>
                </p:cNvSpPr>
                <p:nvPr/>
              </p:nvSpPr>
              <p:spPr bwMode="auto">
                <a:xfrm>
                  <a:off x="3606" y="185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3" name="Oval 124"/>
                <p:cNvSpPr>
                  <a:spLocks noChangeArrowheads="1"/>
                </p:cNvSpPr>
                <p:nvPr/>
              </p:nvSpPr>
              <p:spPr bwMode="auto">
                <a:xfrm>
                  <a:off x="3606" y="194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4" name="Oval 125"/>
                <p:cNvSpPr>
                  <a:spLocks noChangeArrowheads="1"/>
                </p:cNvSpPr>
                <p:nvPr/>
              </p:nvSpPr>
              <p:spPr bwMode="auto">
                <a:xfrm>
                  <a:off x="3606" y="203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5" name="Oval 126"/>
                <p:cNvSpPr>
                  <a:spLocks noChangeArrowheads="1"/>
                </p:cNvSpPr>
                <p:nvPr/>
              </p:nvSpPr>
              <p:spPr bwMode="auto">
                <a:xfrm>
                  <a:off x="3606" y="213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6" name="Oval 127"/>
                <p:cNvSpPr>
                  <a:spLocks noChangeArrowheads="1"/>
                </p:cNvSpPr>
                <p:nvPr/>
              </p:nvSpPr>
              <p:spPr bwMode="auto">
                <a:xfrm>
                  <a:off x="3606" y="222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7" name="Oval 128"/>
                <p:cNvSpPr>
                  <a:spLocks noChangeArrowheads="1"/>
                </p:cNvSpPr>
                <p:nvPr/>
              </p:nvSpPr>
              <p:spPr bwMode="auto">
                <a:xfrm>
                  <a:off x="3686" y="124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8" name="Oval 129"/>
                <p:cNvSpPr>
                  <a:spLocks noChangeArrowheads="1"/>
                </p:cNvSpPr>
                <p:nvPr/>
              </p:nvSpPr>
              <p:spPr bwMode="auto">
                <a:xfrm>
                  <a:off x="3686" y="133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89" name="Oval 130"/>
                <p:cNvSpPr>
                  <a:spLocks noChangeArrowheads="1"/>
                </p:cNvSpPr>
                <p:nvPr/>
              </p:nvSpPr>
              <p:spPr bwMode="auto">
                <a:xfrm>
                  <a:off x="3686" y="142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0" name="Oval 131"/>
                <p:cNvSpPr>
                  <a:spLocks noChangeArrowheads="1"/>
                </p:cNvSpPr>
                <p:nvPr/>
              </p:nvSpPr>
              <p:spPr bwMode="auto">
                <a:xfrm>
                  <a:off x="3686" y="151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1" name="Oval 132"/>
                <p:cNvSpPr>
                  <a:spLocks noChangeArrowheads="1"/>
                </p:cNvSpPr>
                <p:nvPr/>
              </p:nvSpPr>
              <p:spPr bwMode="auto">
                <a:xfrm>
                  <a:off x="3686" y="160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2" name="Oval 133"/>
                <p:cNvSpPr>
                  <a:spLocks noChangeArrowheads="1"/>
                </p:cNvSpPr>
                <p:nvPr/>
              </p:nvSpPr>
              <p:spPr bwMode="auto">
                <a:xfrm>
                  <a:off x="3686" y="169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3" name="Oval 134"/>
                <p:cNvSpPr>
                  <a:spLocks noChangeArrowheads="1"/>
                </p:cNvSpPr>
                <p:nvPr/>
              </p:nvSpPr>
              <p:spPr bwMode="auto">
                <a:xfrm>
                  <a:off x="3686" y="178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4" name="Oval 135"/>
                <p:cNvSpPr>
                  <a:spLocks noChangeArrowheads="1"/>
                </p:cNvSpPr>
                <p:nvPr/>
              </p:nvSpPr>
              <p:spPr bwMode="auto">
                <a:xfrm>
                  <a:off x="3686" y="187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5" name="Oval 136"/>
                <p:cNvSpPr>
                  <a:spLocks noChangeArrowheads="1"/>
                </p:cNvSpPr>
                <p:nvPr/>
              </p:nvSpPr>
              <p:spPr bwMode="auto">
                <a:xfrm>
                  <a:off x="3686" y="196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6" name="Oval 137"/>
                <p:cNvSpPr>
                  <a:spLocks noChangeArrowheads="1"/>
                </p:cNvSpPr>
                <p:nvPr/>
              </p:nvSpPr>
              <p:spPr bwMode="auto">
                <a:xfrm>
                  <a:off x="3686" y="205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7" name="Oval 138"/>
                <p:cNvSpPr>
                  <a:spLocks noChangeArrowheads="1"/>
                </p:cNvSpPr>
                <p:nvPr/>
              </p:nvSpPr>
              <p:spPr bwMode="auto">
                <a:xfrm>
                  <a:off x="3686" y="214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8" name="Oval 139"/>
                <p:cNvSpPr>
                  <a:spLocks noChangeArrowheads="1"/>
                </p:cNvSpPr>
                <p:nvPr/>
              </p:nvSpPr>
              <p:spPr bwMode="auto">
                <a:xfrm>
                  <a:off x="3686" y="223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99" name="Oval 140"/>
                <p:cNvSpPr>
                  <a:spLocks noChangeArrowheads="1"/>
                </p:cNvSpPr>
                <p:nvPr/>
              </p:nvSpPr>
              <p:spPr bwMode="auto">
                <a:xfrm>
                  <a:off x="3775" y="123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0" name="Oval 141"/>
                <p:cNvSpPr>
                  <a:spLocks noChangeArrowheads="1"/>
                </p:cNvSpPr>
                <p:nvPr/>
              </p:nvSpPr>
              <p:spPr bwMode="auto">
                <a:xfrm>
                  <a:off x="3775" y="132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1" name="Oval 142"/>
                <p:cNvSpPr>
                  <a:spLocks noChangeArrowheads="1"/>
                </p:cNvSpPr>
                <p:nvPr/>
              </p:nvSpPr>
              <p:spPr bwMode="auto">
                <a:xfrm>
                  <a:off x="3775" y="141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2" name="Oval 143"/>
                <p:cNvSpPr>
                  <a:spLocks noChangeArrowheads="1"/>
                </p:cNvSpPr>
                <p:nvPr/>
              </p:nvSpPr>
              <p:spPr bwMode="auto">
                <a:xfrm>
                  <a:off x="3775" y="150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3" name="Oval 144"/>
                <p:cNvSpPr>
                  <a:spLocks noChangeArrowheads="1"/>
                </p:cNvSpPr>
                <p:nvPr/>
              </p:nvSpPr>
              <p:spPr bwMode="auto">
                <a:xfrm>
                  <a:off x="3775" y="159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4" name="Oval 145"/>
                <p:cNvSpPr>
                  <a:spLocks noChangeArrowheads="1"/>
                </p:cNvSpPr>
                <p:nvPr/>
              </p:nvSpPr>
              <p:spPr bwMode="auto">
                <a:xfrm>
                  <a:off x="3775" y="168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5" name="Oval 146"/>
                <p:cNvSpPr>
                  <a:spLocks noChangeArrowheads="1"/>
                </p:cNvSpPr>
                <p:nvPr/>
              </p:nvSpPr>
              <p:spPr bwMode="auto">
                <a:xfrm>
                  <a:off x="3775" y="177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6" name="Oval 147"/>
                <p:cNvSpPr>
                  <a:spLocks noChangeArrowheads="1"/>
                </p:cNvSpPr>
                <p:nvPr/>
              </p:nvSpPr>
              <p:spPr bwMode="auto">
                <a:xfrm>
                  <a:off x="3775" y="186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7" name="Oval 148"/>
                <p:cNvSpPr>
                  <a:spLocks noChangeArrowheads="1"/>
                </p:cNvSpPr>
                <p:nvPr/>
              </p:nvSpPr>
              <p:spPr bwMode="auto">
                <a:xfrm>
                  <a:off x="3775" y="195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8" name="Oval 149"/>
                <p:cNvSpPr>
                  <a:spLocks noChangeArrowheads="1"/>
                </p:cNvSpPr>
                <p:nvPr/>
              </p:nvSpPr>
              <p:spPr bwMode="auto">
                <a:xfrm>
                  <a:off x="3775" y="204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09" name="Oval 150"/>
                <p:cNvSpPr>
                  <a:spLocks noChangeArrowheads="1"/>
                </p:cNvSpPr>
                <p:nvPr/>
              </p:nvSpPr>
              <p:spPr bwMode="auto">
                <a:xfrm>
                  <a:off x="3775" y="213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0" name="Oval 151"/>
                <p:cNvSpPr>
                  <a:spLocks noChangeArrowheads="1"/>
                </p:cNvSpPr>
                <p:nvPr/>
              </p:nvSpPr>
              <p:spPr bwMode="auto">
                <a:xfrm>
                  <a:off x="3775" y="222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1" name="Oval 152"/>
                <p:cNvSpPr>
                  <a:spLocks noChangeArrowheads="1"/>
                </p:cNvSpPr>
                <p:nvPr/>
              </p:nvSpPr>
              <p:spPr bwMode="auto">
                <a:xfrm>
                  <a:off x="3860" y="124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2" name="Oval 153"/>
                <p:cNvSpPr>
                  <a:spLocks noChangeArrowheads="1"/>
                </p:cNvSpPr>
                <p:nvPr/>
              </p:nvSpPr>
              <p:spPr bwMode="auto">
                <a:xfrm>
                  <a:off x="3860" y="133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3" name="Oval 154"/>
                <p:cNvSpPr>
                  <a:spLocks noChangeArrowheads="1"/>
                </p:cNvSpPr>
                <p:nvPr/>
              </p:nvSpPr>
              <p:spPr bwMode="auto">
                <a:xfrm>
                  <a:off x="3860" y="142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4" name="Oval 155"/>
                <p:cNvSpPr>
                  <a:spLocks noChangeArrowheads="1"/>
                </p:cNvSpPr>
                <p:nvPr/>
              </p:nvSpPr>
              <p:spPr bwMode="auto">
                <a:xfrm>
                  <a:off x="3860" y="151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5" name="Oval 156"/>
                <p:cNvSpPr>
                  <a:spLocks noChangeArrowheads="1"/>
                </p:cNvSpPr>
                <p:nvPr/>
              </p:nvSpPr>
              <p:spPr bwMode="auto">
                <a:xfrm>
                  <a:off x="3860" y="160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6" name="Oval 157"/>
                <p:cNvSpPr>
                  <a:spLocks noChangeArrowheads="1"/>
                </p:cNvSpPr>
                <p:nvPr/>
              </p:nvSpPr>
              <p:spPr bwMode="auto">
                <a:xfrm>
                  <a:off x="3860" y="169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7" name="Oval 158"/>
                <p:cNvSpPr>
                  <a:spLocks noChangeArrowheads="1"/>
                </p:cNvSpPr>
                <p:nvPr/>
              </p:nvSpPr>
              <p:spPr bwMode="auto">
                <a:xfrm>
                  <a:off x="3860" y="178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8" name="Oval 159"/>
                <p:cNvSpPr>
                  <a:spLocks noChangeArrowheads="1"/>
                </p:cNvSpPr>
                <p:nvPr/>
              </p:nvSpPr>
              <p:spPr bwMode="auto">
                <a:xfrm>
                  <a:off x="3860" y="187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19" name="Oval 160"/>
                <p:cNvSpPr>
                  <a:spLocks noChangeArrowheads="1"/>
                </p:cNvSpPr>
                <p:nvPr/>
              </p:nvSpPr>
              <p:spPr bwMode="auto">
                <a:xfrm>
                  <a:off x="3860" y="196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0" name="Oval 161"/>
                <p:cNvSpPr>
                  <a:spLocks noChangeArrowheads="1"/>
                </p:cNvSpPr>
                <p:nvPr/>
              </p:nvSpPr>
              <p:spPr bwMode="auto">
                <a:xfrm>
                  <a:off x="3860" y="205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1" name="Oval 162"/>
                <p:cNvSpPr>
                  <a:spLocks noChangeArrowheads="1"/>
                </p:cNvSpPr>
                <p:nvPr/>
              </p:nvSpPr>
              <p:spPr bwMode="auto">
                <a:xfrm>
                  <a:off x="3860" y="215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2" name="Oval 163"/>
                <p:cNvSpPr>
                  <a:spLocks noChangeArrowheads="1"/>
                </p:cNvSpPr>
                <p:nvPr/>
              </p:nvSpPr>
              <p:spPr bwMode="auto">
                <a:xfrm>
                  <a:off x="3860" y="224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3" name="Oval 164"/>
                <p:cNvSpPr>
                  <a:spLocks noChangeArrowheads="1"/>
                </p:cNvSpPr>
                <p:nvPr/>
              </p:nvSpPr>
              <p:spPr bwMode="auto">
                <a:xfrm>
                  <a:off x="3947" y="121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4" name="Oval 165"/>
                <p:cNvSpPr>
                  <a:spLocks noChangeArrowheads="1"/>
                </p:cNvSpPr>
                <p:nvPr/>
              </p:nvSpPr>
              <p:spPr bwMode="auto">
                <a:xfrm>
                  <a:off x="3947" y="130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5" name="Oval 166"/>
                <p:cNvSpPr>
                  <a:spLocks noChangeArrowheads="1"/>
                </p:cNvSpPr>
                <p:nvPr/>
              </p:nvSpPr>
              <p:spPr bwMode="auto">
                <a:xfrm>
                  <a:off x="3947" y="139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6" name="Oval 167"/>
                <p:cNvSpPr>
                  <a:spLocks noChangeArrowheads="1"/>
                </p:cNvSpPr>
                <p:nvPr/>
              </p:nvSpPr>
              <p:spPr bwMode="auto">
                <a:xfrm>
                  <a:off x="3947" y="148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7" name="Oval 168"/>
                <p:cNvSpPr>
                  <a:spLocks noChangeArrowheads="1"/>
                </p:cNvSpPr>
                <p:nvPr/>
              </p:nvSpPr>
              <p:spPr bwMode="auto">
                <a:xfrm>
                  <a:off x="3947" y="158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8" name="Oval 169"/>
                <p:cNvSpPr>
                  <a:spLocks noChangeArrowheads="1"/>
                </p:cNvSpPr>
                <p:nvPr/>
              </p:nvSpPr>
              <p:spPr bwMode="auto">
                <a:xfrm>
                  <a:off x="3947" y="167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29" name="Oval 170"/>
                <p:cNvSpPr>
                  <a:spLocks noChangeArrowheads="1"/>
                </p:cNvSpPr>
                <p:nvPr/>
              </p:nvSpPr>
              <p:spPr bwMode="auto">
                <a:xfrm>
                  <a:off x="3947" y="176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0" name="Oval 171"/>
                <p:cNvSpPr>
                  <a:spLocks noChangeArrowheads="1"/>
                </p:cNvSpPr>
                <p:nvPr/>
              </p:nvSpPr>
              <p:spPr bwMode="auto">
                <a:xfrm>
                  <a:off x="3947" y="185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1" name="Oval 172"/>
                <p:cNvSpPr>
                  <a:spLocks noChangeArrowheads="1"/>
                </p:cNvSpPr>
                <p:nvPr/>
              </p:nvSpPr>
              <p:spPr bwMode="auto">
                <a:xfrm>
                  <a:off x="3947" y="194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2" name="Oval 173"/>
                <p:cNvSpPr>
                  <a:spLocks noChangeArrowheads="1"/>
                </p:cNvSpPr>
                <p:nvPr/>
              </p:nvSpPr>
              <p:spPr bwMode="auto">
                <a:xfrm>
                  <a:off x="3947" y="203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3" name="Oval 174"/>
                <p:cNvSpPr>
                  <a:spLocks noChangeArrowheads="1"/>
                </p:cNvSpPr>
                <p:nvPr/>
              </p:nvSpPr>
              <p:spPr bwMode="auto">
                <a:xfrm>
                  <a:off x="3947" y="212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4" name="Oval 175"/>
                <p:cNvSpPr>
                  <a:spLocks noChangeArrowheads="1"/>
                </p:cNvSpPr>
                <p:nvPr/>
              </p:nvSpPr>
              <p:spPr bwMode="auto">
                <a:xfrm>
                  <a:off x="3947" y="221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5" name="Oval 176"/>
                <p:cNvSpPr>
                  <a:spLocks noChangeArrowheads="1"/>
                </p:cNvSpPr>
                <p:nvPr/>
              </p:nvSpPr>
              <p:spPr bwMode="auto">
                <a:xfrm>
                  <a:off x="4027" y="124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6" name="Oval 177"/>
                <p:cNvSpPr>
                  <a:spLocks noChangeArrowheads="1"/>
                </p:cNvSpPr>
                <p:nvPr/>
              </p:nvSpPr>
              <p:spPr bwMode="auto">
                <a:xfrm>
                  <a:off x="4027" y="133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7" name="Oval 178"/>
                <p:cNvSpPr>
                  <a:spLocks noChangeArrowheads="1"/>
                </p:cNvSpPr>
                <p:nvPr/>
              </p:nvSpPr>
              <p:spPr bwMode="auto">
                <a:xfrm>
                  <a:off x="4027" y="142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8" name="Oval 179"/>
                <p:cNvSpPr>
                  <a:spLocks noChangeArrowheads="1"/>
                </p:cNvSpPr>
                <p:nvPr/>
              </p:nvSpPr>
              <p:spPr bwMode="auto">
                <a:xfrm>
                  <a:off x="4027" y="151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39" name="Oval 180"/>
                <p:cNvSpPr>
                  <a:spLocks noChangeArrowheads="1"/>
                </p:cNvSpPr>
                <p:nvPr/>
              </p:nvSpPr>
              <p:spPr bwMode="auto">
                <a:xfrm>
                  <a:off x="4027" y="160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0" name="Oval 181"/>
                <p:cNvSpPr>
                  <a:spLocks noChangeArrowheads="1"/>
                </p:cNvSpPr>
                <p:nvPr/>
              </p:nvSpPr>
              <p:spPr bwMode="auto">
                <a:xfrm>
                  <a:off x="4027" y="169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1" name="Oval 182"/>
                <p:cNvSpPr>
                  <a:spLocks noChangeArrowheads="1"/>
                </p:cNvSpPr>
                <p:nvPr/>
              </p:nvSpPr>
              <p:spPr bwMode="auto">
                <a:xfrm>
                  <a:off x="4027" y="178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2" name="Oval 183"/>
                <p:cNvSpPr>
                  <a:spLocks noChangeArrowheads="1"/>
                </p:cNvSpPr>
                <p:nvPr/>
              </p:nvSpPr>
              <p:spPr bwMode="auto">
                <a:xfrm>
                  <a:off x="4027" y="187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3" name="Oval 184"/>
                <p:cNvSpPr>
                  <a:spLocks noChangeArrowheads="1"/>
                </p:cNvSpPr>
                <p:nvPr/>
              </p:nvSpPr>
              <p:spPr bwMode="auto">
                <a:xfrm>
                  <a:off x="4027" y="196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4" name="Oval 185"/>
                <p:cNvSpPr>
                  <a:spLocks noChangeArrowheads="1"/>
                </p:cNvSpPr>
                <p:nvPr/>
              </p:nvSpPr>
              <p:spPr bwMode="auto">
                <a:xfrm>
                  <a:off x="4027" y="205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5" name="Oval 186"/>
                <p:cNvSpPr>
                  <a:spLocks noChangeArrowheads="1"/>
                </p:cNvSpPr>
                <p:nvPr/>
              </p:nvSpPr>
              <p:spPr bwMode="auto">
                <a:xfrm>
                  <a:off x="4027" y="214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6" name="Oval 187"/>
                <p:cNvSpPr>
                  <a:spLocks noChangeArrowheads="1"/>
                </p:cNvSpPr>
                <p:nvPr/>
              </p:nvSpPr>
              <p:spPr bwMode="auto">
                <a:xfrm>
                  <a:off x="4027" y="224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7" name="Oval 188"/>
                <p:cNvSpPr>
                  <a:spLocks noChangeArrowheads="1"/>
                </p:cNvSpPr>
                <p:nvPr/>
              </p:nvSpPr>
              <p:spPr bwMode="auto">
                <a:xfrm>
                  <a:off x="4112" y="122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8" name="Oval 189"/>
                <p:cNvSpPr>
                  <a:spLocks noChangeArrowheads="1"/>
                </p:cNvSpPr>
                <p:nvPr/>
              </p:nvSpPr>
              <p:spPr bwMode="auto">
                <a:xfrm>
                  <a:off x="4112" y="131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49" name="Oval 190"/>
                <p:cNvSpPr>
                  <a:spLocks noChangeArrowheads="1"/>
                </p:cNvSpPr>
                <p:nvPr/>
              </p:nvSpPr>
              <p:spPr bwMode="auto">
                <a:xfrm>
                  <a:off x="4112" y="140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0" name="Oval 191"/>
                <p:cNvSpPr>
                  <a:spLocks noChangeArrowheads="1"/>
                </p:cNvSpPr>
                <p:nvPr/>
              </p:nvSpPr>
              <p:spPr bwMode="auto">
                <a:xfrm>
                  <a:off x="4112" y="149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1" name="Oval 192"/>
                <p:cNvSpPr>
                  <a:spLocks noChangeArrowheads="1"/>
                </p:cNvSpPr>
                <p:nvPr/>
              </p:nvSpPr>
              <p:spPr bwMode="auto">
                <a:xfrm>
                  <a:off x="4112" y="158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2" name="Oval 193"/>
                <p:cNvSpPr>
                  <a:spLocks noChangeArrowheads="1"/>
                </p:cNvSpPr>
                <p:nvPr/>
              </p:nvSpPr>
              <p:spPr bwMode="auto">
                <a:xfrm>
                  <a:off x="4112" y="167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3" name="Oval 194"/>
                <p:cNvSpPr>
                  <a:spLocks noChangeArrowheads="1"/>
                </p:cNvSpPr>
                <p:nvPr/>
              </p:nvSpPr>
              <p:spPr bwMode="auto">
                <a:xfrm>
                  <a:off x="4112" y="176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4" name="Oval 195"/>
                <p:cNvSpPr>
                  <a:spLocks noChangeArrowheads="1"/>
                </p:cNvSpPr>
                <p:nvPr/>
              </p:nvSpPr>
              <p:spPr bwMode="auto">
                <a:xfrm>
                  <a:off x="4112" y="185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5" name="Oval 196"/>
                <p:cNvSpPr>
                  <a:spLocks noChangeArrowheads="1"/>
                </p:cNvSpPr>
                <p:nvPr/>
              </p:nvSpPr>
              <p:spPr bwMode="auto">
                <a:xfrm>
                  <a:off x="4112" y="194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6" name="Oval 197"/>
                <p:cNvSpPr>
                  <a:spLocks noChangeArrowheads="1"/>
                </p:cNvSpPr>
                <p:nvPr/>
              </p:nvSpPr>
              <p:spPr bwMode="auto">
                <a:xfrm>
                  <a:off x="4112" y="203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7" name="Oval 198"/>
                <p:cNvSpPr>
                  <a:spLocks noChangeArrowheads="1"/>
                </p:cNvSpPr>
                <p:nvPr/>
              </p:nvSpPr>
              <p:spPr bwMode="auto">
                <a:xfrm>
                  <a:off x="4112" y="212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sp>
              <p:nvSpPr>
                <p:cNvPr id="158" name="Oval 199"/>
                <p:cNvSpPr>
                  <a:spLocks noChangeArrowheads="1"/>
                </p:cNvSpPr>
                <p:nvPr/>
              </p:nvSpPr>
              <p:spPr bwMode="auto">
                <a:xfrm>
                  <a:off x="4112" y="221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1800">
                    <a:cs typeface="Times New Roman" pitchFamily="18" charset="0"/>
                  </a:endParaRPr>
                </a:p>
              </p:txBody>
            </p:sp>
          </p:grpSp>
          <p:sp>
            <p:nvSpPr>
              <p:cNvPr id="73" name="Freeform 200"/>
              <p:cNvSpPr>
                <a:spLocks/>
              </p:cNvSpPr>
              <p:nvPr/>
            </p:nvSpPr>
            <p:spPr bwMode="auto">
              <a:xfrm>
                <a:off x="4942" y="4038"/>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sz="1800">
                  <a:cs typeface="Times New Roman" pitchFamily="18" charset="0"/>
                </a:endParaRPr>
              </a:p>
            </p:txBody>
          </p:sp>
        </p:grpSp>
        <p:sp>
          <p:nvSpPr>
            <p:cNvPr id="70" name="AutoShape 187"/>
            <p:cNvSpPr>
              <a:spLocks noChangeArrowheads="1"/>
            </p:cNvSpPr>
            <p:nvPr/>
          </p:nvSpPr>
          <p:spPr bwMode="auto">
            <a:xfrm>
              <a:off x="4032" y="2496"/>
              <a:ext cx="616" cy="336"/>
            </a:xfrm>
            <a:prstGeom prst="wedgeRoundRectCallout">
              <a:avLst>
                <a:gd name="adj1" fmla="val 82630"/>
                <a:gd name="adj2" fmla="val 64880"/>
                <a:gd name="adj3" fmla="val 16667"/>
              </a:avLst>
            </a:prstGeom>
            <a:gradFill rotWithShape="1">
              <a:gsLst>
                <a:gs pos="0">
                  <a:srgbClr val="FFCC99"/>
                </a:gs>
                <a:gs pos="100000">
                  <a:srgbClr val="FFE8D1"/>
                </a:gs>
              </a:gsLst>
              <a:lin ang="5400000" scaled="1"/>
            </a:gradFill>
            <a:ln w="19050">
              <a:solidFill>
                <a:srgbClr val="FF9900"/>
              </a:solidFill>
              <a:miter lim="800000"/>
              <a:headEnd/>
              <a:tailEnd/>
            </a:ln>
          </p:spPr>
          <p:txBody>
            <a:bodyPr/>
            <a:lstStyle/>
            <a:p>
              <a:pPr algn="ctr"/>
              <a:r>
                <a:rPr lang="en-US" sz="3200" b="1" dirty="0" err="1">
                  <a:solidFill>
                    <a:srgbClr val="0000FF"/>
                  </a:solidFill>
                  <a:latin typeface="Times New Roman" pitchFamily="18" charset="0"/>
                  <a:cs typeface="Times New Roman" pitchFamily="18" charset="0"/>
                </a:rPr>
                <a:t>Ngô</a:t>
              </a:r>
              <a:endParaRPr lang="en-US" sz="3200" b="1" dirty="0">
                <a:solidFill>
                  <a:srgbClr val="0000FF"/>
                </a:solidFill>
                <a:latin typeface="Times New Roman" pitchFamily="18" charset="0"/>
                <a:cs typeface="Times New Roman" pitchFamily="18" charset="0"/>
              </a:endParaRPr>
            </a:p>
          </p:txBody>
        </p:sp>
      </p:grpSp>
      <p:sp>
        <p:nvSpPr>
          <p:cNvPr id="187" name="Text Box 181"/>
          <p:cNvSpPr>
            <a:spLocks noGrp="1" noChangeArrowheads="1"/>
          </p:cNvSpPr>
          <p:nvPr>
            <p:ph type="title"/>
          </p:nvPr>
        </p:nvSpPr>
        <p:spPr>
          <a:xfrm>
            <a:off x="0" y="2170768"/>
            <a:ext cx="4724400" cy="3685520"/>
          </a:xfrm>
        </p:spPr>
        <p:txBody>
          <a:bodyPr>
            <a:noAutofit/>
          </a:bodyPr>
          <a:lstStyle/>
          <a:p>
            <a:pPr marL="457200" indent="-457200" algn="l">
              <a:lnSpc>
                <a:spcPct val="90000"/>
              </a:lnSpc>
            </a:pPr>
            <a:r>
              <a:rPr lang="en-US" sz="4000" b="1" dirty="0" err="1" smtClean="0">
                <a:solidFill>
                  <a:srgbClr val="000099"/>
                </a:solidFill>
                <a:latin typeface="Times New Roman" pitchFamily="18" charset="0"/>
                <a:cs typeface="Times New Roman" pitchFamily="18" charset="0"/>
              </a:rPr>
              <a:t>Thí</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nghiệm</a:t>
            </a:r>
            <a:r>
              <a:rPr lang="en-US" sz="4000" b="1" dirty="0" smtClean="0">
                <a:solidFill>
                  <a:srgbClr val="000099"/>
                </a:solidFill>
                <a:latin typeface="Times New Roman" pitchFamily="18" charset="0"/>
                <a:cs typeface="Times New Roman" pitchFamily="18" charset="0"/>
              </a:rPr>
              <a:t>:</a:t>
            </a:r>
            <a:r>
              <a:rPr lang="vi-VN" sz="4000" b="1" dirty="0" smtClean="0">
                <a:solidFill>
                  <a:srgbClr val="000099"/>
                </a:solidFill>
                <a:latin typeface="Times New Roman" pitchFamily="18" charset="0"/>
                <a:cs typeface="Times New Roman" pitchFamily="18" charset="0"/>
              </a:rPr>
              <a:t/>
            </a:r>
            <a:br>
              <a:rPr lang="vi-VN" sz="4000" b="1" dirty="0" smtClean="0">
                <a:solidFill>
                  <a:srgbClr val="000099"/>
                </a:solidFill>
                <a:latin typeface="Times New Roman" pitchFamily="18" charset="0"/>
                <a:cs typeface="Times New Roman" pitchFamily="18" charset="0"/>
              </a:rPr>
            </a:br>
            <a:r>
              <a:rPr lang="en-US" sz="4000" b="1" dirty="0" err="1" smtClean="0">
                <a:latin typeface="Times New Roman" pitchFamily="18" charset="0"/>
                <a:cs typeface="Times New Roman" pitchFamily="18" charset="0"/>
              </a:rPr>
              <a:t>Quan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sát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tượng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xảy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với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tích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hỗn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hợp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cát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và</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ngô</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Từ</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đó</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giải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thích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được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tượng</a:t>
            </a:r>
            <a:r>
              <a:rPr lang="en-US" sz="4000" dirty="0" smtClean="0">
                <a:solidFill>
                  <a:srgbClr val="000099"/>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ppt_x"/>
                                          </p:val>
                                        </p:tav>
                                        <p:tav tm="100000">
                                          <p:val>
                                            <p:strVal val="#ppt_x"/>
                                          </p:val>
                                        </p:tav>
                                      </p:tavLst>
                                    </p:anim>
                                    <p:anim calcmode="lin" valueType="num">
                                      <p:cBhvr additive="base">
                                        <p:cTn id="1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barn(inVertical)">
                                      <p:cBhvr>
                                        <p:cTn id="18"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634288" y="2771775"/>
            <a:ext cx="942975" cy="669925"/>
          </a:xfrm>
          <a:prstGeom prst="rect">
            <a:avLst/>
          </a:prstGeom>
          <a:solidFill>
            <a:srgbClr val="FF6600"/>
          </a:solidFill>
          <a:ln w="9525">
            <a:noFill/>
            <a:miter lim="800000"/>
            <a:headEnd/>
            <a:tailEnd/>
          </a:ln>
        </p:spPr>
        <p:txBody>
          <a:bodyPr wrap="none" anchor="ctr"/>
          <a:lstStyle/>
          <a:p>
            <a:endParaRPr lang="en-US" sz="2800">
              <a:cs typeface="Times New Roman" pitchFamily="18" charset="0"/>
            </a:endParaRPr>
          </a:p>
        </p:txBody>
      </p:sp>
      <p:sp>
        <p:nvSpPr>
          <p:cNvPr id="22531" name="Freeform 3" descr="Small confetti"/>
          <p:cNvSpPr>
            <a:spLocks/>
          </p:cNvSpPr>
          <p:nvPr/>
        </p:nvSpPr>
        <p:spPr bwMode="auto">
          <a:xfrm>
            <a:off x="7634288" y="4484688"/>
            <a:ext cx="944562" cy="3314700"/>
          </a:xfrm>
          <a:custGeom>
            <a:avLst/>
            <a:gdLst>
              <a:gd name="T0" fmla="*/ 0 w 595"/>
              <a:gd name="T1" fmla="*/ 0 h 2088"/>
              <a:gd name="T2" fmla="*/ 928687 w 595"/>
              <a:gd name="T3" fmla="*/ 0 h 2088"/>
              <a:gd name="T4" fmla="*/ 944562 w 595"/>
              <a:gd name="T5" fmla="*/ 3314700 h 2088"/>
              <a:gd name="T6" fmla="*/ 0 w 595"/>
              <a:gd name="T7" fmla="*/ 3295650 h 2088"/>
              <a:gd name="T8" fmla="*/ 0 w 595"/>
              <a:gd name="T9" fmla="*/ 0 h 2088"/>
              <a:gd name="T10" fmla="*/ 0 60000 65536"/>
              <a:gd name="T11" fmla="*/ 0 60000 65536"/>
              <a:gd name="T12" fmla="*/ 0 60000 65536"/>
              <a:gd name="T13" fmla="*/ 0 60000 65536"/>
              <a:gd name="T14" fmla="*/ 0 60000 65536"/>
              <a:gd name="T15" fmla="*/ 0 w 595"/>
              <a:gd name="T16" fmla="*/ 0 h 2088"/>
              <a:gd name="T17" fmla="*/ 595 w 595"/>
              <a:gd name="T18" fmla="*/ 2088 h 2088"/>
            </a:gdLst>
            <a:ahLst/>
            <a:cxnLst>
              <a:cxn ang="T10">
                <a:pos x="T0" y="T1"/>
              </a:cxn>
              <a:cxn ang="T11">
                <a:pos x="T2" y="T3"/>
              </a:cxn>
              <a:cxn ang="T12">
                <a:pos x="T4" y="T5"/>
              </a:cxn>
              <a:cxn ang="T13">
                <a:pos x="T6" y="T7"/>
              </a:cxn>
              <a:cxn ang="T14">
                <a:pos x="T8" y="T9"/>
              </a:cxn>
            </a:cxnLst>
            <a:rect l="T15" t="T16" r="T17" b="T18"/>
            <a:pathLst>
              <a:path w="595" h="2088">
                <a:moveTo>
                  <a:pt x="0" y="0"/>
                </a:moveTo>
                <a:lnTo>
                  <a:pt x="585" y="0"/>
                </a:lnTo>
                <a:lnTo>
                  <a:pt x="595" y="2088"/>
                </a:lnTo>
                <a:lnTo>
                  <a:pt x="0" y="2076"/>
                </a:lnTo>
                <a:lnTo>
                  <a:pt x="0" y="0"/>
                </a:lnTo>
                <a:close/>
              </a:path>
            </a:pathLst>
          </a:custGeom>
          <a:pattFill prst="smConfetti">
            <a:fgClr>
              <a:srgbClr val="000000"/>
            </a:fgClr>
            <a:bgClr>
              <a:schemeClr val="bg1"/>
            </a:bgClr>
          </a:pattFill>
          <a:ln w="9525">
            <a:noFill/>
            <a:miter lim="800000"/>
            <a:headEnd/>
            <a:tailEnd/>
          </a:ln>
        </p:spPr>
        <p:txBody>
          <a:bodyPr/>
          <a:lstStyle/>
          <a:p>
            <a:endParaRPr lang="en-US" sz="2800">
              <a:cs typeface="Times New Roman" pitchFamily="18" charset="0"/>
            </a:endParaRPr>
          </a:p>
        </p:txBody>
      </p:sp>
      <p:sp>
        <p:nvSpPr>
          <p:cNvPr id="17412" name="Rectangle 4" descr="Water droplets"/>
          <p:cNvSpPr>
            <a:spLocks noChangeArrowheads="1"/>
          </p:cNvSpPr>
          <p:nvPr/>
        </p:nvSpPr>
        <p:spPr bwMode="auto">
          <a:xfrm>
            <a:off x="0" y="6462713"/>
            <a:ext cx="9144000" cy="61436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en-US" sz="2800">
              <a:cs typeface="Times New Roman" pitchFamily="18" charset="0"/>
            </a:endParaRPr>
          </a:p>
        </p:txBody>
      </p:sp>
      <p:sp>
        <p:nvSpPr>
          <p:cNvPr id="22533" name="Rectangle 5"/>
          <p:cNvSpPr>
            <a:spLocks noChangeArrowheads="1"/>
          </p:cNvSpPr>
          <p:nvPr/>
        </p:nvSpPr>
        <p:spPr bwMode="auto">
          <a:xfrm>
            <a:off x="7637463" y="4479925"/>
            <a:ext cx="941387" cy="1727200"/>
          </a:xfrm>
          <a:prstGeom prst="rect">
            <a:avLst/>
          </a:prstGeom>
          <a:solidFill>
            <a:schemeClr val="bg1"/>
          </a:solidFill>
          <a:ln w="9525">
            <a:noFill/>
            <a:miter lim="800000"/>
            <a:headEnd/>
            <a:tailEnd/>
          </a:ln>
        </p:spPr>
        <p:txBody>
          <a:bodyPr wrap="none" anchor="ctr"/>
          <a:lstStyle/>
          <a:p>
            <a:endParaRPr lang="en-US" sz="2800">
              <a:cs typeface="Times New Roman" pitchFamily="18" charset="0"/>
            </a:endParaRPr>
          </a:p>
        </p:txBody>
      </p:sp>
      <p:grpSp>
        <p:nvGrpSpPr>
          <p:cNvPr id="2" name="Group 6"/>
          <p:cNvGrpSpPr>
            <a:grpSpLocks/>
          </p:cNvGrpSpPr>
          <p:nvPr/>
        </p:nvGrpSpPr>
        <p:grpSpPr bwMode="auto">
          <a:xfrm>
            <a:off x="3706813" y="2374900"/>
            <a:ext cx="1343025" cy="4079875"/>
            <a:chOff x="873" y="1496"/>
            <a:chExt cx="846" cy="2570"/>
          </a:xfrm>
        </p:grpSpPr>
        <p:grpSp>
          <p:nvGrpSpPr>
            <p:cNvPr id="4" name="Group 7"/>
            <p:cNvGrpSpPr>
              <a:grpSpLocks/>
            </p:cNvGrpSpPr>
            <p:nvPr/>
          </p:nvGrpSpPr>
          <p:grpSpPr bwMode="auto">
            <a:xfrm>
              <a:off x="873" y="1496"/>
              <a:ext cx="846" cy="2570"/>
              <a:chOff x="776" y="1502"/>
              <a:chExt cx="846" cy="2570"/>
            </a:xfrm>
          </p:grpSpPr>
          <p:sp>
            <p:nvSpPr>
              <p:cNvPr id="17565" name="Freeform 8"/>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noFill/>
                <a:miter lim="800000"/>
                <a:headEnd/>
                <a:tailEnd/>
              </a:ln>
            </p:spPr>
            <p:txBody>
              <a:bodyPr/>
              <a:lstStyle/>
              <a:p>
                <a:endParaRPr lang="en-US" sz="2800">
                  <a:cs typeface="Times New Roman" pitchFamily="18" charset="0"/>
                </a:endParaRPr>
              </a:p>
            </p:txBody>
          </p:sp>
          <p:sp>
            <p:nvSpPr>
              <p:cNvPr id="17566" name="Line 9"/>
              <p:cNvSpPr>
                <a:spLocks noChangeShapeType="1"/>
              </p:cNvSpPr>
              <p:nvPr/>
            </p:nvSpPr>
            <p:spPr bwMode="auto">
              <a:xfrm>
                <a:off x="918" y="1746"/>
                <a:ext cx="230" cy="0"/>
              </a:xfrm>
              <a:prstGeom prst="line">
                <a:avLst/>
              </a:prstGeom>
              <a:noFill/>
              <a:ln w="9525">
                <a:noFill/>
                <a:round/>
                <a:headEnd/>
                <a:tailEnd/>
              </a:ln>
            </p:spPr>
            <p:txBody>
              <a:bodyPr/>
              <a:lstStyle/>
              <a:p>
                <a:endParaRPr lang="en-US"/>
              </a:p>
            </p:txBody>
          </p:sp>
          <p:sp>
            <p:nvSpPr>
              <p:cNvPr id="17567" name="Line 10"/>
              <p:cNvSpPr>
                <a:spLocks noChangeShapeType="1"/>
              </p:cNvSpPr>
              <p:nvPr/>
            </p:nvSpPr>
            <p:spPr bwMode="auto">
              <a:xfrm>
                <a:off x="918" y="1853"/>
                <a:ext cx="115" cy="0"/>
              </a:xfrm>
              <a:prstGeom prst="line">
                <a:avLst/>
              </a:prstGeom>
              <a:noFill/>
              <a:ln w="9525">
                <a:noFill/>
                <a:round/>
                <a:headEnd/>
                <a:tailEnd/>
              </a:ln>
            </p:spPr>
            <p:txBody>
              <a:bodyPr/>
              <a:lstStyle/>
              <a:p>
                <a:endParaRPr lang="en-US"/>
              </a:p>
            </p:txBody>
          </p:sp>
          <p:sp>
            <p:nvSpPr>
              <p:cNvPr id="17568" name="Line 11"/>
              <p:cNvSpPr>
                <a:spLocks noChangeShapeType="1"/>
              </p:cNvSpPr>
              <p:nvPr/>
            </p:nvSpPr>
            <p:spPr bwMode="auto">
              <a:xfrm>
                <a:off x="918" y="1961"/>
                <a:ext cx="115" cy="0"/>
              </a:xfrm>
              <a:prstGeom prst="line">
                <a:avLst/>
              </a:prstGeom>
              <a:noFill/>
              <a:ln w="9525">
                <a:noFill/>
                <a:round/>
                <a:headEnd/>
                <a:tailEnd/>
              </a:ln>
            </p:spPr>
            <p:txBody>
              <a:bodyPr/>
              <a:lstStyle/>
              <a:p>
                <a:endParaRPr lang="en-US"/>
              </a:p>
            </p:txBody>
          </p:sp>
          <p:sp>
            <p:nvSpPr>
              <p:cNvPr id="17569" name="Line 12"/>
              <p:cNvSpPr>
                <a:spLocks noChangeShapeType="1"/>
              </p:cNvSpPr>
              <p:nvPr/>
            </p:nvSpPr>
            <p:spPr bwMode="auto">
              <a:xfrm>
                <a:off x="918" y="2069"/>
                <a:ext cx="115" cy="0"/>
              </a:xfrm>
              <a:prstGeom prst="line">
                <a:avLst/>
              </a:prstGeom>
              <a:noFill/>
              <a:ln w="9525">
                <a:noFill/>
                <a:round/>
                <a:headEnd/>
                <a:tailEnd/>
              </a:ln>
            </p:spPr>
            <p:txBody>
              <a:bodyPr/>
              <a:lstStyle/>
              <a:p>
                <a:endParaRPr lang="en-US"/>
              </a:p>
            </p:txBody>
          </p:sp>
          <p:sp>
            <p:nvSpPr>
              <p:cNvPr id="17570" name="Line 13"/>
              <p:cNvSpPr>
                <a:spLocks noChangeShapeType="1"/>
              </p:cNvSpPr>
              <p:nvPr/>
            </p:nvSpPr>
            <p:spPr bwMode="auto">
              <a:xfrm>
                <a:off x="918" y="2176"/>
                <a:ext cx="230" cy="0"/>
              </a:xfrm>
              <a:prstGeom prst="line">
                <a:avLst/>
              </a:prstGeom>
              <a:noFill/>
              <a:ln w="9525">
                <a:noFill/>
                <a:round/>
                <a:headEnd/>
                <a:tailEnd/>
              </a:ln>
            </p:spPr>
            <p:txBody>
              <a:bodyPr/>
              <a:lstStyle/>
              <a:p>
                <a:endParaRPr lang="en-US"/>
              </a:p>
            </p:txBody>
          </p:sp>
          <p:sp>
            <p:nvSpPr>
              <p:cNvPr id="17571" name="Line 14"/>
              <p:cNvSpPr>
                <a:spLocks noChangeShapeType="1"/>
              </p:cNvSpPr>
              <p:nvPr/>
            </p:nvSpPr>
            <p:spPr bwMode="auto">
              <a:xfrm>
                <a:off x="918" y="2284"/>
                <a:ext cx="115" cy="0"/>
              </a:xfrm>
              <a:prstGeom prst="line">
                <a:avLst/>
              </a:prstGeom>
              <a:noFill/>
              <a:ln w="9525">
                <a:noFill/>
                <a:round/>
                <a:headEnd/>
                <a:tailEnd/>
              </a:ln>
            </p:spPr>
            <p:txBody>
              <a:bodyPr/>
              <a:lstStyle/>
              <a:p>
                <a:endParaRPr lang="en-US"/>
              </a:p>
            </p:txBody>
          </p:sp>
          <p:sp>
            <p:nvSpPr>
              <p:cNvPr id="17572" name="Line 15"/>
              <p:cNvSpPr>
                <a:spLocks noChangeShapeType="1"/>
              </p:cNvSpPr>
              <p:nvPr/>
            </p:nvSpPr>
            <p:spPr bwMode="auto">
              <a:xfrm>
                <a:off x="918" y="2392"/>
                <a:ext cx="115" cy="0"/>
              </a:xfrm>
              <a:prstGeom prst="line">
                <a:avLst/>
              </a:prstGeom>
              <a:noFill/>
              <a:ln w="9525">
                <a:noFill/>
                <a:round/>
                <a:headEnd/>
                <a:tailEnd/>
              </a:ln>
            </p:spPr>
            <p:txBody>
              <a:bodyPr/>
              <a:lstStyle/>
              <a:p>
                <a:endParaRPr lang="en-US"/>
              </a:p>
            </p:txBody>
          </p:sp>
          <p:sp>
            <p:nvSpPr>
              <p:cNvPr id="17573" name="Line 16"/>
              <p:cNvSpPr>
                <a:spLocks noChangeShapeType="1"/>
              </p:cNvSpPr>
              <p:nvPr/>
            </p:nvSpPr>
            <p:spPr bwMode="auto">
              <a:xfrm>
                <a:off x="918" y="2499"/>
                <a:ext cx="115" cy="0"/>
              </a:xfrm>
              <a:prstGeom prst="line">
                <a:avLst/>
              </a:prstGeom>
              <a:noFill/>
              <a:ln w="9525">
                <a:noFill/>
                <a:round/>
                <a:headEnd/>
                <a:tailEnd/>
              </a:ln>
            </p:spPr>
            <p:txBody>
              <a:bodyPr/>
              <a:lstStyle/>
              <a:p>
                <a:endParaRPr lang="en-US"/>
              </a:p>
            </p:txBody>
          </p:sp>
          <p:sp>
            <p:nvSpPr>
              <p:cNvPr id="17574" name="Line 17"/>
              <p:cNvSpPr>
                <a:spLocks noChangeShapeType="1"/>
              </p:cNvSpPr>
              <p:nvPr/>
            </p:nvSpPr>
            <p:spPr bwMode="auto">
              <a:xfrm>
                <a:off x="918" y="2607"/>
                <a:ext cx="230" cy="0"/>
              </a:xfrm>
              <a:prstGeom prst="line">
                <a:avLst/>
              </a:prstGeom>
              <a:noFill/>
              <a:ln w="9525">
                <a:noFill/>
                <a:round/>
                <a:headEnd/>
                <a:tailEnd/>
              </a:ln>
            </p:spPr>
            <p:txBody>
              <a:bodyPr/>
              <a:lstStyle/>
              <a:p>
                <a:endParaRPr lang="en-US"/>
              </a:p>
            </p:txBody>
          </p:sp>
          <p:sp>
            <p:nvSpPr>
              <p:cNvPr id="17575" name="Line 18"/>
              <p:cNvSpPr>
                <a:spLocks noChangeShapeType="1"/>
              </p:cNvSpPr>
              <p:nvPr/>
            </p:nvSpPr>
            <p:spPr bwMode="auto">
              <a:xfrm>
                <a:off x="918" y="2715"/>
                <a:ext cx="115" cy="0"/>
              </a:xfrm>
              <a:prstGeom prst="line">
                <a:avLst/>
              </a:prstGeom>
              <a:noFill/>
              <a:ln w="9525">
                <a:noFill/>
                <a:round/>
                <a:headEnd/>
                <a:tailEnd/>
              </a:ln>
            </p:spPr>
            <p:txBody>
              <a:bodyPr/>
              <a:lstStyle/>
              <a:p>
                <a:endParaRPr lang="en-US"/>
              </a:p>
            </p:txBody>
          </p:sp>
          <p:sp>
            <p:nvSpPr>
              <p:cNvPr id="17576" name="Line 19"/>
              <p:cNvSpPr>
                <a:spLocks noChangeShapeType="1"/>
              </p:cNvSpPr>
              <p:nvPr/>
            </p:nvSpPr>
            <p:spPr bwMode="auto">
              <a:xfrm>
                <a:off x="918" y="2823"/>
                <a:ext cx="115" cy="0"/>
              </a:xfrm>
              <a:prstGeom prst="line">
                <a:avLst/>
              </a:prstGeom>
              <a:noFill/>
              <a:ln w="9525">
                <a:noFill/>
                <a:round/>
                <a:headEnd/>
                <a:tailEnd/>
              </a:ln>
            </p:spPr>
            <p:txBody>
              <a:bodyPr/>
              <a:lstStyle/>
              <a:p>
                <a:endParaRPr lang="en-US"/>
              </a:p>
            </p:txBody>
          </p:sp>
          <p:sp>
            <p:nvSpPr>
              <p:cNvPr id="17577" name="Line 20"/>
              <p:cNvSpPr>
                <a:spLocks noChangeShapeType="1"/>
              </p:cNvSpPr>
              <p:nvPr/>
            </p:nvSpPr>
            <p:spPr bwMode="auto">
              <a:xfrm>
                <a:off x="918" y="2930"/>
                <a:ext cx="115" cy="0"/>
              </a:xfrm>
              <a:prstGeom prst="line">
                <a:avLst/>
              </a:prstGeom>
              <a:noFill/>
              <a:ln w="9525">
                <a:noFill/>
                <a:round/>
                <a:headEnd/>
                <a:tailEnd/>
              </a:ln>
            </p:spPr>
            <p:txBody>
              <a:bodyPr/>
              <a:lstStyle/>
              <a:p>
                <a:endParaRPr lang="en-US"/>
              </a:p>
            </p:txBody>
          </p:sp>
          <p:sp>
            <p:nvSpPr>
              <p:cNvPr id="17578" name="Line 21"/>
              <p:cNvSpPr>
                <a:spLocks noChangeShapeType="1"/>
              </p:cNvSpPr>
              <p:nvPr/>
            </p:nvSpPr>
            <p:spPr bwMode="auto">
              <a:xfrm>
                <a:off x="918" y="3038"/>
                <a:ext cx="230" cy="0"/>
              </a:xfrm>
              <a:prstGeom prst="line">
                <a:avLst/>
              </a:prstGeom>
              <a:noFill/>
              <a:ln w="9525">
                <a:noFill/>
                <a:round/>
                <a:headEnd/>
                <a:tailEnd/>
              </a:ln>
            </p:spPr>
            <p:txBody>
              <a:bodyPr/>
              <a:lstStyle/>
              <a:p>
                <a:endParaRPr lang="en-US"/>
              </a:p>
            </p:txBody>
          </p:sp>
          <p:sp>
            <p:nvSpPr>
              <p:cNvPr id="17579" name="Line 22"/>
              <p:cNvSpPr>
                <a:spLocks noChangeShapeType="1"/>
              </p:cNvSpPr>
              <p:nvPr/>
            </p:nvSpPr>
            <p:spPr bwMode="auto">
              <a:xfrm>
                <a:off x="918" y="3146"/>
                <a:ext cx="115" cy="0"/>
              </a:xfrm>
              <a:prstGeom prst="line">
                <a:avLst/>
              </a:prstGeom>
              <a:noFill/>
              <a:ln w="9525">
                <a:noFill/>
                <a:round/>
                <a:headEnd/>
                <a:tailEnd/>
              </a:ln>
            </p:spPr>
            <p:txBody>
              <a:bodyPr/>
              <a:lstStyle/>
              <a:p>
                <a:endParaRPr lang="en-US"/>
              </a:p>
            </p:txBody>
          </p:sp>
          <p:sp>
            <p:nvSpPr>
              <p:cNvPr id="17580" name="Line 23"/>
              <p:cNvSpPr>
                <a:spLocks noChangeShapeType="1"/>
              </p:cNvSpPr>
              <p:nvPr/>
            </p:nvSpPr>
            <p:spPr bwMode="auto">
              <a:xfrm>
                <a:off x="918" y="3253"/>
                <a:ext cx="115" cy="0"/>
              </a:xfrm>
              <a:prstGeom prst="line">
                <a:avLst/>
              </a:prstGeom>
              <a:noFill/>
              <a:ln w="9525">
                <a:noFill/>
                <a:round/>
                <a:headEnd/>
                <a:tailEnd/>
              </a:ln>
            </p:spPr>
            <p:txBody>
              <a:bodyPr/>
              <a:lstStyle/>
              <a:p>
                <a:endParaRPr lang="en-US"/>
              </a:p>
            </p:txBody>
          </p:sp>
          <p:sp>
            <p:nvSpPr>
              <p:cNvPr id="17581" name="Line 24"/>
              <p:cNvSpPr>
                <a:spLocks noChangeShapeType="1"/>
              </p:cNvSpPr>
              <p:nvPr/>
            </p:nvSpPr>
            <p:spPr bwMode="auto">
              <a:xfrm>
                <a:off x="918" y="3361"/>
                <a:ext cx="115" cy="0"/>
              </a:xfrm>
              <a:prstGeom prst="line">
                <a:avLst/>
              </a:prstGeom>
              <a:noFill/>
              <a:ln w="9525">
                <a:noFill/>
                <a:round/>
                <a:headEnd/>
                <a:tailEnd/>
              </a:ln>
            </p:spPr>
            <p:txBody>
              <a:bodyPr/>
              <a:lstStyle/>
              <a:p>
                <a:endParaRPr lang="en-US"/>
              </a:p>
            </p:txBody>
          </p:sp>
          <p:sp>
            <p:nvSpPr>
              <p:cNvPr id="17582" name="Line 25"/>
              <p:cNvSpPr>
                <a:spLocks noChangeShapeType="1"/>
              </p:cNvSpPr>
              <p:nvPr/>
            </p:nvSpPr>
            <p:spPr bwMode="auto">
              <a:xfrm>
                <a:off x="918" y="3469"/>
                <a:ext cx="230" cy="0"/>
              </a:xfrm>
              <a:prstGeom prst="line">
                <a:avLst/>
              </a:prstGeom>
              <a:noFill/>
              <a:ln w="9525">
                <a:noFill/>
                <a:round/>
                <a:headEnd/>
                <a:tailEnd/>
              </a:ln>
            </p:spPr>
            <p:txBody>
              <a:bodyPr/>
              <a:lstStyle/>
              <a:p>
                <a:endParaRPr lang="en-US"/>
              </a:p>
            </p:txBody>
          </p:sp>
          <p:sp>
            <p:nvSpPr>
              <p:cNvPr id="17583" name="Line 26"/>
              <p:cNvSpPr>
                <a:spLocks noChangeShapeType="1"/>
              </p:cNvSpPr>
              <p:nvPr/>
            </p:nvSpPr>
            <p:spPr bwMode="auto">
              <a:xfrm>
                <a:off x="918" y="3576"/>
                <a:ext cx="115" cy="0"/>
              </a:xfrm>
              <a:prstGeom prst="line">
                <a:avLst/>
              </a:prstGeom>
              <a:noFill/>
              <a:ln w="9525">
                <a:noFill/>
                <a:round/>
                <a:headEnd/>
                <a:tailEnd/>
              </a:ln>
            </p:spPr>
            <p:txBody>
              <a:bodyPr/>
              <a:lstStyle/>
              <a:p>
                <a:endParaRPr lang="en-US"/>
              </a:p>
            </p:txBody>
          </p:sp>
          <p:sp>
            <p:nvSpPr>
              <p:cNvPr id="17584" name="Line 27"/>
              <p:cNvSpPr>
                <a:spLocks noChangeShapeType="1"/>
              </p:cNvSpPr>
              <p:nvPr/>
            </p:nvSpPr>
            <p:spPr bwMode="auto">
              <a:xfrm>
                <a:off x="918" y="3684"/>
                <a:ext cx="115" cy="0"/>
              </a:xfrm>
              <a:prstGeom prst="line">
                <a:avLst/>
              </a:prstGeom>
              <a:noFill/>
              <a:ln w="9525">
                <a:noFill/>
                <a:round/>
                <a:headEnd/>
                <a:tailEnd/>
              </a:ln>
            </p:spPr>
            <p:txBody>
              <a:bodyPr/>
              <a:lstStyle/>
              <a:p>
                <a:endParaRPr lang="en-US"/>
              </a:p>
            </p:txBody>
          </p:sp>
          <p:sp>
            <p:nvSpPr>
              <p:cNvPr id="17585" name="Line 28"/>
              <p:cNvSpPr>
                <a:spLocks noChangeShapeType="1"/>
              </p:cNvSpPr>
              <p:nvPr/>
            </p:nvSpPr>
            <p:spPr bwMode="auto">
              <a:xfrm>
                <a:off x="918" y="3792"/>
                <a:ext cx="115" cy="0"/>
              </a:xfrm>
              <a:prstGeom prst="line">
                <a:avLst/>
              </a:prstGeom>
              <a:noFill/>
              <a:ln w="9525">
                <a:noFill/>
                <a:round/>
                <a:headEnd/>
                <a:tailEnd/>
              </a:ln>
            </p:spPr>
            <p:txBody>
              <a:bodyPr/>
              <a:lstStyle/>
              <a:p>
                <a:endParaRPr lang="en-US"/>
              </a:p>
            </p:txBody>
          </p:sp>
          <p:sp>
            <p:nvSpPr>
              <p:cNvPr id="17586" name="Line 29"/>
              <p:cNvSpPr>
                <a:spLocks noChangeShapeType="1"/>
              </p:cNvSpPr>
              <p:nvPr/>
            </p:nvSpPr>
            <p:spPr bwMode="auto">
              <a:xfrm>
                <a:off x="918" y="3900"/>
                <a:ext cx="230" cy="0"/>
              </a:xfrm>
              <a:prstGeom prst="line">
                <a:avLst/>
              </a:prstGeom>
              <a:noFill/>
              <a:ln w="9525">
                <a:noFill/>
                <a:round/>
                <a:headEnd/>
                <a:tailEnd/>
              </a:ln>
            </p:spPr>
            <p:txBody>
              <a:bodyPr/>
              <a:lstStyle/>
              <a:p>
                <a:endParaRPr lang="en-US"/>
              </a:p>
            </p:txBody>
          </p:sp>
          <p:sp>
            <p:nvSpPr>
              <p:cNvPr id="17587" name="Text Box 30"/>
              <p:cNvSpPr txBox="1">
                <a:spLocks noChangeArrowheads="1"/>
              </p:cNvSpPr>
              <p:nvPr/>
            </p:nvSpPr>
            <p:spPr bwMode="auto">
              <a:xfrm>
                <a:off x="1135" y="1632"/>
                <a:ext cx="460" cy="330"/>
              </a:xfrm>
              <a:prstGeom prst="rect">
                <a:avLst/>
              </a:prstGeom>
              <a:noFill/>
              <a:ln w="9525">
                <a:noFill/>
                <a:miter lim="800000"/>
                <a:headEnd/>
                <a:tailEnd/>
              </a:ln>
            </p:spPr>
            <p:txBody>
              <a:bodyPr>
                <a:spAutoFit/>
              </a:bodyPr>
              <a:lstStyle/>
              <a:p>
                <a:pPr>
                  <a:spcBef>
                    <a:spcPct val="50000"/>
                  </a:spcBef>
                </a:pPr>
                <a:r>
                  <a:rPr lang="en-US" sz="2800">
                    <a:solidFill>
                      <a:schemeClr val="bg1"/>
                    </a:solidFill>
                    <a:cs typeface="Times New Roman" pitchFamily="18" charset="0"/>
                  </a:rPr>
                  <a:t>100</a:t>
                </a:r>
              </a:p>
            </p:txBody>
          </p:sp>
          <p:sp>
            <p:nvSpPr>
              <p:cNvPr id="17588" name="Text Box 31"/>
              <p:cNvSpPr txBox="1">
                <a:spLocks noChangeArrowheads="1"/>
              </p:cNvSpPr>
              <p:nvPr/>
            </p:nvSpPr>
            <p:spPr bwMode="auto">
              <a:xfrm>
                <a:off x="1135" y="2488"/>
                <a:ext cx="460" cy="330"/>
              </a:xfrm>
              <a:prstGeom prst="rect">
                <a:avLst/>
              </a:prstGeom>
              <a:noFill/>
              <a:ln w="9525">
                <a:noFill/>
                <a:miter lim="800000"/>
                <a:headEnd/>
                <a:tailEnd/>
              </a:ln>
            </p:spPr>
            <p:txBody>
              <a:bodyPr>
                <a:spAutoFit/>
              </a:bodyPr>
              <a:lstStyle/>
              <a:p>
                <a:pPr>
                  <a:spcBef>
                    <a:spcPct val="50000"/>
                  </a:spcBef>
                </a:pPr>
                <a:r>
                  <a:rPr lang="en-US" sz="2800">
                    <a:solidFill>
                      <a:schemeClr val="bg1"/>
                    </a:solidFill>
                    <a:cs typeface="Times New Roman" pitchFamily="18" charset="0"/>
                  </a:rPr>
                  <a:t>60</a:t>
                </a:r>
              </a:p>
            </p:txBody>
          </p:sp>
          <p:sp>
            <p:nvSpPr>
              <p:cNvPr id="17589" name="Text Box 32"/>
              <p:cNvSpPr txBox="1">
                <a:spLocks noChangeArrowheads="1"/>
              </p:cNvSpPr>
              <p:nvPr/>
            </p:nvSpPr>
            <p:spPr bwMode="auto">
              <a:xfrm>
                <a:off x="1135" y="2917"/>
                <a:ext cx="460" cy="330"/>
              </a:xfrm>
              <a:prstGeom prst="rect">
                <a:avLst/>
              </a:prstGeom>
              <a:noFill/>
              <a:ln w="9525">
                <a:noFill/>
                <a:miter lim="800000"/>
                <a:headEnd/>
                <a:tailEnd/>
              </a:ln>
            </p:spPr>
            <p:txBody>
              <a:bodyPr>
                <a:spAutoFit/>
              </a:bodyPr>
              <a:lstStyle/>
              <a:p>
                <a:pPr>
                  <a:spcBef>
                    <a:spcPct val="50000"/>
                  </a:spcBef>
                </a:pPr>
                <a:r>
                  <a:rPr lang="en-US" sz="2800">
                    <a:solidFill>
                      <a:schemeClr val="bg1"/>
                    </a:solidFill>
                    <a:cs typeface="Times New Roman" pitchFamily="18" charset="0"/>
                  </a:rPr>
                  <a:t>40</a:t>
                </a:r>
              </a:p>
            </p:txBody>
          </p:sp>
          <p:sp>
            <p:nvSpPr>
              <p:cNvPr id="17590" name="Text Box 33"/>
              <p:cNvSpPr txBox="1">
                <a:spLocks noChangeArrowheads="1"/>
              </p:cNvSpPr>
              <p:nvPr/>
            </p:nvSpPr>
            <p:spPr bwMode="auto">
              <a:xfrm>
                <a:off x="1135" y="3345"/>
                <a:ext cx="460" cy="330"/>
              </a:xfrm>
              <a:prstGeom prst="rect">
                <a:avLst/>
              </a:prstGeom>
              <a:noFill/>
              <a:ln w="9525">
                <a:noFill/>
                <a:miter lim="800000"/>
                <a:headEnd/>
                <a:tailEnd/>
              </a:ln>
            </p:spPr>
            <p:txBody>
              <a:bodyPr>
                <a:spAutoFit/>
              </a:bodyPr>
              <a:lstStyle/>
              <a:p>
                <a:pPr>
                  <a:spcBef>
                    <a:spcPct val="50000"/>
                  </a:spcBef>
                </a:pPr>
                <a:r>
                  <a:rPr lang="en-US" sz="2800">
                    <a:solidFill>
                      <a:schemeClr val="bg1"/>
                    </a:solidFill>
                    <a:cs typeface="Times New Roman" pitchFamily="18" charset="0"/>
                  </a:rPr>
                  <a:t>20</a:t>
                </a:r>
              </a:p>
            </p:txBody>
          </p:sp>
          <p:sp>
            <p:nvSpPr>
              <p:cNvPr id="17591" name="Text Box 34"/>
              <p:cNvSpPr txBox="1">
                <a:spLocks noChangeArrowheads="1"/>
              </p:cNvSpPr>
              <p:nvPr/>
            </p:nvSpPr>
            <p:spPr bwMode="auto">
              <a:xfrm>
                <a:off x="1135" y="2060"/>
                <a:ext cx="460" cy="330"/>
              </a:xfrm>
              <a:prstGeom prst="rect">
                <a:avLst/>
              </a:prstGeom>
              <a:noFill/>
              <a:ln w="9525">
                <a:noFill/>
                <a:miter lim="800000"/>
                <a:headEnd/>
                <a:tailEnd/>
              </a:ln>
            </p:spPr>
            <p:txBody>
              <a:bodyPr>
                <a:spAutoFit/>
              </a:bodyPr>
              <a:lstStyle/>
              <a:p>
                <a:pPr>
                  <a:spcBef>
                    <a:spcPct val="50000"/>
                  </a:spcBef>
                </a:pPr>
                <a:r>
                  <a:rPr lang="en-US" sz="2800">
                    <a:solidFill>
                      <a:schemeClr val="bg1"/>
                    </a:solidFill>
                    <a:cs typeface="Times New Roman" pitchFamily="18" charset="0"/>
                  </a:rPr>
                  <a:t>80</a:t>
                </a:r>
              </a:p>
            </p:txBody>
          </p:sp>
          <p:sp>
            <p:nvSpPr>
              <p:cNvPr id="17592" name="Text Box 35"/>
              <p:cNvSpPr txBox="1">
                <a:spLocks noChangeArrowheads="1"/>
              </p:cNvSpPr>
              <p:nvPr/>
            </p:nvSpPr>
            <p:spPr bwMode="auto">
              <a:xfrm>
                <a:off x="1135" y="3704"/>
                <a:ext cx="460" cy="330"/>
              </a:xfrm>
              <a:prstGeom prst="rect">
                <a:avLst/>
              </a:prstGeom>
              <a:noFill/>
              <a:ln w="9525">
                <a:noFill/>
                <a:miter lim="800000"/>
                <a:headEnd/>
                <a:tailEnd/>
              </a:ln>
            </p:spPr>
            <p:txBody>
              <a:bodyPr>
                <a:spAutoFit/>
              </a:bodyPr>
              <a:lstStyle/>
              <a:p>
                <a:pPr>
                  <a:spcBef>
                    <a:spcPct val="50000"/>
                  </a:spcBef>
                </a:pPr>
                <a:r>
                  <a:rPr lang="en-US" sz="2800">
                    <a:solidFill>
                      <a:schemeClr val="bg1"/>
                    </a:solidFill>
                    <a:cs typeface="Times New Roman" pitchFamily="18" charset="0"/>
                  </a:rPr>
                  <a:t>0</a:t>
                </a:r>
              </a:p>
            </p:txBody>
          </p:sp>
          <p:sp>
            <p:nvSpPr>
              <p:cNvPr id="17593" name="Freeform 36"/>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w="9525">
                <a:noFill/>
                <a:miter lim="800000"/>
                <a:headEnd/>
                <a:tailEnd/>
              </a:ln>
            </p:spPr>
            <p:txBody>
              <a:bodyPr/>
              <a:lstStyle/>
              <a:p>
                <a:endParaRPr lang="en-US" sz="2800">
                  <a:cs typeface="Times New Roman" pitchFamily="18" charset="0"/>
                </a:endParaRPr>
              </a:p>
            </p:txBody>
          </p:sp>
        </p:grpSp>
        <p:sp>
          <p:nvSpPr>
            <p:cNvPr id="17564" name="Rectangle 37" descr="Small confetti"/>
            <p:cNvSpPr>
              <a:spLocks noChangeArrowheads="1"/>
            </p:cNvSpPr>
            <p:nvPr/>
          </p:nvSpPr>
          <p:spPr bwMode="auto">
            <a:xfrm>
              <a:off x="1015" y="2825"/>
              <a:ext cx="593" cy="1088"/>
            </a:xfrm>
            <a:prstGeom prst="rect">
              <a:avLst/>
            </a:prstGeom>
            <a:pattFill prst="smConfetti">
              <a:fgClr>
                <a:srgbClr val="663300"/>
              </a:fgClr>
              <a:bgClr>
                <a:schemeClr val="bg1"/>
              </a:bgClr>
            </a:pattFill>
            <a:ln w="9525">
              <a:pattFill prst="smConfetti">
                <a:fgClr>
                  <a:srgbClr val="000000"/>
                </a:fgClr>
                <a:bgClr>
                  <a:srgbClr val="FFFFFF"/>
                </a:bgClr>
              </a:pattFill>
              <a:miter lim="800000"/>
              <a:headEnd/>
              <a:tailEnd/>
            </a:ln>
          </p:spPr>
          <p:txBody>
            <a:bodyPr wrap="none" anchor="ctr"/>
            <a:lstStyle/>
            <a:p>
              <a:endParaRPr lang="en-US" sz="2800">
                <a:cs typeface="Times New Roman" pitchFamily="18" charset="0"/>
              </a:endParaRPr>
            </a:p>
          </p:txBody>
        </p:sp>
      </p:grpSp>
      <p:sp>
        <p:nvSpPr>
          <p:cNvPr id="17415" name="Freeform 38"/>
          <p:cNvSpPr>
            <a:spLocks/>
          </p:cNvSpPr>
          <p:nvPr/>
        </p:nvSpPr>
        <p:spPr bwMode="auto">
          <a:xfrm>
            <a:off x="7451725" y="6080125"/>
            <a:ext cx="1301750" cy="384175"/>
          </a:xfrm>
          <a:custGeom>
            <a:avLst/>
            <a:gdLst>
              <a:gd name="T0" fmla="*/ 0 w 820"/>
              <a:gd name="T1" fmla="*/ 384175 h 242"/>
              <a:gd name="T2" fmla="*/ 125413 w 820"/>
              <a:gd name="T3" fmla="*/ 0 h 242"/>
              <a:gd name="T4" fmla="*/ 195262 w 820"/>
              <a:gd name="T5" fmla="*/ 0 h 242"/>
              <a:gd name="T6" fmla="*/ 252413 w 820"/>
              <a:gd name="T7" fmla="*/ 111125 h 242"/>
              <a:gd name="T8" fmla="*/ 1038225 w 820"/>
              <a:gd name="T9" fmla="*/ 103188 h 242"/>
              <a:gd name="T10" fmla="*/ 1111250 w 820"/>
              <a:gd name="T11" fmla="*/ 0 h 242"/>
              <a:gd name="T12" fmla="*/ 1176338 w 820"/>
              <a:gd name="T13" fmla="*/ 0 h 242"/>
              <a:gd name="T14" fmla="*/ 1301750 w 820"/>
              <a:gd name="T15" fmla="*/ 384175 h 242"/>
              <a:gd name="T16" fmla="*/ 0 w 820"/>
              <a:gd name="T17" fmla="*/ 384175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sz="2800">
              <a:cs typeface="Times New Roman" pitchFamily="18" charset="0"/>
            </a:endParaRPr>
          </a:p>
        </p:txBody>
      </p:sp>
      <p:grpSp>
        <p:nvGrpSpPr>
          <p:cNvPr id="6" name="Group 39"/>
          <p:cNvGrpSpPr>
            <a:grpSpLocks/>
          </p:cNvGrpSpPr>
          <p:nvPr/>
        </p:nvGrpSpPr>
        <p:grpSpPr bwMode="auto">
          <a:xfrm>
            <a:off x="3708400" y="2378075"/>
            <a:ext cx="1343025" cy="4079875"/>
            <a:chOff x="776" y="1502"/>
            <a:chExt cx="846" cy="2570"/>
          </a:xfrm>
        </p:grpSpPr>
        <p:sp>
          <p:nvSpPr>
            <p:cNvPr id="17534" name="Freeform 40"/>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sz="2800">
                <a:cs typeface="Times New Roman" pitchFamily="18" charset="0"/>
              </a:endParaRPr>
            </a:p>
          </p:txBody>
        </p:sp>
        <p:sp>
          <p:nvSpPr>
            <p:cNvPr id="17535" name="Line 41"/>
            <p:cNvSpPr>
              <a:spLocks noChangeShapeType="1"/>
            </p:cNvSpPr>
            <p:nvPr/>
          </p:nvSpPr>
          <p:spPr bwMode="auto">
            <a:xfrm>
              <a:off x="918" y="1746"/>
              <a:ext cx="230" cy="0"/>
            </a:xfrm>
            <a:prstGeom prst="line">
              <a:avLst/>
            </a:prstGeom>
            <a:noFill/>
            <a:ln w="19050">
              <a:solidFill>
                <a:schemeClr val="tx1"/>
              </a:solidFill>
              <a:round/>
              <a:headEnd/>
              <a:tailEnd/>
            </a:ln>
          </p:spPr>
          <p:txBody>
            <a:bodyPr/>
            <a:lstStyle/>
            <a:p>
              <a:endParaRPr lang="en-US"/>
            </a:p>
          </p:txBody>
        </p:sp>
        <p:sp>
          <p:nvSpPr>
            <p:cNvPr id="17536" name="Line 42"/>
            <p:cNvSpPr>
              <a:spLocks noChangeShapeType="1"/>
            </p:cNvSpPr>
            <p:nvPr/>
          </p:nvSpPr>
          <p:spPr bwMode="auto">
            <a:xfrm>
              <a:off x="918" y="1853"/>
              <a:ext cx="115" cy="0"/>
            </a:xfrm>
            <a:prstGeom prst="line">
              <a:avLst/>
            </a:prstGeom>
            <a:noFill/>
            <a:ln w="9525">
              <a:solidFill>
                <a:schemeClr val="tx1"/>
              </a:solidFill>
              <a:round/>
              <a:headEnd/>
              <a:tailEnd/>
            </a:ln>
          </p:spPr>
          <p:txBody>
            <a:bodyPr/>
            <a:lstStyle/>
            <a:p>
              <a:endParaRPr lang="en-US"/>
            </a:p>
          </p:txBody>
        </p:sp>
        <p:sp>
          <p:nvSpPr>
            <p:cNvPr id="17537" name="Line 43"/>
            <p:cNvSpPr>
              <a:spLocks noChangeShapeType="1"/>
            </p:cNvSpPr>
            <p:nvPr/>
          </p:nvSpPr>
          <p:spPr bwMode="auto">
            <a:xfrm>
              <a:off x="918" y="1961"/>
              <a:ext cx="115" cy="0"/>
            </a:xfrm>
            <a:prstGeom prst="line">
              <a:avLst/>
            </a:prstGeom>
            <a:noFill/>
            <a:ln w="9525">
              <a:solidFill>
                <a:schemeClr val="tx1"/>
              </a:solidFill>
              <a:round/>
              <a:headEnd/>
              <a:tailEnd/>
            </a:ln>
          </p:spPr>
          <p:txBody>
            <a:bodyPr/>
            <a:lstStyle/>
            <a:p>
              <a:endParaRPr lang="en-US"/>
            </a:p>
          </p:txBody>
        </p:sp>
        <p:sp>
          <p:nvSpPr>
            <p:cNvPr id="17538" name="Line 44"/>
            <p:cNvSpPr>
              <a:spLocks noChangeShapeType="1"/>
            </p:cNvSpPr>
            <p:nvPr/>
          </p:nvSpPr>
          <p:spPr bwMode="auto">
            <a:xfrm>
              <a:off x="918" y="2069"/>
              <a:ext cx="115" cy="0"/>
            </a:xfrm>
            <a:prstGeom prst="line">
              <a:avLst/>
            </a:prstGeom>
            <a:noFill/>
            <a:ln w="9525">
              <a:solidFill>
                <a:schemeClr val="tx1"/>
              </a:solidFill>
              <a:round/>
              <a:headEnd/>
              <a:tailEnd/>
            </a:ln>
          </p:spPr>
          <p:txBody>
            <a:bodyPr/>
            <a:lstStyle/>
            <a:p>
              <a:endParaRPr lang="en-US"/>
            </a:p>
          </p:txBody>
        </p:sp>
        <p:sp>
          <p:nvSpPr>
            <p:cNvPr id="17539" name="Line 45"/>
            <p:cNvSpPr>
              <a:spLocks noChangeShapeType="1"/>
            </p:cNvSpPr>
            <p:nvPr/>
          </p:nvSpPr>
          <p:spPr bwMode="auto">
            <a:xfrm>
              <a:off x="918" y="2176"/>
              <a:ext cx="230" cy="0"/>
            </a:xfrm>
            <a:prstGeom prst="line">
              <a:avLst/>
            </a:prstGeom>
            <a:noFill/>
            <a:ln w="19050">
              <a:solidFill>
                <a:schemeClr val="tx1"/>
              </a:solidFill>
              <a:round/>
              <a:headEnd/>
              <a:tailEnd/>
            </a:ln>
          </p:spPr>
          <p:txBody>
            <a:bodyPr/>
            <a:lstStyle/>
            <a:p>
              <a:endParaRPr lang="en-US"/>
            </a:p>
          </p:txBody>
        </p:sp>
        <p:sp>
          <p:nvSpPr>
            <p:cNvPr id="17540" name="Line 46"/>
            <p:cNvSpPr>
              <a:spLocks noChangeShapeType="1"/>
            </p:cNvSpPr>
            <p:nvPr/>
          </p:nvSpPr>
          <p:spPr bwMode="auto">
            <a:xfrm>
              <a:off x="918" y="2284"/>
              <a:ext cx="115" cy="0"/>
            </a:xfrm>
            <a:prstGeom prst="line">
              <a:avLst/>
            </a:prstGeom>
            <a:noFill/>
            <a:ln w="9525">
              <a:solidFill>
                <a:schemeClr val="tx1"/>
              </a:solidFill>
              <a:round/>
              <a:headEnd/>
              <a:tailEnd/>
            </a:ln>
          </p:spPr>
          <p:txBody>
            <a:bodyPr/>
            <a:lstStyle/>
            <a:p>
              <a:endParaRPr lang="en-US"/>
            </a:p>
          </p:txBody>
        </p:sp>
        <p:sp>
          <p:nvSpPr>
            <p:cNvPr id="17541" name="Line 47"/>
            <p:cNvSpPr>
              <a:spLocks noChangeShapeType="1"/>
            </p:cNvSpPr>
            <p:nvPr/>
          </p:nvSpPr>
          <p:spPr bwMode="auto">
            <a:xfrm>
              <a:off x="918" y="2392"/>
              <a:ext cx="115" cy="0"/>
            </a:xfrm>
            <a:prstGeom prst="line">
              <a:avLst/>
            </a:prstGeom>
            <a:noFill/>
            <a:ln w="9525">
              <a:solidFill>
                <a:schemeClr val="tx1"/>
              </a:solidFill>
              <a:round/>
              <a:headEnd/>
              <a:tailEnd/>
            </a:ln>
          </p:spPr>
          <p:txBody>
            <a:bodyPr/>
            <a:lstStyle/>
            <a:p>
              <a:endParaRPr lang="en-US"/>
            </a:p>
          </p:txBody>
        </p:sp>
        <p:sp>
          <p:nvSpPr>
            <p:cNvPr id="17542" name="Line 48"/>
            <p:cNvSpPr>
              <a:spLocks noChangeShapeType="1"/>
            </p:cNvSpPr>
            <p:nvPr/>
          </p:nvSpPr>
          <p:spPr bwMode="auto">
            <a:xfrm>
              <a:off x="918" y="2499"/>
              <a:ext cx="115" cy="0"/>
            </a:xfrm>
            <a:prstGeom prst="line">
              <a:avLst/>
            </a:prstGeom>
            <a:noFill/>
            <a:ln w="9525">
              <a:solidFill>
                <a:schemeClr val="tx1"/>
              </a:solidFill>
              <a:round/>
              <a:headEnd/>
              <a:tailEnd/>
            </a:ln>
          </p:spPr>
          <p:txBody>
            <a:bodyPr/>
            <a:lstStyle/>
            <a:p>
              <a:endParaRPr lang="en-US"/>
            </a:p>
          </p:txBody>
        </p:sp>
        <p:sp>
          <p:nvSpPr>
            <p:cNvPr id="17543" name="Line 49"/>
            <p:cNvSpPr>
              <a:spLocks noChangeShapeType="1"/>
            </p:cNvSpPr>
            <p:nvPr/>
          </p:nvSpPr>
          <p:spPr bwMode="auto">
            <a:xfrm>
              <a:off x="918" y="2607"/>
              <a:ext cx="230" cy="0"/>
            </a:xfrm>
            <a:prstGeom prst="line">
              <a:avLst/>
            </a:prstGeom>
            <a:noFill/>
            <a:ln w="19050">
              <a:solidFill>
                <a:schemeClr val="tx1"/>
              </a:solidFill>
              <a:round/>
              <a:headEnd/>
              <a:tailEnd/>
            </a:ln>
          </p:spPr>
          <p:txBody>
            <a:bodyPr/>
            <a:lstStyle/>
            <a:p>
              <a:endParaRPr lang="en-US"/>
            </a:p>
          </p:txBody>
        </p:sp>
        <p:sp>
          <p:nvSpPr>
            <p:cNvPr id="17544" name="Line 50"/>
            <p:cNvSpPr>
              <a:spLocks noChangeShapeType="1"/>
            </p:cNvSpPr>
            <p:nvPr/>
          </p:nvSpPr>
          <p:spPr bwMode="auto">
            <a:xfrm>
              <a:off x="918" y="2715"/>
              <a:ext cx="115" cy="0"/>
            </a:xfrm>
            <a:prstGeom prst="line">
              <a:avLst/>
            </a:prstGeom>
            <a:noFill/>
            <a:ln w="9525">
              <a:solidFill>
                <a:schemeClr val="tx1"/>
              </a:solidFill>
              <a:round/>
              <a:headEnd/>
              <a:tailEnd/>
            </a:ln>
          </p:spPr>
          <p:txBody>
            <a:bodyPr/>
            <a:lstStyle/>
            <a:p>
              <a:endParaRPr lang="en-US"/>
            </a:p>
          </p:txBody>
        </p:sp>
        <p:sp>
          <p:nvSpPr>
            <p:cNvPr id="17545" name="Line 51"/>
            <p:cNvSpPr>
              <a:spLocks noChangeShapeType="1"/>
            </p:cNvSpPr>
            <p:nvPr/>
          </p:nvSpPr>
          <p:spPr bwMode="auto">
            <a:xfrm>
              <a:off x="918" y="2823"/>
              <a:ext cx="115" cy="0"/>
            </a:xfrm>
            <a:prstGeom prst="line">
              <a:avLst/>
            </a:prstGeom>
            <a:noFill/>
            <a:ln w="9525">
              <a:solidFill>
                <a:schemeClr val="tx1"/>
              </a:solidFill>
              <a:round/>
              <a:headEnd/>
              <a:tailEnd/>
            </a:ln>
          </p:spPr>
          <p:txBody>
            <a:bodyPr/>
            <a:lstStyle/>
            <a:p>
              <a:endParaRPr lang="en-US"/>
            </a:p>
          </p:txBody>
        </p:sp>
        <p:sp>
          <p:nvSpPr>
            <p:cNvPr id="17546" name="Line 52"/>
            <p:cNvSpPr>
              <a:spLocks noChangeShapeType="1"/>
            </p:cNvSpPr>
            <p:nvPr/>
          </p:nvSpPr>
          <p:spPr bwMode="auto">
            <a:xfrm>
              <a:off x="918" y="2930"/>
              <a:ext cx="115" cy="0"/>
            </a:xfrm>
            <a:prstGeom prst="line">
              <a:avLst/>
            </a:prstGeom>
            <a:noFill/>
            <a:ln w="9525">
              <a:solidFill>
                <a:schemeClr val="tx1"/>
              </a:solidFill>
              <a:round/>
              <a:headEnd/>
              <a:tailEnd/>
            </a:ln>
          </p:spPr>
          <p:txBody>
            <a:bodyPr/>
            <a:lstStyle/>
            <a:p>
              <a:endParaRPr lang="en-US"/>
            </a:p>
          </p:txBody>
        </p:sp>
        <p:sp>
          <p:nvSpPr>
            <p:cNvPr id="17547" name="Line 53"/>
            <p:cNvSpPr>
              <a:spLocks noChangeShapeType="1"/>
            </p:cNvSpPr>
            <p:nvPr/>
          </p:nvSpPr>
          <p:spPr bwMode="auto">
            <a:xfrm>
              <a:off x="918" y="3038"/>
              <a:ext cx="230" cy="0"/>
            </a:xfrm>
            <a:prstGeom prst="line">
              <a:avLst/>
            </a:prstGeom>
            <a:noFill/>
            <a:ln w="19050">
              <a:solidFill>
                <a:schemeClr val="tx1"/>
              </a:solidFill>
              <a:round/>
              <a:headEnd/>
              <a:tailEnd/>
            </a:ln>
          </p:spPr>
          <p:txBody>
            <a:bodyPr/>
            <a:lstStyle/>
            <a:p>
              <a:endParaRPr lang="en-US"/>
            </a:p>
          </p:txBody>
        </p:sp>
        <p:sp>
          <p:nvSpPr>
            <p:cNvPr id="17548" name="Line 54"/>
            <p:cNvSpPr>
              <a:spLocks noChangeShapeType="1"/>
            </p:cNvSpPr>
            <p:nvPr/>
          </p:nvSpPr>
          <p:spPr bwMode="auto">
            <a:xfrm>
              <a:off x="918" y="3146"/>
              <a:ext cx="115" cy="0"/>
            </a:xfrm>
            <a:prstGeom prst="line">
              <a:avLst/>
            </a:prstGeom>
            <a:noFill/>
            <a:ln w="9525">
              <a:solidFill>
                <a:schemeClr val="tx1"/>
              </a:solidFill>
              <a:round/>
              <a:headEnd/>
              <a:tailEnd/>
            </a:ln>
          </p:spPr>
          <p:txBody>
            <a:bodyPr/>
            <a:lstStyle/>
            <a:p>
              <a:endParaRPr lang="en-US"/>
            </a:p>
          </p:txBody>
        </p:sp>
        <p:sp>
          <p:nvSpPr>
            <p:cNvPr id="17549" name="Line 55"/>
            <p:cNvSpPr>
              <a:spLocks noChangeShapeType="1"/>
            </p:cNvSpPr>
            <p:nvPr/>
          </p:nvSpPr>
          <p:spPr bwMode="auto">
            <a:xfrm>
              <a:off x="918" y="3253"/>
              <a:ext cx="115" cy="0"/>
            </a:xfrm>
            <a:prstGeom prst="line">
              <a:avLst/>
            </a:prstGeom>
            <a:noFill/>
            <a:ln w="9525">
              <a:solidFill>
                <a:schemeClr val="tx1"/>
              </a:solidFill>
              <a:round/>
              <a:headEnd/>
              <a:tailEnd/>
            </a:ln>
          </p:spPr>
          <p:txBody>
            <a:bodyPr/>
            <a:lstStyle/>
            <a:p>
              <a:endParaRPr lang="en-US"/>
            </a:p>
          </p:txBody>
        </p:sp>
        <p:sp>
          <p:nvSpPr>
            <p:cNvPr id="17550" name="Line 56"/>
            <p:cNvSpPr>
              <a:spLocks noChangeShapeType="1"/>
            </p:cNvSpPr>
            <p:nvPr/>
          </p:nvSpPr>
          <p:spPr bwMode="auto">
            <a:xfrm>
              <a:off x="918" y="3361"/>
              <a:ext cx="115" cy="0"/>
            </a:xfrm>
            <a:prstGeom prst="line">
              <a:avLst/>
            </a:prstGeom>
            <a:noFill/>
            <a:ln w="9525">
              <a:solidFill>
                <a:schemeClr val="tx1"/>
              </a:solidFill>
              <a:round/>
              <a:headEnd/>
              <a:tailEnd/>
            </a:ln>
          </p:spPr>
          <p:txBody>
            <a:bodyPr/>
            <a:lstStyle/>
            <a:p>
              <a:endParaRPr lang="en-US"/>
            </a:p>
          </p:txBody>
        </p:sp>
        <p:sp>
          <p:nvSpPr>
            <p:cNvPr id="17551" name="Line 57"/>
            <p:cNvSpPr>
              <a:spLocks noChangeShapeType="1"/>
            </p:cNvSpPr>
            <p:nvPr/>
          </p:nvSpPr>
          <p:spPr bwMode="auto">
            <a:xfrm>
              <a:off x="918" y="3469"/>
              <a:ext cx="230" cy="0"/>
            </a:xfrm>
            <a:prstGeom prst="line">
              <a:avLst/>
            </a:prstGeom>
            <a:noFill/>
            <a:ln w="19050">
              <a:solidFill>
                <a:schemeClr val="tx1"/>
              </a:solidFill>
              <a:round/>
              <a:headEnd/>
              <a:tailEnd/>
            </a:ln>
          </p:spPr>
          <p:txBody>
            <a:bodyPr/>
            <a:lstStyle/>
            <a:p>
              <a:endParaRPr lang="en-US"/>
            </a:p>
          </p:txBody>
        </p:sp>
        <p:sp>
          <p:nvSpPr>
            <p:cNvPr id="17552" name="Line 58"/>
            <p:cNvSpPr>
              <a:spLocks noChangeShapeType="1"/>
            </p:cNvSpPr>
            <p:nvPr/>
          </p:nvSpPr>
          <p:spPr bwMode="auto">
            <a:xfrm>
              <a:off x="918" y="3576"/>
              <a:ext cx="115" cy="0"/>
            </a:xfrm>
            <a:prstGeom prst="line">
              <a:avLst/>
            </a:prstGeom>
            <a:noFill/>
            <a:ln w="9525">
              <a:solidFill>
                <a:schemeClr val="tx1"/>
              </a:solidFill>
              <a:round/>
              <a:headEnd/>
              <a:tailEnd/>
            </a:ln>
          </p:spPr>
          <p:txBody>
            <a:bodyPr/>
            <a:lstStyle/>
            <a:p>
              <a:endParaRPr lang="en-US"/>
            </a:p>
          </p:txBody>
        </p:sp>
        <p:sp>
          <p:nvSpPr>
            <p:cNvPr id="17553" name="Line 59"/>
            <p:cNvSpPr>
              <a:spLocks noChangeShapeType="1"/>
            </p:cNvSpPr>
            <p:nvPr/>
          </p:nvSpPr>
          <p:spPr bwMode="auto">
            <a:xfrm>
              <a:off x="918" y="3684"/>
              <a:ext cx="115" cy="0"/>
            </a:xfrm>
            <a:prstGeom prst="line">
              <a:avLst/>
            </a:prstGeom>
            <a:noFill/>
            <a:ln w="9525">
              <a:solidFill>
                <a:schemeClr val="tx1"/>
              </a:solidFill>
              <a:round/>
              <a:headEnd/>
              <a:tailEnd/>
            </a:ln>
          </p:spPr>
          <p:txBody>
            <a:bodyPr/>
            <a:lstStyle/>
            <a:p>
              <a:endParaRPr lang="en-US"/>
            </a:p>
          </p:txBody>
        </p:sp>
        <p:sp>
          <p:nvSpPr>
            <p:cNvPr id="17554" name="Line 60"/>
            <p:cNvSpPr>
              <a:spLocks noChangeShapeType="1"/>
            </p:cNvSpPr>
            <p:nvPr/>
          </p:nvSpPr>
          <p:spPr bwMode="auto">
            <a:xfrm>
              <a:off x="918" y="3792"/>
              <a:ext cx="115" cy="0"/>
            </a:xfrm>
            <a:prstGeom prst="line">
              <a:avLst/>
            </a:prstGeom>
            <a:noFill/>
            <a:ln w="9525">
              <a:solidFill>
                <a:schemeClr val="tx1"/>
              </a:solidFill>
              <a:round/>
              <a:headEnd/>
              <a:tailEnd/>
            </a:ln>
          </p:spPr>
          <p:txBody>
            <a:bodyPr/>
            <a:lstStyle/>
            <a:p>
              <a:endParaRPr lang="en-US"/>
            </a:p>
          </p:txBody>
        </p:sp>
        <p:sp>
          <p:nvSpPr>
            <p:cNvPr id="17555" name="Line 61"/>
            <p:cNvSpPr>
              <a:spLocks noChangeShapeType="1"/>
            </p:cNvSpPr>
            <p:nvPr/>
          </p:nvSpPr>
          <p:spPr bwMode="auto">
            <a:xfrm>
              <a:off x="918" y="3900"/>
              <a:ext cx="230" cy="0"/>
            </a:xfrm>
            <a:prstGeom prst="line">
              <a:avLst/>
            </a:prstGeom>
            <a:noFill/>
            <a:ln w="19050">
              <a:solidFill>
                <a:schemeClr val="tx1"/>
              </a:solidFill>
              <a:round/>
              <a:headEnd/>
              <a:tailEnd/>
            </a:ln>
          </p:spPr>
          <p:txBody>
            <a:bodyPr/>
            <a:lstStyle/>
            <a:p>
              <a:endParaRPr lang="en-US"/>
            </a:p>
          </p:txBody>
        </p:sp>
        <p:sp>
          <p:nvSpPr>
            <p:cNvPr id="17556" name="Text Box 62"/>
            <p:cNvSpPr txBox="1">
              <a:spLocks noChangeArrowheads="1"/>
            </p:cNvSpPr>
            <p:nvPr/>
          </p:nvSpPr>
          <p:spPr bwMode="auto">
            <a:xfrm>
              <a:off x="1135" y="1632"/>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100</a:t>
              </a:r>
            </a:p>
          </p:txBody>
        </p:sp>
        <p:sp>
          <p:nvSpPr>
            <p:cNvPr id="17557" name="Text Box 63"/>
            <p:cNvSpPr txBox="1">
              <a:spLocks noChangeArrowheads="1"/>
            </p:cNvSpPr>
            <p:nvPr/>
          </p:nvSpPr>
          <p:spPr bwMode="auto">
            <a:xfrm>
              <a:off x="1135" y="2488"/>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60</a:t>
              </a:r>
            </a:p>
          </p:txBody>
        </p:sp>
        <p:sp>
          <p:nvSpPr>
            <p:cNvPr id="17558" name="Text Box 64"/>
            <p:cNvSpPr txBox="1">
              <a:spLocks noChangeArrowheads="1"/>
            </p:cNvSpPr>
            <p:nvPr/>
          </p:nvSpPr>
          <p:spPr bwMode="auto">
            <a:xfrm>
              <a:off x="1135" y="2917"/>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40</a:t>
              </a:r>
            </a:p>
          </p:txBody>
        </p:sp>
        <p:sp>
          <p:nvSpPr>
            <p:cNvPr id="17559" name="Text Box 65"/>
            <p:cNvSpPr txBox="1">
              <a:spLocks noChangeArrowheads="1"/>
            </p:cNvSpPr>
            <p:nvPr/>
          </p:nvSpPr>
          <p:spPr bwMode="auto">
            <a:xfrm>
              <a:off x="1135" y="3345"/>
              <a:ext cx="460" cy="330"/>
            </a:xfrm>
            <a:prstGeom prst="rect">
              <a:avLst/>
            </a:prstGeom>
            <a:noFill/>
            <a:ln w="9525">
              <a:noFill/>
              <a:miter lim="800000"/>
              <a:headEnd/>
              <a:tailEnd/>
            </a:ln>
          </p:spPr>
          <p:txBody>
            <a:bodyPr>
              <a:spAutoFit/>
            </a:bodyPr>
            <a:lstStyle/>
            <a:p>
              <a:pPr>
                <a:spcBef>
                  <a:spcPct val="50000"/>
                </a:spcBef>
              </a:pPr>
              <a:r>
                <a:rPr lang="en-US" sz="2800" dirty="0">
                  <a:cs typeface="Times New Roman" pitchFamily="18" charset="0"/>
                </a:rPr>
                <a:t>20</a:t>
              </a:r>
            </a:p>
          </p:txBody>
        </p:sp>
        <p:sp>
          <p:nvSpPr>
            <p:cNvPr id="17560" name="Text Box 66"/>
            <p:cNvSpPr txBox="1">
              <a:spLocks noChangeArrowheads="1"/>
            </p:cNvSpPr>
            <p:nvPr/>
          </p:nvSpPr>
          <p:spPr bwMode="auto">
            <a:xfrm>
              <a:off x="1135" y="2060"/>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80</a:t>
              </a:r>
            </a:p>
          </p:txBody>
        </p:sp>
        <p:sp>
          <p:nvSpPr>
            <p:cNvPr id="17561" name="Text Box 67"/>
            <p:cNvSpPr txBox="1">
              <a:spLocks noChangeArrowheads="1"/>
            </p:cNvSpPr>
            <p:nvPr/>
          </p:nvSpPr>
          <p:spPr bwMode="auto">
            <a:xfrm>
              <a:off x="1135" y="3704"/>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0</a:t>
              </a:r>
            </a:p>
          </p:txBody>
        </p:sp>
        <p:sp>
          <p:nvSpPr>
            <p:cNvPr id="17562" name="Freeform 68"/>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sz="2800">
                <a:cs typeface="Times New Roman" pitchFamily="18" charset="0"/>
              </a:endParaRPr>
            </a:p>
          </p:txBody>
        </p:sp>
      </p:grpSp>
      <p:grpSp>
        <p:nvGrpSpPr>
          <p:cNvPr id="7" name="Group 69"/>
          <p:cNvGrpSpPr>
            <a:grpSpLocks/>
          </p:cNvGrpSpPr>
          <p:nvPr/>
        </p:nvGrpSpPr>
        <p:grpSpPr bwMode="auto">
          <a:xfrm>
            <a:off x="7643813" y="4456113"/>
            <a:ext cx="941387" cy="1727200"/>
            <a:chOff x="3582" y="1216"/>
            <a:chExt cx="593" cy="1088"/>
          </a:xfrm>
        </p:grpSpPr>
        <p:sp>
          <p:nvSpPr>
            <p:cNvPr id="17449" name="Rectangle 70" descr="Sphere"/>
            <p:cNvSpPr>
              <a:spLocks noChangeArrowheads="1"/>
            </p:cNvSpPr>
            <p:nvPr/>
          </p:nvSpPr>
          <p:spPr bwMode="auto">
            <a:xfrm>
              <a:off x="3582" y="1216"/>
              <a:ext cx="593" cy="1088"/>
            </a:xfrm>
            <a:prstGeom prst="rect">
              <a:avLst/>
            </a:prstGeom>
            <a:noFill/>
            <a:ln w="9525">
              <a:noFill/>
              <a:miter lim="800000"/>
              <a:headEnd/>
              <a:tailEnd/>
            </a:ln>
          </p:spPr>
          <p:txBody>
            <a:bodyPr wrap="none" anchor="ctr"/>
            <a:lstStyle/>
            <a:p>
              <a:endParaRPr lang="en-US" sz="2800">
                <a:cs typeface="Times New Roman" pitchFamily="18" charset="0"/>
              </a:endParaRPr>
            </a:p>
          </p:txBody>
        </p:sp>
        <p:sp>
          <p:nvSpPr>
            <p:cNvPr id="17450" name="Oval 71"/>
            <p:cNvSpPr>
              <a:spLocks noChangeArrowheads="1"/>
            </p:cNvSpPr>
            <p:nvPr/>
          </p:nvSpPr>
          <p:spPr bwMode="auto">
            <a:xfrm>
              <a:off x="3606" y="122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1" name="Oval 72"/>
            <p:cNvSpPr>
              <a:spLocks noChangeArrowheads="1"/>
            </p:cNvSpPr>
            <p:nvPr/>
          </p:nvSpPr>
          <p:spPr bwMode="auto">
            <a:xfrm>
              <a:off x="3606" y="131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2" name="Oval 73"/>
            <p:cNvSpPr>
              <a:spLocks noChangeArrowheads="1"/>
            </p:cNvSpPr>
            <p:nvPr/>
          </p:nvSpPr>
          <p:spPr bwMode="auto">
            <a:xfrm>
              <a:off x="3606" y="140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3" name="Oval 74"/>
            <p:cNvSpPr>
              <a:spLocks noChangeArrowheads="1"/>
            </p:cNvSpPr>
            <p:nvPr/>
          </p:nvSpPr>
          <p:spPr bwMode="auto">
            <a:xfrm>
              <a:off x="3606" y="149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4" name="Oval 75"/>
            <p:cNvSpPr>
              <a:spLocks noChangeArrowheads="1"/>
            </p:cNvSpPr>
            <p:nvPr/>
          </p:nvSpPr>
          <p:spPr bwMode="auto">
            <a:xfrm>
              <a:off x="3606" y="158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5" name="Oval 76"/>
            <p:cNvSpPr>
              <a:spLocks noChangeArrowheads="1"/>
            </p:cNvSpPr>
            <p:nvPr/>
          </p:nvSpPr>
          <p:spPr bwMode="auto">
            <a:xfrm>
              <a:off x="3606" y="167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6" name="Oval 77"/>
            <p:cNvSpPr>
              <a:spLocks noChangeArrowheads="1"/>
            </p:cNvSpPr>
            <p:nvPr/>
          </p:nvSpPr>
          <p:spPr bwMode="auto">
            <a:xfrm>
              <a:off x="3606" y="176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7" name="Oval 78"/>
            <p:cNvSpPr>
              <a:spLocks noChangeArrowheads="1"/>
            </p:cNvSpPr>
            <p:nvPr/>
          </p:nvSpPr>
          <p:spPr bwMode="auto">
            <a:xfrm>
              <a:off x="3606" y="185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8" name="Oval 79"/>
            <p:cNvSpPr>
              <a:spLocks noChangeArrowheads="1"/>
            </p:cNvSpPr>
            <p:nvPr/>
          </p:nvSpPr>
          <p:spPr bwMode="auto">
            <a:xfrm>
              <a:off x="3606" y="194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59" name="Oval 80"/>
            <p:cNvSpPr>
              <a:spLocks noChangeArrowheads="1"/>
            </p:cNvSpPr>
            <p:nvPr/>
          </p:nvSpPr>
          <p:spPr bwMode="auto">
            <a:xfrm>
              <a:off x="3606" y="203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0" name="Oval 81"/>
            <p:cNvSpPr>
              <a:spLocks noChangeArrowheads="1"/>
            </p:cNvSpPr>
            <p:nvPr/>
          </p:nvSpPr>
          <p:spPr bwMode="auto">
            <a:xfrm>
              <a:off x="3606" y="213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1" name="Oval 82"/>
            <p:cNvSpPr>
              <a:spLocks noChangeArrowheads="1"/>
            </p:cNvSpPr>
            <p:nvPr/>
          </p:nvSpPr>
          <p:spPr bwMode="auto">
            <a:xfrm>
              <a:off x="3606" y="222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2" name="Oval 83"/>
            <p:cNvSpPr>
              <a:spLocks noChangeArrowheads="1"/>
            </p:cNvSpPr>
            <p:nvPr/>
          </p:nvSpPr>
          <p:spPr bwMode="auto">
            <a:xfrm>
              <a:off x="3686" y="124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3" name="Oval 84"/>
            <p:cNvSpPr>
              <a:spLocks noChangeArrowheads="1"/>
            </p:cNvSpPr>
            <p:nvPr/>
          </p:nvSpPr>
          <p:spPr bwMode="auto">
            <a:xfrm>
              <a:off x="3686" y="133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4" name="Oval 85"/>
            <p:cNvSpPr>
              <a:spLocks noChangeArrowheads="1"/>
            </p:cNvSpPr>
            <p:nvPr/>
          </p:nvSpPr>
          <p:spPr bwMode="auto">
            <a:xfrm>
              <a:off x="3686" y="142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5" name="Oval 86"/>
            <p:cNvSpPr>
              <a:spLocks noChangeArrowheads="1"/>
            </p:cNvSpPr>
            <p:nvPr/>
          </p:nvSpPr>
          <p:spPr bwMode="auto">
            <a:xfrm>
              <a:off x="3686" y="151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6" name="Oval 87"/>
            <p:cNvSpPr>
              <a:spLocks noChangeArrowheads="1"/>
            </p:cNvSpPr>
            <p:nvPr/>
          </p:nvSpPr>
          <p:spPr bwMode="auto">
            <a:xfrm>
              <a:off x="3686" y="160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7" name="Oval 88"/>
            <p:cNvSpPr>
              <a:spLocks noChangeArrowheads="1"/>
            </p:cNvSpPr>
            <p:nvPr/>
          </p:nvSpPr>
          <p:spPr bwMode="auto">
            <a:xfrm>
              <a:off x="3686" y="169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8" name="Oval 89"/>
            <p:cNvSpPr>
              <a:spLocks noChangeArrowheads="1"/>
            </p:cNvSpPr>
            <p:nvPr/>
          </p:nvSpPr>
          <p:spPr bwMode="auto">
            <a:xfrm>
              <a:off x="3686" y="178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69" name="Oval 90"/>
            <p:cNvSpPr>
              <a:spLocks noChangeArrowheads="1"/>
            </p:cNvSpPr>
            <p:nvPr/>
          </p:nvSpPr>
          <p:spPr bwMode="auto">
            <a:xfrm>
              <a:off x="3686" y="187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0" name="Oval 91"/>
            <p:cNvSpPr>
              <a:spLocks noChangeArrowheads="1"/>
            </p:cNvSpPr>
            <p:nvPr/>
          </p:nvSpPr>
          <p:spPr bwMode="auto">
            <a:xfrm>
              <a:off x="3686" y="196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1" name="Oval 92"/>
            <p:cNvSpPr>
              <a:spLocks noChangeArrowheads="1"/>
            </p:cNvSpPr>
            <p:nvPr/>
          </p:nvSpPr>
          <p:spPr bwMode="auto">
            <a:xfrm>
              <a:off x="3686" y="205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2" name="Oval 93"/>
            <p:cNvSpPr>
              <a:spLocks noChangeArrowheads="1"/>
            </p:cNvSpPr>
            <p:nvPr/>
          </p:nvSpPr>
          <p:spPr bwMode="auto">
            <a:xfrm>
              <a:off x="3686" y="214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3" name="Oval 94"/>
            <p:cNvSpPr>
              <a:spLocks noChangeArrowheads="1"/>
            </p:cNvSpPr>
            <p:nvPr/>
          </p:nvSpPr>
          <p:spPr bwMode="auto">
            <a:xfrm>
              <a:off x="3686" y="223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4" name="Oval 95"/>
            <p:cNvSpPr>
              <a:spLocks noChangeArrowheads="1"/>
            </p:cNvSpPr>
            <p:nvPr/>
          </p:nvSpPr>
          <p:spPr bwMode="auto">
            <a:xfrm>
              <a:off x="3775" y="123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5" name="Oval 96"/>
            <p:cNvSpPr>
              <a:spLocks noChangeArrowheads="1"/>
            </p:cNvSpPr>
            <p:nvPr/>
          </p:nvSpPr>
          <p:spPr bwMode="auto">
            <a:xfrm>
              <a:off x="3775" y="132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6" name="Oval 97"/>
            <p:cNvSpPr>
              <a:spLocks noChangeArrowheads="1"/>
            </p:cNvSpPr>
            <p:nvPr/>
          </p:nvSpPr>
          <p:spPr bwMode="auto">
            <a:xfrm>
              <a:off x="3775" y="141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7" name="Oval 98"/>
            <p:cNvSpPr>
              <a:spLocks noChangeArrowheads="1"/>
            </p:cNvSpPr>
            <p:nvPr/>
          </p:nvSpPr>
          <p:spPr bwMode="auto">
            <a:xfrm>
              <a:off x="3775" y="150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8" name="Oval 99"/>
            <p:cNvSpPr>
              <a:spLocks noChangeArrowheads="1"/>
            </p:cNvSpPr>
            <p:nvPr/>
          </p:nvSpPr>
          <p:spPr bwMode="auto">
            <a:xfrm>
              <a:off x="3775" y="159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79" name="Oval 100"/>
            <p:cNvSpPr>
              <a:spLocks noChangeArrowheads="1"/>
            </p:cNvSpPr>
            <p:nvPr/>
          </p:nvSpPr>
          <p:spPr bwMode="auto">
            <a:xfrm>
              <a:off x="3775" y="168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0" name="Oval 101"/>
            <p:cNvSpPr>
              <a:spLocks noChangeArrowheads="1"/>
            </p:cNvSpPr>
            <p:nvPr/>
          </p:nvSpPr>
          <p:spPr bwMode="auto">
            <a:xfrm>
              <a:off x="3775" y="177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1" name="Oval 102"/>
            <p:cNvSpPr>
              <a:spLocks noChangeArrowheads="1"/>
            </p:cNvSpPr>
            <p:nvPr/>
          </p:nvSpPr>
          <p:spPr bwMode="auto">
            <a:xfrm>
              <a:off x="3775" y="186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2" name="Oval 103"/>
            <p:cNvSpPr>
              <a:spLocks noChangeArrowheads="1"/>
            </p:cNvSpPr>
            <p:nvPr/>
          </p:nvSpPr>
          <p:spPr bwMode="auto">
            <a:xfrm>
              <a:off x="3775" y="195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3" name="Oval 104"/>
            <p:cNvSpPr>
              <a:spLocks noChangeArrowheads="1"/>
            </p:cNvSpPr>
            <p:nvPr/>
          </p:nvSpPr>
          <p:spPr bwMode="auto">
            <a:xfrm>
              <a:off x="3775" y="204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4" name="Oval 105"/>
            <p:cNvSpPr>
              <a:spLocks noChangeArrowheads="1"/>
            </p:cNvSpPr>
            <p:nvPr/>
          </p:nvSpPr>
          <p:spPr bwMode="auto">
            <a:xfrm>
              <a:off x="3775" y="213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5" name="Oval 106"/>
            <p:cNvSpPr>
              <a:spLocks noChangeArrowheads="1"/>
            </p:cNvSpPr>
            <p:nvPr/>
          </p:nvSpPr>
          <p:spPr bwMode="auto">
            <a:xfrm>
              <a:off x="3775" y="222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6" name="Oval 107"/>
            <p:cNvSpPr>
              <a:spLocks noChangeArrowheads="1"/>
            </p:cNvSpPr>
            <p:nvPr/>
          </p:nvSpPr>
          <p:spPr bwMode="auto">
            <a:xfrm>
              <a:off x="3860" y="124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7" name="Oval 108"/>
            <p:cNvSpPr>
              <a:spLocks noChangeArrowheads="1"/>
            </p:cNvSpPr>
            <p:nvPr/>
          </p:nvSpPr>
          <p:spPr bwMode="auto">
            <a:xfrm>
              <a:off x="3860" y="133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8" name="Oval 109"/>
            <p:cNvSpPr>
              <a:spLocks noChangeArrowheads="1"/>
            </p:cNvSpPr>
            <p:nvPr/>
          </p:nvSpPr>
          <p:spPr bwMode="auto">
            <a:xfrm>
              <a:off x="3860" y="142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89" name="Oval 110"/>
            <p:cNvSpPr>
              <a:spLocks noChangeArrowheads="1"/>
            </p:cNvSpPr>
            <p:nvPr/>
          </p:nvSpPr>
          <p:spPr bwMode="auto">
            <a:xfrm>
              <a:off x="3860" y="151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0" name="Oval 111"/>
            <p:cNvSpPr>
              <a:spLocks noChangeArrowheads="1"/>
            </p:cNvSpPr>
            <p:nvPr/>
          </p:nvSpPr>
          <p:spPr bwMode="auto">
            <a:xfrm>
              <a:off x="3860" y="160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1" name="Oval 112"/>
            <p:cNvSpPr>
              <a:spLocks noChangeArrowheads="1"/>
            </p:cNvSpPr>
            <p:nvPr/>
          </p:nvSpPr>
          <p:spPr bwMode="auto">
            <a:xfrm>
              <a:off x="3860" y="169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2" name="Oval 113"/>
            <p:cNvSpPr>
              <a:spLocks noChangeArrowheads="1"/>
            </p:cNvSpPr>
            <p:nvPr/>
          </p:nvSpPr>
          <p:spPr bwMode="auto">
            <a:xfrm>
              <a:off x="3860" y="178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3" name="Oval 114"/>
            <p:cNvSpPr>
              <a:spLocks noChangeArrowheads="1"/>
            </p:cNvSpPr>
            <p:nvPr/>
          </p:nvSpPr>
          <p:spPr bwMode="auto">
            <a:xfrm>
              <a:off x="3860" y="187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4" name="Oval 115"/>
            <p:cNvSpPr>
              <a:spLocks noChangeArrowheads="1"/>
            </p:cNvSpPr>
            <p:nvPr/>
          </p:nvSpPr>
          <p:spPr bwMode="auto">
            <a:xfrm>
              <a:off x="3860" y="196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5" name="Oval 116"/>
            <p:cNvSpPr>
              <a:spLocks noChangeArrowheads="1"/>
            </p:cNvSpPr>
            <p:nvPr/>
          </p:nvSpPr>
          <p:spPr bwMode="auto">
            <a:xfrm>
              <a:off x="3860" y="205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6" name="Oval 117"/>
            <p:cNvSpPr>
              <a:spLocks noChangeArrowheads="1"/>
            </p:cNvSpPr>
            <p:nvPr/>
          </p:nvSpPr>
          <p:spPr bwMode="auto">
            <a:xfrm>
              <a:off x="3860" y="215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7" name="Oval 118"/>
            <p:cNvSpPr>
              <a:spLocks noChangeArrowheads="1"/>
            </p:cNvSpPr>
            <p:nvPr/>
          </p:nvSpPr>
          <p:spPr bwMode="auto">
            <a:xfrm>
              <a:off x="3860" y="224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8" name="Oval 119"/>
            <p:cNvSpPr>
              <a:spLocks noChangeArrowheads="1"/>
            </p:cNvSpPr>
            <p:nvPr/>
          </p:nvSpPr>
          <p:spPr bwMode="auto">
            <a:xfrm>
              <a:off x="3947" y="121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499" name="Oval 120"/>
            <p:cNvSpPr>
              <a:spLocks noChangeArrowheads="1"/>
            </p:cNvSpPr>
            <p:nvPr/>
          </p:nvSpPr>
          <p:spPr bwMode="auto">
            <a:xfrm>
              <a:off x="3947" y="130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0" name="Oval 121"/>
            <p:cNvSpPr>
              <a:spLocks noChangeArrowheads="1"/>
            </p:cNvSpPr>
            <p:nvPr/>
          </p:nvSpPr>
          <p:spPr bwMode="auto">
            <a:xfrm>
              <a:off x="3947" y="139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1" name="Oval 122"/>
            <p:cNvSpPr>
              <a:spLocks noChangeArrowheads="1"/>
            </p:cNvSpPr>
            <p:nvPr/>
          </p:nvSpPr>
          <p:spPr bwMode="auto">
            <a:xfrm>
              <a:off x="3947" y="148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2" name="Oval 123"/>
            <p:cNvSpPr>
              <a:spLocks noChangeArrowheads="1"/>
            </p:cNvSpPr>
            <p:nvPr/>
          </p:nvSpPr>
          <p:spPr bwMode="auto">
            <a:xfrm>
              <a:off x="3947" y="158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3" name="Oval 124"/>
            <p:cNvSpPr>
              <a:spLocks noChangeArrowheads="1"/>
            </p:cNvSpPr>
            <p:nvPr/>
          </p:nvSpPr>
          <p:spPr bwMode="auto">
            <a:xfrm>
              <a:off x="3947" y="167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4" name="Oval 125"/>
            <p:cNvSpPr>
              <a:spLocks noChangeArrowheads="1"/>
            </p:cNvSpPr>
            <p:nvPr/>
          </p:nvSpPr>
          <p:spPr bwMode="auto">
            <a:xfrm>
              <a:off x="3947" y="176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5" name="Oval 126"/>
            <p:cNvSpPr>
              <a:spLocks noChangeArrowheads="1"/>
            </p:cNvSpPr>
            <p:nvPr/>
          </p:nvSpPr>
          <p:spPr bwMode="auto">
            <a:xfrm>
              <a:off x="3947" y="1851"/>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6" name="Oval 127"/>
            <p:cNvSpPr>
              <a:spLocks noChangeArrowheads="1"/>
            </p:cNvSpPr>
            <p:nvPr/>
          </p:nvSpPr>
          <p:spPr bwMode="auto">
            <a:xfrm>
              <a:off x="3947" y="194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7" name="Oval 128"/>
            <p:cNvSpPr>
              <a:spLocks noChangeArrowheads="1"/>
            </p:cNvSpPr>
            <p:nvPr/>
          </p:nvSpPr>
          <p:spPr bwMode="auto">
            <a:xfrm>
              <a:off x="3947" y="2032"/>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8" name="Oval 129"/>
            <p:cNvSpPr>
              <a:spLocks noChangeArrowheads="1"/>
            </p:cNvSpPr>
            <p:nvPr/>
          </p:nvSpPr>
          <p:spPr bwMode="auto">
            <a:xfrm>
              <a:off x="3947" y="212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09" name="Oval 130"/>
            <p:cNvSpPr>
              <a:spLocks noChangeArrowheads="1"/>
            </p:cNvSpPr>
            <p:nvPr/>
          </p:nvSpPr>
          <p:spPr bwMode="auto">
            <a:xfrm>
              <a:off x="3947" y="221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0" name="Oval 131"/>
            <p:cNvSpPr>
              <a:spLocks noChangeArrowheads="1"/>
            </p:cNvSpPr>
            <p:nvPr/>
          </p:nvSpPr>
          <p:spPr bwMode="auto">
            <a:xfrm>
              <a:off x="4027" y="124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1" name="Oval 132"/>
            <p:cNvSpPr>
              <a:spLocks noChangeArrowheads="1"/>
            </p:cNvSpPr>
            <p:nvPr/>
          </p:nvSpPr>
          <p:spPr bwMode="auto">
            <a:xfrm>
              <a:off x="4027" y="133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2" name="Oval 133"/>
            <p:cNvSpPr>
              <a:spLocks noChangeArrowheads="1"/>
            </p:cNvSpPr>
            <p:nvPr/>
          </p:nvSpPr>
          <p:spPr bwMode="auto">
            <a:xfrm>
              <a:off x="4027" y="142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3" name="Oval 134"/>
            <p:cNvSpPr>
              <a:spLocks noChangeArrowheads="1"/>
            </p:cNvSpPr>
            <p:nvPr/>
          </p:nvSpPr>
          <p:spPr bwMode="auto">
            <a:xfrm>
              <a:off x="4027" y="151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4" name="Oval 135"/>
            <p:cNvSpPr>
              <a:spLocks noChangeArrowheads="1"/>
            </p:cNvSpPr>
            <p:nvPr/>
          </p:nvSpPr>
          <p:spPr bwMode="auto">
            <a:xfrm>
              <a:off x="4027" y="160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5" name="Oval 136"/>
            <p:cNvSpPr>
              <a:spLocks noChangeArrowheads="1"/>
            </p:cNvSpPr>
            <p:nvPr/>
          </p:nvSpPr>
          <p:spPr bwMode="auto">
            <a:xfrm>
              <a:off x="4027" y="169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6" name="Oval 137"/>
            <p:cNvSpPr>
              <a:spLocks noChangeArrowheads="1"/>
            </p:cNvSpPr>
            <p:nvPr/>
          </p:nvSpPr>
          <p:spPr bwMode="auto">
            <a:xfrm>
              <a:off x="4027" y="178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7" name="Oval 138"/>
            <p:cNvSpPr>
              <a:spLocks noChangeArrowheads="1"/>
            </p:cNvSpPr>
            <p:nvPr/>
          </p:nvSpPr>
          <p:spPr bwMode="auto">
            <a:xfrm>
              <a:off x="4027" y="187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8" name="Oval 139"/>
            <p:cNvSpPr>
              <a:spLocks noChangeArrowheads="1"/>
            </p:cNvSpPr>
            <p:nvPr/>
          </p:nvSpPr>
          <p:spPr bwMode="auto">
            <a:xfrm>
              <a:off x="4027" y="196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19" name="Oval 140"/>
            <p:cNvSpPr>
              <a:spLocks noChangeArrowheads="1"/>
            </p:cNvSpPr>
            <p:nvPr/>
          </p:nvSpPr>
          <p:spPr bwMode="auto">
            <a:xfrm>
              <a:off x="4027" y="205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0" name="Oval 141"/>
            <p:cNvSpPr>
              <a:spLocks noChangeArrowheads="1"/>
            </p:cNvSpPr>
            <p:nvPr/>
          </p:nvSpPr>
          <p:spPr bwMode="auto">
            <a:xfrm>
              <a:off x="4027" y="214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1" name="Oval 142"/>
            <p:cNvSpPr>
              <a:spLocks noChangeArrowheads="1"/>
            </p:cNvSpPr>
            <p:nvPr/>
          </p:nvSpPr>
          <p:spPr bwMode="auto">
            <a:xfrm>
              <a:off x="4027" y="2240"/>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2" name="Oval 143"/>
            <p:cNvSpPr>
              <a:spLocks noChangeArrowheads="1"/>
            </p:cNvSpPr>
            <p:nvPr/>
          </p:nvSpPr>
          <p:spPr bwMode="auto">
            <a:xfrm>
              <a:off x="4112" y="122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3" name="Oval 144"/>
            <p:cNvSpPr>
              <a:spLocks noChangeArrowheads="1"/>
            </p:cNvSpPr>
            <p:nvPr/>
          </p:nvSpPr>
          <p:spPr bwMode="auto">
            <a:xfrm>
              <a:off x="4112" y="1313"/>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4" name="Oval 145"/>
            <p:cNvSpPr>
              <a:spLocks noChangeArrowheads="1"/>
            </p:cNvSpPr>
            <p:nvPr/>
          </p:nvSpPr>
          <p:spPr bwMode="auto">
            <a:xfrm>
              <a:off x="4112" y="140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5" name="Oval 146"/>
            <p:cNvSpPr>
              <a:spLocks noChangeArrowheads="1"/>
            </p:cNvSpPr>
            <p:nvPr/>
          </p:nvSpPr>
          <p:spPr bwMode="auto">
            <a:xfrm>
              <a:off x="4112" y="1494"/>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6" name="Oval 147"/>
            <p:cNvSpPr>
              <a:spLocks noChangeArrowheads="1"/>
            </p:cNvSpPr>
            <p:nvPr/>
          </p:nvSpPr>
          <p:spPr bwMode="auto">
            <a:xfrm>
              <a:off x="4112" y="158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7" name="Oval 148"/>
            <p:cNvSpPr>
              <a:spLocks noChangeArrowheads="1"/>
            </p:cNvSpPr>
            <p:nvPr/>
          </p:nvSpPr>
          <p:spPr bwMode="auto">
            <a:xfrm>
              <a:off x="4112" y="1675"/>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8" name="Oval 149"/>
            <p:cNvSpPr>
              <a:spLocks noChangeArrowheads="1"/>
            </p:cNvSpPr>
            <p:nvPr/>
          </p:nvSpPr>
          <p:spPr bwMode="auto">
            <a:xfrm>
              <a:off x="4112" y="176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29" name="Oval 150"/>
            <p:cNvSpPr>
              <a:spLocks noChangeArrowheads="1"/>
            </p:cNvSpPr>
            <p:nvPr/>
          </p:nvSpPr>
          <p:spPr bwMode="auto">
            <a:xfrm>
              <a:off x="4112" y="1856"/>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30" name="Oval 151"/>
            <p:cNvSpPr>
              <a:spLocks noChangeArrowheads="1"/>
            </p:cNvSpPr>
            <p:nvPr/>
          </p:nvSpPr>
          <p:spPr bwMode="auto">
            <a:xfrm>
              <a:off x="4112" y="194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31" name="Oval 152"/>
            <p:cNvSpPr>
              <a:spLocks noChangeArrowheads="1"/>
            </p:cNvSpPr>
            <p:nvPr/>
          </p:nvSpPr>
          <p:spPr bwMode="auto">
            <a:xfrm>
              <a:off x="4112" y="2037"/>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32" name="Oval 153"/>
            <p:cNvSpPr>
              <a:spLocks noChangeArrowheads="1"/>
            </p:cNvSpPr>
            <p:nvPr/>
          </p:nvSpPr>
          <p:spPr bwMode="auto">
            <a:xfrm>
              <a:off x="4112" y="2128"/>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sp>
          <p:nvSpPr>
            <p:cNvPr id="17533" name="Oval 154"/>
            <p:cNvSpPr>
              <a:spLocks noChangeArrowheads="1"/>
            </p:cNvSpPr>
            <p:nvPr/>
          </p:nvSpPr>
          <p:spPr bwMode="auto">
            <a:xfrm>
              <a:off x="4112" y="2219"/>
              <a:ext cx="48" cy="63"/>
            </a:xfrm>
            <a:prstGeom prst="ellipse">
              <a:avLst/>
            </a:prstGeom>
            <a:gradFill rotWithShape="1">
              <a:gsLst>
                <a:gs pos="0">
                  <a:srgbClr val="FFFF00"/>
                </a:gs>
                <a:gs pos="100000">
                  <a:srgbClr val="663300"/>
                </a:gs>
              </a:gsLst>
              <a:lin ang="18900000" scaled="1"/>
            </a:gradFill>
            <a:ln w="9525">
              <a:solidFill>
                <a:schemeClr val="tx1"/>
              </a:solidFill>
              <a:round/>
              <a:headEnd/>
              <a:tailEnd/>
            </a:ln>
          </p:spPr>
          <p:txBody>
            <a:bodyPr wrap="none" anchor="ctr"/>
            <a:lstStyle/>
            <a:p>
              <a:endParaRPr lang="en-US" sz="2800">
                <a:cs typeface="Times New Roman" pitchFamily="18" charset="0"/>
              </a:endParaRPr>
            </a:p>
          </p:txBody>
        </p:sp>
      </p:grpSp>
      <p:grpSp>
        <p:nvGrpSpPr>
          <p:cNvPr id="8" name="Group 155"/>
          <p:cNvGrpSpPr>
            <a:grpSpLocks/>
          </p:cNvGrpSpPr>
          <p:nvPr/>
        </p:nvGrpSpPr>
        <p:grpSpPr bwMode="auto">
          <a:xfrm>
            <a:off x="7415213" y="2384425"/>
            <a:ext cx="1343025" cy="4019550"/>
            <a:chOff x="3197" y="1502"/>
            <a:chExt cx="846" cy="2532"/>
          </a:xfrm>
        </p:grpSpPr>
        <p:sp>
          <p:nvSpPr>
            <p:cNvPr id="17421" name="Freeform 156"/>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sz="2800">
                <a:cs typeface="Times New Roman" pitchFamily="18" charset="0"/>
              </a:endParaRPr>
            </a:p>
          </p:txBody>
        </p:sp>
        <p:sp>
          <p:nvSpPr>
            <p:cNvPr id="17422" name="Line 157"/>
            <p:cNvSpPr>
              <a:spLocks noChangeShapeType="1"/>
            </p:cNvSpPr>
            <p:nvPr/>
          </p:nvSpPr>
          <p:spPr bwMode="auto">
            <a:xfrm>
              <a:off x="3339" y="1746"/>
              <a:ext cx="230" cy="0"/>
            </a:xfrm>
            <a:prstGeom prst="line">
              <a:avLst/>
            </a:prstGeom>
            <a:noFill/>
            <a:ln w="19050">
              <a:solidFill>
                <a:schemeClr val="tx1"/>
              </a:solidFill>
              <a:round/>
              <a:headEnd/>
              <a:tailEnd/>
            </a:ln>
          </p:spPr>
          <p:txBody>
            <a:bodyPr/>
            <a:lstStyle/>
            <a:p>
              <a:endParaRPr lang="en-US"/>
            </a:p>
          </p:txBody>
        </p:sp>
        <p:sp>
          <p:nvSpPr>
            <p:cNvPr id="17423" name="Line 158"/>
            <p:cNvSpPr>
              <a:spLocks noChangeShapeType="1"/>
            </p:cNvSpPr>
            <p:nvPr/>
          </p:nvSpPr>
          <p:spPr bwMode="auto">
            <a:xfrm>
              <a:off x="3339" y="1853"/>
              <a:ext cx="115" cy="0"/>
            </a:xfrm>
            <a:prstGeom prst="line">
              <a:avLst/>
            </a:prstGeom>
            <a:noFill/>
            <a:ln w="9525">
              <a:solidFill>
                <a:schemeClr val="tx1"/>
              </a:solidFill>
              <a:round/>
              <a:headEnd/>
              <a:tailEnd/>
            </a:ln>
          </p:spPr>
          <p:txBody>
            <a:bodyPr/>
            <a:lstStyle/>
            <a:p>
              <a:endParaRPr lang="en-US"/>
            </a:p>
          </p:txBody>
        </p:sp>
        <p:sp>
          <p:nvSpPr>
            <p:cNvPr id="17424" name="Line 159"/>
            <p:cNvSpPr>
              <a:spLocks noChangeShapeType="1"/>
            </p:cNvSpPr>
            <p:nvPr/>
          </p:nvSpPr>
          <p:spPr bwMode="auto">
            <a:xfrm>
              <a:off x="3339" y="1961"/>
              <a:ext cx="115" cy="0"/>
            </a:xfrm>
            <a:prstGeom prst="line">
              <a:avLst/>
            </a:prstGeom>
            <a:noFill/>
            <a:ln w="9525">
              <a:solidFill>
                <a:schemeClr val="tx1"/>
              </a:solidFill>
              <a:round/>
              <a:headEnd/>
              <a:tailEnd/>
            </a:ln>
          </p:spPr>
          <p:txBody>
            <a:bodyPr/>
            <a:lstStyle/>
            <a:p>
              <a:endParaRPr lang="en-US"/>
            </a:p>
          </p:txBody>
        </p:sp>
        <p:sp>
          <p:nvSpPr>
            <p:cNvPr id="17425" name="Line 160"/>
            <p:cNvSpPr>
              <a:spLocks noChangeShapeType="1"/>
            </p:cNvSpPr>
            <p:nvPr/>
          </p:nvSpPr>
          <p:spPr bwMode="auto">
            <a:xfrm>
              <a:off x="3339" y="2069"/>
              <a:ext cx="115" cy="0"/>
            </a:xfrm>
            <a:prstGeom prst="line">
              <a:avLst/>
            </a:prstGeom>
            <a:noFill/>
            <a:ln w="9525">
              <a:solidFill>
                <a:schemeClr val="tx1"/>
              </a:solidFill>
              <a:round/>
              <a:headEnd/>
              <a:tailEnd/>
            </a:ln>
          </p:spPr>
          <p:txBody>
            <a:bodyPr/>
            <a:lstStyle/>
            <a:p>
              <a:endParaRPr lang="en-US"/>
            </a:p>
          </p:txBody>
        </p:sp>
        <p:sp>
          <p:nvSpPr>
            <p:cNvPr id="17426" name="Line 161"/>
            <p:cNvSpPr>
              <a:spLocks noChangeShapeType="1"/>
            </p:cNvSpPr>
            <p:nvPr/>
          </p:nvSpPr>
          <p:spPr bwMode="auto">
            <a:xfrm>
              <a:off x="3339" y="2176"/>
              <a:ext cx="230" cy="0"/>
            </a:xfrm>
            <a:prstGeom prst="line">
              <a:avLst/>
            </a:prstGeom>
            <a:noFill/>
            <a:ln w="19050">
              <a:solidFill>
                <a:schemeClr val="tx1"/>
              </a:solidFill>
              <a:round/>
              <a:headEnd/>
              <a:tailEnd/>
            </a:ln>
          </p:spPr>
          <p:txBody>
            <a:bodyPr/>
            <a:lstStyle/>
            <a:p>
              <a:endParaRPr lang="en-US"/>
            </a:p>
          </p:txBody>
        </p:sp>
        <p:sp>
          <p:nvSpPr>
            <p:cNvPr id="17427" name="Line 162"/>
            <p:cNvSpPr>
              <a:spLocks noChangeShapeType="1"/>
            </p:cNvSpPr>
            <p:nvPr/>
          </p:nvSpPr>
          <p:spPr bwMode="auto">
            <a:xfrm>
              <a:off x="3339" y="2284"/>
              <a:ext cx="115" cy="0"/>
            </a:xfrm>
            <a:prstGeom prst="line">
              <a:avLst/>
            </a:prstGeom>
            <a:noFill/>
            <a:ln w="9525">
              <a:solidFill>
                <a:schemeClr val="tx1"/>
              </a:solidFill>
              <a:round/>
              <a:headEnd/>
              <a:tailEnd/>
            </a:ln>
          </p:spPr>
          <p:txBody>
            <a:bodyPr/>
            <a:lstStyle/>
            <a:p>
              <a:endParaRPr lang="en-US"/>
            </a:p>
          </p:txBody>
        </p:sp>
        <p:sp>
          <p:nvSpPr>
            <p:cNvPr id="17428" name="Line 163"/>
            <p:cNvSpPr>
              <a:spLocks noChangeShapeType="1"/>
            </p:cNvSpPr>
            <p:nvPr/>
          </p:nvSpPr>
          <p:spPr bwMode="auto">
            <a:xfrm>
              <a:off x="3339" y="2392"/>
              <a:ext cx="115" cy="0"/>
            </a:xfrm>
            <a:prstGeom prst="line">
              <a:avLst/>
            </a:prstGeom>
            <a:noFill/>
            <a:ln w="9525">
              <a:solidFill>
                <a:schemeClr val="tx1"/>
              </a:solidFill>
              <a:round/>
              <a:headEnd/>
              <a:tailEnd/>
            </a:ln>
          </p:spPr>
          <p:txBody>
            <a:bodyPr/>
            <a:lstStyle/>
            <a:p>
              <a:endParaRPr lang="en-US"/>
            </a:p>
          </p:txBody>
        </p:sp>
        <p:sp>
          <p:nvSpPr>
            <p:cNvPr id="17429" name="Line 164"/>
            <p:cNvSpPr>
              <a:spLocks noChangeShapeType="1"/>
            </p:cNvSpPr>
            <p:nvPr/>
          </p:nvSpPr>
          <p:spPr bwMode="auto">
            <a:xfrm>
              <a:off x="3339" y="2499"/>
              <a:ext cx="115" cy="0"/>
            </a:xfrm>
            <a:prstGeom prst="line">
              <a:avLst/>
            </a:prstGeom>
            <a:noFill/>
            <a:ln w="9525">
              <a:solidFill>
                <a:schemeClr val="tx1"/>
              </a:solidFill>
              <a:round/>
              <a:headEnd/>
              <a:tailEnd/>
            </a:ln>
          </p:spPr>
          <p:txBody>
            <a:bodyPr/>
            <a:lstStyle/>
            <a:p>
              <a:endParaRPr lang="en-US"/>
            </a:p>
          </p:txBody>
        </p:sp>
        <p:sp>
          <p:nvSpPr>
            <p:cNvPr id="17430" name="Line 165"/>
            <p:cNvSpPr>
              <a:spLocks noChangeShapeType="1"/>
            </p:cNvSpPr>
            <p:nvPr/>
          </p:nvSpPr>
          <p:spPr bwMode="auto">
            <a:xfrm>
              <a:off x="3339" y="2607"/>
              <a:ext cx="230" cy="0"/>
            </a:xfrm>
            <a:prstGeom prst="line">
              <a:avLst/>
            </a:prstGeom>
            <a:noFill/>
            <a:ln w="19050">
              <a:solidFill>
                <a:schemeClr val="tx1"/>
              </a:solidFill>
              <a:round/>
              <a:headEnd/>
              <a:tailEnd/>
            </a:ln>
          </p:spPr>
          <p:txBody>
            <a:bodyPr/>
            <a:lstStyle/>
            <a:p>
              <a:endParaRPr lang="en-US"/>
            </a:p>
          </p:txBody>
        </p:sp>
        <p:sp>
          <p:nvSpPr>
            <p:cNvPr id="17431" name="Line 166"/>
            <p:cNvSpPr>
              <a:spLocks noChangeShapeType="1"/>
            </p:cNvSpPr>
            <p:nvPr/>
          </p:nvSpPr>
          <p:spPr bwMode="auto">
            <a:xfrm>
              <a:off x="3339" y="2715"/>
              <a:ext cx="115" cy="0"/>
            </a:xfrm>
            <a:prstGeom prst="line">
              <a:avLst/>
            </a:prstGeom>
            <a:noFill/>
            <a:ln w="9525">
              <a:solidFill>
                <a:schemeClr val="tx1"/>
              </a:solidFill>
              <a:round/>
              <a:headEnd/>
              <a:tailEnd/>
            </a:ln>
          </p:spPr>
          <p:txBody>
            <a:bodyPr/>
            <a:lstStyle/>
            <a:p>
              <a:endParaRPr lang="en-US"/>
            </a:p>
          </p:txBody>
        </p:sp>
        <p:sp>
          <p:nvSpPr>
            <p:cNvPr id="17432" name="Line 167"/>
            <p:cNvSpPr>
              <a:spLocks noChangeShapeType="1"/>
            </p:cNvSpPr>
            <p:nvPr/>
          </p:nvSpPr>
          <p:spPr bwMode="auto">
            <a:xfrm>
              <a:off x="3339" y="2823"/>
              <a:ext cx="115" cy="0"/>
            </a:xfrm>
            <a:prstGeom prst="line">
              <a:avLst/>
            </a:prstGeom>
            <a:noFill/>
            <a:ln w="9525">
              <a:solidFill>
                <a:schemeClr val="tx1"/>
              </a:solidFill>
              <a:round/>
              <a:headEnd/>
              <a:tailEnd/>
            </a:ln>
          </p:spPr>
          <p:txBody>
            <a:bodyPr/>
            <a:lstStyle/>
            <a:p>
              <a:endParaRPr lang="en-US"/>
            </a:p>
          </p:txBody>
        </p:sp>
        <p:sp>
          <p:nvSpPr>
            <p:cNvPr id="17433" name="Line 168"/>
            <p:cNvSpPr>
              <a:spLocks noChangeShapeType="1"/>
            </p:cNvSpPr>
            <p:nvPr/>
          </p:nvSpPr>
          <p:spPr bwMode="auto">
            <a:xfrm>
              <a:off x="3339" y="2930"/>
              <a:ext cx="115" cy="0"/>
            </a:xfrm>
            <a:prstGeom prst="line">
              <a:avLst/>
            </a:prstGeom>
            <a:noFill/>
            <a:ln w="9525">
              <a:solidFill>
                <a:schemeClr val="tx1"/>
              </a:solidFill>
              <a:round/>
              <a:headEnd/>
              <a:tailEnd/>
            </a:ln>
          </p:spPr>
          <p:txBody>
            <a:bodyPr/>
            <a:lstStyle/>
            <a:p>
              <a:endParaRPr lang="en-US"/>
            </a:p>
          </p:txBody>
        </p:sp>
        <p:sp>
          <p:nvSpPr>
            <p:cNvPr id="17434" name="Line 169"/>
            <p:cNvSpPr>
              <a:spLocks noChangeShapeType="1"/>
            </p:cNvSpPr>
            <p:nvPr/>
          </p:nvSpPr>
          <p:spPr bwMode="auto">
            <a:xfrm>
              <a:off x="3339" y="3038"/>
              <a:ext cx="230" cy="0"/>
            </a:xfrm>
            <a:prstGeom prst="line">
              <a:avLst/>
            </a:prstGeom>
            <a:noFill/>
            <a:ln w="19050">
              <a:solidFill>
                <a:schemeClr val="tx1"/>
              </a:solidFill>
              <a:round/>
              <a:headEnd/>
              <a:tailEnd/>
            </a:ln>
          </p:spPr>
          <p:txBody>
            <a:bodyPr/>
            <a:lstStyle/>
            <a:p>
              <a:endParaRPr lang="en-US"/>
            </a:p>
          </p:txBody>
        </p:sp>
        <p:sp>
          <p:nvSpPr>
            <p:cNvPr id="17435" name="Line 170"/>
            <p:cNvSpPr>
              <a:spLocks noChangeShapeType="1"/>
            </p:cNvSpPr>
            <p:nvPr/>
          </p:nvSpPr>
          <p:spPr bwMode="auto">
            <a:xfrm>
              <a:off x="3339" y="3146"/>
              <a:ext cx="115" cy="0"/>
            </a:xfrm>
            <a:prstGeom prst="line">
              <a:avLst/>
            </a:prstGeom>
            <a:noFill/>
            <a:ln w="9525">
              <a:solidFill>
                <a:schemeClr val="tx1"/>
              </a:solidFill>
              <a:round/>
              <a:headEnd/>
              <a:tailEnd/>
            </a:ln>
          </p:spPr>
          <p:txBody>
            <a:bodyPr/>
            <a:lstStyle/>
            <a:p>
              <a:endParaRPr lang="en-US"/>
            </a:p>
          </p:txBody>
        </p:sp>
        <p:sp>
          <p:nvSpPr>
            <p:cNvPr id="17436" name="Line 171"/>
            <p:cNvSpPr>
              <a:spLocks noChangeShapeType="1"/>
            </p:cNvSpPr>
            <p:nvPr/>
          </p:nvSpPr>
          <p:spPr bwMode="auto">
            <a:xfrm>
              <a:off x="3339" y="3253"/>
              <a:ext cx="115" cy="0"/>
            </a:xfrm>
            <a:prstGeom prst="line">
              <a:avLst/>
            </a:prstGeom>
            <a:noFill/>
            <a:ln w="9525">
              <a:solidFill>
                <a:schemeClr val="tx1"/>
              </a:solidFill>
              <a:round/>
              <a:headEnd/>
              <a:tailEnd/>
            </a:ln>
          </p:spPr>
          <p:txBody>
            <a:bodyPr/>
            <a:lstStyle/>
            <a:p>
              <a:endParaRPr lang="en-US"/>
            </a:p>
          </p:txBody>
        </p:sp>
        <p:sp>
          <p:nvSpPr>
            <p:cNvPr id="17437" name="Line 172"/>
            <p:cNvSpPr>
              <a:spLocks noChangeShapeType="1"/>
            </p:cNvSpPr>
            <p:nvPr/>
          </p:nvSpPr>
          <p:spPr bwMode="auto">
            <a:xfrm>
              <a:off x="3339" y="3361"/>
              <a:ext cx="115" cy="0"/>
            </a:xfrm>
            <a:prstGeom prst="line">
              <a:avLst/>
            </a:prstGeom>
            <a:noFill/>
            <a:ln w="9525">
              <a:solidFill>
                <a:schemeClr val="tx1"/>
              </a:solidFill>
              <a:round/>
              <a:headEnd/>
              <a:tailEnd/>
            </a:ln>
          </p:spPr>
          <p:txBody>
            <a:bodyPr/>
            <a:lstStyle/>
            <a:p>
              <a:endParaRPr lang="en-US"/>
            </a:p>
          </p:txBody>
        </p:sp>
        <p:sp>
          <p:nvSpPr>
            <p:cNvPr id="17438" name="Line 173"/>
            <p:cNvSpPr>
              <a:spLocks noChangeShapeType="1"/>
            </p:cNvSpPr>
            <p:nvPr/>
          </p:nvSpPr>
          <p:spPr bwMode="auto">
            <a:xfrm>
              <a:off x="3339" y="3469"/>
              <a:ext cx="230" cy="0"/>
            </a:xfrm>
            <a:prstGeom prst="line">
              <a:avLst/>
            </a:prstGeom>
            <a:noFill/>
            <a:ln w="19050">
              <a:solidFill>
                <a:schemeClr val="tx1"/>
              </a:solidFill>
              <a:round/>
              <a:headEnd/>
              <a:tailEnd/>
            </a:ln>
          </p:spPr>
          <p:txBody>
            <a:bodyPr/>
            <a:lstStyle/>
            <a:p>
              <a:endParaRPr lang="en-US"/>
            </a:p>
          </p:txBody>
        </p:sp>
        <p:sp>
          <p:nvSpPr>
            <p:cNvPr id="17439" name="Line 174"/>
            <p:cNvSpPr>
              <a:spLocks noChangeShapeType="1"/>
            </p:cNvSpPr>
            <p:nvPr/>
          </p:nvSpPr>
          <p:spPr bwMode="auto">
            <a:xfrm>
              <a:off x="3339" y="3576"/>
              <a:ext cx="115" cy="0"/>
            </a:xfrm>
            <a:prstGeom prst="line">
              <a:avLst/>
            </a:prstGeom>
            <a:noFill/>
            <a:ln w="9525">
              <a:solidFill>
                <a:schemeClr val="tx1"/>
              </a:solidFill>
              <a:round/>
              <a:headEnd/>
              <a:tailEnd/>
            </a:ln>
          </p:spPr>
          <p:txBody>
            <a:bodyPr/>
            <a:lstStyle/>
            <a:p>
              <a:endParaRPr lang="en-US"/>
            </a:p>
          </p:txBody>
        </p:sp>
        <p:sp>
          <p:nvSpPr>
            <p:cNvPr id="17440" name="Line 175"/>
            <p:cNvSpPr>
              <a:spLocks noChangeShapeType="1"/>
            </p:cNvSpPr>
            <p:nvPr/>
          </p:nvSpPr>
          <p:spPr bwMode="auto">
            <a:xfrm>
              <a:off x="3339" y="3684"/>
              <a:ext cx="115" cy="0"/>
            </a:xfrm>
            <a:prstGeom prst="line">
              <a:avLst/>
            </a:prstGeom>
            <a:noFill/>
            <a:ln w="9525">
              <a:solidFill>
                <a:schemeClr val="tx1"/>
              </a:solidFill>
              <a:round/>
              <a:headEnd/>
              <a:tailEnd/>
            </a:ln>
          </p:spPr>
          <p:txBody>
            <a:bodyPr/>
            <a:lstStyle/>
            <a:p>
              <a:endParaRPr lang="en-US"/>
            </a:p>
          </p:txBody>
        </p:sp>
        <p:sp>
          <p:nvSpPr>
            <p:cNvPr id="17441" name="Line 176"/>
            <p:cNvSpPr>
              <a:spLocks noChangeShapeType="1"/>
            </p:cNvSpPr>
            <p:nvPr/>
          </p:nvSpPr>
          <p:spPr bwMode="auto">
            <a:xfrm>
              <a:off x="3339" y="3792"/>
              <a:ext cx="115" cy="0"/>
            </a:xfrm>
            <a:prstGeom prst="line">
              <a:avLst/>
            </a:prstGeom>
            <a:noFill/>
            <a:ln w="9525">
              <a:solidFill>
                <a:schemeClr val="tx1"/>
              </a:solidFill>
              <a:round/>
              <a:headEnd/>
              <a:tailEnd/>
            </a:ln>
          </p:spPr>
          <p:txBody>
            <a:bodyPr/>
            <a:lstStyle/>
            <a:p>
              <a:endParaRPr lang="en-US"/>
            </a:p>
          </p:txBody>
        </p:sp>
        <p:sp>
          <p:nvSpPr>
            <p:cNvPr id="17442" name="Line 177"/>
            <p:cNvSpPr>
              <a:spLocks noChangeShapeType="1"/>
            </p:cNvSpPr>
            <p:nvPr/>
          </p:nvSpPr>
          <p:spPr bwMode="auto">
            <a:xfrm>
              <a:off x="3339" y="3900"/>
              <a:ext cx="230" cy="0"/>
            </a:xfrm>
            <a:prstGeom prst="line">
              <a:avLst/>
            </a:prstGeom>
            <a:noFill/>
            <a:ln w="19050">
              <a:solidFill>
                <a:schemeClr val="tx1"/>
              </a:solidFill>
              <a:round/>
              <a:headEnd/>
              <a:tailEnd/>
            </a:ln>
          </p:spPr>
          <p:txBody>
            <a:bodyPr/>
            <a:lstStyle/>
            <a:p>
              <a:endParaRPr lang="en-US"/>
            </a:p>
          </p:txBody>
        </p:sp>
        <p:sp>
          <p:nvSpPr>
            <p:cNvPr id="17443" name="Text Box 178"/>
            <p:cNvSpPr txBox="1">
              <a:spLocks noChangeArrowheads="1"/>
            </p:cNvSpPr>
            <p:nvPr/>
          </p:nvSpPr>
          <p:spPr bwMode="auto">
            <a:xfrm>
              <a:off x="3556" y="1632"/>
              <a:ext cx="460" cy="330"/>
            </a:xfrm>
            <a:prstGeom prst="rect">
              <a:avLst/>
            </a:prstGeom>
            <a:noFill/>
            <a:ln w="9525">
              <a:noFill/>
              <a:miter lim="800000"/>
              <a:headEnd/>
              <a:tailEnd/>
            </a:ln>
          </p:spPr>
          <p:txBody>
            <a:bodyPr>
              <a:spAutoFit/>
            </a:bodyPr>
            <a:lstStyle/>
            <a:p>
              <a:pPr>
                <a:spcBef>
                  <a:spcPct val="50000"/>
                </a:spcBef>
              </a:pPr>
              <a:r>
                <a:rPr lang="en-US" sz="2800" dirty="0">
                  <a:cs typeface="Times New Roman" pitchFamily="18" charset="0"/>
                </a:rPr>
                <a:t>100</a:t>
              </a:r>
            </a:p>
          </p:txBody>
        </p:sp>
        <p:sp>
          <p:nvSpPr>
            <p:cNvPr id="17444" name="Text Box 179"/>
            <p:cNvSpPr txBox="1">
              <a:spLocks noChangeArrowheads="1"/>
            </p:cNvSpPr>
            <p:nvPr/>
          </p:nvSpPr>
          <p:spPr bwMode="auto">
            <a:xfrm>
              <a:off x="3556" y="2488"/>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60</a:t>
              </a:r>
            </a:p>
          </p:txBody>
        </p:sp>
        <p:sp>
          <p:nvSpPr>
            <p:cNvPr id="17445" name="Text Box 180"/>
            <p:cNvSpPr txBox="1">
              <a:spLocks noChangeArrowheads="1"/>
            </p:cNvSpPr>
            <p:nvPr/>
          </p:nvSpPr>
          <p:spPr bwMode="auto">
            <a:xfrm>
              <a:off x="3556" y="2917"/>
              <a:ext cx="460" cy="330"/>
            </a:xfrm>
            <a:prstGeom prst="rect">
              <a:avLst/>
            </a:prstGeom>
            <a:noFill/>
            <a:ln w="9525">
              <a:noFill/>
              <a:miter lim="800000"/>
              <a:headEnd/>
              <a:tailEnd/>
            </a:ln>
          </p:spPr>
          <p:txBody>
            <a:bodyPr>
              <a:spAutoFit/>
            </a:bodyPr>
            <a:lstStyle/>
            <a:p>
              <a:pPr>
                <a:spcBef>
                  <a:spcPct val="50000"/>
                </a:spcBef>
              </a:pPr>
              <a:r>
                <a:rPr lang="en-US" sz="2800" dirty="0">
                  <a:cs typeface="Times New Roman" pitchFamily="18" charset="0"/>
                </a:rPr>
                <a:t>40</a:t>
              </a:r>
            </a:p>
          </p:txBody>
        </p:sp>
        <p:sp>
          <p:nvSpPr>
            <p:cNvPr id="17446" name="Text Box 181"/>
            <p:cNvSpPr txBox="1">
              <a:spLocks noChangeArrowheads="1"/>
            </p:cNvSpPr>
            <p:nvPr/>
          </p:nvSpPr>
          <p:spPr bwMode="auto">
            <a:xfrm>
              <a:off x="3556" y="3345"/>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20</a:t>
              </a:r>
            </a:p>
          </p:txBody>
        </p:sp>
        <p:sp>
          <p:nvSpPr>
            <p:cNvPr id="17447" name="Text Box 182"/>
            <p:cNvSpPr txBox="1">
              <a:spLocks noChangeArrowheads="1"/>
            </p:cNvSpPr>
            <p:nvPr/>
          </p:nvSpPr>
          <p:spPr bwMode="auto">
            <a:xfrm>
              <a:off x="3556" y="2060"/>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80</a:t>
              </a:r>
            </a:p>
          </p:txBody>
        </p:sp>
        <p:sp>
          <p:nvSpPr>
            <p:cNvPr id="17448" name="Text Box 183"/>
            <p:cNvSpPr txBox="1">
              <a:spLocks noChangeArrowheads="1"/>
            </p:cNvSpPr>
            <p:nvPr/>
          </p:nvSpPr>
          <p:spPr bwMode="auto">
            <a:xfrm>
              <a:off x="3556" y="3704"/>
              <a:ext cx="460" cy="33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0</a:t>
              </a:r>
            </a:p>
          </p:txBody>
        </p:sp>
      </p:grpSp>
      <p:sp>
        <p:nvSpPr>
          <p:cNvPr id="3" name="Cloud 2"/>
          <p:cNvSpPr/>
          <p:nvPr/>
        </p:nvSpPr>
        <p:spPr>
          <a:xfrm>
            <a:off x="5181600" y="76200"/>
            <a:ext cx="3657600" cy="2417762"/>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a:t>
            </a:r>
          </a:p>
        </p:txBody>
      </p:sp>
      <p:sp>
        <p:nvSpPr>
          <p:cNvPr id="5" name="TextBox 4"/>
          <p:cNvSpPr txBox="1">
            <a:spLocks noChangeArrowheads="1"/>
          </p:cNvSpPr>
          <p:nvPr/>
        </p:nvSpPr>
        <p:spPr bwMode="auto">
          <a:xfrm>
            <a:off x="0" y="0"/>
            <a:ext cx="5470525" cy="5018087"/>
          </a:xfrm>
          <a:prstGeom prst="rect">
            <a:avLst/>
          </a:prstGeom>
          <a:noFill/>
          <a:ln w="9525">
            <a:noFill/>
            <a:miter lim="800000"/>
            <a:headEnd/>
            <a:tailEnd/>
          </a:ln>
        </p:spPr>
        <p:txBody>
          <a:bodyPr>
            <a:spAutoFit/>
          </a:bodyPr>
          <a:lstStyle/>
          <a:p>
            <a:r>
              <a:rPr lang="en-US" sz="3600" b="1" dirty="0">
                <a:solidFill>
                  <a:srgbClr val="FF0000"/>
                </a:solidFill>
                <a:latin typeface="Times New Roman" pitchFamily="18" charset="0"/>
                <a:cs typeface="Times New Roman" pitchFamily="18" charset="0"/>
              </a:rPr>
              <a:t>C1:</a:t>
            </a:r>
            <a:r>
              <a:rPr lang="en-US" sz="3600" dirty="0">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Không</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được</a:t>
            </a:r>
            <a:r>
              <a:rPr lang="en-US" sz="3600" dirty="0">
                <a:solidFill>
                  <a:srgbClr val="000099"/>
                </a:solidFill>
                <a:latin typeface="Times New Roman" pitchFamily="18" charset="0"/>
                <a:cs typeface="Times New Roman" pitchFamily="18" charset="0"/>
              </a:rPr>
              <a:t> 100cm</a:t>
            </a:r>
            <a:r>
              <a:rPr lang="en-US" sz="3600" baseline="30000" dirty="0">
                <a:solidFill>
                  <a:srgbClr val="000099"/>
                </a:solidFill>
                <a:latin typeface="Times New Roman" pitchFamily="18" charset="0"/>
                <a:cs typeface="Times New Roman" pitchFamily="18" charset="0"/>
              </a:rPr>
              <a:t>3</a:t>
            </a:r>
            <a:r>
              <a:rPr lang="en-US" sz="3600" dirty="0">
                <a:solidFill>
                  <a:srgbClr val="000099"/>
                </a:solidFill>
                <a:latin typeface="Times New Roman" pitchFamily="18" charset="0"/>
                <a:cs typeface="Times New Roman" pitchFamily="18" charset="0"/>
              </a:rPr>
              <a:t> . </a:t>
            </a:r>
            <a:r>
              <a:rPr lang="en-US" sz="3600" dirty="0" err="1">
                <a:solidFill>
                  <a:srgbClr val="000099"/>
                </a:solidFill>
                <a:latin typeface="Times New Roman" pitchFamily="18" charset="0"/>
                <a:cs typeface="Times New Roman" pitchFamily="18" charset="0"/>
              </a:rPr>
              <a:t>Vì</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giữa</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hạt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ngô</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có</a:t>
            </a:r>
            <a:r>
              <a:rPr lang="en-US" sz="3600"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khoảng</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cách</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Khi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trộn</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với</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ngô</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hạt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đã</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xen</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kẽ</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vào</a:t>
            </a:r>
            <a:r>
              <a:rPr lang="en-US" sz="3600"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khoảng</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cách</a:t>
            </a:r>
            <a:r>
              <a:rPr lang="en-US" sz="3600" b="1"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giữa</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các</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hạt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ngô</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Vì</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thế</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mà</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thể</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tích</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hỗn</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hợp</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cát</a:t>
            </a:r>
            <a:r>
              <a:rPr lang="en-US" sz="3600" dirty="0">
                <a:solidFill>
                  <a:srgbClr val="000099"/>
                </a:solidFill>
                <a:latin typeface="Times New Roman" pitchFamily="18" charset="0"/>
                <a:cs typeface="Times New Roman" pitchFamily="18" charset="0"/>
              </a:rPr>
              <a:t> – </a:t>
            </a:r>
            <a:r>
              <a:rPr lang="en-US" sz="3600" dirty="0" err="1">
                <a:solidFill>
                  <a:srgbClr val="000099"/>
                </a:solidFill>
                <a:latin typeface="Times New Roman" pitchFamily="18" charset="0"/>
                <a:cs typeface="Times New Roman" pitchFamily="18" charset="0"/>
              </a:rPr>
              <a:t>hạt</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ngô</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giảm</a:t>
            </a:r>
            <a:r>
              <a:rPr lang="vi-VN" sz="3600" dirty="0">
                <a:solidFill>
                  <a:srgbClr val="000099"/>
                </a:solidFill>
                <a:latin typeface="Times New Roman" pitchFamily="18" charset="0"/>
                <a:cs typeface="Times New Roman" pitchFamily="18" charset="0"/>
              </a:rPr>
              <a:t>.</a:t>
            </a:r>
            <a:endParaRPr lang="en-US" sz="3600" dirty="0">
              <a:solidFill>
                <a:srgbClr val="000099"/>
              </a:solidFill>
              <a:latin typeface="Times New Roman" pitchFamily="18" charset="0"/>
              <a:cs typeface="Times New Roman" pitchFamily="18" charset="0"/>
            </a:endParaRPr>
          </a:p>
          <a:p>
            <a:pPr algn="just"/>
            <a:endParaRPr lang="en-US" sz="3200" dirty="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556E-17 1.11022E-16 L 0.15313 -0.40139 " pathEditMode="relative" rAng="0" ptsTypes="AA">
                                      <p:cBhvr>
                                        <p:cTn id="6" dur="2000" fill="hold"/>
                                        <p:tgtEl>
                                          <p:spTgt spid="2"/>
                                        </p:tgtEl>
                                        <p:attrNameLst>
                                          <p:attrName>ppt_x</p:attrName>
                                          <p:attrName>ppt_y</p:attrName>
                                        </p:attrNameLst>
                                      </p:cBhvr>
                                      <p:rCtr x="7656" y="-20069"/>
                                    </p:animMotion>
                                  </p:childTnLst>
                                </p:cTn>
                              </p:par>
                              <p:par>
                                <p:cTn id="7" presetID="0" presetClass="path" presetSubtype="0" accel="50000" decel="50000" fill="hold" nodeType="withEffect">
                                  <p:stCondLst>
                                    <p:cond delay="0"/>
                                  </p:stCondLst>
                                  <p:childTnLst>
                                    <p:animMotion origin="layout" path="M 2.77556E-17 5.36292E-7 L 0.15313 -0.4013 " pathEditMode="relative" rAng="0" ptsTypes="AA">
                                      <p:cBhvr>
                                        <p:cTn id="8" dur="2000" fill="hold"/>
                                        <p:tgtEl>
                                          <p:spTgt spid="6"/>
                                        </p:tgtEl>
                                        <p:attrNameLst>
                                          <p:attrName>ppt_x</p:attrName>
                                          <p:attrName>ppt_y</p:attrName>
                                        </p:attrNameLst>
                                      </p:cBhvr>
                                      <p:rCtr x="7656" y="-20065"/>
                                    </p:animMotion>
                                  </p:childTnLst>
                                </p:cTn>
                              </p:par>
                            </p:childTnLst>
                          </p:cTn>
                        </p:par>
                        <p:par>
                          <p:cTn id="9" fill="hold" nodeType="afterGroup">
                            <p:stCondLst>
                              <p:cond delay="2000"/>
                            </p:stCondLst>
                            <p:childTnLst>
                              <p:par>
                                <p:cTn id="10" presetID="8" presetClass="emph" presetSubtype="0" fill="hold" nodeType="afterEffect">
                                  <p:stCondLst>
                                    <p:cond delay="0"/>
                                  </p:stCondLst>
                                  <p:childTnLst>
                                    <p:animRot by="5700000">
                                      <p:cBhvr>
                                        <p:cTn id="11" dur="2000" fill="hold"/>
                                        <p:tgtEl>
                                          <p:spTgt spid="2"/>
                                        </p:tgtEl>
                                        <p:attrNameLst>
                                          <p:attrName>r</p:attrName>
                                        </p:attrNameLst>
                                      </p:cBhvr>
                                    </p:animRot>
                                  </p:childTnLst>
                                </p:cTn>
                              </p:par>
                              <p:par>
                                <p:cTn id="12" presetID="8" presetClass="emph" presetSubtype="0" fill="hold" nodeType="withEffect">
                                  <p:stCondLst>
                                    <p:cond delay="0"/>
                                  </p:stCondLst>
                                  <p:childTnLst>
                                    <p:animRot by="5700000">
                                      <p:cBhvr>
                                        <p:cTn id="13" dur="2000" fill="hold"/>
                                        <p:tgtEl>
                                          <p:spTgt spid="6"/>
                                        </p:tgtEl>
                                        <p:attrNameLst>
                                          <p:attrName>r</p:attrName>
                                        </p:attrNameLst>
                                      </p:cBhvr>
                                    </p:animRot>
                                  </p:childTnLst>
                                </p:cTn>
                              </p:par>
                            </p:childTnLst>
                          </p:cTn>
                        </p:par>
                        <p:par>
                          <p:cTn id="14" fill="hold" nodeType="afterGroup">
                            <p:stCondLst>
                              <p:cond delay="4000"/>
                            </p:stCondLst>
                            <p:childTnLst>
                              <p:par>
                                <p:cTn id="15" presetID="6" presetClass="emph" presetSubtype="0" fill="hold" nodeType="afterEffect">
                                  <p:stCondLst>
                                    <p:cond delay="0"/>
                                  </p:stCondLst>
                                  <p:childTnLst>
                                    <p:animScale>
                                      <p:cBhvr>
                                        <p:cTn id="16" dur="2000" fill="hold"/>
                                        <p:tgtEl>
                                          <p:spTgt spid="2"/>
                                        </p:tgtEl>
                                      </p:cBhvr>
                                      <p:by x="0" y="100000"/>
                                    </p:animScale>
                                  </p:childTnLst>
                                </p:cTn>
                              </p:par>
                            </p:childTnLst>
                          </p:cTn>
                        </p:par>
                        <p:par>
                          <p:cTn id="17" fill="hold" nodeType="afterGroup">
                            <p:stCondLst>
                              <p:cond delay="6000"/>
                            </p:stCondLst>
                            <p:childTnLst>
                              <p:par>
                                <p:cTn id="18" presetID="0" presetClass="path" presetSubtype="0" fill="hold" nodeType="afterEffect">
                                  <p:stCondLst>
                                    <p:cond delay="0"/>
                                  </p:stCondLst>
                                  <p:childTnLst>
                                    <p:animMotion origin="layout" path="M 0.15313 -0.40083 L 0.15313 -0.33379 " pathEditMode="relative" ptsTypes="AA">
                                      <p:cBhvr>
                                        <p:cTn id="19" dur="2000" fill="hold"/>
                                        <p:tgtEl>
                                          <p:spTgt spid="2"/>
                                        </p:tgtEl>
                                        <p:attrNameLst>
                                          <p:attrName>ppt_x</p:attrName>
                                          <p:attrName>ppt_y</p:attrName>
                                        </p:attrNameLst>
                                      </p:cBhvr>
                                    </p:animMotion>
                                  </p:childTnLst>
                                </p:cTn>
                              </p:par>
                            </p:childTnLst>
                          </p:cTn>
                        </p:par>
                        <p:par>
                          <p:cTn id="20" fill="hold" nodeType="afterGroup">
                            <p:stCondLst>
                              <p:cond delay="8000"/>
                            </p:stCondLst>
                            <p:childTnLst>
                              <p:par>
                                <p:cTn id="21" presetID="22" presetClass="exit" presetSubtype="4" fill="hold" grpId="0" nodeType="afterEffect">
                                  <p:stCondLst>
                                    <p:cond delay="0"/>
                                  </p:stCondLst>
                                  <p:childTnLst>
                                    <p:animEffect transition="out" filter="wipe(down)">
                                      <p:cBhvr>
                                        <p:cTn id="22" dur="500"/>
                                        <p:tgtEl>
                                          <p:spTgt spid="22533"/>
                                        </p:tgtEl>
                                      </p:cBhvr>
                                    </p:animEffect>
                                    <p:set>
                                      <p:cBhvr>
                                        <p:cTn id="23" dur="1" fill="hold">
                                          <p:stCondLst>
                                            <p:cond delay="499"/>
                                          </p:stCondLst>
                                        </p:cTn>
                                        <p:tgtEl>
                                          <p:spTgt spid="22533"/>
                                        </p:tgtEl>
                                        <p:attrNameLst>
                                          <p:attrName>style.visibility</p:attrName>
                                        </p:attrNameLst>
                                      </p:cBhvr>
                                      <p:to>
                                        <p:strVal val="hidden"/>
                                      </p:to>
                                    </p:set>
                                  </p:childTnLst>
                                </p:cTn>
                              </p:par>
                              <p:par>
                                <p:cTn id="24" presetID="64" presetClass="path" presetSubtype="0" fill="hold" grpId="0" nodeType="withEffect">
                                  <p:stCondLst>
                                    <p:cond delay="500"/>
                                  </p:stCondLst>
                                  <p:childTnLst>
                                    <p:animMotion origin="layout" path="M 1.66667E-6 -1.85185E-6 L 0.00121 -0.15116 " pathEditMode="relative" rAng="0" ptsTypes="AA">
                                      <p:cBhvr>
                                        <p:cTn id="25" dur="1500" fill="hold"/>
                                        <p:tgtEl>
                                          <p:spTgt spid="22531"/>
                                        </p:tgtEl>
                                        <p:attrNameLst>
                                          <p:attrName>ppt_x</p:attrName>
                                          <p:attrName>ppt_y</p:attrName>
                                        </p:attrNameLst>
                                      </p:cBhvr>
                                      <p:rCtr x="52" y="-7569"/>
                                    </p:animMotion>
                                  </p:childTnLst>
                                </p:cTn>
                              </p:par>
                            </p:childTnLst>
                          </p:cTn>
                        </p:par>
                        <p:par>
                          <p:cTn id="26" fill="hold" nodeType="afterGroup">
                            <p:stCondLst>
                              <p:cond delay="10000"/>
                            </p:stCondLst>
                            <p:childTnLst>
                              <p:par>
                                <p:cTn id="27" presetID="2" presetClass="exit" presetSubtype="9" fill="hold" nodeType="afterEffect">
                                  <p:stCondLst>
                                    <p:cond delay="0"/>
                                  </p:stCondLst>
                                  <p:childTnLst>
                                    <p:anim calcmode="lin" valueType="num">
                                      <p:cBhvr additive="base">
                                        <p:cTn id="28" dur="2000"/>
                                        <p:tgtEl>
                                          <p:spTgt spid="2"/>
                                        </p:tgtEl>
                                        <p:attrNameLst>
                                          <p:attrName>ppt_x</p:attrName>
                                        </p:attrNameLst>
                                      </p:cBhvr>
                                      <p:tavLst>
                                        <p:tav tm="0">
                                          <p:val>
                                            <p:strVal val="ppt_x"/>
                                          </p:val>
                                        </p:tav>
                                        <p:tav tm="100000">
                                          <p:val>
                                            <p:strVal val="0-ppt_w/2"/>
                                          </p:val>
                                        </p:tav>
                                      </p:tavLst>
                                    </p:anim>
                                    <p:anim calcmode="lin" valueType="num">
                                      <p:cBhvr additive="base">
                                        <p:cTn id="29" dur="2000"/>
                                        <p:tgtEl>
                                          <p:spTgt spid="2"/>
                                        </p:tgtEl>
                                        <p:attrNameLst>
                                          <p:attrName>ppt_y</p:attrName>
                                        </p:attrNameLst>
                                      </p:cBhvr>
                                      <p:tavLst>
                                        <p:tav tm="0">
                                          <p:val>
                                            <p:strVal val="ppt_y"/>
                                          </p:val>
                                        </p:tav>
                                        <p:tav tm="100000">
                                          <p:val>
                                            <p:strVal val="0-ppt_h/2"/>
                                          </p:val>
                                        </p:tav>
                                      </p:tavLst>
                                    </p:anim>
                                    <p:set>
                                      <p:cBhvr>
                                        <p:cTn id="30" dur="1" fill="hold">
                                          <p:stCondLst>
                                            <p:cond delay="1999"/>
                                          </p:stCondLst>
                                        </p:cTn>
                                        <p:tgtEl>
                                          <p:spTgt spid="2"/>
                                        </p:tgtEl>
                                        <p:attrNameLst>
                                          <p:attrName>style.visibility</p:attrName>
                                        </p:attrNameLst>
                                      </p:cBhvr>
                                      <p:to>
                                        <p:strVal val="hidden"/>
                                      </p:to>
                                    </p:set>
                                  </p:childTnLst>
                                </p:cTn>
                              </p:par>
                              <p:par>
                                <p:cTn id="31" presetID="2" presetClass="exit" presetSubtype="9" fill="hold" nodeType="withEffect">
                                  <p:stCondLst>
                                    <p:cond delay="0"/>
                                  </p:stCondLst>
                                  <p:childTnLst>
                                    <p:anim calcmode="lin" valueType="num">
                                      <p:cBhvr additive="base">
                                        <p:cTn id="32" dur="2000"/>
                                        <p:tgtEl>
                                          <p:spTgt spid="6"/>
                                        </p:tgtEl>
                                        <p:attrNameLst>
                                          <p:attrName>ppt_x</p:attrName>
                                        </p:attrNameLst>
                                      </p:cBhvr>
                                      <p:tavLst>
                                        <p:tav tm="0">
                                          <p:val>
                                            <p:strVal val="ppt_x"/>
                                          </p:val>
                                        </p:tav>
                                        <p:tav tm="100000">
                                          <p:val>
                                            <p:strVal val="0-ppt_w/2"/>
                                          </p:val>
                                        </p:tav>
                                      </p:tavLst>
                                    </p:anim>
                                    <p:anim calcmode="lin" valueType="num">
                                      <p:cBhvr additive="base">
                                        <p:cTn id="33" dur="2000"/>
                                        <p:tgtEl>
                                          <p:spTgt spid="6"/>
                                        </p:tgtEl>
                                        <p:attrNameLst>
                                          <p:attrName>ppt_y</p:attrName>
                                        </p:attrNameLst>
                                      </p:cBhvr>
                                      <p:tavLst>
                                        <p:tav tm="0">
                                          <p:val>
                                            <p:strVal val="ppt_y"/>
                                          </p:val>
                                        </p:tav>
                                        <p:tav tm="100000">
                                          <p:val>
                                            <p:strVal val="0-ppt_h/2"/>
                                          </p:val>
                                        </p:tav>
                                      </p:tavLst>
                                    </p:anim>
                                    <p:set>
                                      <p:cBhvr>
                                        <p:cTn id="34" dur="1" fill="hold">
                                          <p:stCondLst>
                                            <p:cond delay="1999"/>
                                          </p:stCondLst>
                                        </p:cTn>
                                        <p:tgtEl>
                                          <p:spTgt spid="6"/>
                                        </p:tgtEl>
                                        <p:attrNameLst>
                                          <p:attrName>style.visibility</p:attrName>
                                        </p:attrNameLst>
                                      </p:cBhvr>
                                      <p:to>
                                        <p:strVal val="hidden"/>
                                      </p:to>
                                    </p:set>
                                  </p:childTnLst>
                                </p:cTn>
                              </p:par>
                            </p:childTnLst>
                          </p:cTn>
                        </p:par>
                        <p:par>
                          <p:cTn id="35" fill="hold" nodeType="afterGroup">
                            <p:stCondLst>
                              <p:cond delay="12000"/>
                            </p:stCondLst>
                            <p:childTnLst>
                              <p:par>
                                <p:cTn id="36" presetID="9" presetClass="entr" presetSubtype="0" fill="hold" grpId="0" nodeType="afterEffect">
                                  <p:stCondLst>
                                    <p:cond delay="0"/>
                                  </p:stCondLst>
                                  <p:childTnLst>
                                    <p:set>
                                      <p:cBhvr>
                                        <p:cTn id="37" dur="1" fill="hold">
                                          <p:stCondLst>
                                            <p:cond delay="0"/>
                                          </p:stCondLst>
                                        </p:cTn>
                                        <p:tgtEl>
                                          <p:spTgt spid="22530"/>
                                        </p:tgtEl>
                                        <p:attrNameLst>
                                          <p:attrName>style.visibility</p:attrName>
                                        </p:attrNameLst>
                                      </p:cBhvr>
                                      <p:to>
                                        <p:strVal val="visible"/>
                                      </p:to>
                                    </p:set>
                                    <p:animEffect transition="in" filter="dissolve">
                                      <p:cBhvr>
                                        <p:cTn id="38" dur="500"/>
                                        <p:tgtEl>
                                          <p:spTgt spid="22530"/>
                                        </p:tgtEl>
                                      </p:cBhvr>
                                    </p:animEffect>
                                  </p:childTnLst>
                                </p:cTn>
                              </p:par>
                            </p:childTnLst>
                          </p:cTn>
                        </p:par>
                        <p:par>
                          <p:cTn id="39" fill="hold" nodeType="afterGroup">
                            <p:stCondLst>
                              <p:cond delay="12500"/>
                            </p:stCondLst>
                            <p:childTnLst>
                              <p:par>
                                <p:cTn id="40" presetID="22" presetClass="emph" presetSubtype="0" repeatCount="indefinite" fill="hold" grpId="1" nodeType="afterEffect">
                                  <p:stCondLst>
                                    <p:cond delay="0"/>
                                  </p:stCondLst>
                                  <p:childTnLst>
                                    <p:animClr clrSpc="hsl" dir="cw">
                                      <p:cBhvr override="childStyle">
                                        <p:cTn id="41" dur="1000" fill="hold"/>
                                        <p:tgtEl>
                                          <p:spTgt spid="22530"/>
                                        </p:tgtEl>
                                        <p:attrNameLst>
                                          <p:attrName>style.color</p:attrName>
                                        </p:attrNameLst>
                                      </p:cBhvr>
                                      <p:by>
                                        <p:hsl h="-7200000" s="0" l="0"/>
                                      </p:by>
                                    </p:animClr>
                                    <p:animClr clrSpc="hsl" dir="cw">
                                      <p:cBhvr>
                                        <p:cTn id="42" dur="1000" fill="hold"/>
                                        <p:tgtEl>
                                          <p:spTgt spid="22530"/>
                                        </p:tgtEl>
                                        <p:attrNameLst>
                                          <p:attrName>fillcolor</p:attrName>
                                        </p:attrNameLst>
                                      </p:cBhvr>
                                      <p:by>
                                        <p:hsl h="-7200000" s="0" l="0"/>
                                      </p:by>
                                    </p:animClr>
                                    <p:animClr clrSpc="hsl" dir="cw">
                                      <p:cBhvr>
                                        <p:cTn id="43" dur="1000" fill="hold"/>
                                        <p:tgtEl>
                                          <p:spTgt spid="22530"/>
                                        </p:tgtEl>
                                        <p:attrNameLst>
                                          <p:attrName>stroke.color</p:attrName>
                                        </p:attrNameLst>
                                      </p:cBhvr>
                                      <p:by>
                                        <p:hsl h="-7200000" s="0" l="0"/>
                                      </p:by>
                                    </p:animClr>
                                    <p:set>
                                      <p:cBhvr>
                                        <p:cTn id="44" dur="1000" fill="hold"/>
                                        <p:tgtEl>
                                          <p:spTgt spid="2253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ircle(in)">
                                      <p:cBhvr>
                                        <p:cTn id="5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0" grpId="1" animBg="1"/>
      <p:bldP spid="22531" grpId="0" animBg="1"/>
      <p:bldP spid="22533" grpId="0" animBg="1"/>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58825" y="4076700"/>
            <a:ext cx="1295400" cy="523875"/>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Times New Roman" pitchFamily="18" charset="0"/>
                <a:cs typeface="Times New Roman" pitchFamily="18" charset="0"/>
              </a:rPr>
              <a:t>Rượu</a:t>
            </a:r>
            <a:endParaRPr lang="en-US" sz="2800" dirty="0">
              <a:solidFill>
                <a:srgbClr val="FF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2438400" y="4076700"/>
            <a:ext cx="1295400" cy="523875"/>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Times New Roman" pitchFamily="18" charset="0"/>
                <a:cs typeface="Times New Roman" pitchFamily="18" charset="0"/>
              </a:rPr>
              <a:t>Nước</a:t>
            </a:r>
            <a:endParaRPr lang="en-US" sz="2800" dirty="0">
              <a:solidFill>
                <a:srgbClr val="FF0000"/>
              </a:solidFill>
              <a:latin typeface="Times New Roman" pitchFamily="18" charset="0"/>
              <a:cs typeface="Times New Roman" pitchFamily="18" charset="0"/>
            </a:endParaRPr>
          </a:p>
        </p:txBody>
      </p:sp>
      <p:grpSp>
        <p:nvGrpSpPr>
          <p:cNvPr id="4" name="Group 149"/>
          <p:cNvGrpSpPr>
            <a:grpSpLocks/>
          </p:cNvGrpSpPr>
          <p:nvPr/>
        </p:nvGrpSpPr>
        <p:grpSpPr bwMode="auto">
          <a:xfrm>
            <a:off x="533400" y="630238"/>
            <a:ext cx="1343025" cy="3446462"/>
            <a:chOff x="384" y="912"/>
            <a:chExt cx="846" cy="2171"/>
          </a:xfrm>
        </p:grpSpPr>
        <p:sp>
          <p:nvSpPr>
            <p:cNvPr id="18504" name="Rectangle 110"/>
            <p:cNvSpPr>
              <a:spLocks noChangeArrowheads="1"/>
            </p:cNvSpPr>
            <p:nvPr/>
          </p:nvSpPr>
          <p:spPr bwMode="auto">
            <a:xfrm>
              <a:off x="528" y="2016"/>
              <a:ext cx="593" cy="960"/>
            </a:xfrm>
            <a:prstGeom prst="rect">
              <a:avLst/>
            </a:prstGeom>
            <a:solidFill>
              <a:schemeClr val="accent2"/>
            </a:solidFill>
            <a:ln w="9525">
              <a:noFill/>
              <a:miter lim="800000"/>
              <a:headEnd/>
              <a:tailEnd/>
            </a:ln>
          </p:spPr>
          <p:txBody>
            <a:bodyPr wrap="none" anchor="ctr"/>
            <a:lstStyle/>
            <a:p>
              <a:endParaRPr lang="vi-VN">
                <a:cs typeface="Times New Roman" pitchFamily="18" charset="0"/>
              </a:endParaRPr>
            </a:p>
          </p:txBody>
        </p:sp>
        <p:grpSp>
          <p:nvGrpSpPr>
            <p:cNvPr id="5" name="Group 148"/>
            <p:cNvGrpSpPr>
              <a:grpSpLocks/>
            </p:cNvGrpSpPr>
            <p:nvPr/>
          </p:nvGrpSpPr>
          <p:grpSpPr bwMode="auto">
            <a:xfrm>
              <a:off x="384" y="912"/>
              <a:ext cx="846" cy="2171"/>
              <a:chOff x="384" y="912"/>
              <a:chExt cx="846" cy="2171"/>
            </a:xfrm>
          </p:grpSpPr>
          <p:sp>
            <p:nvSpPr>
              <p:cNvPr id="18506" name="Freeform 20"/>
              <p:cNvSpPr>
                <a:spLocks/>
              </p:cNvSpPr>
              <p:nvPr/>
            </p:nvSpPr>
            <p:spPr bwMode="auto">
              <a:xfrm>
                <a:off x="384" y="912"/>
                <a:ext cx="846" cy="2036"/>
              </a:xfrm>
              <a:custGeom>
                <a:avLst/>
                <a:gdLst>
                  <a:gd name="T0" fmla="*/ 0 w 846"/>
                  <a:gd name="T1" fmla="*/ 0 h 2422"/>
                  <a:gd name="T2" fmla="*/ 139 w 846"/>
                  <a:gd name="T3" fmla="*/ 12 h 2422"/>
                  <a:gd name="T4" fmla="*/ 139 w 846"/>
                  <a:gd name="T5" fmla="*/ 178 h 2422"/>
                  <a:gd name="T6" fmla="*/ 733 w 846"/>
                  <a:gd name="T7" fmla="*/ 180 h 2422"/>
                  <a:gd name="T8" fmla="*/ 734 w 846"/>
                  <a:gd name="T9" fmla="*/ 12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vi-VN">
                  <a:cs typeface="Times New Roman" pitchFamily="18" charset="0"/>
                </a:endParaRPr>
              </a:p>
            </p:txBody>
          </p:sp>
          <p:sp>
            <p:nvSpPr>
              <p:cNvPr id="18507" name="Line 21"/>
              <p:cNvSpPr>
                <a:spLocks noChangeShapeType="1"/>
              </p:cNvSpPr>
              <p:nvPr/>
            </p:nvSpPr>
            <p:spPr bwMode="auto">
              <a:xfrm>
                <a:off x="526" y="1117"/>
                <a:ext cx="230" cy="0"/>
              </a:xfrm>
              <a:prstGeom prst="line">
                <a:avLst/>
              </a:prstGeom>
              <a:noFill/>
              <a:ln w="19050">
                <a:solidFill>
                  <a:schemeClr val="tx1"/>
                </a:solidFill>
                <a:round/>
                <a:headEnd/>
                <a:tailEnd/>
              </a:ln>
            </p:spPr>
            <p:txBody>
              <a:bodyPr/>
              <a:lstStyle/>
              <a:p>
                <a:endParaRPr lang="en-US"/>
              </a:p>
            </p:txBody>
          </p:sp>
          <p:sp>
            <p:nvSpPr>
              <p:cNvPr id="18508" name="Line 22"/>
              <p:cNvSpPr>
                <a:spLocks noChangeShapeType="1"/>
              </p:cNvSpPr>
              <p:nvPr/>
            </p:nvSpPr>
            <p:spPr bwMode="auto">
              <a:xfrm>
                <a:off x="526" y="1207"/>
                <a:ext cx="115" cy="0"/>
              </a:xfrm>
              <a:prstGeom prst="line">
                <a:avLst/>
              </a:prstGeom>
              <a:noFill/>
              <a:ln w="9525">
                <a:solidFill>
                  <a:schemeClr val="tx1"/>
                </a:solidFill>
                <a:round/>
                <a:headEnd/>
                <a:tailEnd/>
              </a:ln>
            </p:spPr>
            <p:txBody>
              <a:bodyPr/>
              <a:lstStyle/>
              <a:p>
                <a:endParaRPr lang="en-US"/>
              </a:p>
            </p:txBody>
          </p:sp>
          <p:sp>
            <p:nvSpPr>
              <p:cNvPr id="18509" name="Line 23"/>
              <p:cNvSpPr>
                <a:spLocks noChangeShapeType="1"/>
              </p:cNvSpPr>
              <p:nvPr/>
            </p:nvSpPr>
            <p:spPr bwMode="auto">
              <a:xfrm>
                <a:off x="526" y="1298"/>
                <a:ext cx="115" cy="0"/>
              </a:xfrm>
              <a:prstGeom prst="line">
                <a:avLst/>
              </a:prstGeom>
              <a:noFill/>
              <a:ln w="9525">
                <a:solidFill>
                  <a:schemeClr val="tx1"/>
                </a:solidFill>
                <a:round/>
                <a:headEnd/>
                <a:tailEnd/>
              </a:ln>
            </p:spPr>
            <p:txBody>
              <a:bodyPr/>
              <a:lstStyle/>
              <a:p>
                <a:endParaRPr lang="en-US"/>
              </a:p>
            </p:txBody>
          </p:sp>
          <p:sp>
            <p:nvSpPr>
              <p:cNvPr id="18510" name="Line 24"/>
              <p:cNvSpPr>
                <a:spLocks noChangeShapeType="1"/>
              </p:cNvSpPr>
              <p:nvPr/>
            </p:nvSpPr>
            <p:spPr bwMode="auto">
              <a:xfrm>
                <a:off x="526" y="1389"/>
                <a:ext cx="115" cy="0"/>
              </a:xfrm>
              <a:prstGeom prst="line">
                <a:avLst/>
              </a:prstGeom>
              <a:noFill/>
              <a:ln w="9525">
                <a:solidFill>
                  <a:schemeClr val="tx1"/>
                </a:solidFill>
                <a:round/>
                <a:headEnd/>
                <a:tailEnd/>
              </a:ln>
            </p:spPr>
            <p:txBody>
              <a:bodyPr/>
              <a:lstStyle/>
              <a:p>
                <a:endParaRPr lang="en-US"/>
              </a:p>
            </p:txBody>
          </p:sp>
          <p:sp>
            <p:nvSpPr>
              <p:cNvPr id="18511" name="Line 25"/>
              <p:cNvSpPr>
                <a:spLocks noChangeShapeType="1"/>
              </p:cNvSpPr>
              <p:nvPr/>
            </p:nvSpPr>
            <p:spPr bwMode="auto">
              <a:xfrm>
                <a:off x="526" y="1478"/>
                <a:ext cx="230" cy="0"/>
              </a:xfrm>
              <a:prstGeom prst="line">
                <a:avLst/>
              </a:prstGeom>
              <a:noFill/>
              <a:ln w="19050">
                <a:solidFill>
                  <a:schemeClr val="tx1"/>
                </a:solidFill>
                <a:round/>
                <a:headEnd/>
                <a:tailEnd/>
              </a:ln>
            </p:spPr>
            <p:txBody>
              <a:bodyPr/>
              <a:lstStyle/>
              <a:p>
                <a:endParaRPr lang="en-US"/>
              </a:p>
            </p:txBody>
          </p:sp>
          <p:sp>
            <p:nvSpPr>
              <p:cNvPr id="18512" name="Line 26"/>
              <p:cNvSpPr>
                <a:spLocks noChangeShapeType="1"/>
              </p:cNvSpPr>
              <p:nvPr/>
            </p:nvSpPr>
            <p:spPr bwMode="auto">
              <a:xfrm>
                <a:off x="526" y="1569"/>
                <a:ext cx="115" cy="0"/>
              </a:xfrm>
              <a:prstGeom prst="line">
                <a:avLst/>
              </a:prstGeom>
              <a:noFill/>
              <a:ln w="9525">
                <a:solidFill>
                  <a:schemeClr val="tx1"/>
                </a:solidFill>
                <a:round/>
                <a:headEnd/>
                <a:tailEnd/>
              </a:ln>
            </p:spPr>
            <p:txBody>
              <a:bodyPr/>
              <a:lstStyle/>
              <a:p>
                <a:endParaRPr lang="en-US"/>
              </a:p>
            </p:txBody>
          </p:sp>
          <p:sp>
            <p:nvSpPr>
              <p:cNvPr id="18513" name="Line 27"/>
              <p:cNvSpPr>
                <a:spLocks noChangeShapeType="1"/>
              </p:cNvSpPr>
              <p:nvPr/>
            </p:nvSpPr>
            <p:spPr bwMode="auto">
              <a:xfrm>
                <a:off x="526" y="1660"/>
                <a:ext cx="115" cy="0"/>
              </a:xfrm>
              <a:prstGeom prst="line">
                <a:avLst/>
              </a:prstGeom>
              <a:noFill/>
              <a:ln w="9525">
                <a:solidFill>
                  <a:schemeClr val="tx1"/>
                </a:solidFill>
                <a:round/>
                <a:headEnd/>
                <a:tailEnd/>
              </a:ln>
            </p:spPr>
            <p:txBody>
              <a:bodyPr/>
              <a:lstStyle/>
              <a:p>
                <a:endParaRPr lang="en-US"/>
              </a:p>
            </p:txBody>
          </p:sp>
          <p:sp>
            <p:nvSpPr>
              <p:cNvPr id="18514" name="Line 28"/>
              <p:cNvSpPr>
                <a:spLocks noChangeShapeType="1"/>
              </p:cNvSpPr>
              <p:nvPr/>
            </p:nvSpPr>
            <p:spPr bwMode="auto">
              <a:xfrm>
                <a:off x="526" y="1750"/>
                <a:ext cx="115" cy="0"/>
              </a:xfrm>
              <a:prstGeom prst="line">
                <a:avLst/>
              </a:prstGeom>
              <a:noFill/>
              <a:ln w="9525">
                <a:solidFill>
                  <a:schemeClr val="tx1"/>
                </a:solidFill>
                <a:round/>
                <a:headEnd/>
                <a:tailEnd/>
              </a:ln>
            </p:spPr>
            <p:txBody>
              <a:bodyPr/>
              <a:lstStyle/>
              <a:p>
                <a:endParaRPr lang="en-US"/>
              </a:p>
            </p:txBody>
          </p:sp>
          <p:sp>
            <p:nvSpPr>
              <p:cNvPr id="18515" name="Line 29"/>
              <p:cNvSpPr>
                <a:spLocks noChangeShapeType="1"/>
              </p:cNvSpPr>
              <p:nvPr/>
            </p:nvSpPr>
            <p:spPr bwMode="auto">
              <a:xfrm>
                <a:off x="526" y="1841"/>
                <a:ext cx="230" cy="0"/>
              </a:xfrm>
              <a:prstGeom prst="line">
                <a:avLst/>
              </a:prstGeom>
              <a:noFill/>
              <a:ln w="19050">
                <a:solidFill>
                  <a:schemeClr val="tx1"/>
                </a:solidFill>
                <a:round/>
                <a:headEnd/>
                <a:tailEnd/>
              </a:ln>
            </p:spPr>
            <p:txBody>
              <a:bodyPr/>
              <a:lstStyle/>
              <a:p>
                <a:endParaRPr lang="en-US"/>
              </a:p>
            </p:txBody>
          </p:sp>
          <p:sp>
            <p:nvSpPr>
              <p:cNvPr id="18516" name="Line 30"/>
              <p:cNvSpPr>
                <a:spLocks noChangeShapeType="1"/>
              </p:cNvSpPr>
              <p:nvPr/>
            </p:nvSpPr>
            <p:spPr bwMode="auto">
              <a:xfrm>
                <a:off x="526" y="1931"/>
                <a:ext cx="115" cy="0"/>
              </a:xfrm>
              <a:prstGeom prst="line">
                <a:avLst/>
              </a:prstGeom>
              <a:noFill/>
              <a:ln w="9525">
                <a:solidFill>
                  <a:schemeClr val="tx1"/>
                </a:solidFill>
                <a:round/>
                <a:headEnd/>
                <a:tailEnd/>
              </a:ln>
            </p:spPr>
            <p:txBody>
              <a:bodyPr/>
              <a:lstStyle/>
              <a:p>
                <a:endParaRPr lang="en-US"/>
              </a:p>
            </p:txBody>
          </p:sp>
          <p:sp>
            <p:nvSpPr>
              <p:cNvPr id="18517" name="Line 31"/>
              <p:cNvSpPr>
                <a:spLocks noChangeShapeType="1"/>
              </p:cNvSpPr>
              <p:nvPr/>
            </p:nvSpPr>
            <p:spPr bwMode="auto">
              <a:xfrm>
                <a:off x="526" y="2022"/>
                <a:ext cx="115" cy="0"/>
              </a:xfrm>
              <a:prstGeom prst="line">
                <a:avLst/>
              </a:prstGeom>
              <a:noFill/>
              <a:ln w="9525">
                <a:solidFill>
                  <a:schemeClr val="tx1"/>
                </a:solidFill>
                <a:round/>
                <a:headEnd/>
                <a:tailEnd/>
              </a:ln>
            </p:spPr>
            <p:txBody>
              <a:bodyPr/>
              <a:lstStyle/>
              <a:p>
                <a:endParaRPr lang="en-US"/>
              </a:p>
            </p:txBody>
          </p:sp>
          <p:sp>
            <p:nvSpPr>
              <p:cNvPr id="18518" name="Line 32"/>
              <p:cNvSpPr>
                <a:spLocks noChangeShapeType="1"/>
              </p:cNvSpPr>
              <p:nvPr/>
            </p:nvSpPr>
            <p:spPr bwMode="auto">
              <a:xfrm>
                <a:off x="526" y="2112"/>
                <a:ext cx="115" cy="0"/>
              </a:xfrm>
              <a:prstGeom prst="line">
                <a:avLst/>
              </a:prstGeom>
              <a:noFill/>
              <a:ln w="9525">
                <a:solidFill>
                  <a:schemeClr val="tx1"/>
                </a:solidFill>
                <a:round/>
                <a:headEnd/>
                <a:tailEnd/>
              </a:ln>
            </p:spPr>
            <p:txBody>
              <a:bodyPr/>
              <a:lstStyle/>
              <a:p>
                <a:endParaRPr lang="en-US"/>
              </a:p>
            </p:txBody>
          </p:sp>
          <p:sp>
            <p:nvSpPr>
              <p:cNvPr id="18519" name="Line 33"/>
              <p:cNvSpPr>
                <a:spLocks noChangeShapeType="1"/>
              </p:cNvSpPr>
              <p:nvPr/>
            </p:nvSpPr>
            <p:spPr bwMode="auto">
              <a:xfrm>
                <a:off x="526" y="2203"/>
                <a:ext cx="230" cy="0"/>
              </a:xfrm>
              <a:prstGeom prst="line">
                <a:avLst/>
              </a:prstGeom>
              <a:noFill/>
              <a:ln w="19050">
                <a:solidFill>
                  <a:schemeClr val="tx1"/>
                </a:solidFill>
                <a:round/>
                <a:headEnd/>
                <a:tailEnd/>
              </a:ln>
            </p:spPr>
            <p:txBody>
              <a:bodyPr/>
              <a:lstStyle/>
              <a:p>
                <a:endParaRPr lang="en-US"/>
              </a:p>
            </p:txBody>
          </p:sp>
          <p:sp>
            <p:nvSpPr>
              <p:cNvPr id="18520" name="Line 34"/>
              <p:cNvSpPr>
                <a:spLocks noChangeShapeType="1"/>
              </p:cNvSpPr>
              <p:nvPr/>
            </p:nvSpPr>
            <p:spPr bwMode="auto">
              <a:xfrm>
                <a:off x="526" y="2294"/>
                <a:ext cx="115" cy="0"/>
              </a:xfrm>
              <a:prstGeom prst="line">
                <a:avLst/>
              </a:prstGeom>
              <a:noFill/>
              <a:ln w="9525">
                <a:solidFill>
                  <a:schemeClr val="tx1"/>
                </a:solidFill>
                <a:round/>
                <a:headEnd/>
                <a:tailEnd/>
              </a:ln>
            </p:spPr>
            <p:txBody>
              <a:bodyPr/>
              <a:lstStyle/>
              <a:p>
                <a:endParaRPr lang="en-US"/>
              </a:p>
            </p:txBody>
          </p:sp>
          <p:sp>
            <p:nvSpPr>
              <p:cNvPr id="18521" name="Line 35"/>
              <p:cNvSpPr>
                <a:spLocks noChangeShapeType="1"/>
              </p:cNvSpPr>
              <p:nvPr/>
            </p:nvSpPr>
            <p:spPr bwMode="auto">
              <a:xfrm>
                <a:off x="526" y="2384"/>
                <a:ext cx="115" cy="0"/>
              </a:xfrm>
              <a:prstGeom prst="line">
                <a:avLst/>
              </a:prstGeom>
              <a:noFill/>
              <a:ln w="9525">
                <a:solidFill>
                  <a:schemeClr val="tx1"/>
                </a:solidFill>
                <a:round/>
                <a:headEnd/>
                <a:tailEnd/>
              </a:ln>
            </p:spPr>
            <p:txBody>
              <a:bodyPr/>
              <a:lstStyle/>
              <a:p>
                <a:endParaRPr lang="en-US"/>
              </a:p>
            </p:txBody>
          </p:sp>
          <p:sp>
            <p:nvSpPr>
              <p:cNvPr id="18522" name="Line 36"/>
              <p:cNvSpPr>
                <a:spLocks noChangeShapeType="1"/>
              </p:cNvSpPr>
              <p:nvPr/>
            </p:nvSpPr>
            <p:spPr bwMode="auto">
              <a:xfrm>
                <a:off x="526" y="2474"/>
                <a:ext cx="115" cy="0"/>
              </a:xfrm>
              <a:prstGeom prst="line">
                <a:avLst/>
              </a:prstGeom>
              <a:noFill/>
              <a:ln w="9525">
                <a:solidFill>
                  <a:schemeClr val="tx1"/>
                </a:solidFill>
                <a:round/>
                <a:headEnd/>
                <a:tailEnd/>
              </a:ln>
            </p:spPr>
            <p:txBody>
              <a:bodyPr/>
              <a:lstStyle/>
              <a:p>
                <a:endParaRPr lang="en-US"/>
              </a:p>
            </p:txBody>
          </p:sp>
          <p:sp>
            <p:nvSpPr>
              <p:cNvPr id="18523" name="Line 37"/>
              <p:cNvSpPr>
                <a:spLocks noChangeShapeType="1"/>
              </p:cNvSpPr>
              <p:nvPr/>
            </p:nvSpPr>
            <p:spPr bwMode="auto">
              <a:xfrm>
                <a:off x="526" y="2565"/>
                <a:ext cx="230" cy="0"/>
              </a:xfrm>
              <a:prstGeom prst="line">
                <a:avLst/>
              </a:prstGeom>
              <a:noFill/>
              <a:ln w="19050">
                <a:solidFill>
                  <a:schemeClr val="tx1"/>
                </a:solidFill>
                <a:round/>
                <a:headEnd/>
                <a:tailEnd/>
              </a:ln>
            </p:spPr>
            <p:txBody>
              <a:bodyPr/>
              <a:lstStyle/>
              <a:p>
                <a:endParaRPr lang="en-US"/>
              </a:p>
            </p:txBody>
          </p:sp>
          <p:sp>
            <p:nvSpPr>
              <p:cNvPr id="18524" name="Line 38"/>
              <p:cNvSpPr>
                <a:spLocks noChangeShapeType="1"/>
              </p:cNvSpPr>
              <p:nvPr/>
            </p:nvSpPr>
            <p:spPr bwMode="auto">
              <a:xfrm>
                <a:off x="526" y="2655"/>
                <a:ext cx="115" cy="0"/>
              </a:xfrm>
              <a:prstGeom prst="line">
                <a:avLst/>
              </a:prstGeom>
              <a:noFill/>
              <a:ln w="9525">
                <a:solidFill>
                  <a:schemeClr val="tx1"/>
                </a:solidFill>
                <a:round/>
                <a:headEnd/>
                <a:tailEnd/>
              </a:ln>
            </p:spPr>
            <p:txBody>
              <a:bodyPr/>
              <a:lstStyle/>
              <a:p>
                <a:endParaRPr lang="en-US"/>
              </a:p>
            </p:txBody>
          </p:sp>
          <p:sp>
            <p:nvSpPr>
              <p:cNvPr id="18525" name="Line 39"/>
              <p:cNvSpPr>
                <a:spLocks noChangeShapeType="1"/>
              </p:cNvSpPr>
              <p:nvPr/>
            </p:nvSpPr>
            <p:spPr bwMode="auto">
              <a:xfrm>
                <a:off x="526" y="2746"/>
                <a:ext cx="115" cy="0"/>
              </a:xfrm>
              <a:prstGeom prst="line">
                <a:avLst/>
              </a:prstGeom>
              <a:noFill/>
              <a:ln w="9525">
                <a:solidFill>
                  <a:schemeClr val="tx1"/>
                </a:solidFill>
                <a:round/>
                <a:headEnd/>
                <a:tailEnd/>
              </a:ln>
            </p:spPr>
            <p:txBody>
              <a:bodyPr/>
              <a:lstStyle/>
              <a:p>
                <a:endParaRPr lang="en-US"/>
              </a:p>
            </p:txBody>
          </p:sp>
          <p:sp>
            <p:nvSpPr>
              <p:cNvPr id="18526" name="Line 40"/>
              <p:cNvSpPr>
                <a:spLocks noChangeShapeType="1"/>
              </p:cNvSpPr>
              <p:nvPr/>
            </p:nvSpPr>
            <p:spPr bwMode="auto">
              <a:xfrm>
                <a:off x="526" y="2837"/>
                <a:ext cx="115" cy="0"/>
              </a:xfrm>
              <a:prstGeom prst="line">
                <a:avLst/>
              </a:prstGeom>
              <a:noFill/>
              <a:ln w="9525">
                <a:solidFill>
                  <a:schemeClr val="tx1"/>
                </a:solidFill>
                <a:round/>
                <a:headEnd/>
                <a:tailEnd/>
              </a:ln>
            </p:spPr>
            <p:txBody>
              <a:bodyPr/>
              <a:lstStyle/>
              <a:p>
                <a:endParaRPr lang="en-US"/>
              </a:p>
            </p:txBody>
          </p:sp>
          <p:sp>
            <p:nvSpPr>
              <p:cNvPr id="18527" name="Line 41"/>
              <p:cNvSpPr>
                <a:spLocks noChangeShapeType="1"/>
              </p:cNvSpPr>
              <p:nvPr/>
            </p:nvSpPr>
            <p:spPr bwMode="auto">
              <a:xfrm>
                <a:off x="526" y="2927"/>
                <a:ext cx="230" cy="0"/>
              </a:xfrm>
              <a:prstGeom prst="line">
                <a:avLst/>
              </a:prstGeom>
              <a:noFill/>
              <a:ln w="19050">
                <a:solidFill>
                  <a:schemeClr val="tx1"/>
                </a:solidFill>
                <a:round/>
                <a:headEnd/>
                <a:tailEnd/>
              </a:ln>
            </p:spPr>
            <p:txBody>
              <a:bodyPr/>
              <a:lstStyle/>
              <a:p>
                <a:endParaRPr lang="en-US"/>
              </a:p>
            </p:txBody>
          </p:sp>
          <p:sp>
            <p:nvSpPr>
              <p:cNvPr id="18528" name="Text Box 42"/>
              <p:cNvSpPr txBox="1">
                <a:spLocks noChangeArrowheads="1"/>
              </p:cNvSpPr>
              <p:nvPr/>
            </p:nvSpPr>
            <p:spPr bwMode="auto">
              <a:xfrm>
                <a:off x="743" y="1021"/>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100</a:t>
                </a:r>
              </a:p>
            </p:txBody>
          </p:sp>
          <p:sp>
            <p:nvSpPr>
              <p:cNvPr id="18529" name="Text Box 43"/>
              <p:cNvSpPr txBox="1">
                <a:spLocks noChangeArrowheads="1"/>
              </p:cNvSpPr>
              <p:nvPr/>
            </p:nvSpPr>
            <p:spPr bwMode="auto">
              <a:xfrm>
                <a:off x="743" y="1741"/>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60</a:t>
                </a:r>
              </a:p>
            </p:txBody>
          </p:sp>
          <p:sp>
            <p:nvSpPr>
              <p:cNvPr id="18530" name="Text Box 44"/>
              <p:cNvSpPr txBox="1">
                <a:spLocks noChangeArrowheads="1"/>
              </p:cNvSpPr>
              <p:nvPr/>
            </p:nvSpPr>
            <p:spPr bwMode="auto">
              <a:xfrm>
                <a:off x="743" y="2101"/>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40</a:t>
                </a:r>
              </a:p>
            </p:txBody>
          </p:sp>
          <p:sp>
            <p:nvSpPr>
              <p:cNvPr id="18531" name="Text Box 45"/>
              <p:cNvSpPr txBox="1">
                <a:spLocks noChangeArrowheads="1"/>
              </p:cNvSpPr>
              <p:nvPr/>
            </p:nvSpPr>
            <p:spPr bwMode="auto">
              <a:xfrm>
                <a:off x="743" y="2461"/>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20</a:t>
                </a:r>
              </a:p>
            </p:txBody>
          </p:sp>
          <p:sp>
            <p:nvSpPr>
              <p:cNvPr id="18532" name="Text Box 46"/>
              <p:cNvSpPr txBox="1">
                <a:spLocks noChangeArrowheads="1"/>
              </p:cNvSpPr>
              <p:nvPr/>
            </p:nvSpPr>
            <p:spPr bwMode="auto">
              <a:xfrm>
                <a:off x="743" y="1381"/>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80</a:t>
                </a:r>
              </a:p>
            </p:txBody>
          </p:sp>
          <p:sp>
            <p:nvSpPr>
              <p:cNvPr id="18533" name="Text Box 47"/>
              <p:cNvSpPr txBox="1">
                <a:spLocks noChangeArrowheads="1"/>
              </p:cNvSpPr>
              <p:nvPr/>
            </p:nvSpPr>
            <p:spPr bwMode="auto">
              <a:xfrm>
                <a:off x="743" y="2763"/>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0</a:t>
                </a:r>
              </a:p>
            </p:txBody>
          </p:sp>
          <p:sp>
            <p:nvSpPr>
              <p:cNvPr id="18534" name="Freeform 48"/>
              <p:cNvSpPr>
                <a:spLocks/>
              </p:cNvSpPr>
              <p:nvPr/>
            </p:nvSpPr>
            <p:spPr bwMode="auto">
              <a:xfrm>
                <a:off x="384" y="2880"/>
                <a:ext cx="820" cy="203"/>
              </a:xfrm>
              <a:custGeom>
                <a:avLst/>
                <a:gdLst>
                  <a:gd name="T0" fmla="*/ 0 w 820"/>
                  <a:gd name="T1" fmla="*/ 17 h 242"/>
                  <a:gd name="T2" fmla="*/ 79 w 820"/>
                  <a:gd name="T3" fmla="*/ 0 h 242"/>
                  <a:gd name="T4" fmla="*/ 123 w 820"/>
                  <a:gd name="T5" fmla="*/ 0 h 242"/>
                  <a:gd name="T6" fmla="*/ 159 w 820"/>
                  <a:gd name="T7" fmla="*/ 5 h 242"/>
                  <a:gd name="T8" fmla="*/ 654 w 820"/>
                  <a:gd name="T9" fmla="*/ 5 h 242"/>
                  <a:gd name="T10" fmla="*/ 700 w 820"/>
                  <a:gd name="T11" fmla="*/ 0 h 242"/>
                  <a:gd name="T12" fmla="*/ 741 w 820"/>
                  <a:gd name="T13" fmla="*/ 0 h 242"/>
                  <a:gd name="T14" fmla="*/ 820 w 820"/>
                  <a:gd name="T15" fmla="*/ 17 h 242"/>
                  <a:gd name="T16" fmla="*/ 0 w 820"/>
                  <a:gd name="T17" fmla="*/ 17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vi-VN">
                  <a:cs typeface="Times New Roman" pitchFamily="18" charset="0"/>
                </a:endParaRPr>
              </a:p>
            </p:txBody>
          </p:sp>
        </p:grpSp>
      </p:grpSp>
      <p:grpSp>
        <p:nvGrpSpPr>
          <p:cNvPr id="7" name="Group 151"/>
          <p:cNvGrpSpPr>
            <a:grpSpLocks/>
          </p:cNvGrpSpPr>
          <p:nvPr/>
        </p:nvGrpSpPr>
        <p:grpSpPr bwMode="auto">
          <a:xfrm>
            <a:off x="2146300" y="630238"/>
            <a:ext cx="1343025" cy="3446462"/>
            <a:chOff x="1392" y="920"/>
            <a:chExt cx="846" cy="2171"/>
          </a:xfrm>
        </p:grpSpPr>
        <p:sp>
          <p:nvSpPr>
            <p:cNvPr id="18473" name="Rectangle 111"/>
            <p:cNvSpPr>
              <a:spLocks noChangeArrowheads="1"/>
            </p:cNvSpPr>
            <p:nvPr/>
          </p:nvSpPr>
          <p:spPr bwMode="auto">
            <a:xfrm>
              <a:off x="1536" y="2024"/>
              <a:ext cx="593" cy="952"/>
            </a:xfrm>
            <a:prstGeom prst="rect">
              <a:avLst/>
            </a:prstGeom>
            <a:solidFill>
              <a:schemeClr val="accent1"/>
            </a:solidFill>
            <a:ln w="9525">
              <a:noFill/>
              <a:miter lim="800000"/>
              <a:headEnd/>
              <a:tailEnd/>
            </a:ln>
          </p:spPr>
          <p:txBody>
            <a:bodyPr wrap="none" anchor="ctr"/>
            <a:lstStyle/>
            <a:p>
              <a:endParaRPr lang="vi-VN">
                <a:cs typeface="Times New Roman" pitchFamily="18" charset="0"/>
              </a:endParaRPr>
            </a:p>
          </p:txBody>
        </p:sp>
        <p:grpSp>
          <p:nvGrpSpPr>
            <p:cNvPr id="8" name="Group 150"/>
            <p:cNvGrpSpPr>
              <a:grpSpLocks/>
            </p:cNvGrpSpPr>
            <p:nvPr/>
          </p:nvGrpSpPr>
          <p:grpSpPr bwMode="auto">
            <a:xfrm>
              <a:off x="1392" y="920"/>
              <a:ext cx="846" cy="2171"/>
              <a:chOff x="1392" y="920"/>
              <a:chExt cx="846" cy="2171"/>
            </a:xfrm>
          </p:grpSpPr>
          <p:sp>
            <p:nvSpPr>
              <p:cNvPr id="18475" name="Freeform 50"/>
              <p:cNvSpPr>
                <a:spLocks/>
              </p:cNvSpPr>
              <p:nvPr/>
            </p:nvSpPr>
            <p:spPr bwMode="auto">
              <a:xfrm>
                <a:off x="1392" y="920"/>
                <a:ext cx="846" cy="2036"/>
              </a:xfrm>
              <a:custGeom>
                <a:avLst/>
                <a:gdLst>
                  <a:gd name="T0" fmla="*/ 0 w 846"/>
                  <a:gd name="T1" fmla="*/ 0 h 2422"/>
                  <a:gd name="T2" fmla="*/ 139 w 846"/>
                  <a:gd name="T3" fmla="*/ 12 h 2422"/>
                  <a:gd name="T4" fmla="*/ 139 w 846"/>
                  <a:gd name="T5" fmla="*/ 178 h 2422"/>
                  <a:gd name="T6" fmla="*/ 733 w 846"/>
                  <a:gd name="T7" fmla="*/ 180 h 2422"/>
                  <a:gd name="T8" fmla="*/ 734 w 846"/>
                  <a:gd name="T9" fmla="*/ 12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vi-VN">
                  <a:cs typeface="Times New Roman" pitchFamily="18" charset="0"/>
                </a:endParaRPr>
              </a:p>
            </p:txBody>
          </p:sp>
          <p:sp>
            <p:nvSpPr>
              <p:cNvPr id="18476" name="Line 51"/>
              <p:cNvSpPr>
                <a:spLocks noChangeShapeType="1"/>
              </p:cNvSpPr>
              <p:nvPr/>
            </p:nvSpPr>
            <p:spPr bwMode="auto">
              <a:xfrm>
                <a:off x="1534" y="1125"/>
                <a:ext cx="230" cy="0"/>
              </a:xfrm>
              <a:prstGeom prst="line">
                <a:avLst/>
              </a:prstGeom>
              <a:noFill/>
              <a:ln w="19050">
                <a:solidFill>
                  <a:schemeClr val="tx1"/>
                </a:solidFill>
                <a:round/>
                <a:headEnd/>
                <a:tailEnd/>
              </a:ln>
            </p:spPr>
            <p:txBody>
              <a:bodyPr/>
              <a:lstStyle/>
              <a:p>
                <a:endParaRPr lang="en-US"/>
              </a:p>
            </p:txBody>
          </p:sp>
          <p:sp>
            <p:nvSpPr>
              <p:cNvPr id="18477" name="Line 52"/>
              <p:cNvSpPr>
                <a:spLocks noChangeShapeType="1"/>
              </p:cNvSpPr>
              <p:nvPr/>
            </p:nvSpPr>
            <p:spPr bwMode="auto">
              <a:xfrm>
                <a:off x="1534" y="1215"/>
                <a:ext cx="115" cy="0"/>
              </a:xfrm>
              <a:prstGeom prst="line">
                <a:avLst/>
              </a:prstGeom>
              <a:noFill/>
              <a:ln w="9525">
                <a:solidFill>
                  <a:schemeClr val="tx1"/>
                </a:solidFill>
                <a:round/>
                <a:headEnd/>
                <a:tailEnd/>
              </a:ln>
            </p:spPr>
            <p:txBody>
              <a:bodyPr/>
              <a:lstStyle/>
              <a:p>
                <a:endParaRPr lang="en-US"/>
              </a:p>
            </p:txBody>
          </p:sp>
          <p:sp>
            <p:nvSpPr>
              <p:cNvPr id="18478" name="Line 53"/>
              <p:cNvSpPr>
                <a:spLocks noChangeShapeType="1"/>
              </p:cNvSpPr>
              <p:nvPr/>
            </p:nvSpPr>
            <p:spPr bwMode="auto">
              <a:xfrm>
                <a:off x="1534" y="1306"/>
                <a:ext cx="115" cy="0"/>
              </a:xfrm>
              <a:prstGeom prst="line">
                <a:avLst/>
              </a:prstGeom>
              <a:noFill/>
              <a:ln w="9525">
                <a:solidFill>
                  <a:schemeClr val="tx1"/>
                </a:solidFill>
                <a:round/>
                <a:headEnd/>
                <a:tailEnd/>
              </a:ln>
            </p:spPr>
            <p:txBody>
              <a:bodyPr/>
              <a:lstStyle/>
              <a:p>
                <a:endParaRPr lang="en-US"/>
              </a:p>
            </p:txBody>
          </p:sp>
          <p:sp>
            <p:nvSpPr>
              <p:cNvPr id="18479" name="Line 54"/>
              <p:cNvSpPr>
                <a:spLocks noChangeShapeType="1"/>
              </p:cNvSpPr>
              <p:nvPr/>
            </p:nvSpPr>
            <p:spPr bwMode="auto">
              <a:xfrm>
                <a:off x="1534" y="1397"/>
                <a:ext cx="115" cy="0"/>
              </a:xfrm>
              <a:prstGeom prst="line">
                <a:avLst/>
              </a:prstGeom>
              <a:noFill/>
              <a:ln w="9525">
                <a:solidFill>
                  <a:schemeClr val="tx1"/>
                </a:solidFill>
                <a:round/>
                <a:headEnd/>
                <a:tailEnd/>
              </a:ln>
            </p:spPr>
            <p:txBody>
              <a:bodyPr/>
              <a:lstStyle/>
              <a:p>
                <a:endParaRPr lang="en-US"/>
              </a:p>
            </p:txBody>
          </p:sp>
          <p:sp>
            <p:nvSpPr>
              <p:cNvPr id="18480" name="Line 55"/>
              <p:cNvSpPr>
                <a:spLocks noChangeShapeType="1"/>
              </p:cNvSpPr>
              <p:nvPr/>
            </p:nvSpPr>
            <p:spPr bwMode="auto">
              <a:xfrm>
                <a:off x="1534" y="1486"/>
                <a:ext cx="230" cy="0"/>
              </a:xfrm>
              <a:prstGeom prst="line">
                <a:avLst/>
              </a:prstGeom>
              <a:noFill/>
              <a:ln w="19050">
                <a:solidFill>
                  <a:schemeClr val="tx1"/>
                </a:solidFill>
                <a:round/>
                <a:headEnd/>
                <a:tailEnd/>
              </a:ln>
            </p:spPr>
            <p:txBody>
              <a:bodyPr/>
              <a:lstStyle/>
              <a:p>
                <a:endParaRPr lang="en-US"/>
              </a:p>
            </p:txBody>
          </p:sp>
          <p:sp>
            <p:nvSpPr>
              <p:cNvPr id="18481" name="Line 56"/>
              <p:cNvSpPr>
                <a:spLocks noChangeShapeType="1"/>
              </p:cNvSpPr>
              <p:nvPr/>
            </p:nvSpPr>
            <p:spPr bwMode="auto">
              <a:xfrm>
                <a:off x="1534" y="1577"/>
                <a:ext cx="115" cy="0"/>
              </a:xfrm>
              <a:prstGeom prst="line">
                <a:avLst/>
              </a:prstGeom>
              <a:noFill/>
              <a:ln w="9525">
                <a:solidFill>
                  <a:schemeClr val="tx1"/>
                </a:solidFill>
                <a:round/>
                <a:headEnd/>
                <a:tailEnd/>
              </a:ln>
            </p:spPr>
            <p:txBody>
              <a:bodyPr/>
              <a:lstStyle/>
              <a:p>
                <a:endParaRPr lang="en-US"/>
              </a:p>
            </p:txBody>
          </p:sp>
          <p:sp>
            <p:nvSpPr>
              <p:cNvPr id="18482" name="Line 57"/>
              <p:cNvSpPr>
                <a:spLocks noChangeShapeType="1"/>
              </p:cNvSpPr>
              <p:nvPr/>
            </p:nvSpPr>
            <p:spPr bwMode="auto">
              <a:xfrm>
                <a:off x="1534" y="1668"/>
                <a:ext cx="115" cy="0"/>
              </a:xfrm>
              <a:prstGeom prst="line">
                <a:avLst/>
              </a:prstGeom>
              <a:noFill/>
              <a:ln w="9525">
                <a:solidFill>
                  <a:schemeClr val="tx1"/>
                </a:solidFill>
                <a:round/>
                <a:headEnd/>
                <a:tailEnd/>
              </a:ln>
            </p:spPr>
            <p:txBody>
              <a:bodyPr/>
              <a:lstStyle/>
              <a:p>
                <a:endParaRPr lang="en-US"/>
              </a:p>
            </p:txBody>
          </p:sp>
          <p:sp>
            <p:nvSpPr>
              <p:cNvPr id="18483" name="Line 58"/>
              <p:cNvSpPr>
                <a:spLocks noChangeShapeType="1"/>
              </p:cNvSpPr>
              <p:nvPr/>
            </p:nvSpPr>
            <p:spPr bwMode="auto">
              <a:xfrm>
                <a:off x="1534" y="1758"/>
                <a:ext cx="115" cy="0"/>
              </a:xfrm>
              <a:prstGeom prst="line">
                <a:avLst/>
              </a:prstGeom>
              <a:noFill/>
              <a:ln w="9525">
                <a:solidFill>
                  <a:schemeClr val="tx1"/>
                </a:solidFill>
                <a:round/>
                <a:headEnd/>
                <a:tailEnd/>
              </a:ln>
            </p:spPr>
            <p:txBody>
              <a:bodyPr/>
              <a:lstStyle/>
              <a:p>
                <a:endParaRPr lang="en-US"/>
              </a:p>
            </p:txBody>
          </p:sp>
          <p:sp>
            <p:nvSpPr>
              <p:cNvPr id="18484" name="Line 59"/>
              <p:cNvSpPr>
                <a:spLocks noChangeShapeType="1"/>
              </p:cNvSpPr>
              <p:nvPr/>
            </p:nvSpPr>
            <p:spPr bwMode="auto">
              <a:xfrm>
                <a:off x="1534" y="1849"/>
                <a:ext cx="230" cy="0"/>
              </a:xfrm>
              <a:prstGeom prst="line">
                <a:avLst/>
              </a:prstGeom>
              <a:noFill/>
              <a:ln w="19050">
                <a:solidFill>
                  <a:schemeClr val="tx1"/>
                </a:solidFill>
                <a:round/>
                <a:headEnd/>
                <a:tailEnd/>
              </a:ln>
            </p:spPr>
            <p:txBody>
              <a:bodyPr/>
              <a:lstStyle/>
              <a:p>
                <a:endParaRPr lang="en-US"/>
              </a:p>
            </p:txBody>
          </p:sp>
          <p:sp>
            <p:nvSpPr>
              <p:cNvPr id="18485" name="Line 60"/>
              <p:cNvSpPr>
                <a:spLocks noChangeShapeType="1"/>
              </p:cNvSpPr>
              <p:nvPr/>
            </p:nvSpPr>
            <p:spPr bwMode="auto">
              <a:xfrm>
                <a:off x="1534" y="1939"/>
                <a:ext cx="115" cy="0"/>
              </a:xfrm>
              <a:prstGeom prst="line">
                <a:avLst/>
              </a:prstGeom>
              <a:noFill/>
              <a:ln w="9525">
                <a:solidFill>
                  <a:schemeClr val="tx1"/>
                </a:solidFill>
                <a:round/>
                <a:headEnd/>
                <a:tailEnd/>
              </a:ln>
            </p:spPr>
            <p:txBody>
              <a:bodyPr/>
              <a:lstStyle/>
              <a:p>
                <a:endParaRPr lang="en-US"/>
              </a:p>
            </p:txBody>
          </p:sp>
          <p:sp>
            <p:nvSpPr>
              <p:cNvPr id="18486" name="Line 61"/>
              <p:cNvSpPr>
                <a:spLocks noChangeShapeType="1"/>
              </p:cNvSpPr>
              <p:nvPr/>
            </p:nvSpPr>
            <p:spPr bwMode="auto">
              <a:xfrm>
                <a:off x="1534" y="2030"/>
                <a:ext cx="115" cy="0"/>
              </a:xfrm>
              <a:prstGeom prst="line">
                <a:avLst/>
              </a:prstGeom>
              <a:noFill/>
              <a:ln w="9525">
                <a:solidFill>
                  <a:schemeClr val="tx1"/>
                </a:solidFill>
                <a:round/>
                <a:headEnd/>
                <a:tailEnd/>
              </a:ln>
            </p:spPr>
            <p:txBody>
              <a:bodyPr/>
              <a:lstStyle/>
              <a:p>
                <a:endParaRPr lang="en-US"/>
              </a:p>
            </p:txBody>
          </p:sp>
          <p:sp>
            <p:nvSpPr>
              <p:cNvPr id="18487" name="Line 62"/>
              <p:cNvSpPr>
                <a:spLocks noChangeShapeType="1"/>
              </p:cNvSpPr>
              <p:nvPr/>
            </p:nvSpPr>
            <p:spPr bwMode="auto">
              <a:xfrm>
                <a:off x="1534" y="2120"/>
                <a:ext cx="115" cy="0"/>
              </a:xfrm>
              <a:prstGeom prst="line">
                <a:avLst/>
              </a:prstGeom>
              <a:noFill/>
              <a:ln w="9525">
                <a:solidFill>
                  <a:schemeClr val="tx1"/>
                </a:solidFill>
                <a:round/>
                <a:headEnd/>
                <a:tailEnd/>
              </a:ln>
            </p:spPr>
            <p:txBody>
              <a:bodyPr/>
              <a:lstStyle/>
              <a:p>
                <a:endParaRPr lang="en-US"/>
              </a:p>
            </p:txBody>
          </p:sp>
          <p:sp>
            <p:nvSpPr>
              <p:cNvPr id="18488" name="Line 63"/>
              <p:cNvSpPr>
                <a:spLocks noChangeShapeType="1"/>
              </p:cNvSpPr>
              <p:nvPr/>
            </p:nvSpPr>
            <p:spPr bwMode="auto">
              <a:xfrm>
                <a:off x="1534" y="2211"/>
                <a:ext cx="230" cy="0"/>
              </a:xfrm>
              <a:prstGeom prst="line">
                <a:avLst/>
              </a:prstGeom>
              <a:noFill/>
              <a:ln w="19050">
                <a:solidFill>
                  <a:schemeClr val="tx1"/>
                </a:solidFill>
                <a:round/>
                <a:headEnd/>
                <a:tailEnd/>
              </a:ln>
            </p:spPr>
            <p:txBody>
              <a:bodyPr/>
              <a:lstStyle/>
              <a:p>
                <a:endParaRPr lang="en-US"/>
              </a:p>
            </p:txBody>
          </p:sp>
          <p:sp>
            <p:nvSpPr>
              <p:cNvPr id="18489" name="Line 64"/>
              <p:cNvSpPr>
                <a:spLocks noChangeShapeType="1"/>
              </p:cNvSpPr>
              <p:nvPr/>
            </p:nvSpPr>
            <p:spPr bwMode="auto">
              <a:xfrm>
                <a:off x="1534" y="2302"/>
                <a:ext cx="115" cy="0"/>
              </a:xfrm>
              <a:prstGeom prst="line">
                <a:avLst/>
              </a:prstGeom>
              <a:noFill/>
              <a:ln w="9525">
                <a:solidFill>
                  <a:schemeClr val="tx1"/>
                </a:solidFill>
                <a:round/>
                <a:headEnd/>
                <a:tailEnd/>
              </a:ln>
            </p:spPr>
            <p:txBody>
              <a:bodyPr/>
              <a:lstStyle/>
              <a:p>
                <a:endParaRPr lang="en-US"/>
              </a:p>
            </p:txBody>
          </p:sp>
          <p:sp>
            <p:nvSpPr>
              <p:cNvPr id="18490" name="Line 65"/>
              <p:cNvSpPr>
                <a:spLocks noChangeShapeType="1"/>
              </p:cNvSpPr>
              <p:nvPr/>
            </p:nvSpPr>
            <p:spPr bwMode="auto">
              <a:xfrm>
                <a:off x="1534" y="2392"/>
                <a:ext cx="115" cy="0"/>
              </a:xfrm>
              <a:prstGeom prst="line">
                <a:avLst/>
              </a:prstGeom>
              <a:noFill/>
              <a:ln w="9525">
                <a:solidFill>
                  <a:schemeClr val="tx1"/>
                </a:solidFill>
                <a:round/>
                <a:headEnd/>
                <a:tailEnd/>
              </a:ln>
            </p:spPr>
            <p:txBody>
              <a:bodyPr/>
              <a:lstStyle/>
              <a:p>
                <a:endParaRPr lang="en-US"/>
              </a:p>
            </p:txBody>
          </p:sp>
          <p:sp>
            <p:nvSpPr>
              <p:cNvPr id="18491" name="Line 66"/>
              <p:cNvSpPr>
                <a:spLocks noChangeShapeType="1"/>
              </p:cNvSpPr>
              <p:nvPr/>
            </p:nvSpPr>
            <p:spPr bwMode="auto">
              <a:xfrm>
                <a:off x="1534" y="2482"/>
                <a:ext cx="115" cy="0"/>
              </a:xfrm>
              <a:prstGeom prst="line">
                <a:avLst/>
              </a:prstGeom>
              <a:noFill/>
              <a:ln w="9525">
                <a:solidFill>
                  <a:schemeClr val="tx1"/>
                </a:solidFill>
                <a:round/>
                <a:headEnd/>
                <a:tailEnd/>
              </a:ln>
            </p:spPr>
            <p:txBody>
              <a:bodyPr/>
              <a:lstStyle/>
              <a:p>
                <a:endParaRPr lang="en-US"/>
              </a:p>
            </p:txBody>
          </p:sp>
          <p:sp>
            <p:nvSpPr>
              <p:cNvPr id="18492" name="Line 67"/>
              <p:cNvSpPr>
                <a:spLocks noChangeShapeType="1"/>
              </p:cNvSpPr>
              <p:nvPr/>
            </p:nvSpPr>
            <p:spPr bwMode="auto">
              <a:xfrm>
                <a:off x="1534" y="2573"/>
                <a:ext cx="230" cy="0"/>
              </a:xfrm>
              <a:prstGeom prst="line">
                <a:avLst/>
              </a:prstGeom>
              <a:noFill/>
              <a:ln w="19050">
                <a:solidFill>
                  <a:schemeClr val="tx1"/>
                </a:solidFill>
                <a:round/>
                <a:headEnd/>
                <a:tailEnd/>
              </a:ln>
            </p:spPr>
            <p:txBody>
              <a:bodyPr/>
              <a:lstStyle/>
              <a:p>
                <a:endParaRPr lang="en-US"/>
              </a:p>
            </p:txBody>
          </p:sp>
          <p:sp>
            <p:nvSpPr>
              <p:cNvPr id="18493" name="Line 68"/>
              <p:cNvSpPr>
                <a:spLocks noChangeShapeType="1"/>
              </p:cNvSpPr>
              <p:nvPr/>
            </p:nvSpPr>
            <p:spPr bwMode="auto">
              <a:xfrm>
                <a:off x="1534" y="2663"/>
                <a:ext cx="115" cy="0"/>
              </a:xfrm>
              <a:prstGeom prst="line">
                <a:avLst/>
              </a:prstGeom>
              <a:noFill/>
              <a:ln w="9525">
                <a:solidFill>
                  <a:schemeClr val="tx1"/>
                </a:solidFill>
                <a:round/>
                <a:headEnd/>
                <a:tailEnd/>
              </a:ln>
            </p:spPr>
            <p:txBody>
              <a:bodyPr/>
              <a:lstStyle/>
              <a:p>
                <a:endParaRPr lang="en-US"/>
              </a:p>
            </p:txBody>
          </p:sp>
          <p:sp>
            <p:nvSpPr>
              <p:cNvPr id="18494" name="Line 69"/>
              <p:cNvSpPr>
                <a:spLocks noChangeShapeType="1"/>
              </p:cNvSpPr>
              <p:nvPr/>
            </p:nvSpPr>
            <p:spPr bwMode="auto">
              <a:xfrm>
                <a:off x="1534" y="2754"/>
                <a:ext cx="115" cy="0"/>
              </a:xfrm>
              <a:prstGeom prst="line">
                <a:avLst/>
              </a:prstGeom>
              <a:noFill/>
              <a:ln w="9525">
                <a:solidFill>
                  <a:schemeClr val="tx1"/>
                </a:solidFill>
                <a:round/>
                <a:headEnd/>
                <a:tailEnd/>
              </a:ln>
            </p:spPr>
            <p:txBody>
              <a:bodyPr/>
              <a:lstStyle/>
              <a:p>
                <a:endParaRPr lang="en-US"/>
              </a:p>
            </p:txBody>
          </p:sp>
          <p:sp>
            <p:nvSpPr>
              <p:cNvPr id="18495" name="Line 70"/>
              <p:cNvSpPr>
                <a:spLocks noChangeShapeType="1"/>
              </p:cNvSpPr>
              <p:nvPr/>
            </p:nvSpPr>
            <p:spPr bwMode="auto">
              <a:xfrm>
                <a:off x="1534" y="2845"/>
                <a:ext cx="115" cy="0"/>
              </a:xfrm>
              <a:prstGeom prst="line">
                <a:avLst/>
              </a:prstGeom>
              <a:noFill/>
              <a:ln w="9525">
                <a:solidFill>
                  <a:schemeClr val="tx1"/>
                </a:solidFill>
                <a:round/>
                <a:headEnd/>
                <a:tailEnd/>
              </a:ln>
            </p:spPr>
            <p:txBody>
              <a:bodyPr/>
              <a:lstStyle/>
              <a:p>
                <a:endParaRPr lang="en-US"/>
              </a:p>
            </p:txBody>
          </p:sp>
          <p:sp>
            <p:nvSpPr>
              <p:cNvPr id="18496" name="Line 71"/>
              <p:cNvSpPr>
                <a:spLocks noChangeShapeType="1"/>
              </p:cNvSpPr>
              <p:nvPr/>
            </p:nvSpPr>
            <p:spPr bwMode="auto">
              <a:xfrm>
                <a:off x="1534" y="2935"/>
                <a:ext cx="230" cy="0"/>
              </a:xfrm>
              <a:prstGeom prst="line">
                <a:avLst/>
              </a:prstGeom>
              <a:noFill/>
              <a:ln w="19050">
                <a:solidFill>
                  <a:schemeClr val="tx1"/>
                </a:solidFill>
                <a:round/>
                <a:headEnd/>
                <a:tailEnd/>
              </a:ln>
            </p:spPr>
            <p:txBody>
              <a:bodyPr/>
              <a:lstStyle/>
              <a:p>
                <a:endParaRPr lang="en-US"/>
              </a:p>
            </p:txBody>
          </p:sp>
          <p:sp>
            <p:nvSpPr>
              <p:cNvPr id="18497" name="Text Box 72"/>
              <p:cNvSpPr txBox="1">
                <a:spLocks noChangeArrowheads="1"/>
              </p:cNvSpPr>
              <p:nvPr/>
            </p:nvSpPr>
            <p:spPr bwMode="auto">
              <a:xfrm>
                <a:off x="1751" y="1029"/>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100</a:t>
                </a:r>
              </a:p>
            </p:txBody>
          </p:sp>
          <p:sp>
            <p:nvSpPr>
              <p:cNvPr id="18498" name="Text Box 73"/>
              <p:cNvSpPr txBox="1">
                <a:spLocks noChangeArrowheads="1"/>
              </p:cNvSpPr>
              <p:nvPr/>
            </p:nvSpPr>
            <p:spPr bwMode="auto">
              <a:xfrm>
                <a:off x="1751" y="1749"/>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60</a:t>
                </a:r>
              </a:p>
            </p:txBody>
          </p:sp>
          <p:sp>
            <p:nvSpPr>
              <p:cNvPr id="18499" name="Text Box 74"/>
              <p:cNvSpPr txBox="1">
                <a:spLocks noChangeArrowheads="1"/>
              </p:cNvSpPr>
              <p:nvPr/>
            </p:nvSpPr>
            <p:spPr bwMode="auto">
              <a:xfrm>
                <a:off x="1751" y="2109"/>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40</a:t>
                </a:r>
              </a:p>
            </p:txBody>
          </p:sp>
          <p:sp>
            <p:nvSpPr>
              <p:cNvPr id="18500" name="Text Box 75"/>
              <p:cNvSpPr txBox="1">
                <a:spLocks noChangeArrowheads="1"/>
              </p:cNvSpPr>
              <p:nvPr/>
            </p:nvSpPr>
            <p:spPr bwMode="auto">
              <a:xfrm>
                <a:off x="1751" y="2469"/>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20</a:t>
                </a:r>
              </a:p>
            </p:txBody>
          </p:sp>
          <p:sp>
            <p:nvSpPr>
              <p:cNvPr id="18501" name="Text Box 76"/>
              <p:cNvSpPr txBox="1">
                <a:spLocks noChangeArrowheads="1"/>
              </p:cNvSpPr>
              <p:nvPr/>
            </p:nvSpPr>
            <p:spPr bwMode="auto">
              <a:xfrm>
                <a:off x="1751" y="1389"/>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80</a:t>
                </a:r>
              </a:p>
            </p:txBody>
          </p:sp>
          <p:sp>
            <p:nvSpPr>
              <p:cNvPr id="18502" name="Text Box 77"/>
              <p:cNvSpPr txBox="1">
                <a:spLocks noChangeArrowheads="1"/>
              </p:cNvSpPr>
              <p:nvPr/>
            </p:nvSpPr>
            <p:spPr bwMode="auto">
              <a:xfrm>
                <a:off x="1751" y="2771"/>
                <a:ext cx="460" cy="231"/>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0</a:t>
                </a:r>
              </a:p>
            </p:txBody>
          </p:sp>
          <p:sp>
            <p:nvSpPr>
              <p:cNvPr id="18503" name="Freeform 78"/>
              <p:cNvSpPr>
                <a:spLocks/>
              </p:cNvSpPr>
              <p:nvPr/>
            </p:nvSpPr>
            <p:spPr bwMode="auto">
              <a:xfrm>
                <a:off x="1392" y="2888"/>
                <a:ext cx="820" cy="203"/>
              </a:xfrm>
              <a:custGeom>
                <a:avLst/>
                <a:gdLst>
                  <a:gd name="T0" fmla="*/ 0 w 820"/>
                  <a:gd name="T1" fmla="*/ 17 h 242"/>
                  <a:gd name="T2" fmla="*/ 79 w 820"/>
                  <a:gd name="T3" fmla="*/ 0 h 242"/>
                  <a:gd name="T4" fmla="*/ 123 w 820"/>
                  <a:gd name="T5" fmla="*/ 0 h 242"/>
                  <a:gd name="T6" fmla="*/ 159 w 820"/>
                  <a:gd name="T7" fmla="*/ 5 h 242"/>
                  <a:gd name="T8" fmla="*/ 654 w 820"/>
                  <a:gd name="T9" fmla="*/ 5 h 242"/>
                  <a:gd name="T10" fmla="*/ 700 w 820"/>
                  <a:gd name="T11" fmla="*/ 0 h 242"/>
                  <a:gd name="T12" fmla="*/ 741 w 820"/>
                  <a:gd name="T13" fmla="*/ 0 h 242"/>
                  <a:gd name="T14" fmla="*/ 820 w 820"/>
                  <a:gd name="T15" fmla="*/ 17 h 242"/>
                  <a:gd name="T16" fmla="*/ 0 w 820"/>
                  <a:gd name="T17" fmla="*/ 17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vi-VN">
                  <a:cs typeface="Times New Roman" pitchFamily="18" charset="0"/>
                </a:endParaRPr>
              </a:p>
            </p:txBody>
          </p:sp>
        </p:grpSp>
      </p:grpSp>
      <p:sp>
        <p:nvSpPr>
          <p:cNvPr id="73" name="Rectangle 117"/>
          <p:cNvSpPr>
            <a:spLocks noChangeArrowheads="1"/>
          </p:cNvSpPr>
          <p:nvPr/>
        </p:nvSpPr>
        <p:spPr bwMode="auto">
          <a:xfrm>
            <a:off x="7010400" y="1125538"/>
            <a:ext cx="941388" cy="2819400"/>
          </a:xfrm>
          <a:prstGeom prst="rect">
            <a:avLst/>
          </a:prstGeom>
          <a:solidFill>
            <a:srgbClr val="08E1F8"/>
          </a:solidFill>
          <a:ln w="9525">
            <a:noFill/>
            <a:miter lim="800000"/>
            <a:headEnd/>
            <a:tailEnd/>
          </a:ln>
        </p:spPr>
        <p:txBody>
          <a:bodyPr wrap="none" anchor="ctr"/>
          <a:lstStyle/>
          <a:p>
            <a:endParaRPr lang="vi-VN">
              <a:cs typeface="Times New Roman" pitchFamily="18" charset="0"/>
            </a:endParaRPr>
          </a:p>
        </p:txBody>
      </p:sp>
      <p:grpSp>
        <p:nvGrpSpPr>
          <p:cNvPr id="9" name="Group 118"/>
          <p:cNvGrpSpPr>
            <a:grpSpLocks/>
          </p:cNvGrpSpPr>
          <p:nvPr/>
        </p:nvGrpSpPr>
        <p:grpSpPr bwMode="auto">
          <a:xfrm>
            <a:off x="6781800" y="658813"/>
            <a:ext cx="1343025" cy="3490912"/>
            <a:chOff x="776" y="1502"/>
            <a:chExt cx="846" cy="2570"/>
          </a:xfrm>
        </p:grpSpPr>
        <p:sp>
          <p:nvSpPr>
            <p:cNvPr id="18444" name="Freeform 119"/>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vi-VN">
                <a:cs typeface="Times New Roman" pitchFamily="18" charset="0"/>
              </a:endParaRPr>
            </a:p>
          </p:txBody>
        </p:sp>
        <p:sp>
          <p:nvSpPr>
            <p:cNvPr id="18445" name="Line 120"/>
            <p:cNvSpPr>
              <a:spLocks noChangeShapeType="1"/>
            </p:cNvSpPr>
            <p:nvPr/>
          </p:nvSpPr>
          <p:spPr bwMode="auto">
            <a:xfrm>
              <a:off x="918" y="1746"/>
              <a:ext cx="230" cy="0"/>
            </a:xfrm>
            <a:prstGeom prst="line">
              <a:avLst/>
            </a:prstGeom>
            <a:noFill/>
            <a:ln w="19050">
              <a:solidFill>
                <a:schemeClr val="tx1"/>
              </a:solidFill>
              <a:round/>
              <a:headEnd/>
              <a:tailEnd/>
            </a:ln>
          </p:spPr>
          <p:txBody>
            <a:bodyPr/>
            <a:lstStyle/>
            <a:p>
              <a:endParaRPr lang="en-US"/>
            </a:p>
          </p:txBody>
        </p:sp>
        <p:sp>
          <p:nvSpPr>
            <p:cNvPr id="18446" name="Line 121"/>
            <p:cNvSpPr>
              <a:spLocks noChangeShapeType="1"/>
            </p:cNvSpPr>
            <p:nvPr/>
          </p:nvSpPr>
          <p:spPr bwMode="auto">
            <a:xfrm>
              <a:off x="918" y="1853"/>
              <a:ext cx="115" cy="0"/>
            </a:xfrm>
            <a:prstGeom prst="line">
              <a:avLst/>
            </a:prstGeom>
            <a:noFill/>
            <a:ln w="9525">
              <a:solidFill>
                <a:schemeClr val="tx1"/>
              </a:solidFill>
              <a:round/>
              <a:headEnd/>
              <a:tailEnd/>
            </a:ln>
          </p:spPr>
          <p:txBody>
            <a:bodyPr/>
            <a:lstStyle/>
            <a:p>
              <a:endParaRPr lang="en-US"/>
            </a:p>
          </p:txBody>
        </p:sp>
        <p:sp>
          <p:nvSpPr>
            <p:cNvPr id="18447" name="Line 122"/>
            <p:cNvSpPr>
              <a:spLocks noChangeShapeType="1"/>
            </p:cNvSpPr>
            <p:nvPr/>
          </p:nvSpPr>
          <p:spPr bwMode="auto">
            <a:xfrm>
              <a:off x="918" y="1961"/>
              <a:ext cx="115" cy="0"/>
            </a:xfrm>
            <a:prstGeom prst="line">
              <a:avLst/>
            </a:prstGeom>
            <a:noFill/>
            <a:ln w="9525">
              <a:solidFill>
                <a:schemeClr val="tx1"/>
              </a:solidFill>
              <a:round/>
              <a:headEnd/>
              <a:tailEnd/>
            </a:ln>
          </p:spPr>
          <p:txBody>
            <a:bodyPr/>
            <a:lstStyle/>
            <a:p>
              <a:endParaRPr lang="en-US"/>
            </a:p>
          </p:txBody>
        </p:sp>
        <p:sp>
          <p:nvSpPr>
            <p:cNvPr id="18448" name="Line 123"/>
            <p:cNvSpPr>
              <a:spLocks noChangeShapeType="1"/>
            </p:cNvSpPr>
            <p:nvPr/>
          </p:nvSpPr>
          <p:spPr bwMode="auto">
            <a:xfrm>
              <a:off x="918" y="2069"/>
              <a:ext cx="115" cy="0"/>
            </a:xfrm>
            <a:prstGeom prst="line">
              <a:avLst/>
            </a:prstGeom>
            <a:noFill/>
            <a:ln w="9525">
              <a:solidFill>
                <a:schemeClr val="tx1"/>
              </a:solidFill>
              <a:round/>
              <a:headEnd/>
              <a:tailEnd/>
            </a:ln>
          </p:spPr>
          <p:txBody>
            <a:bodyPr/>
            <a:lstStyle/>
            <a:p>
              <a:endParaRPr lang="en-US"/>
            </a:p>
          </p:txBody>
        </p:sp>
        <p:sp>
          <p:nvSpPr>
            <p:cNvPr id="18449" name="Line 124"/>
            <p:cNvSpPr>
              <a:spLocks noChangeShapeType="1"/>
            </p:cNvSpPr>
            <p:nvPr/>
          </p:nvSpPr>
          <p:spPr bwMode="auto">
            <a:xfrm>
              <a:off x="918" y="2176"/>
              <a:ext cx="230" cy="0"/>
            </a:xfrm>
            <a:prstGeom prst="line">
              <a:avLst/>
            </a:prstGeom>
            <a:noFill/>
            <a:ln w="19050">
              <a:solidFill>
                <a:schemeClr val="tx1"/>
              </a:solidFill>
              <a:round/>
              <a:headEnd/>
              <a:tailEnd/>
            </a:ln>
          </p:spPr>
          <p:txBody>
            <a:bodyPr/>
            <a:lstStyle/>
            <a:p>
              <a:endParaRPr lang="en-US"/>
            </a:p>
          </p:txBody>
        </p:sp>
        <p:sp>
          <p:nvSpPr>
            <p:cNvPr id="18450" name="Line 125"/>
            <p:cNvSpPr>
              <a:spLocks noChangeShapeType="1"/>
            </p:cNvSpPr>
            <p:nvPr/>
          </p:nvSpPr>
          <p:spPr bwMode="auto">
            <a:xfrm>
              <a:off x="918" y="2284"/>
              <a:ext cx="115" cy="0"/>
            </a:xfrm>
            <a:prstGeom prst="line">
              <a:avLst/>
            </a:prstGeom>
            <a:noFill/>
            <a:ln w="9525">
              <a:solidFill>
                <a:schemeClr val="tx1"/>
              </a:solidFill>
              <a:round/>
              <a:headEnd/>
              <a:tailEnd/>
            </a:ln>
          </p:spPr>
          <p:txBody>
            <a:bodyPr/>
            <a:lstStyle/>
            <a:p>
              <a:endParaRPr lang="en-US"/>
            </a:p>
          </p:txBody>
        </p:sp>
        <p:sp>
          <p:nvSpPr>
            <p:cNvPr id="18451" name="Line 126"/>
            <p:cNvSpPr>
              <a:spLocks noChangeShapeType="1"/>
            </p:cNvSpPr>
            <p:nvPr/>
          </p:nvSpPr>
          <p:spPr bwMode="auto">
            <a:xfrm>
              <a:off x="918" y="2392"/>
              <a:ext cx="115" cy="0"/>
            </a:xfrm>
            <a:prstGeom prst="line">
              <a:avLst/>
            </a:prstGeom>
            <a:noFill/>
            <a:ln w="9525">
              <a:solidFill>
                <a:schemeClr val="tx1"/>
              </a:solidFill>
              <a:round/>
              <a:headEnd/>
              <a:tailEnd/>
            </a:ln>
          </p:spPr>
          <p:txBody>
            <a:bodyPr/>
            <a:lstStyle/>
            <a:p>
              <a:endParaRPr lang="en-US"/>
            </a:p>
          </p:txBody>
        </p:sp>
        <p:sp>
          <p:nvSpPr>
            <p:cNvPr id="18452" name="Line 127"/>
            <p:cNvSpPr>
              <a:spLocks noChangeShapeType="1"/>
            </p:cNvSpPr>
            <p:nvPr/>
          </p:nvSpPr>
          <p:spPr bwMode="auto">
            <a:xfrm>
              <a:off x="918" y="2499"/>
              <a:ext cx="115" cy="0"/>
            </a:xfrm>
            <a:prstGeom prst="line">
              <a:avLst/>
            </a:prstGeom>
            <a:noFill/>
            <a:ln w="9525">
              <a:solidFill>
                <a:schemeClr val="tx1"/>
              </a:solidFill>
              <a:round/>
              <a:headEnd/>
              <a:tailEnd/>
            </a:ln>
          </p:spPr>
          <p:txBody>
            <a:bodyPr/>
            <a:lstStyle/>
            <a:p>
              <a:endParaRPr lang="en-US"/>
            </a:p>
          </p:txBody>
        </p:sp>
        <p:sp>
          <p:nvSpPr>
            <p:cNvPr id="18453" name="Line 128"/>
            <p:cNvSpPr>
              <a:spLocks noChangeShapeType="1"/>
            </p:cNvSpPr>
            <p:nvPr/>
          </p:nvSpPr>
          <p:spPr bwMode="auto">
            <a:xfrm>
              <a:off x="918" y="2607"/>
              <a:ext cx="230" cy="0"/>
            </a:xfrm>
            <a:prstGeom prst="line">
              <a:avLst/>
            </a:prstGeom>
            <a:noFill/>
            <a:ln w="19050">
              <a:solidFill>
                <a:schemeClr val="tx1"/>
              </a:solidFill>
              <a:round/>
              <a:headEnd/>
              <a:tailEnd/>
            </a:ln>
          </p:spPr>
          <p:txBody>
            <a:bodyPr/>
            <a:lstStyle/>
            <a:p>
              <a:endParaRPr lang="en-US"/>
            </a:p>
          </p:txBody>
        </p:sp>
        <p:sp>
          <p:nvSpPr>
            <p:cNvPr id="18454" name="Line 129"/>
            <p:cNvSpPr>
              <a:spLocks noChangeShapeType="1"/>
            </p:cNvSpPr>
            <p:nvPr/>
          </p:nvSpPr>
          <p:spPr bwMode="auto">
            <a:xfrm>
              <a:off x="918" y="2715"/>
              <a:ext cx="115" cy="0"/>
            </a:xfrm>
            <a:prstGeom prst="line">
              <a:avLst/>
            </a:prstGeom>
            <a:noFill/>
            <a:ln w="9525">
              <a:solidFill>
                <a:schemeClr val="tx1"/>
              </a:solidFill>
              <a:round/>
              <a:headEnd/>
              <a:tailEnd/>
            </a:ln>
          </p:spPr>
          <p:txBody>
            <a:bodyPr/>
            <a:lstStyle/>
            <a:p>
              <a:endParaRPr lang="en-US"/>
            </a:p>
          </p:txBody>
        </p:sp>
        <p:sp>
          <p:nvSpPr>
            <p:cNvPr id="18455" name="Line 130"/>
            <p:cNvSpPr>
              <a:spLocks noChangeShapeType="1"/>
            </p:cNvSpPr>
            <p:nvPr/>
          </p:nvSpPr>
          <p:spPr bwMode="auto">
            <a:xfrm>
              <a:off x="918" y="2823"/>
              <a:ext cx="115" cy="0"/>
            </a:xfrm>
            <a:prstGeom prst="line">
              <a:avLst/>
            </a:prstGeom>
            <a:noFill/>
            <a:ln w="9525">
              <a:solidFill>
                <a:schemeClr val="tx1"/>
              </a:solidFill>
              <a:round/>
              <a:headEnd/>
              <a:tailEnd/>
            </a:ln>
          </p:spPr>
          <p:txBody>
            <a:bodyPr/>
            <a:lstStyle/>
            <a:p>
              <a:endParaRPr lang="en-US"/>
            </a:p>
          </p:txBody>
        </p:sp>
        <p:sp>
          <p:nvSpPr>
            <p:cNvPr id="18456" name="Line 131"/>
            <p:cNvSpPr>
              <a:spLocks noChangeShapeType="1"/>
            </p:cNvSpPr>
            <p:nvPr/>
          </p:nvSpPr>
          <p:spPr bwMode="auto">
            <a:xfrm>
              <a:off x="918" y="2930"/>
              <a:ext cx="115" cy="0"/>
            </a:xfrm>
            <a:prstGeom prst="line">
              <a:avLst/>
            </a:prstGeom>
            <a:noFill/>
            <a:ln w="9525">
              <a:solidFill>
                <a:schemeClr val="tx1"/>
              </a:solidFill>
              <a:round/>
              <a:headEnd/>
              <a:tailEnd/>
            </a:ln>
          </p:spPr>
          <p:txBody>
            <a:bodyPr/>
            <a:lstStyle/>
            <a:p>
              <a:endParaRPr lang="en-US"/>
            </a:p>
          </p:txBody>
        </p:sp>
        <p:sp>
          <p:nvSpPr>
            <p:cNvPr id="18457" name="Line 132"/>
            <p:cNvSpPr>
              <a:spLocks noChangeShapeType="1"/>
            </p:cNvSpPr>
            <p:nvPr/>
          </p:nvSpPr>
          <p:spPr bwMode="auto">
            <a:xfrm>
              <a:off x="918" y="3038"/>
              <a:ext cx="230" cy="0"/>
            </a:xfrm>
            <a:prstGeom prst="line">
              <a:avLst/>
            </a:prstGeom>
            <a:noFill/>
            <a:ln w="19050">
              <a:solidFill>
                <a:schemeClr val="tx1"/>
              </a:solidFill>
              <a:round/>
              <a:headEnd/>
              <a:tailEnd/>
            </a:ln>
          </p:spPr>
          <p:txBody>
            <a:bodyPr/>
            <a:lstStyle/>
            <a:p>
              <a:endParaRPr lang="en-US"/>
            </a:p>
          </p:txBody>
        </p:sp>
        <p:sp>
          <p:nvSpPr>
            <p:cNvPr id="18458" name="Line 133"/>
            <p:cNvSpPr>
              <a:spLocks noChangeShapeType="1"/>
            </p:cNvSpPr>
            <p:nvPr/>
          </p:nvSpPr>
          <p:spPr bwMode="auto">
            <a:xfrm>
              <a:off x="918" y="3146"/>
              <a:ext cx="115" cy="0"/>
            </a:xfrm>
            <a:prstGeom prst="line">
              <a:avLst/>
            </a:prstGeom>
            <a:noFill/>
            <a:ln w="9525">
              <a:solidFill>
                <a:schemeClr val="tx1"/>
              </a:solidFill>
              <a:round/>
              <a:headEnd/>
              <a:tailEnd/>
            </a:ln>
          </p:spPr>
          <p:txBody>
            <a:bodyPr/>
            <a:lstStyle/>
            <a:p>
              <a:endParaRPr lang="en-US"/>
            </a:p>
          </p:txBody>
        </p:sp>
        <p:sp>
          <p:nvSpPr>
            <p:cNvPr id="18459" name="Line 134"/>
            <p:cNvSpPr>
              <a:spLocks noChangeShapeType="1"/>
            </p:cNvSpPr>
            <p:nvPr/>
          </p:nvSpPr>
          <p:spPr bwMode="auto">
            <a:xfrm>
              <a:off x="918" y="3253"/>
              <a:ext cx="115" cy="0"/>
            </a:xfrm>
            <a:prstGeom prst="line">
              <a:avLst/>
            </a:prstGeom>
            <a:noFill/>
            <a:ln w="9525">
              <a:solidFill>
                <a:schemeClr val="tx1"/>
              </a:solidFill>
              <a:round/>
              <a:headEnd/>
              <a:tailEnd/>
            </a:ln>
          </p:spPr>
          <p:txBody>
            <a:bodyPr/>
            <a:lstStyle/>
            <a:p>
              <a:endParaRPr lang="en-US"/>
            </a:p>
          </p:txBody>
        </p:sp>
        <p:sp>
          <p:nvSpPr>
            <p:cNvPr id="18460" name="Line 135"/>
            <p:cNvSpPr>
              <a:spLocks noChangeShapeType="1"/>
            </p:cNvSpPr>
            <p:nvPr/>
          </p:nvSpPr>
          <p:spPr bwMode="auto">
            <a:xfrm>
              <a:off x="918" y="3361"/>
              <a:ext cx="115" cy="0"/>
            </a:xfrm>
            <a:prstGeom prst="line">
              <a:avLst/>
            </a:prstGeom>
            <a:noFill/>
            <a:ln w="9525">
              <a:solidFill>
                <a:schemeClr val="tx1"/>
              </a:solidFill>
              <a:round/>
              <a:headEnd/>
              <a:tailEnd/>
            </a:ln>
          </p:spPr>
          <p:txBody>
            <a:bodyPr/>
            <a:lstStyle/>
            <a:p>
              <a:endParaRPr lang="en-US"/>
            </a:p>
          </p:txBody>
        </p:sp>
        <p:sp>
          <p:nvSpPr>
            <p:cNvPr id="18461" name="Line 136"/>
            <p:cNvSpPr>
              <a:spLocks noChangeShapeType="1"/>
            </p:cNvSpPr>
            <p:nvPr/>
          </p:nvSpPr>
          <p:spPr bwMode="auto">
            <a:xfrm>
              <a:off x="918" y="3469"/>
              <a:ext cx="230" cy="0"/>
            </a:xfrm>
            <a:prstGeom prst="line">
              <a:avLst/>
            </a:prstGeom>
            <a:noFill/>
            <a:ln w="19050">
              <a:solidFill>
                <a:schemeClr val="tx1"/>
              </a:solidFill>
              <a:round/>
              <a:headEnd/>
              <a:tailEnd/>
            </a:ln>
          </p:spPr>
          <p:txBody>
            <a:bodyPr/>
            <a:lstStyle/>
            <a:p>
              <a:endParaRPr lang="en-US"/>
            </a:p>
          </p:txBody>
        </p:sp>
        <p:sp>
          <p:nvSpPr>
            <p:cNvPr id="18462" name="Line 137"/>
            <p:cNvSpPr>
              <a:spLocks noChangeShapeType="1"/>
            </p:cNvSpPr>
            <p:nvPr/>
          </p:nvSpPr>
          <p:spPr bwMode="auto">
            <a:xfrm>
              <a:off x="918" y="3576"/>
              <a:ext cx="115" cy="0"/>
            </a:xfrm>
            <a:prstGeom prst="line">
              <a:avLst/>
            </a:prstGeom>
            <a:noFill/>
            <a:ln w="9525">
              <a:solidFill>
                <a:schemeClr val="tx1"/>
              </a:solidFill>
              <a:round/>
              <a:headEnd/>
              <a:tailEnd/>
            </a:ln>
          </p:spPr>
          <p:txBody>
            <a:bodyPr/>
            <a:lstStyle/>
            <a:p>
              <a:endParaRPr lang="en-US"/>
            </a:p>
          </p:txBody>
        </p:sp>
        <p:sp>
          <p:nvSpPr>
            <p:cNvPr id="18463" name="Line 138"/>
            <p:cNvSpPr>
              <a:spLocks noChangeShapeType="1"/>
            </p:cNvSpPr>
            <p:nvPr/>
          </p:nvSpPr>
          <p:spPr bwMode="auto">
            <a:xfrm>
              <a:off x="918" y="3684"/>
              <a:ext cx="115" cy="0"/>
            </a:xfrm>
            <a:prstGeom prst="line">
              <a:avLst/>
            </a:prstGeom>
            <a:noFill/>
            <a:ln w="9525">
              <a:solidFill>
                <a:schemeClr val="tx1"/>
              </a:solidFill>
              <a:round/>
              <a:headEnd/>
              <a:tailEnd/>
            </a:ln>
          </p:spPr>
          <p:txBody>
            <a:bodyPr/>
            <a:lstStyle/>
            <a:p>
              <a:endParaRPr lang="en-US"/>
            </a:p>
          </p:txBody>
        </p:sp>
        <p:sp>
          <p:nvSpPr>
            <p:cNvPr id="18464" name="Line 139"/>
            <p:cNvSpPr>
              <a:spLocks noChangeShapeType="1"/>
            </p:cNvSpPr>
            <p:nvPr/>
          </p:nvSpPr>
          <p:spPr bwMode="auto">
            <a:xfrm>
              <a:off x="918" y="3792"/>
              <a:ext cx="115" cy="0"/>
            </a:xfrm>
            <a:prstGeom prst="line">
              <a:avLst/>
            </a:prstGeom>
            <a:noFill/>
            <a:ln w="9525">
              <a:solidFill>
                <a:schemeClr val="tx1"/>
              </a:solidFill>
              <a:round/>
              <a:headEnd/>
              <a:tailEnd/>
            </a:ln>
          </p:spPr>
          <p:txBody>
            <a:bodyPr/>
            <a:lstStyle/>
            <a:p>
              <a:endParaRPr lang="en-US"/>
            </a:p>
          </p:txBody>
        </p:sp>
        <p:sp>
          <p:nvSpPr>
            <p:cNvPr id="18465" name="Line 140"/>
            <p:cNvSpPr>
              <a:spLocks noChangeShapeType="1"/>
            </p:cNvSpPr>
            <p:nvPr/>
          </p:nvSpPr>
          <p:spPr bwMode="auto">
            <a:xfrm>
              <a:off x="918" y="3900"/>
              <a:ext cx="230" cy="0"/>
            </a:xfrm>
            <a:prstGeom prst="line">
              <a:avLst/>
            </a:prstGeom>
            <a:noFill/>
            <a:ln w="19050">
              <a:solidFill>
                <a:schemeClr val="tx1"/>
              </a:solidFill>
              <a:round/>
              <a:headEnd/>
              <a:tailEnd/>
            </a:ln>
          </p:spPr>
          <p:txBody>
            <a:bodyPr/>
            <a:lstStyle/>
            <a:p>
              <a:endParaRPr lang="en-US"/>
            </a:p>
          </p:txBody>
        </p:sp>
        <p:sp>
          <p:nvSpPr>
            <p:cNvPr id="18466" name="Text Box 141"/>
            <p:cNvSpPr txBox="1">
              <a:spLocks noChangeArrowheads="1"/>
            </p:cNvSpPr>
            <p:nvPr/>
          </p:nvSpPr>
          <p:spPr bwMode="auto">
            <a:xfrm>
              <a:off x="1135" y="1632"/>
              <a:ext cx="460" cy="270"/>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100</a:t>
              </a:r>
            </a:p>
          </p:txBody>
        </p:sp>
        <p:sp>
          <p:nvSpPr>
            <p:cNvPr id="18467" name="Text Box 142"/>
            <p:cNvSpPr txBox="1">
              <a:spLocks noChangeArrowheads="1"/>
            </p:cNvSpPr>
            <p:nvPr/>
          </p:nvSpPr>
          <p:spPr bwMode="auto">
            <a:xfrm>
              <a:off x="1135" y="2488"/>
              <a:ext cx="460" cy="270"/>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60</a:t>
              </a:r>
            </a:p>
          </p:txBody>
        </p:sp>
        <p:sp>
          <p:nvSpPr>
            <p:cNvPr id="18468" name="Text Box 143"/>
            <p:cNvSpPr txBox="1">
              <a:spLocks noChangeArrowheads="1"/>
            </p:cNvSpPr>
            <p:nvPr/>
          </p:nvSpPr>
          <p:spPr bwMode="auto">
            <a:xfrm>
              <a:off x="1135" y="2917"/>
              <a:ext cx="460" cy="270"/>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40</a:t>
              </a:r>
            </a:p>
          </p:txBody>
        </p:sp>
        <p:sp>
          <p:nvSpPr>
            <p:cNvPr id="18469" name="Text Box 144"/>
            <p:cNvSpPr txBox="1">
              <a:spLocks noChangeArrowheads="1"/>
            </p:cNvSpPr>
            <p:nvPr/>
          </p:nvSpPr>
          <p:spPr bwMode="auto">
            <a:xfrm>
              <a:off x="1135" y="3345"/>
              <a:ext cx="460" cy="270"/>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20</a:t>
              </a:r>
            </a:p>
          </p:txBody>
        </p:sp>
        <p:sp>
          <p:nvSpPr>
            <p:cNvPr id="18470" name="Text Box 145"/>
            <p:cNvSpPr txBox="1">
              <a:spLocks noChangeArrowheads="1"/>
            </p:cNvSpPr>
            <p:nvPr/>
          </p:nvSpPr>
          <p:spPr bwMode="auto">
            <a:xfrm>
              <a:off x="1135" y="2059"/>
              <a:ext cx="460" cy="270"/>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80</a:t>
              </a:r>
            </a:p>
          </p:txBody>
        </p:sp>
        <p:sp>
          <p:nvSpPr>
            <p:cNvPr id="18471" name="Text Box 146"/>
            <p:cNvSpPr txBox="1">
              <a:spLocks noChangeArrowheads="1"/>
            </p:cNvSpPr>
            <p:nvPr/>
          </p:nvSpPr>
          <p:spPr bwMode="auto">
            <a:xfrm>
              <a:off x="1135" y="3704"/>
              <a:ext cx="460" cy="270"/>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0</a:t>
              </a:r>
            </a:p>
          </p:txBody>
        </p:sp>
        <p:sp>
          <p:nvSpPr>
            <p:cNvPr id="18472" name="Freeform 147"/>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vi-VN">
                <a:cs typeface="Times New Roman" pitchFamily="18" charset="0"/>
              </a:endParaRPr>
            </a:p>
          </p:txBody>
        </p:sp>
      </p:grpSp>
      <p:sp>
        <p:nvSpPr>
          <p:cNvPr id="104" name="Text Box 152"/>
          <p:cNvSpPr txBox="1">
            <a:spLocks noChangeArrowheads="1"/>
          </p:cNvSpPr>
          <p:nvPr/>
        </p:nvSpPr>
        <p:spPr bwMode="auto">
          <a:xfrm>
            <a:off x="5181601" y="950913"/>
            <a:ext cx="1371600" cy="523220"/>
          </a:xfrm>
          <a:prstGeom prst="rect">
            <a:avLst/>
          </a:prstGeom>
          <a:noFill/>
          <a:ln w="9525">
            <a:solidFill>
              <a:srgbClr val="CC0000"/>
            </a:solidFill>
            <a:miter lim="800000"/>
            <a:headEnd/>
            <a:tailEnd/>
          </a:ln>
        </p:spPr>
        <p:txBody>
          <a:bodyPr wrap="square">
            <a:spAutoFit/>
          </a:bodyPr>
          <a:lstStyle/>
          <a:p>
            <a:pPr>
              <a:spcBef>
                <a:spcPct val="50000"/>
              </a:spcBef>
            </a:pPr>
            <a:r>
              <a:rPr lang="en-US" sz="2800" dirty="0" smtClean="0">
                <a:latin typeface="Times New Roman" pitchFamily="18" charset="0"/>
                <a:cs typeface="Times New Roman" pitchFamily="18" charset="0"/>
              </a:rPr>
              <a:t>95cm</a:t>
            </a:r>
            <a:r>
              <a:rPr lang="en-US" sz="2800" baseline="30000" dirty="0" smtClean="0">
                <a:latin typeface="Times New Roman" pitchFamily="18" charset="0"/>
                <a:cs typeface="Times New Roman" pitchFamily="18" charset="0"/>
              </a:rPr>
              <a:t>3</a:t>
            </a:r>
            <a:endParaRPr lang="vi-VN" sz="2800" dirty="0">
              <a:latin typeface="Times New Roman" pitchFamily="18" charset="0"/>
              <a:cs typeface="Times New Roman" pitchFamily="18" charset="0"/>
            </a:endParaRPr>
          </a:p>
        </p:txBody>
      </p:sp>
      <p:sp>
        <p:nvSpPr>
          <p:cNvPr id="105" name="Line 153"/>
          <p:cNvSpPr>
            <a:spLocks noChangeShapeType="1"/>
          </p:cNvSpPr>
          <p:nvPr/>
        </p:nvSpPr>
        <p:spPr bwMode="auto">
          <a:xfrm>
            <a:off x="6732588" y="1125538"/>
            <a:ext cx="228600" cy="0"/>
          </a:xfrm>
          <a:prstGeom prst="line">
            <a:avLst/>
          </a:prstGeom>
          <a:noFill/>
          <a:ln w="9525">
            <a:solidFill>
              <a:schemeClr val="tx1"/>
            </a:solidFill>
            <a:miter lim="800000"/>
            <a:headEnd/>
            <a:tailEnd type="triangle" w="med" len="med"/>
          </a:ln>
        </p:spPr>
        <p:txBody>
          <a:bodyPr wrap="none"/>
          <a:lstStyle/>
          <a:p>
            <a:endParaRPr lang="en-US"/>
          </a:p>
        </p:txBody>
      </p:sp>
      <p:sp>
        <p:nvSpPr>
          <p:cNvPr id="6" name="TextBox 5"/>
          <p:cNvSpPr txBox="1">
            <a:spLocks noChangeArrowheads="1"/>
          </p:cNvSpPr>
          <p:nvPr/>
        </p:nvSpPr>
        <p:spPr bwMode="auto">
          <a:xfrm>
            <a:off x="0" y="1600200"/>
            <a:ext cx="6705600" cy="4401205"/>
          </a:xfrm>
          <a:prstGeom prst="rect">
            <a:avLst/>
          </a:prstGeom>
          <a:noFill/>
          <a:ln w="9525">
            <a:noFill/>
            <a:miter lim="800000"/>
            <a:headEnd/>
            <a:tailEnd/>
          </a:ln>
        </p:spPr>
        <p:txBody>
          <a:bodyPr wrap="square">
            <a:spAutoFit/>
          </a:bodyPr>
          <a:lstStyle/>
          <a:p>
            <a:r>
              <a:rPr lang="en-US" sz="3600" b="1" dirty="0">
                <a:latin typeface="Times New Roman" pitchFamily="18" charset="0"/>
                <a:cs typeface="Times New Roman" pitchFamily="18" charset="0"/>
              </a:rPr>
              <a:t>C2: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rượu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rượu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rượu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hỗn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hợp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rượu</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vi-VN" sz="3600" dirty="0">
                <a:latin typeface="Times New Roman" pitchFamily="18" charset="0"/>
                <a:cs typeface="Times New Roman" pitchFamily="18" charset="0"/>
              </a:rPr>
              <a:t>.</a:t>
            </a:r>
          </a:p>
          <a:p>
            <a:endParaRPr lang="en-US" sz="2800" dirty="0">
              <a:cs typeface="Times New Roman" pitchFamily="18" charset="0"/>
            </a:endParaRPr>
          </a:p>
        </p:txBody>
      </p:sp>
      <p:sp>
        <p:nvSpPr>
          <p:cNvPr id="18443" name="TextBox 3"/>
          <p:cNvSpPr txBox="1">
            <a:spLocks noChangeArrowheads="1"/>
          </p:cNvSpPr>
          <p:nvPr/>
        </p:nvSpPr>
        <p:spPr bwMode="auto">
          <a:xfrm>
            <a:off x="107950" y="-26988"/>
            <a:ext cx="9036050" cy="584201"/>
          </a:xfrm>
          <a:prstGeom prst="rect">
            <a:avLst/>
          </a:prstGeom>
          <a:noFill/>
          <a:ln w="9525">
            <a:noFill/>
            <a:miter lim="800000"/>
            <a:headEnd/>
            <a:tailEnd/>
          </a:ln>
        </p:spPr>
        <p:txBody>
          <a:bodyPr>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Giữa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endParaRPr lang="en-US" sz="3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70" decel="100000"/>
                                        <p:tgtEl>
                                          <p:spTgt spid="7"/>
                                        </p:tgtEl>
                                      </p:cBhvr>
                                    </p:animEffect>
                                    <p:animScale>
                                      <p:cBhvr>
                                        <p:cTn id="17" dur="770" decel="100000"/>
                                        <p:tgtEl>
                                          <p:spTgt spid="7"/>
                                        </p:tgtEl>
                                      </p:cBhvr>
                                      <p:from x="10000" y="10000"/>
                                      <p:to x="200000" y="450000"/>
                                    </p:animScale>
                                    <p:animScale>
                                      <p:cBhvr>
                                        <p:cTn id="18" dur="1230" accel="100000" fill="hold">
                                          <p:stCondLst>
                                            <p:cond delay="770"/>
                                          </p:stCondLst>
                                        </p:cTn>
                                        <p:tgtEl>
                                          <p:spTgt spid="7"/>
                                        </p:tgtEl>
                                      </p:cBhvr>
                                      <p:from x="200000" y="450000"/>
                                      <p:to x="100000" y="100000"/>
                                    </p:animScale>
                                    <p:set>
                                      <p:cBhvr>
                                        <p:cTn id="19" dur="770" fill="hold"/>
                                        <p:tgtEl>
                                          <p:spTgt spid="7"/>
                                        </p:tgtEl>
                                        <p:attrNameLst>
                                          <p:attrName>ppt_x</p:attrName>
                                        </p:attrNameLst>
                                      </p:cBhvr>
                                      <p:to>
                                        <p:strVal val="(0.5)"/>
                                      </p:to>
                                    </p:set>
                                    <p:anim from="(0.5)" to="(#ppt_x)" calcmode="lin" valueType="num">
                                      <p:cBhvr>
                                        <p:cTn id="20" dur="1230" accel="100000" fill="hold">
                                          <p:stCondLst>
                                            <p:cond delay="770"/>
                                          </p:stCondLst>
                                        </p:cTn>
                                        <p:tgtEl>
                                          <p:spTgt spid="7"/>
                                        </p:tgtEl>
                                        <p:attrNameLst>
                                          <p:attrName>ppt_x</p:attrName>
                                        </p:attrNameLst>
                                      </p:cBhvr>
                                    </p:anim>
                                    <p:set>
                                      <p:cBhvr>
                                        <p:cTn id="21" dur="770" fill="hold"/>
                                        <p:tgtEl>
                                          <p:spTgt spid="7"/>
                                        </p:tgtEl>
                                        <p:attrNameLst>
                                          <p:attrName>ppt_y</p:attrName>
                                        </p:attrNameLst>
                                      </p:cBhvr>
                                      <p:to>
                                        <p:strVal val="(#ppt_y+0.4)"/>
                                      </p:to>
                                    </p:set>
                                    <p:anim from="(#ppt_y+0.4)" to="(#ppt_y)" calcmode="lin" valueType="num">
                                      <p:cBhvr>
                                        <p:cTn id="22" dur="1230" accel="100000" fill="hold">
                                          <p:stCondLst>
                                            <p:cond delay="770"/>
                                          </p:stCondLst>
                                        </p:cTn>
                                        <p:tgtEl>
                                          <p:spTgt spid="7"/>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70" decel="100000"/>
                                        <p:tgtEl>
                                          <p:spTgt spid="3"/>
                                        </p:tgtEl>
                                      </p:cBhvr>
                                    </p:animEffect>
                                    <p:animScale>
                                      <p:cBhvr>
                                        <p:cTn id="35" dur="770" decel="100000"/>
                                        <p:tgtEl>
                                          <p:spTgt spid="3"/>
                                        </p:tgtEl>
                                      </p:cBhvr>
                                      <p:from x="10000" y="10000"/>
                                      <p:to x="200000" y="450000"/>
                                    </p:animScale>
                                    <p:animScale>
                                      <p:cBhvr>
                                        <p:cTn id="36" dur="1230" accel="100000" fill="hold">
                                          <p:stCondLst>
                                            <p:cond delay="770"/>
                                          </p:stCondLst>
                                        </p:cTn>
                                        <p:tgtEl>
                                          <p:spTgt spid="3"/>
                                        </p:tgtEl>
                                      </p:cBhvr>
                                      <p:from x="200000" y="450000"/>
                                      <p:to x="100000" y="100000"/>
                                    </p:animScale>
                                    <p:set>
                                      <p:cBhvr>
                                        <p:cTn id="37" dur="770" fill="hold"/>
                                        <p:tgtEl>
                                          <p:spTgt spid="3"/>
                                        </p:tgtEl>
                                        <p:attrNameLst>
                                          <p:attrName>ppt_x</p:attrName>
                                        </p:attrNameLst>
                                      </p:cBhvr>
                                      <p:to>
                                        <p:strVal val="(0.5)"/>
                                      </p:to>
                                    </p:set>
                                    <p:anim from="(0.5)" to="(#ppt_x)" calcmode="lin" valueType="num">
                                      <p:cBhvr>
                                        <p:cTn id="38" dur="1230" accel="100000" fill="hold">
                                          <p:stCondLst>
                                            <p:cond delay="770"/>
                                          </p:stCondLst>
                                        </p:cTn>
                                        <p:tgtEl>
                                          <p:spTgt spid="3"/>
                                        </p:tgtEl>
                                        <p:attrNameLst>
                                          <p:attrName>ppt_x</p:attrName>
                                        </p:attrNameLst>
                                      </p:cBhvr>
                                    </p:anim>
                                    <p:set>
                                      <p:cBhvr>
                                        <p:cTn id="39" dur="770" fill="hold"/>
                                        <p:tgtEl>
                                          <p:spTgt spid="3"/>
                                        </p:tgtEl>
                                        <p:attrNameLst>
                                          <p:attrName>ppt_y</p:attrName>
                                        </p:attrNameLst>
                                      </p:cBhvr>
                                      <p:to>
                                        <p:strVal val="(#ppt_y+0.4)"/>
                                      </p:to>
                                    </p:set>
                                    <p:anim from="(#ppt_y+0.4)" to="(#ppt_y)" calcmode="lin" valueType="num">
                                      <p:cBhvr>
                                        <p:cTn id="40" dur="1230" accel="100000" fill="hold">
                                          <p:stCondLst>
                                            <p:cond delay="770"/>
                                          </p:stCondLst>
                                        </p:cTn>
                                        <p:tgtEl>
                                          <p:spTgt spid="3"/>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diamond(in)">
                                      <p:cBhvr>
                                        <p:cTn id="45" dur="2000"/>
                                        <p:tgtEl>
                                          <p:spTgt spid="73"/>
                                        </p:tgtEl>
                                      </p:cBhvr>
                                    </p:animEffect>
                                  </p:childTnLst>
                                </p:cTn>
                              </p:par>
                              <p:par>
                                <p:cTn id="46" presetID="8"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2000"/>
                                        <p:tgtEl>
                                          <p:spTgt spid="9"/>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diamond(in)">
                                      <p:cBhvr>
                                        <p:cTn id="51" dur="2000"/>
                                        <p:tgtEl>
                                          <p:spTgt spid="105"/>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diamond(in)">
                                      <p:cBhvr>
                                        <p:cTn id="54" dur="2000"/>
                                        <p:tgtEl>
                                          <p:spTgt spid="10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xit" presetSubtype="10" fill="hold" nodeType="clickEffect">
                                  <p:stCondLst>
                                    <p:cond delay="0"/>
                                  </p:stCondLst>
                                  <p:childTnLst>
                                    <p:animEffect transition="out" filter="randombar(horizontal)">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4" presetClass="exit" presetSubtype="10" fill="hold" nodeType="withEffect">
                                  <p:stCondLst>
                                    <p:cond delay="0"/>
                                  </p:stCondLst>
                                  <p:childTnLst>
                                    <p:animEffect transition="out" filter="randombar(horizontal)">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circle(in)">
                                      <p:cBhvr>
                                        <p:cTn id="7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3" grpId="0" animBg="1"/>
      <p:bldP spid="104" grpId="0" animBg="1"/>
      <p:bldP spid="10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1" name="Text Box 7"/>
          <p:cNvSpPr txBox="1">
            <a:spLocks noChangeArrowheads="1"/>
          </p:cNvSpPr>
          <p:nvPr/>
        </p:nvSpPr>
        <p:spPr bwMode="auto">
          <a:xfrm>
            <a:off x="206375" y="1295400"/>
            <a:ext cx="8937625" cy="1446213"/>
          </a:xfrm>
          <a:prstGeom prst="rect">
            <a:avLst/>
          </a:prstGeom>
          <a:noFill/>
          <a:ln w="9525">
            <a:noFill/>
            <a:miter lim="800000"/>
            <a:headEnd/>
            <a:tailEnd/>
          </a:ln>
        </p:spPr>
        <p:txBody>
          <a:bodyPr>
            <a:spAutoFit/>
          </a:bodyPr>
          <a:lstStyle/>
          <a:p>
            <a:pPr>
              <a:spcBef>
                <a:spcPct val="50000"/>
              </a:spcBef>
            </a:pPr>
            <a:r>
              <a:rPr lang="en-US" sz="4400" b="1" i="1" u="sng" dirty="0" err="1">
                <a:solidFill>
                  <a:schemeClr val="tx2"/>
                </a:solidFill>
                <a:latin typeface="Times New Roman" pitchFamily="18" charset="0"/>
                <a:cs typeface="Times New Roman" pitchFamily="18" charset="0"/>
              </a:rPr>
              <a:t>Kết</a:t>
            </a:r>
            <a:r>
              <a:rPr lang="en-US" sz="4400" b="1" i="1" u="sng" dirty="0">
                <a:solidFill>
                  <a:schemeClr val="tx2"/>
                </a:solidFill>
                <a:latin typeface="Times New Roman" pitchFamily="18" charset="0"/>
                <a:cs typeface="Times New Roman" pitchFamily="18" charset="0"/>
              </a:rPr>
              <a:t> </a:t>
            </a:r>
            <a:r>
              <a:rPr lang="en-US" sz="4400" b="1" i="1" u="sng" dirty="0" err="1">
                <a:solidFill>
                  <a:schemeClr val="tx2"/>
                </a:solidFill>
                <a:latin typeface="Times New Roman" pitchFamily="18" charset="0"/>
                <a:cs typeface="Times New Roman" pitchFamily="18" charset="0"/>
              </a:rPr>
              <a:t>luận</a:t>
            </a:r>
            <a:r>
              <a:rPr lang="en-US" sz="4400" b="1" i="1" dirty="0">
                <a:solidFill>
                  <a:schemeClr val="tx2"/>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Giữa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các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nguyên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tử</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phân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tử</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có</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khoảng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cách</a:t>
            </a:r>
            <a:r>
              <a:rPr lang="en-US" sz="4400" dirty="0">
                <a:solidFill>
                  <a:srgbClr val="FF0000"/>
                </a:solidFill>
                <a:latin typeface="Times New Roman" pitchFamily="18" charset="0"/>
                <a:cs typeface="Times New Roman" pitchFamily="18" charset="0"/>
              </a:rPr>
              <a:t>.</a:t>
            </a:r>
          </a:p>
        </p:txBody>
      </p:sp>
      <p:grpSp>
        <p:nvGrpSpPr>
          <p:cNvPr id="2" name="Group 14"/>
          <p:cNvGrpSpPr>
            <a:grpSpLocks/>
          </p:cNvGrpSpPr>
          <p:nvPr/>
        </p:nvGrpSpPr>
        <p:grpSpPr bwMode="auto">
          <a:xfrm>
            <a:off x="609600" y="3962400"/>
            <a:ext cx="1828800" cy="1371600"/>
            <a:chOff x="912" y="2112"/>
            <a:chExt cx="1488" cy="1056"/>
          </a:xfrm>
        </p:grpSpPr>
        <p:sp>
          <p:nvSpPr>
            <p:cNvPr id="19492" name="Oval 15"/>
            <p:cNvSpPr>
              <a:spLocks noChangeArrowheads="1"/>
            </p:cNvSpPr>
            <p:nvPr/>
          </p:nvSpPr>
          <p:spPr bwMode="auto">
            <a:xfrm>
              <a:off x="912"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3" name="Oval 16"/>
            <p:cNvSpPr>
              <a:spLocks noChangeArrowheads="1"/>
            </p:cNvSpPr>
            <p:nvPr/>
          </p:nvSpPr>
          <p:spPr bwMode="auto">
            <a:xfrm>
              <a:off x="1200"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4" name="Oval 17"/>
            <p:cNvSpPr>
              <a:spLocks noChangeArrowheads="1"/>
            </p:cNvSpPr>
            <p:nvPr/>
          </p:nvSpPr>
          <p:spPr bwMode="auto">
            <a:xfrm>
              <a:off x="148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5" name="Oval 18"/>
            <p:cNvSpPr>
              <a:spLocks noChangeArrowheads="1"/>
            </p:cNvSpPr>
            <p:nvPr/>
          </p:nvSpPr>
          <p:spPr bwMode="auto">
            <a:xfrm>
              <a:off x="172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6" name="Oval 19"/>
            <p:cNvSpPr>
              <a:spLocks noChangeArrowheads="1"/>
            </p:cNvSpPr>
            <p:nvPr/>
          </p:nvSpPr>
          <p:spPr bwMode="auto">
            <a:xfrm>
              <a:off x="196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7" name="Oval 20"/>
            <p:cNvSpPr>
              <a:spLocks noChangeArrowheads="1"/>
            </p:cNvSpPr>
            <p:nvPr/>
          </p:nvSpPr>
          <p:spPr bwMode="auto">
            <a:xfrm>
              <a:off x="220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8" name="Oval 21"/>
            <p:cNvSpPr>
              <a:spLocks noChangeArrowheads="1"/>
            </p:cNvSpPr>
            <p:nvPr/>
          </p:nvSpPr>
          <p:spPr bwMode="auto">
            <a:xfrm>
              <a:off x="912"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9" name="Oval 22"/>
            <p:cNvSpPr>
              <a:spLocks noChangeArrowheads="1"/>
            </p:cNvSpPr>
            <p:nvPr/>
          </p:nvSpPr>
          <p:spPr bwMode="auto">
            <a:xfrm>
              <a:off x="1200"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0" name="Oval 23"/>
            <p:cNvSpPr>
              <a:spLocks noChangeArrowheads="1"/>
            </p:cNvSpPr>
            <p:nvPr/>
          </p:nvSpPr>
          <p:spPr bwMode="auto">
            <a:xfrm>
              <a:off x="148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1" name="Oval 24"/>
            <p:cNvSpPr>
              <a:spLocks noChangeArrowheads="1"/>
            </p:cNvSpPr>
            <p:nvPr/>
          </p:nvSpPr>
          <p:spPr bwMode="auto">
            <a:xfrm>
              <a:off x="172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2" name="Oval 25"/>
            <p:cNvSpPr>
              <a:spLocks noChangeArrowheads="1"/>
            </p:cNvSpPr>
            <p:nvPr/>
          </p:nvSpPr>
          <p:spPr bwMode="auto">
            <a:xfrm>
              <a:off x="196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3" name="Oval 26"/>
            <p:cNvSpPr>
              <a:spLocks noChangeArrowheads="1"/>
            </p:cNvSpPr>
            <p:nvPr/>
          </p:nvSpPr>
          <p:spPr bwMode="auto">
            <a:xfrm>
              <a:off x="220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4" name="Oval 27"/>
            <p:cNvSpPr>
              <a:spLocks noChangeArrowheads="1"/>
            </p:cNvSpPr>
            <p:nvPr/>
          </p:nvSpPr>
          <p:spPr bwMode="auto">
            <a:xfrm>
              <a:off x="912"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5" name="Oval 28"/>
            <p:cNvSpPr>
              <a:spLocks noChangeArrowheads="1"/>
            </p:cNvSpPr>
            <p:nvPr/>
          </p:nvSpPr>
          <p:spPr bwMode="auto">
            <a:xfrm>
              <a:off x="1200"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6" name="Oval 29"/>
            <p:cNvSpPr>
              <a:spLocks noChangeArrowheads="1"/>
            </p:cNvSpPr>
            <p:nvPr/>
          </p:nvSpPr>
          <p:spPr bwMode="auto">
            <a:xfrm>
              <a:off x="148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7" name="Oval 30"/>
            <p:cNvSpPr>
              <a:spLocks noChangeArrowheads="1"/>
            </p:cNvSpPr>
            <p:nvPr/>
          </p:nvSpPr>
          <p:spPr bwMode="auto">
            <a:xfrm>
              <a:off x="172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8" name="Oval 31"/>
            <p:cNvSpPr>
              <a:spLocks noChangeArrowheads="1"/>
            </p:cNvSpPr>
            <p:nvPr/>
          </p:nvSpPr>
          <p:spPr bwMode="auto">
            <a:xfrm>
              <a:off x="196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09" name="Oval 32"/>
            <p:cNvSpPr>
              <a:spLocks noChangeArrowheads="1"/>
            </p:cNvSpPr>
            <p:nvPr/>
          </p:nvSpPr>
          <p:spPr bwMode="auto">
            <a:xfrm>
              <a:off x="220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10" name="Oval 33"/>
            <p:cNvSpPr>
              <a:spLocks noChangeArrowheads="1"/>
            </p:cNvSpPr>
            <p:nvPr/>
          </p:nvSpPr>
          <p:spPr bwMode="auto">
            <a:xfrm>
              <a:off x="912"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11" name="Oval 34"/>
            <p:cNvSpPr>
              <a:spLocks noChangeArrowheads="1"/>
            </p:cNvSpPr>
            <p:nvPr/>
          </p:nvSpPr>
          <p:spPr bwMode="auto">
            <a:xfrm>
              <a:off x="1200"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12" name="Oval 35"/>
            <p:cNvSpPr>
              <a:spLocks noChangeArrowheads="1"/>
            </p:cNvSpPr>
            <p:nvPr/>
          </p:nvSpPr>
          <p:spPr bwMode="auto">
            <a:xfrm>
              <a:off x="148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13" name="Oval 36"/>
            <p:cNvSpPr>
              <a:spLocks noChangeArrowheads="1"/>
            </p:cNvSpPr>
            <p:nvPr/>
          </p:nvSpPr>
          <p:spPr bwMode="auto">
            <a:xfrm>
              <a:off x="172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14" name="Oval 37"/>
            <p:cNvSpPr>
              <a:spLocks noChangeArrowheads="1"/>
            </p:cNvSpPr>
            <p:nvPr/>
          </p:nvSpPr>
          <p:spPr bwMode="auto">
            <a:xfrm>
              <a:off x="196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515" name="Oval 38"/>
            <p:cNvSpPr>
              <a:spLocks noChangeArrowheads="1"/>
            </p:cNvSpPr>
            <p:nvPr/>
          </p:nvSpPr>
          <p:spPr bwMode="auto">
            <a:xfrm>
              <a:off x="220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grpSp>
      <p:grpSp>
        <p:nvGrpSpPr>
          <p:cNvPr id="3" name="Group 39"/>
          <p:cNvGrpSpPr>
            <a:grpSpLocks/>
          </p:cNvGrpSpPr>
          <p:nvPr/>
        </p:nvGrpSpPr>
        <p:grpSpPr bwMode="auto">
          <a:xfrm>
            <a:off x="2819400" y="3962400"/>
            <a:ext cx="2895600" cy="1371600"/>
            <a:chOff x="2976" y="1728"/>
            <a:chExt cx="2208" cy="1056"/>
          </a:xfrm>
        </p:grpSpPr>
        <p:sp>
          <p:nvSpPr>
            <p:cNvPr id="19474" name="Oval 40"/>
            <p:cNvSpPr>
              <a:spLocks noChangeArrowheads="1"/>
            </p:cNvSpPr>
            <p:nvPr/>
          </p:nvSpPr>
          <p:spPr bwMode="auto">
            <a:xfrm>
              <a:off x="2976"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75" name="Oval 41"/>
            <p:cNvSpPr>
              <a:spLocks noChangeArrowheads="1"/>
            </p:cNvSpPr>
            <p:nvPr/>
          </p:nvSpPr>
          <p:spPr bwMode="auto">
            <a:xfrm>
              <a:off x="34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76" name="Oval 42"/>
            <p:cNvSpPr>
              <a:spLocks noChangeArrowheads="1"/>
            </p:cNvSpPr>
            <p:nvPr/>
          </p:nvSpPr>
          <p:spPr bwMode="auto">
            <a:xfrm>
              <a:off x="3840"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77" name="Oval 43"/>
            <p:cNvSpPr>
              <a:spLocks noChangeArrowheads="1"/>
            </p:cNvSpPr>
            <p:nvPr/>
          </p:nvSpPr>
          <p:spPr bwMode="auto">
            <a:xfrm>
              <a:off x="4224"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78" name="Oval 44"/>
            <p:cNvSpPr>
              <a:spLocks noChangeArrowheads="1"/>
            </p:cNvSpPr>
            <p:nvPr/>
          </p:nvSpPr>
          <p:spPr bwMode="auto">
            <a:xfrm>
              <a:off x="46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79" name="Oval 45"/>
            <p:cNvSpPr>
              <a:spLocks noChangeArrowheads="1"/>
            </p:cNvSpPr>
            <p:nvPr/>
          </p:nvSpPr>
          <p:spPr bwMode="auto">
            <a:xfrm>
              <a:off x="4992"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0" name="Oval 46"/>
            <p:cNvSpPr>
              <a:spLocks noChangeArrowheads="1"/>
            </p:cNvSpPr>
            <p:nvPr/>
          </p:nvSpPr>
          <p:spPr bwMode="auto">
            <a:xfrm>
              <a:off x="2976"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1" name="Oval 47"/>
            <p:cNvSpPr>
              <a:spLocks noChangeArrowheads="1"/>
            </p:cNvSpPr>
            <p:nvPr/>
          </p:nvSpPr>
          <p:spPr bwMode="auto">
            <a:xfrm>
              <a:off x="34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2" name="Oval 48"/>
            <p:cNvSpPr>
              <a:spLocks noChangeArrowheads="1"/>
            </p:cNvSpPr>
            <p:nvPr/>
          </p:nvSpPr>
          <p:spPr bwMode="auto">
            <a:xfrm>
              <a:off x="3840"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3" name="Oval 49"/>
            <p:cNvSpPr>
              <a:spLocks noChangeArrowheads="1"/>
            </p:cNvSpPr>
            <p:nvPr/>
          </p:nvSpPr>
          <p:spPr bwMode="auto">
            <a:xfrm>
              <a:off x="4224"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4" name="Oval 50"/>
            <p:cNvSpPr>
              <a:spLocks noChangeArrowheads="1"/>
            </p:cNvSpPr>
            <p:nvPr/>
          </p:nvSpPr>
          <p:spPr bwMode="auto">
            <a:xfrm>
              <a:off x="46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5" name="Oval 51"/>
            <p:cNvSpPr>
              <a:spLocks noChangeArrowheads="1"/>
            </p:cNvSpPr>
            <p:nvPr/>
          </p:nvSpPr>
          <p:spPr bwMode="auto">
            <a:xfrm>
              <a:off x="4992"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6" name="Oval 52"/>
            <p:cNvSpPr>
              <a:spLocks noChangeArrowheads="1"/>
            </p:cNvSpPr>
            <p:nvPr/>
          </p:nvSpPr>
          <p:spPr bwMode="auto">
            <a:xfrm>
              <a:off x="2976"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7" name="Oval 53"/>
            <p:cNvSpPr>
              <a:spLocks noChangeArrowheads="1"/>
            </p:cNvSpPr>
            <p:nvPr/>
          </p:nvSpPr>
          <p:spPr bwMode="auto">
            <a:xfrm>
              <a:off x="34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8" name="Oval 54"/>
            <p:cNvSpPr>
              <a:spLocks noChangeArrowheads="1"/>
            </p:cNvSpPr>
            <p:nvPr/>
          </p:nvSpPr>
          <p:spPr bwMode="auto">
            <a:xfrm>
              <a:off x="3840"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89" name="Oval 55"/>
            <p:cNvSpPr>
              <a:spLocks noChangeArrowheads="1"/>
            </p:cNvSpPr>
            <p:nvPr/>
          </p:nvSpPr>
          <p:spPr bwMode="auto">
            <a:xfrm>
              <a:off x="4224"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0" name="Oval 56"/>
            <p:cNvSpPr>
              <a:spLocks noChangeArrowheads="1"/>
            </p:cNvSpPr>
            <p:nvPr/>
          </p:nvSpPr>
          <p:spPr bwMode="auto">
            <a:xfrm>
              <a:off x="46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sp>
          <p:nvSpPr>
            <p:cNvPr id="19491" name="Oval 57"/>
            <p:cNvSpPr>
              <a:spLocks noChangeArrowheads="1"/>
            </p:cNvSpPr>
            <p:nvPr/>
          </p:nvSpPr>
          <p:spPr bwMode="auto">
            <a:xfrm>
              <a:off x="4992"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p>
              <a:endParaRPr lang="en-US">
                <a:cs typeface="Times New Roman" pitchFamily="18" charset="0"/>
              </a:endParaRPr>
            </a:p>
          </p:txBody>
        </p:sp>
      </p:grpSp>
      <p:grpSp>
        <p:nvGrpSpPr>
          <p:cNvPr id="4" name="Group 58"/>
          <p:cNvGrpSpPr>
            <a:grpSpLocks/>
          </p:cNvGrpSpPr>
          <p:nvPr/>
        </p:nvGrpSpPr>
        <p:grpSpPr bwMode="auto">
          <a:xfrm>
            <a:off x="6096000" y="3886200"/>
            <a:ext cx="2286000" cy="1828800"/>
            <a:chOff x="1920" y="3024"/>
            <a:chExt cx="1440" cy="1152"/>
          </a:xfrm>
        </p:grpSpPr>
        <p:sp>
          <p:nvSpPr>
            <p:cNvPr id="19465" name="Oval 59"/>
            <p:cNvSpPr>
              <a:spLocks noChangeArrowheads="1"/>
            </p:cNvSpPr>
            <p:nvPr/>
          </p:nvSpPr>
          <p:spPr bwMode="auto">
            <a:xfrm>
              <a:off x="1920" y="302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66" name="Oval 60"/>
            <p:cNvSpPr>
              <a:spLocks noChangeArrowheads="1"/>
            </p:cNvSpPr>
            <p:nvPr/>
          </p:nvSpPr>
          <p:spPr bwMode="auto">
            <a:xfrm>
              <a:off x="2544" y="302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67" name="Oval 61"/>
            <p:cNvSpPr>
              <a:spLocks noChangeArrowheads="1"/>
            </p:cNvSpPr>
            <p:nvPr/>
          </p:nvSpPr>
          <p:spPr bwMode="auto">
            <a:xfrm>
              <a:off x="3168" y="302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68" name="Oval 62"/>
            <p:cNvSpPr>
              <a:spLocks noChangeArrowheads="1"/>
            </p:cNvSpPr>
            <p:nvPr/>
          </p:nvSpPr>
          <p:spPr bwMode="auto">
            <a:xfrm>
              <a:off x="1920" y="350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69" name="Oval 63"/>
            <p:cNvSpPr>
              <a:spLocks noChangeArrowheads="1"/>
            </p:cNvSpPr>
            <p:nvPr/>
          </p:nvSpPr>
          <p:spPr bwMode="auto">
            <a:xfrm>
              <a:off x="2544" y="350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70" name="Oval 64"/>
            <p:cNvSpPr>
              <a:spLocks noChangeArrowheads="1"/>
            </p:cNvSpPr>
            <p:nvPr/>
          </p:nvSpPr>
          <p:spPr bwMode="auto">
            <a:xfrm>
              <a:off x="3168" y="350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71" name="Oval 65"/>
            <p:cNvSpPr>
              <a:spLocks noChangeArrowheads="1"/>
            </p:cNvSpPr>
            <p:nvPr/>
          </p:nvSpPr>
          <p:spPr bwMode="auto">
            <a:xfrm>
              <a:off x="1920" y="398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72" name="Oval 66"/>
            <p:cNvSpPr>
              <a:spLocks noChangeArrowheads="1"/>
            </p:cNvSpPr>
            <p:nvPr/>
          </p:nvSpPr>
          <p:spPr bwMode="auto">
            <a:xfrm>
              <a:off x="2544" y="398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sp>
          <p:nvSpPr>
            <p:cNvPr id="19473" name="Oval 67"/>
            <p:cNvSpPr>
              <a:spLocks noChangeArrowheads="1"/>
            </p:cNvSpPr>
            <p:nvPr/>
          </p:nvSpPr>
          <p:spPr bwMode="auto">
            <a:xfrm>
              <a:off x="3168" y="3984"/>
              <a:ext cx="192" cy="192"/>
            </a:xfrm>
            <a:prstGeom prst="ellipse">
              <a:avLst/>
            </a:prstGeom>
            <a:solidFill>
              <a:srgbClr val="AAD45E"/>
            </a:solidFill>
            <a:ln w="9525">
              <a:solidFill>
                <a:schemeClr val="tx1"/>
              </a:solidFill>
              <a:round/>
              <a:headEnd/>
              <a:tailEnd/>
            </a:ln>
          </p:spPr>
          <p:txBody>
            <a:bodyPr wrap="none" anchor="ctr"/>
            <a:lstStyle/>
            <a:p>
              <a:endParaRPr lang="en-US">
                <a:cs typeface="Times New Roman" pitchFamily="18" charset="0"/>
              </a:endParaRPr>
            </a:p>
          </p:txBody>
        </p:sp>
      </p:grpSp>
      <p:sp>
        <p:nvSpPr>
          <p:cNvPr id="19524" name="Text Box 68"/>
          <p:cNvSpPr txBox="1">
            <a:spLocks noChangeArrowheads="1"/>
          </p:cNvSpPr>
          <p:nvPr/>
        </p:nvSpPr>
        <p:spPr bwMode="auto">
          <a:xfrm>
            <a:off x="762000" y="5638800"/>
            <a:ext cx="1676400" cy="523220"/>
          </a:xfrm>
          <a:prstGeom prst="rect">
            <a:avLst/>
          </a:prstGeom>
          <a:noFill/>
          <a:ln w="9525">
            <a:noFill/>
            <a:miter lim="800000"/>
            <a:headEnd/>
            <a:tailEnd/>
          </a:ln>
          <a:effectLst/>
        </p:spPr>
        <p:txBody>
          <a:bodyPr wrap="square">
            <a:spAutoFit/>
          </a:bodyPr>
          <a:lstStyle/>
          <a:p>
            <a:pPr algn="ctr">
              <a:spcBef>
                <a:spcPct val="50000"/>
              </a:spcBef>
              <a:defRPr/>
            </a:pPr>
            <a:r>
              <a:rPr lang="en-US" sz="2800" b="1" dirty="0" err="1">
                <a:effectLst>
                  <a:outerShdw blurRad="38100" dist="38100" dir="2700000" algn="tl">
                    <a:srgbClr val="C0C0C0"/>
                  </a:outerShdw>
                </a:effectLst>
                <a:latin typeface="Times New Roman" pitchFamily="18" charset="0"/>
                <a:cs typeface="Times New Roman" pitchFamily="18" charset="0"/>
              </a:rPr>
              <a:t>Thể</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rắn</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9525" name="Text Box 69"/>
          <p:cNvSpPr txBox="1">
            <a:spLocks noChangeArrowheads="1"/>
          </p:cNvSpPr>
          <p:nvPr/>
        </p:nvSpPr>
        <p:spPr bwMode="auto">
          <a:xfrm>
            <a:off x="3276600" y="5638800"/>
            <a:ext cx="1752600" cy="523220"/>
          </a:xfrm>
          <a:prstGeom prst="rect">
            <a:avLst/>
          </a:prstGeom>
          <a:noFill/>
          <a:ln w="9525">
            <a:noFill/>
            <a:miter lim="800000"/>
            <a:headEnd/>
            <a:tailEnd/>
          </a:ln>
          <a:effectLst/>
        </p:spPr>
        <p:txBody>
          <a:bodyPr wrap="square">
            <a:spAutoFit/>
          </a:bodyPr>
          <a:lstStyle/>
          <a:p>
            <a:pPr algn="ctr">
              <a:spcBef>
                <a:spcPct val="50000"/>
              </a:spcBef>
              <a:defRPr/>
            </a:pPr>
            <a:r>
              <a:rPr lang="en-US" sz="2800" b="1" dirty="0" err="1">
                <a:effectLst>
                  <a:outerShdw blurRad="38100" dist="38100" dir="2700000" algn="tl">
                    <a:srgbClr val="C0C0C0"/>
                  </a:outerShdw>
                </a:effectLst>
                <a:latin typeface="Times New Roman" pitchFamily="18" charset="0"/>
                <a:cs typeface="Times New Roman" pitchFamily="18" charset="0"/>
              </a:rPr>
              <a:t>Thể</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lỏng</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9526" name="Text Box 70"/>
          <p:cNvSpPr txBox="1">
            <a:spLocks noChangeArrowheads="1"/>
          </p:cNvSpPr>
          <p:nvPr/>
        </p:nvSpPr>
        <p:spPr bwMode="auto">
          <a:xfrm>
            <a:off x="6858000" y="5791200"/>
            <a:ext cx="1371600" cy="523220"/>
          </a:xfrm>
          <a:prstGeom prst="rect">
            <a:avLst/>
          </a:prstGeom>
          <a:noFill/>
          <a:ln w="9525">
            <a:noFill/>
            <a:miter lim="800000"/>
            <a:headEnd/>
            <a:tailEnd/>
          </a:ln>
          <a:effectLst/>
        </p:spPr>
        <p:txBody>
          <a:bodyPr>
            <a:spAutoFit/>
          </a:bodyPr>
          <a:lstStyle/>
          <a:p>
            <a:pPr algn="ctr">
              <a:spcBef>
                <a:spcPct val="50000"/>
              </a:spcBef>
              <a:defRPr/>
            </a:pPr>
            <a:r>
              <a:rPr lang="en-US" sz="2800" b="1" dirty="0" err="1">
                <a:effectLst>
                  <a:outerShdw blurRad="38100" dist="38100" dir="2700000" algn="tl">
                    <a:srgbClr val="C0C0C0"/>
                  </a:outerShdw>
                </a:effectLst>
                <a:latin typeface="Times New Roman" pitchFamily="18" charset="0"/>
                <a:cs typeface="Times New Roman" pitchFamily="18" charset="0"/>
              </a:rPr>
              <a:t>Thể</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khí</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barn(inVertical)">
                                      <p:cBhvr>
                                        <p:cTn id="7" dur="500"/>
                                        <p:tgtEl>
                                          <p:spTgt spid="2007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9524"/>
                                        </p:tgtEl>
                                        <p:attrNameLst>
                                          <p:attrName>style.visibility</p:attrName>
                                        </p:attrNameLst>
                                      </p:cBhvr>
                                      <p:to>
                                        <p:strVal val="visible"/>
                                      </p:to>
                                    </p:set>
                                    <p:animEffect transition="in" filter="box(in)">
                                      <p:cBhvr>
                                        <p:cTn id="15" dur="500"/>
                                        <p:tgtEl>
                                          <p:spTgt spid="19524"/>
                                        </p:tgtEl>
                                      </p:cBhvr>
                                    </p:animEffect>
                                  </p:childTnLst>
                                </p:cTn>
                              </p:par>
                              <p:par>
                                <p:cTn id="16" presetID="4"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9525"/>
                                        </p:tgtEl>
                                        <p:attrNameLst>
                                          <p:attrName>style.visibility</p:attrName>
                                        </p:attrNameLst>
                                      </p:cBhvr>
                                      <p:to>
                                        <p:strVal val="visible"/>
                                      </p:to>
                                    </p:set>
                                    <p:animEffect transition="in" filter="box(in)">
                                      <p:cBhvr>
                                        <p:cTn id="21" dur="500"/>
                                        <p:tgtEl>
                                          <p:spTgt spid="19525"/>
                                        </p:tgtEl>
                                      </p:cBhvr>
                                    </p:animEffect>
                                  </p:childTnLst>
                                </p:cTn>
                              </p:par>
                              <p:par>
                                <p:cTn id="22" presetID="4"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500"/>
                                        <p:tgtEl>
                                          <p:spTgt spid="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9526"/>
                                        </p:tgtEl>
                                        <p:attrNameLst>
                                          <p:attrName>style.visibility</p:attrName>
                                        </p:attrNameLst>
                                      </p:cBhvr>
                                      <p:to>
                                        <p:strVal val="visible"/>
                                      </p:to>
                                    </p:set>
                                    <p:animEffect transition="in" filter="box(in)">
                                      <p:cBhvr>
                                        <p:cTn id="27" dur="500"/>
                                        <p:tgtEl>
                                          <p:spTgt spid="195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4" presetClass="exit" presetSubtype="16" fill="hold" nodeType="withEffect">
                                  <p:stCondLst>
                                    <p:cond delay="0"/>
                                  </p:stCondLst>
                                  <p:childTnLst>
                                    <p:animEffect transition="out" filter="box(in)">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19524"/>
                                        </p:tgtEl>
                                      </p:cBhvr>
                                    </p:animEffect>
                                    <p:set>
                                      <p:cBhvr>
                                        <p:cTn id="41" dur="1" fill="hold">
                                          <p:stCondLst>
                                            <p:cond delay="499"/>
                                          </p:stCondLst>
                                        </p:cTn>
                                        <p:tgtEl>
                                          <p:spTgt spid="19524"/>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19525"/>
                                        </p:tgtEl>
                                      </p:cBhvr>
                                    </p:animEffect>
                                    <p:set>
                                      <p:cBhvr>
                                        <p:cTn id="44" dur="1" fill="hold">
                                          <p:stCondLst>
                                            <p:cond delay="499"/>
                                          </p:stCondLst>
                                        </p:cTn>
                                        <p:tgtEl>
                                          <p:spTgt spid="19525"/>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19526"/>
                                        </p:tgtEl>
                                      </p:cBhvr>
                                    </p:animEffect>
                                    <p:set>
                                      <p:cBhvr>
                                        <p:cTn id="47" dur="1" fill="hold">
                                          <p:stCondLst>
                                            <p:cond delay="499"/>
                                          </p:stCondLst>
                                        </p:cTn>
                                        <p:tgtEl>
                                          <p:spTgt spid="19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p:bldP spid="19524" grpId="0"/>
      <p:bldP spid="19524" grpId="1"/>
      <p:bldP spid="19525" grpId="0"/>
      <p:bldP spid="19525" grpId="1"/>
      <p:bldP spid="19526" grpId="0"/>
      <p:bldP spid="1952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ảnh background màu sắc xanh hồng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4" name="Rectangle 5"/>
          <p:cNvSpPr>
            <a:spLocks noChangeArrowheads="1"/>
          </p:cNvSpPr>
          <p:nvPr/>
        </p:nvSpPr>
        <p:spPr bwMode="auto">
          <a:xfrm>
            <a:off x="0" y="0"/>
            <a:ext cx="91440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en-US" sz="2400" b="1" dirty="0" smtClean="0">
                <a:solidFill>
                  <a:srgbClr val="FF0000"/>
                </a:solidFill>
                <a:latin typeface="Times New Roman" pitchFamily="18" charset="0"/>
                <a:cs typeface="Times New Roman" pitchFamily="18" charset="0"/>
              </a:rPr>
              <a:t>NGUYÊN TỬ, PHÂN TỬ CHUYỂN ĐỘNG HAY ĐỨNG YÊN ?</a:t>
            </a:r>
            <a:endParaRPr lang="en-US" altLang="en-US" sz="2400" b="1" dirty="0">
              <a:solidFill>
                <a:srgbClr val="FF0000"/>
              </a:solidFill>
              <a:latin typeface="Times New Roman" pitchFamily="18" charset="0"/>
              <a:cs typeface="Times New Roman" pitchFamily="18" charset="0"/>
            </a:endParaRPr>
          </a:p>
        </p:txBody>
      </p:sp>
      <p:sp>
        <p:nvSpPr>
          <p:cNvPr id="95" name="Text Box 38"/>
          <p:cNvSpPr txBox="1">
            <a:spLocks noChangeArrowheads="1"/>
          </p:cNvSpPr>
          <p:nvPr/>
        </p:nvSpPr>
        <p:spPr bwMode="auto">
          <a:xfrm>
            <a:off x="0" y="457200"/>
            <a:ext cx="647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2800" b="1" i="1" dirty="0" smtClean="0">
                <a:solidFill>
                  <a:srgbClr val="0000CC"/>
                </a:solidFill>
                <a:latin typeface="Times New Roman" pitchFamily="18" charset="0"/>
                <a:cs typeface="Times New Roman" pitchFamily="18" charset="0"/>
              </a:rPr>
              <a:t>III</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Thí</a:t>
            </a:r>
            <a:r>
              <a:rPr lang="en-US" sz="3200" b="1" i="1" dirty="0" smtClean="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nghiệm</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Bơ-rao</a:t>
            </a:r>
            <a:endParaRPr lang="en-US" sz="3200" b="1" i="1" dirty="0">
              <a:solidFill>
                <a:srgbClr val="0000CC"/>
              </a:solidFill>
              <a:latin typeface="Times New Roman" pitchFamily="18" charset="0"/>
              <a:cs typeface="Times New Roman" pitchFamily="18" charset="0"/>
            </a:endParaRPr>
          </a:p>
        </p:txBody>
      </p:sp>
      <p:sp>
        <p:nvSpPr>
          <p:cNvPr id="96" name="Rectangle 25"/>
          <p:cNvSpPr>
            <a:spLocks noChangeArrowheads="1"/>
          </p:cNvSpPr>
          <p:nvPr/>
        </p:nvSpPr>
        <p:spPr bwMode="auto">
          <a:xfrm>
            <a:off x="2438400" y="1752600"/>
            <a:ext cx="5105400" cy="3581400"/>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39"/>
          <p:cNvSpPr>
            <a:spLocks noChangeArrowheads="1"/>
          </p:cNvSpPr>
          <p:nvPr/>
        </p:nvSpPr>
        <p:spPr bwMode="auto">
          <a:xfrm>
            <a:off x="4419600" y="4038600"/>
            <a:ext cx="533400" cy="533400"/>
          </a:xfrm>
          <a:prstGeom prst="ellipse">
            <a:avLst/>
          </a:prstGeom>
          <a:gradFill rotWithShape="1">
            <a:gsLst>
              <a:gs pos="0">
                <a:schemeClr val="bg1"/>
              </a:gs>
              <a:gs pos="100000">
                <a:srgbClr val="FFFF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26"/>
          <p:cNvSpPr>
            <a:spLocks noChangeArrowheads="1"/>
          </p:cNvSpPr>
          <p:nvPr/>
        </p:nvSpPr>
        <p:spPr bwMode="auto">
          <a:xfrm>
            <a:off x="3048000" y="2667000"/>
            <a:ext cx="533400" cy="533400"/>
          </a:xfrm>
          <a:prstGeom prst="ellipse">
            <a:avLst/>
          </a:prstGeom>
          <a:gradFill rotWithShape="1">
            <a:gsLst>
              <a:gs pos="0">
                <a:schemeClr val="bg1"/>
              </a:gs>
              <a:gs pos="100000">
                <a:srgbClr val="FFFF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40"/>
          <p:cNvSpPr>
            <a:spLocks noChangeArrowheads="1"/>
          </p:cNvSpPr>
          <p:nvPr/>
        </p:nvSpPr>
        <p:spPr bwMode="auto">
          <a:xfrm>
            <a:off x="5638800" y="3429000"/>
            <a:ext cx="533400" cy="533400"/>
          </a:xfrm>
          <a:prstGeom prst="ellipse">
            <a:avLst/>
          </a:prstGeom>
          <a:gradFill rotWithShape="1">
            <a:gsLst>
              <a:gs pos="0">
                <a:schemeClr val="bg1"/>
              </a:gs>
              <a:gs pos="100000">
                <a:srgbClr val="FFFF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0" name="Group 46"/>
          <p:cNvGrpSpPr>
            <a:grpSpLocks/>
          </p:cNvGrpSpPr>
          <p:nvPr/>
        </p:nvGrpSpPr>
        <p:grpSpPr bwMode="auto">
          <a:xfrm>
            <a:off x="152400" y="2586038"/>
            <a:ext cx="2895600" cy="1200152"/>
            <a:chOff x="0" y="1584"/>
            <a:chExt cx="1824" cy="756"/>
          </a:xfrm>
        </p:grpSpPr>
        <p:sp>
          <p:nvSpPr>
            <p:cNvPr id="101" name="Text Box 44"/>
            <p:cNvSpPr txBox="1">
              <a:spLocks noChangeArrowheads="1"/>
            </p:cNvSpPr>
            <p:nvPr/>
          </p:nvSpPr>
          <p:spPr bwMode="auto">
            <a:xfrm>
              <a:off x="0" y="1584"/>
              <a:ext cx="144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err="1">
                  <a:latin typeface="Times New Roman" pitchFamily="18" charset="0"/>
                  <a:cs typeface="Times New Roman" pitchFamily="18" charset="0"/>
                </a:rPr>
                <a:t>Hạt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hoa</a:t>
              </a:r>
              <a:endParaRPr lang="en-US" sz="3600" dirty="0">
                <a:latin typeface="Times New Roman" pitchFamily="18" charset="0"/>
                <a:cs typeface="Times New Roman" pitchFamily="18" charset="0"/>
              </a:endParaRPr>
            </a:p>
          </p:txBody>
        </p:sp>
        <p:sp>
          <p:nvSpPr>
            <p:cNvPr id="102" name="Line 45"/>
            <p:cNvSpPr>
              <a:spLocks noChangeShapeType="1"/>
            </p:cNvSpPr>
            <p:nvPr/>
          </p:nvSpPr>
          <p:spPr bwMode="auto">
            <a:xfrm>
              <a:off x="1152" y="1824"/>
              <a:ext cx="672" cy="0"/>
            </a:xfrm>
            <a:prstGeom prst="line">
              <a:avLst/>
            </a:prstGeom>
            <a:noFill/>
            <a:ln w="57150">
              <a:solidFill>
                <a:srgbClr val="99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itchFamily="18" charset="0"/>
                <a:cs typeface="Times New Roman" pitchFamily="18" charset="0"/>
              </a:endParaRPr>
            </a:p>
          </p:txBody>
        </p:sp>
      </p:grpSp>
      <p:grpSp>
        <p:nvGrpSpPr>
          <p:cNvPr id="103" name="Group 47"/>
          <p:cNvGrpSpPr>
            <a:grpSpLocks/>
          </p:cNvGrpSpPr>
          <p:nvPr/>
        </p:nvGrpSpPr>
        <p:grpSpPr bwMode="auto">
          <a:xfrm>
            <a:off x="6705600" y="838200"/>
            <a:ext cx="2209800" cy="1295400"/>
            <a:chOff x="4128" y="672"/>
            <a:chExt cx="1392" cy="720"/>
          </a:xfrm>
        </p:grpSpPr>
        <p:sp>
          <p:nvSpPr>
            <p:cNvPr id="104" name="Text Box 42"/>
            <p:cNvSpPr txBox="1">
              <a:spLocks noChangeArrowheads="1"/>
            </p:cNvSpPr>
            <p:nvPr/>
          </p:nvSpPr>
          <p:spPr bwMode="auto">
            <a:xfrm>
              <a:off x="4320" y="672"/>
              <a:ext cx="120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endParaRPr lang="en-US" sz="3600" dirty="0">
                <a:latin typeface="Times New Roman" pitchFamily="18" charset="0"/>
                <a:cs typeface="Times New Roman" pitchFamily="18" charset="0"/>
              </a:endParaRPr>
            </a:p>
          </p:txBody>
        </p:sp>
        <p:sp>
          <p:nvSpPr>
            <p:cNvPr id="105" name="Line 43"/>
            <p:cNvSpPr>
              <a:spLocks noChangeShapeType="1"/>
            </p:cNvSpPr>
            <p:nvPr/>
          </p:nvSpPr>
          <p:spPr bwMode="auto">
            <a:xfrm flipH="1">
              <a:off x="4128" y="960"/>
              <a:ext cx="768" cy="432"/>
            </a:xfrm>
            <a:prstGeom prst="line">
              <a:avLst/>
            </a:prstGeom>
            <a:noFill/>
            <a:ln w="57150">
              <a:solidFill>
                <a:srgbClr val="99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 name="Text Box 23"/>
          <p:cNvSpPr txBox="1">
            <a:spLocks noChangeArrowheads="1"/>
          </p:cNvSpPr>
          <p:nvPr/>
        </p:nvSpPr>
        <p:spPr bwMode="auto">
          <a:xfrm>
            <a:off x="228600" y="5486400"/>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ngừng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mọi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phía</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childTnLst>
                                </p:cTn>
                              </p:par>
                              <p:par>
                                <p:cTn id="9" presetID="0" presetClass="path" presetSubtype="0" repeatCount="indefinite" accel="50000" decel="50000" fill="hold" grpId="0" nodeType="withEffect">
                                  <p:stCondLst>
                                    <p:cond delay="0"/>
                                  </p:stCondLst>
                                  <p:childTnLst>
                                    <p:animMotion origin="layout" path="M 3.46945E-18 -1.11111E-6 C 0.0007 -0.00556 -0.00052 -0.01227 0.00209 -0.01667 C 0.00348 -0.01898 0.00625 -0.01296 0.00834 -0.01389 C 0.01111 -0.01505 0.0125 -0.01945 0.01459 -0.02222 C 0.0191 -0.04005 0.01841 -0.04583 0.01667 -0.06667 C 0.01285 -0.05139 0.01598 -0.05949 0.0125 -0.07222 C 0.01164 -0.07546 0.00973 -0.07778 0.00834 -0.08056 C 0.00452 -0.07894 -0.00416 -0.07755 3.46945E-18 -0.06667 C 0.00139 -0.06296 0.00556 -0.06296 0.00834 -0.06111 C 0.01146 -0.07384 0.01198 -0.07616 0.00209 -0.08056 C -0.00625 -0.07315 -0.01336 -0.06597 -0.01666 -0.05278 C -0.01597 -0.04815 -0.01788 -0.04028 -0.01458 -0.03889 C -0.01163 -0.0375 -0.01041 -0.04583 -0.01041 -0.05 C -0.01041 -0.06042 -0.01875 -0.06945 -0.025 -0.07222 C -0.03055 -0.06482 -0.03611 -0.05741 -0.04166 -0.05 C -0.04375 -0.04722 -0.04791 -0.04167 -0.04791 -0.04167 C -0.04861 -0.03889 -0.05 -0.03634 -0.05 -0.03333 C -0.05 -0.03033 -0.05017 -0.025 -0.04791 -0.025 C -0.04566 -0.025 -0.04652 -0.03056 -0.04583 -0.03333 C -0.04652 -0.04074 -0.04635 -0.04838 -0.04791 -0.05556 C -0.04913 -0.06065 -0.0526 -0.06435 -0.05416 -0.06945 C -0.05555 -0.07384 -0.05555 -0.0787 -0.05625 -0.08333 C -0.04514 -0.10579 -0.05798 -0.08472 -0.05 -0.08333 C -0.04496 -0.08241 -0.04027 -0.08704 -0.03541 -0.08889 C -0.03125 -0.09259 -0.02743 -0.09699 -0.02291 -0.1 C 0.00677 -0.11991 -0.02257 -0.09468 -0.00416 -0.11111 C -0.00347 -0.10463 -0.00694 -0.09167 -0.00208 -0.09167 C 0.00486 -0.09167 0.00764 -0.10463 0.0125 -0.11111 C 0.0198 -0.12083 0.0224 -0.12778 0.025 -0.14167 C 0.0257 -0.13704 0.02709 -0.13241 0.02709 -0.12778 C 0.02709 -0.11482 0.025 -0.08889 0.025 -0.08889 C 0.0257 -0.07778 0.02535 -0.06644 0.02709 -0.05556 C 0.02761 -0.05278 0.02848 -0.06111 0.02917 -0.06389 C 0.03056 -0.06852 0.0316 -0.07338 0.03334 -0.07778 C 0.03438 -0.08033 0.03195 -0.07222 0.03125 -0.06945 C 0.03108 -0.06713 0.02795 -0.03681 0.02709 -0.03333 C 0.02622 -0.0294 0.02396 -0.02616 0.02292 -0.02222 C 0.02188 -0.01875 0.02153 -0.01482 0.02084 -0.01111 C 0.02361 0.00393 0.02049 0.01505 0.01667 0.03055 C 0.01025 0.05602 0.00052 0.09005 -0.02083 0.09722 C -0.02291 0.0963 -0.02586 0.09699 -0.02708 0.09444 C -0.03246 0.08287 -0.03264 0.06319 -0.03541 0.05 C -0.03593 0.04722 -0.03593 0.04375 -0.0375 0.04167 C -0.03906 0.03958 -0.04166 0.03981 -0.04375 0.03889 C -0.05139 0.04167 -0.0592 0.04352 -0.06666 0.04722 C -0.07257 0.05 -0.07743 0.05579 -0.08333 0.05833 C -0.08541 0.05926 -0.0875 0.06018 -0.08958 0.06111 C -0.09184 0.05903 -0.09861 0.05208 -0.10208 0.05278 C -0.1052 0.05347 -0.11041 0.05417 -0.11041 0.05833 C -0.11041 0.06204 -0.10486 0.05648 -0.10208 0.05555 C -0.08784 0.03657 -0.07777 0.01852 -0.06875 -0.00556 C -0.05868 -0.03241 -0.07118 0.01065 -0.06041 -0.02778 C -0.05972 -0.03056 -0.05677 -0.0382 -0.05833 -0.03611 C -0.06059 -0.0331 -0.0625 -0.02917 -0.0625 -0.025 C -0.0625 -0.02176 -0.05955 -0.03033 -0.05833 -0.03333 C -0.05677 -0.03704 -0.0552 -0.04051 -0.05416 -0.04445 C -0.05312 -0.04815 -0.04948 -0.0706 -0.05 -0.07222 C -0.05086 -0.075 -0.05416 -0.07037 -0.05625 -0.06945 C -0.06267 -0.04375 -0.046 -0.07732 -0.04583 -0.07778 C -0.04114 -0.08843 -0.03854 -0.1007 -0.03333 -0.11111 C -0.03194 -0.11389 -0.02743 -0.11713 -0.02916 -0.11945 C -0.03125 -0.12222 -0.03472 -0.11759 -0.0375 -0.11667 C -0.05573 -0.08403 -0.04045 -0.12963 -0.0375 -0.14167 C -0.03819 -0.1463 -0.03611 -0.15625 -0.03958 -0.15556 C -0.04548 -0.1544 -0.05208 -0.13889 -0.05208 -0.13889 C -0.04791 -0.1588 -0.04236 -0.17755 -0.0375 -0.19722 C -0.03628 -0.20185 -0.0434 -0.18773 -0.04166 -0.18333 C -0.04045 -0.17986 -0.03611 -0.18519 -0.03333 -0.18611 C -0.03333 -0.18611 -0.03698 -0.1757 -0.03541 -0.17778 C -0.03194 -0.18241 -0.02777 -0.18634 -0.025 -0.19167 C -0.01666 -0.20787 -0.01475 -0.22199 -0.00416 -0.23611 C -0.00642 -0.22685 -0.01354 -0.20695 -0.00625 -0.19722 C -0.00382 -0.19398 -0.00069 -0.20278 0.00209 -0.20556 C 0.00417 -0.21019 0.00834 -0.21412 0.00834 -0.21945 C 0.00834 -0.22408 0.004 -0.21227 0.00209 -0.20833 C -0.00017 -0.20394 -0.00243 -0.19931 -0.00416 -0.19445 C -0.01441 -0.16458 -0.00399 -0.18958 -0.01041 -0.16667 C -0.01145 -0.16273 -0.01458 -0.15972 -0.01458 -0.15556 C -0.01458 -0.15324 -0.00642 -0.17222 -0.00833 -0.17222 C -0.01076 -0.17222 -0.01111 -0.16667 -0.0125 -0.16389 C -0.01666 -0.13634 -0.02569 -0.11111 -0.02916 -0.08333 C -0.02569 -0.06019 -0.02986 -0.07014 -0.01875 -0.08333 C -0.0158 -0.08681 -0.0118 -0.08889 -0.00833 -0.09167 C -0.00764 -0.08056 -0.01076 -0.06783 -0.00625 -0.05833 C -0.00468 -0.05486 0.00539 -0.07593 0.00625 -0.07778 C 0.00764 -0.075 0.00799 -0.06991 0.01042 -0.06945 C 0.02032 -0.06759 0.02882 -0.08634 0.03334 -0.09445 C 0.0283 -0.06088 0.02361 -0.06088 0.03959 -0.07778 C 0.03212 -0.05556 0.02761 -0.03773 0.025 -0.01389 C 0.02639 -0.00926 0.02587 -0.00232 0.02917 -1.11111E-6 C 0.03143 0.00139 0.03334 -0.01158 0.03334 -0.00833 C 0.03334 -0.00139 0.02691 0.02268 0.025 0.03055 C 0.02309 0.04815 0.02292 0.06088 0.02709 0.07778 C 0.03733 0.05856 0.03855 0.05 0.04584 0.03055 C 0.05087 -0.00347 0.04966 0.01319 0.04167 -0.05 C 0.04098 -0.05579 0.03664 -0.06088 0.0375 -0.06667 C 0.03785 -0.06945 0.04167 -0.06482 0.04375 -0.06389 C 0.05973 -0.07986 0.06684 -0.10324 0.07292 -0.12778 C 0.07084 -0.12963 0.06719 -0.13009 0.06667 -0.13333 C 0.06563 -0.13889 0.06789 -0.14445 0.06875 -0.15 C 0.06927 -0.1537 0.07292 -0.15833 0.07084 -0.16111 C 0.06875 -0.16389 0.06528 -0.15926 0.0625 -0.15833 C 0.06042 -0.1537 0.05816 -0.14908 0.05625 -0.14445 C 0.05469 -0.14074 0.05434 -0.13033 0.05209 -0.13333 C 0.04809 -0.13866 0.0533 -0.15324 0.04792 -0.15556 C 0.04584 -0.15648 0.04375 -0.15741 0.04167 -0.15833 C 0.03959 -0.15648 0.03507 -0.14954 0.03542 -0.15278 C 0.03646 -0.16088 0.04375 -0.175 0.04375 -0.175 C 0.04445 -0.17963 0.04688 -0.18426 0.04584 -0.18889 C 0.04514 -0.19213 0.04011 -0.1912 0.03959 -0.19445 C 0.03907 -0.19769 0.04271 -0.19977 0.04375 -0.20278 C 0.0448 -0.20533 0.04514 -0.20833 0.04584 -0.21111 C 0.05 -0.22593 0.05382 -0.23982 0.05625 -0.25556 C 0.05556 -0.26482 0.05695 -0.27477 0.05417 -0.28333 C 0.0533 -0.28611 0.04966 -0.28241 0.04792 -0.28056 C 0.0073 -0.23634 0.0448 -0.27037 0.025 -0.25278 C 0.02361 -0.25 0.02257 -0.24676 0.02084 -0.24445 C 0.01424 -0.23565 0.01077 -0.24213 0.02084 -0.23333 C 0.04254 -0.2507 0.03872 -0.26019 0.04584 -0.23889 C 0.0474 -0.23426 0.04757 -0.22894 0.05 -0.225 C 0.05139 -0.22269 0.05417 -0.22315 0.05625 -0.22222 C 0.05955 -0.23542 0.05417 -0.24236 0.04375 -0.24722 C 0.00973 -0.2632 -0.02205 -0.26181 -0.05833 -0.26389 C -0.06041 -0.26482 -0.06302 -0.26458 -0.06458 -0.26667 C -0.06927 -0.27292 -0.06475 -0.28727 -0.0625 -0.29167 C -0.06128 -0.29398 -0.05833 -0.29352 -0.05625 -0.29445 C -0.0467 -0.28588 -0.0467 -0.28912 -0.0375 -0.29722 C -0.03941 -0.28426 -0.04392 -0.2787 -0.02916 -0.28056 C -0.02552 -0.28102 -0.02222 -0.28403 -0.01875 -0.28611 C -0.01163 -0.29051 0.00209 -0.3 0.00209 -0.3 C 0.00018 -0.28773 -0.00225 -0.27616 -0.00416 -0.26389 C -0.00139 -0.26204 0.00105 -0.25833 0.00417 -0.25833 C 0.0066 -0.25833 0.00816 -0.2625 0.01042 -0.26389 C 0.01372 -0.2662 0.01736 -0.26759 0.02084 -0.26945 C 0.02622 -0.27662 0.04098 -0.30046 0.02709 -0.26945 C 0.0415 -0.26458 0.03282 -0.26505 0.05209 -0.27778 C 0.05608 -0.28033 0.05938 -0.28472 0.0625 -0.28889 C 0.06424 -0.2912 0.06841 -0.29954 0.06667 -0.29722 C 0.06285 -0.29213 0.05973 -0.28611 0.05625 -0.28056 C 0.05556 -0.27593 0.05521 -0.2713 0.05417 -0.26667 C 0.05313 -0.26181 0.04688 -0.25556 0.05 -0.25278 C 0.05469 -0.24861 0.06111 -0.25463 0.06667 -0.25556 C 0.07084 -0.25833 0.07535 -0.26042 0.07917 -0.26389 C 0.0816 -0.26597 0.08282 -0.27037 0.08542 -0.27222 C 0.08681 -0.27315 0.08282 -0.26482 0.08334 -0.26667 C 0.08646 -0.2794 0.0875 -0.27546 0.075 -0.27222 C 0.06598 -0.26019 0.05278 -0.23773 0.04167 -0.22778 C 0.04098 -0.225 0.04184 -0.21945 0.03959 -0.21945 C 0.03733 -0.21945 0.03941 -0.2294 0.0375 -0.22778 C 0.0224 -0.21574 0.01615 -0.19537 0.00625 -0.17778 C 0.0007 -0.15556 0.00868 -0.18287 0.00209 -0.18611 C -0.00295 -0.18866 -0.00764 -0.18056 -0.0125 -0.17778 C -0.03628 -0.14607 -0.00625 -0.18519 -0.02916 -0.15833 C -0.03211 -0.15486 -0.0335 -0.14722 -0.0375 -0.14722 C -0.04062 -0.14722 -0.03455 -0.15463 -0.03333 -0.15833 C -0.03177 -0.16296 -0.03055 -0.16759 -0.02916 -0.17222 C -0.02986 -0.175 -0.02916 -0.17986 -0.03125 -0.18056 C -0.03645 -0.18218 -0.04097 -0.1662 -0.04166 -0.16389 C -0.04253 -0.16111 -0.04566 -0.15718 -0.04375 -0.15556 C -0.04132 -0.15347 -0.03819 -0.15741 -0.03541 -0.15833 C -0.025 -0.17222 -0.01823 -0.18634 -0.01458 -0.20556 C -0.01527 -0.20833 -0.01458 -0.2132 -0.01666 -0.21389 C -0.01909 -0.21458 -0.021 -0.21042 -0.02291 -0.20833 C -0.02934 -0.20139 -0.03003 -0.19908 -0.03333 -0.18889 C -0.0342 -0.18611 -0.03732 -0.18195 -0.03541 -0.18056 C -0.03316 -0.17917 -0.03125 -0.18426 -0.02916 -0.18611 C -0.03941 -0.1588 -0.04097 -0.13287 -0.04375 -0.10278 C -0.04201 -0.05695 -0.05 -0.05162 -0.02708 -0.03333 C -0.02413 0.01342 -0.03107 -0.0081 -0.0125 0.00833 C -0.00764 0.00741 -0.0026 0.00717 0.00209 0.00555 C 0.00573 0.0044 0.00903 -0.00208 0.0125 -1.11111E-6 C 0.01702 0.00278 0.01667 0.01296 0.02084 0.01667 C 0.02292 0.01852 0.025 0.02037 0.02709 0.02222 C 0.04375 0.01667 0.02952 0.01759 0.0375 0.04167 C 0.03837 0.04444 0.04167 0.04352 0.04375 0.04444 C 0.04653 0.05393 0.05313 0.06713 0.04792 0.07778 C 0.04566 0.08241 0.03907 0.08449 0.03542 0.08611 C -0.00902 0.08518 -0.05347 0.08518 -0.09791 0.08333 C -0.10711 0.08287 -0.1026 0.07454 -0.10625 0.08889 C -0.09461 0.09907 -0.0802 0.10255 -0.06666 0.10555 C -0.0618 0.10463 -0.05573 0.10717 -0.05208 0.10278 C -0.04895 0.09907 -0.04982 0.09167 -0.05 0.08611 C -0.05104 0.0537 -0.05764 0.02083 -0.0625 -0.01111 C -0.06996 0.0037 -0.07465 0.0206 -0.08125 0.03611 C -0.08264 0.04352 -0.08385 0.05092 -0.08541 0.05833 C -0.08593 0.06111 -0.08941 0.06505 -0.0875 0.06667 C -0.08507 0.06875 -0.08194 0.06481 -0.07916 0.06389 C -0.06736 0.04514 -0.05503 0.03009 -0.04583 0.00833 C -0.03767 -0.01111 -0.03559 -0.03102 -0.02708 -0.05 C -0.02639 -0.05556 -0.02586 -0.06111 -0.025 -0.06667 C -0.02448 -0.07037 -0.02135 -0.07454 -0.02291 -0.07778 C -0.02413 -0.08033 -0.02708 -0.07593 -0.02916 -0.075 C -0.02951 -0.07408 -0.03732 -0.05533 -0.03541 -0.05278 C -0.03368 -0.05046 -0.0309 -0.05602 -0.02916 -0.05833 C -0.02673 -0.06158 -0.025 -0.06574 -0.02291 -0.06945 C -0.01805 -0.0956 -0.02482 -0.06366 -0.01458 -0.09445 C -0.01336 -0.09792 -0.00989 -0.10718 -0.0125 -0.10556 C -0.01736 -0.10232 -0.01944 -0.09445 -0.02291 -0.08889 C -0.0243 -0.08241 -0.02586 -0.07593 -0.02708 -0.06945 C -0.02795 -0.06482 -0.0283 -0.06019 -0.02916 -0.05556 C -0.02968 -0.05278 -0.0335 -0.04722 -0.03125 -0.04722 C -0.02725 -0.04722 -0.02395 -0.05232 -0.02083 -0.05556 C -0.01163 -0.06505 -0.00503 -0.07801 3.46945E-18 -0.09167 C 0.00226 -0.09769 -0.00295 -0.0787 -0.00416 -0.07222 C -0.00573 -0.06389 -0.00642 -0.05533 -0.00833 -0.04722 C -0.01232 -0.02986 -0.01805 -0.01528 -0.02083 0.00278 C -0.02014 0.0081 -0.02118 0.025 -0.0125 0.025 C -0.01007 0.025 -0.00833 0.0213 -0.00625 0.01944 C -0.00486 0.01667 -0.0033 0.01412 -0.00208 0.01111 C -0.00052 0.00741 0.00434 -0.00301 0.00209 -1.11111E-6 C -0.00486 0.00926 -0.00694 0.01921 -0.01041 0.03055 C -0.01163 0.03981 -0.01458 0.04884 -0.01458 0.05833 C -0.01458 0.06134 -0.01319 0.05278 -0.0125 0.05 C -0.01319 0.04722 -0.01458 0.04167 -0.01458 0.04167 " pathEditMode="relative" ptsTypes="fffffffffffffffffffffffffffffffffffffffffffffffffffffffffffffffffffffffffffffffffffffffffffffffffffffffffffffffffffffffffffffffffffffffffffffffffffffffffffffffffffffffffffffffffffffffffffffffffffffffffffffffffffffA">
                                      <p:cBhvr>
                                        <p:cTn id="10" dur="1000" fill="hold"/>
                                        <p:tgtEl>
                                          <p:spTgt spid="97"/>
                                        </p:tgtEl>
                                        <p:attrNameLst>
                                          <p:attrName>ppt_x</p:attrName>
                                          <p:attrName>ppt_y</p:attrName>
                                        </p:attrNameLst>
                                      </p:cBhvr>
                                    </p:animMotion>
                                  </p:childTnLst>
                                </p:cTn>
                              </p:par>
                              <p:par>
                                <p:cTn id="11" presetID="0" presetClass="path" presetSubtype="0" repeatCount="indefinite" accel="50000" decel="50000" fill="hold" grpId="0" nodeType="withEffect">
                                  <p:stCondLst>
                                    <p:cond delay="0"/>
                                  </p:stCondLst>
                                  <p:childTnLst>
                                    <p:animMotion origin="layout" path="M 3.33333E-6 -3.46945E-18 C -0.00069 -0.00648 0.00017 -0.01366 -0.00208 -0.01945 C -0.00312 -0.02199 -0.00833 -0.02523 -0.00833 -0.02222 C -0.00833 -0.01528 0.00069 -0.0088 0.00417 -0.00556 C 0.00677 -0.00648 0.01753 -0.00672 0.01458 -0.01667 C 0.01372 -0.01968 0.01042 -0.02037 0.00833 -0.02222 C 0.00885 -0.02014 0.01181 -0.00556 0.01458 -0.00556 C 0.01701 -0.00556 0.01736 -0.01111 0.01875 -0.01389 C 0.01736 -0.01667 0.01563 -0.02523 0.01458 -0.02222 C 0.01302 -0.01806 0.01476 -0.01227 0.01667 -0.00834 C 0.0191 -0.00347 0.02361 -0.00093 0.02708 0.00278 C 0.02778 -3.46945E-18 0.02934 -0.00255 0.02917 -0.00556 C 0.02865 -0.01134 0.025 -0.02222 0.025 -0.02222 C 0.02431 -0.01852 0.02205 -0.01482 0.02292 -0.01111 C 0.02656 0.00532 0.02899 0.00463 0.0375 0.00833 C 0.0401 -0.00556 0.03681 -0.00394 0.04583 -3.46945E-18 C 0.05486 -0.01204 0.05608 -0.01574 0.05833 -0.03334 C 0.05764 -0.03704 0.05885 -0.04283 0.05625 -0.04445 C 0.05434 -0.04584 0.05642 -0.03611 0.05417 -0.03611 C 0.05174 -0.03611 0.05174 -0.04213 0.05 -0.04445 C 0.04826 -0.04676 0.04583 -0.04815 0.04375 -0.05 C 0.04444 -0.04722 0.04375 -0.04236 0.04583 -0.04167 C 0.04983 -0.04028 0.0599 -0.04514 0.06458 -0.04722 C 0.0717 -0.06134 0.07031 -0.06273 0.05833 -0.06667 C 0.05625 -0.06482 0.0526 -0.06435 0.05208 -0.06111 C 0.05156 -0.05787 0.05868 -0.05209 0.05625 -0.05278 C 0.05139 -0.0544 0.04844 -0.06134 0.04375 -0.06389 C 0.03854 -0.0669 0.02708 -0.06945 0.02708 -0.06945 C 0.02031 -0.05116 0.01007 -0.03959 0.00625 -0.01945 C 0.00851 0.00694 0.01198 0.01805 0.02083 0.04166 C 0.02188 0.04467 0.02274 0.04861 0.025 0.05 C 0.0283 0.05231 0.04635 0.05671 0.05208 0.05833 C 0.05486 0.05741 0.05955 0.05926 0.06042 0.05555 C 0.06128 0.05231 0.05642 0.04861 0.05417 0.05 C 0.05052 0.05231 0.05 0.05926 0.04792 0.06389 C 0.0441 0.08426 0.04097 0.0831 0.04375 0.10555 C 0.04444 0.10278 0.04792 0.09815 0.04583 0.09722 C 0.0441 0.09653 0.03299 0.10671 0.03125 0.10833 C 0.03056 0.11203 0.02917 0.11574 0.02917 0.11944 C 0.02917 0.12592 0.02813 0.13379 0.03125 0.13889 C 0.03316 0.1419 0.03698 0.1375 0.03958 0.13611 C 0.04931 0.13125 0.05486 0.12222 0.06042 0.11111 C 0.05972 0.10463 0.06059 0.09745 0.05833 0.09166 C 0.05729 0.08912 0.05382 0.08703 0.05208 0.08889 C 0.04983 0.0912 0.04375 0.12199 0.04375 0.12222 C 0.04653 0.14467 0.04549 0.14629 0.0625 0.14166 C 0.07691 0.12893 0.08229 0.1125 0.0875 0.09166 C 0.08594 0.07384 0.08958 0.06111 0.07708 0.05555 C 0.0724 0.07407 0.07691 0.06018 0.07292 0.03889 C 0.07118 0.02986 0.06788 0.03009 0.0625 0.02778 C 0.0474 0.04375 0.05521 0.03472 0.03958 0.05555 C 0.03576 0.06065 0.03733 0.07037 0.03333 0.075 C 0.02847 0.08078 0.01667 0.08889 0.01667 0.08889 C 0.01319 0.10764 0.01372 0.09953 0.01667 0.12778 C 0.01701 0.13148 0.02153 0.13773 0.01875 0.13889 C 0.01319 0.14097 0.00747 0.13611 0.00208 0.13333 C -0.00521 0.12963 -0.01146 0.12268 -0.01875 0.11944 C -0.02083 0.11852 -0.02292 0.11759 -0.025 0.11666 C -0.02708 0.11759 -0.03056 0.11666 -0.03125 0.11944 C -0.03212 0.12315 -0.02865 0.13889 -0.025 0.14166 C -0.01667 0.14768 -0.00694 0.14884 0.00208 0.15278 C 0.00382 0.15254 0.02465 0.15 0.02708 0.14444 C 0.02882 0.14028 0.02674 0.13449 0.025 0.13055 C 0.02049 0.12037 0.01302 0.11273 0.00833 0.10278 C 0.00017 0.08541 -0.00399 0.07315 -0.01875 0.06666 C -0.03003 0.07176 -0.03733 0.08541 -0.04167 0.1 C -0.04323 0.10532 -0.04583 0.11666 -0.04583 0.11666 C -0.04306 0.12778 -0.0441 0.1331 -0.02917 0.12222 C -0.0224 0.11736 -0.01927 0.10301 -0.01667 0.09444 C -0.02118 0.06458 -0.01528 0.09791 -0.025 0.06389 C -0.02969 0.04768 -0.0283 0.03217 -0.03958 0.02222 C -0.0526 0.02801 -0.04184 0.02453 -0.0375 0.01389 C -0.03507 0.00787 -0.03472 0.00092 -0.03333 -0.00556 C -0.03663 -0.04445 -0.03177 -0.01806 -0.04167 -0.04445 C -0.04271 -0.04699 -0.04219 -0.0507 -0.04375 -0.05278 C -0.04531 -0.05486 -0.04792 -0.05463 -0.05 -0.05556 C -0.05538 -0.04838 -0.06406 -0.04306 -0.05625 -0.03056 C -0.05434 -0.02755 -0.05069 -0.02871 -0.04792 -0.02778 C -0.03819 -0.0375 -0.03576 -0.03727 -0.03958 -0.05278 C -0.04462 -0.03264 -0.03733 -0.05857 -0.04792 -0.03334 C -0.05503 -0.01644 -0.05694 0.0037 -0.06042 0.02222 C -0.0599 0.05717 -0.08802 0.19953 -0.03542 0.15278 C -0.03472 0.15741 -0.03681 0.16551 -0.03333 0.16666 C -0.01181 0.1743 0.00069 0.1581 0.01875 0.15 C 0.03108 0.13634 0.03802 0.12199 0.04792 0.10555 C 0.04931 0.1 0.05087 0.09444 0.05208 0.08889 C 0.05295 0.08518 0.05573 0.08102 0.05417 0.07778 C 0.05295 0.07523 0.05 0.07963 0.04792 0.08055 C 0.0408 0.10879 0.0684 0.07523 0.07083 0.07222 C 0.07656 0.06504 0.0875 0.05 0.0875 0.05 C 0.08819 0.04583 0.09253 0.0243 0.09167 0.02222 C 0.09028 0.01898 0.08611 0.02407 0.08333 0.025 C 0.08194 0.02778 0.08021 0.03032 0.07917 0.03333 C 0.07743 0.03866 0.07257 0.05486 0.075 0.05 C 0.07639 0.04722 0.07813 0.04467 0.07917 0.04166 C 0.08021 0.03912 0.08056 0.03611 0.08125 0.03333 C 0.08056 0.02778 0.08281 0.01944 0.07917 0.01666 C 0.07535 0.01366 0.06979 0.01805 0.06667 0.02222 C 0.06354 0.02639 0.0625 0.03889 0.0625 0.03889 C 0.06441 0.02153 0.0724 -0.00672 0.05625 -0.01389 C 0.05 -3.46945E-18 0.04479 0.00509 0.05833 0.01111 C 0.0684 0.00764 0.07031 0.00787 0.08125 -3.46945E-18 C 0.08837 -0.00509 0.10208 -0.01667 0.10208 -0.01667 C 0.10347 -0.02037 0.10816 -0.03102 0.10625 -0.02778 C 0.10156 -0.01991 0.09375 -0.00278 0.09375 -0.00278 C 0.08906 -0.02176 0.07917 -0.01667 0.06667 -0.02222 C 0.05781 -0.01922 0.05052 -0.01412 0.04167 -0.01111 C 0.03889 -0.00648 0.03628 -0.00162 0.03333 0.00278 C 0.03073 0.00671 0.02569 0.00879 0.025 0.01389 C 0.02465 0.01713 0.02917 0.01759 0.03125 0.01944 C 0.03663 0.01227 0.05451 -0.00741 0.03125 0.01111 C 0.02882 0.01944 0.0184 0.04444 0.025 0.05555 C 0.02639 0.05787 0.02917 0.05741 0.03125 0.05833 C 0.02378 0.07847 0.0283 0.06551 0.01875 0.09722 C 0.01719 0.10254 0.01458 0.11389 0.01458 0.11389 C 0.01597 0.11666 0.01649 0.12106 0.01875 0.12222 C 0.02344 0.12477 0.03281 0.10903 0.03333 0.10833 C 0.03351 0.10741 0.03872 0.09259 0.03333 0.09166 C 0.0283 0.09074 0.02361 0.09537 0.01875 0.09722 C 0.01667 0.09815 0.0125 0.1 0.0125 0.1 " pathEditMode="relative" ptsTypes="fffffffffffffffffffffffffffffffffffffffffffffffffffffffffffffffffffffffffffffffffffffffffffffffffffffffffffffffffffffffA">
                                      <p:cBhvr>
                                        <p:cTn id="12" dur="1000" fill="hold"/>
                                        <p:tgtEl>
                                          <p:spTgt spid="98"/>
                                        </p:tgtEl>
                                        <p:attrNameLst>
                                          <p:attrName>ppt_x</p:attrName>
                                          <p:attrName>ppt_y</p:attrName>
                                        </p:attrNameLst>
                                      </p:cBhvr>
                                    </p:animMotion>
                                  </p:childTnLst>
                                </p:cTn>
                              </p:par>
                              <p:par>
                                <p:cTn id="13" presetID="0" presetClass="path" presetSubtype="0" repeatCount="indefinite" accel="50000" decel="50000" fill="hold" grpId="0" nodeType="withEffect">
                                  <p:stCondLst>
                                    <p:cond delay="0"/>
                                  </p:stCondLst>
                                  <p:childTnLst>
                                    <p:animMotion origin="layout" path="M 0.00659 1.11111E-6 C 0.02899 -0.00995 0.03073 -0.04491 0.03993 -0.06945 C 0.04062 -0.075 0.04305 -0.08056 0.04201 -0.08611 C 0.0401 -0.09607 0.03038 -0.08982 0.02743 -0.08889 C 0.02534 -0.08611 0.02187 -0.08449 0.02118 -0.08056 C 0.02031 -0.075 0.02187 -0.06921 0.02326 -0.06389 C 0.02656 -0.05162 0.03507 -0.02986 0.04409 -0.02222 C 0.04722 -0.01968 0.05104 -0.01852 0.05451 -0.01667 C 0.06562 -0.02153 0.05868 -0.01551 0.05868 -0.03333 C 0.05868 -0.03704 0.05902 -0.02523 0.06076 -0.02222 C 0.06215 -0.01991 0.06493 -0.02037 0.06701 -0.01945 C 0.07135 -0.02338 0.07656 -0.02708 0.07951 -0.03333 C 0.08281 -0.04028 0.08784 -0.05556 0.08784 -0.05533 C 0.0908 -0.07917 0.09514 -0.18912 0.08576 -0.13889 C 0.08646 -0.13333 0.08524 -0.12662 0.08784 -0.12222 C 0.08923 -0.11991 0.0934 -0.12222 0.09409 -0.125 C 0.09514 -0.1294 0.09271 -0.13426 0.09201 -0.13889 C 0.09184 -0.13843 0.07968 -0.11945 0.09201 -0.11945 C 0.09514 -0.11945 0.09514 -0.12662 0.09618 -0.13056 C 0.10468 -0.16088 0.0908 -0.12176 0.10243 -0.15278 C 0.10173 -0.15556 0.10243 -0.16042 0.10034 -0.16111 C 0.09791 -0.16181 0.096 -0.15764 0.09409 -0.15556 C 0.08802 -0.14884 0.08784 -0.14699 0.08368 -0.13889 C 0.08437 -0.13611 0.08576 -0.12755 0.08576 -0.13056 C 0.08576 -0.13426 0.08628 -0.14028 0.08368 -0.14167 C 0.07986 -0.14398 0.07534 -0.13982 0.07118 -0.13889 C 0.06771 -0.13704 0.06406 -0.13565 0.06076 -0.13333 C 0.05642 -0.13009 0.04826 -0.12222 0.04826 -0.12199 C 0.03802 -0.14283 0.04479 -0.14028 0.02951 -0.13611 C 0.02586 -0.17037 0.0243 -0.16134 -0.00382 -0.15833 C -0.01979 -0.15301 -0.03386 -0.14838 -0.04757 -0.13611 C -0.03733 -0.12708 -0.03368 -0.13357 -0.02466 -0.14445 C -0.01962 -0.1507 -0.01007 -0.16389 -0.01007 -0.16366 C -0.00799 -0.14722 -0.00782 -0.14236 0.00243 -0.13333 C 0.0059 -0.13519 0.00989 -0.13588 0.01284 -0.13889 C 0.01562 -0.14167 0.01684 -0.14653 0.01909 -0.15 C 0.02934 -0.16505 0.03125 -0.16204 0.03576 -0.17778 C 0.03646 -0.18009 0.04097 -0.20602 0.03993 -0.20556 C 0.03455 -0.20324 0.03437 -0.19259 0.03159 -0.18611 C 0.02951 -0.16991 0.02465 -0.15116 0.03993 -0.14445 C 0.04566 -0.1632 0.04479 -0.18033 0.03993 -0.2 C 0.03715 -0.19352 0.03368 -0.1875 0.03159 -0.18056 C 0.02257 -0.15139 0.03229 -0.10718 0.05034 -0.08611 C 0.05468 -0.08102 0.06163 -0.07963 0.06701 -0.07778 C 0.08021 -0.07963 0.09357 -0.07986 0.10659 -0.08333 C 0.12482 -0.0882 0.1375 -0.11389 0.14618 -0.13333 C 0.15191 -0.15972 0.1618 -0.19398 0.13576 -0.20556 C 0.13229 -0.20278 0.12795 -0.20116 0.12534 -0.19722 C 0.11059 -0.175 0.10573 -0.11852 0.09826 -0.08889 C 0.10277 -0.07269 0.10416 -0.05857 0.11701 -0.05278 C 0.12934 -0.07732 0.10503 -0.08565 0.09201 -0.09722 C 0.08784 -0.0963 0.08281 -0.09815 0.07951 -0.09445 C 0.07378 -0.08796 0.07187 -0.07708 0.06701 -0.06945 C 0.06354 -0.06389 0.05955 -0.0588 0.05659 -0.05278 C 0.0533 -0.04583 0.04635 -0.02269 0.04826 -0.03056 C 0.04896 -0.03333 0.04965 -0.03611 0.05034 -0.03889 C 0.04409 -0.06366 0.03559 -0.11019 0.01493 -0.11945 C 0.00607 -0.11551 0.0033 -0.10718 -0.00174 -0.09722 L -0.00382 -0.10556 C -0.00868 -0.10278 -0.01459 -0.10232 -0.01841 -0.09722 C -0.02275 -0.09144 -0.02361 -0.08218 -0.02674 -0.075 C -0.03507 -0.05648 -0.04028 -0.03796 -0.04341 -0.01667 C -0.03837 0.00995 -0.04063 0.00972 -0.02257 0.01944 C -0.00382 0.01597 0.00868 0.00972 0.01909 -0.01111 C 0.01979 -0.01667 0.02118 -0.02222 0.02118 -0.02778 C 0.02118 -0.03079 0.02066 -0.0382 0.01909 -0.03611 C 0.01527 -0.03102 0.01475 -0.02338 0.01284 -0.01667 C 0.01059 -0.00833 0.00659 0.00833 0.00659 0.00856 C 0.0059 0.01667 0.00416 0.025 0.00451 0.03333 C 0.00538 0.0588 0.01232 0.09398 0.00659 0.06389 C -0.00434 0.12176 0.00312 0.18981 0.05034 0.20555 C 0.05382 0.20463 0.0585 0.20648 0.06076 0.20278 C 0.06493 0.19583 0.06701 0.17778 0.06701 0.17801 C 0.0651 0.15717 0.06389 0.14537 0.05034 0.13333 C 0.06632 0.12616 0.06545 0.09699 0.06909 0.07778 C 0.06718 0.05903 0.07083 0.0294 0.05451 0.02222 C 0.05521 0.03426 0.05347 0.04699 0.05659 0.05833 C 0.05746 0.06157 0.06198 0.05579 0.06284 0.05278 C 0.06371 0.05 0.06146 0.04722 0.06076 0.04444 C 0.05573 0.0713 0.04618 0.1287 0.06909 0.13889 C 0.08177 0.12199 0.08698 0.10926 0.09201 0.08611 C 0.09062 0.06852 0.08958 0.05092 0.08784 0.03333 C 0.0875 0.03032 0.08784 0.02384 0.08576 0.025 C 0.08159 0.02731 0.08021 0.03426 0.07743 0.03889 C 0.07604 0.04444 0.07465 0.05 0.07326 0.05555 C 0.07135 0.06342 0.06771 0.04074 0.06493 0.03333 C 0.06319 0.0287 0.05955 0.02569 0.05659 0.02222 C 0.04357 0.00694 0.02743 -0.00278 0.01076 -0.00833 C 0.00034 -0.00486 -0.00556 0.00347 -0.01424 0.01111 C -0.01563 0.01389 -0.01667 0.02176 -0.01841 0.01944 C -0.02049 0.01667 -0.01736 0.0118 -0.01632 0.00833 C -0.01216 -0.00671 -0.00712 -0.02176 -0.00174 -0.03611 C 0.00121 -0.05533 -0.00104 -0.07269 -0.00382 -0.09167 C -0.00452 -0.08889 -0.00695 -0.08588 -0.00591 -0.08333 C -0.00486 -0.08079 -0.00157 -0.07917 0.00034 -0.08056 C 0.00225 -0.08195 0.00173 -0.08611 0.00243 -0.08889 C 0.00173 -0.09537 0.00225 -0.10232 0.00034 -0.10833 C -0.0007 -0.11204 -0.00313 -0.11806 -0.00591 -0.11667 C -0.01094 -0.11412 -0.01285 -0.10556 -0.01632 -0.1 C -0.02066 -0.08241 -0.02483 -0.06829 -0.02674 -0.05 C -0.02622 -0.04375 -0.02309 0.0206 -0.01007 0.03055 C -0.00695 0.03287 -0.00313 0.03241 0.00034 0.03333 C 0.01441 0.04259 0.01319 0.04005 0.02118 0.02222 C 0.01857 0.01204 0.01527 0.00347 0.01076 -0.00556 C 0.00121 0.0169 -0.00348 0.03565 -0.00591 0.06111 C -0.00521 0.07963 -0.00903 0.09954 -0.00382 0.11667 C -0.00174 0.12384 0.00711 0.12245 0.01284 0.12222 C 0.03385 0.12153 0.05451 0.11667 0.07534 0.11389 C 0.10347 0.09514 0.09288 0.10463 0.10868 0.08889 C 0.11111 0.08264 0.11493 0.0743 0.11493 0.06667 C 0.11493 0.05255 0.10972 0.04305 0.10659 0.03055 C 0.11059 0.0037 0.10416 0.00185 0.09409 -0.01945 C 0.09166 -0.02477 0.0901 -0.03079 0.08784 -0.03611 C 0.08663 -0.03912 0.08507 -0.04167 0.08368 -0.04445 C 0.07118 -0.04167 0.06684 -0.0412 0.06284 -0.025 C 0.06146 -0.03056 0.05902 -0.04954 0.05659 -0.05278 C 0.05503 -0.05486 0.05243 -0.05463 0.05034 -0.05556 C 0.02691 -0.04213 0.00972 -0.02014 -0.01007 1.11111E-6 C -0.0316 0.02222 -0.01511 0.00116 -0.02882 0.01944 C -0.02535 0.00555 -0.02622 -0.0007 -0.03716 -0.00556 C -0.03924 -0.0037 -0.04584 1.11111E-6 -0.04341 1.11111E-6 C -0.02379 1.11111E-6 -0.00834 -0.02292 0.00659 -0.03611 C 0.01163 -0.05185 0.01597 -0.0669 0.01909 -0.08333 C 0.0184 -0.09074 0.01909 -0.09861 0.01701 -0.10556 C 0.01614 -0.10833 0.01406 -0.1 0.01493 -0.09722 C 0.0158 -0.09421 0.01909 -0.09352 0.02118 -0.09167 C 0.03698 -0.09514 0.04913 -0.10579 0.06284 -0.11667 C 0.06423 -0.11945 0.06736 -0.12176 0.06701 -0.125 C 0.06545 -0.1382 0.05902 -0.13264 0.05451 -0.13056 C 0.05312 -0.12778 0.05243 -0.12037 0.05034 -0.12222 C 0.04739 -0.12477 0.04948 -0.13171 0.04826 -0.13611 C 0.04739 -0.13935 0.04514 -0.14144 0.04409 -0.14445 C 0.03628 -0.16551 0.04461 -0.15208 0.03368 -0.16667 C 0.03159 -0.16204 0.03125 -0.15486 0.02743 -0.15278 C 0.02517 -0.15162 0.0243 -0.1581 0.02326 -0.16111 C 0.02066 -0.16921 0.01701 -0.18611 0.01701 -0.18588 C 0.00989 -0.17431 0.00677 -0.1662 0.00243 -0.15278 C 0.00121 -0.14908 -0.00452 -0.14352 -0.00174 -0.14167 C 0.00139 -0.13958 0.00416 -0.14676 0.00659 -0.15 C 0.01649 -0.1632 0.01597 -0.16389 0.02118 -0.17778 C 0.02326 -0.19167 0.02482 -0.20556 0.02743 -0.21945 C 0.0158 -0.22454 0.01545 -0.21968 0.01284 -0.20556 C 0.01111 -0.20718 3.33333E-6 -0.21736 -0.00174 -0.21667 C -0.00886 -0.21366 -0.02049 -0.2 -0.02049 -0.19977 C -0.03212 -0.16875 -0.029 -0.18218 -0.03299 -0.16111 C -0.03125 -0.1544 -0.02709 -0.14861 -0.02674 -0.14167 C -0.02587 -0.12408 -0.02761 -0.11852 -0.03091 -0.10556 C -0.03021 -0.10185 -0.03056 -0.09745 -0.02882 -0.09445 C -0.02066 -0.08079 -0.01736 -0.1125 -0.02674 -0.075 C -0.02431 -0.06181 -0.02552 -0.05185 -0.02882 -0.03889 C -0.0224 -0.01343 -0.02518 0.00856 -0.02882 0.03333 C -0.02535 0.05231 -0.03056 0.06551 -0.03507 0.08333 C -0.02986 0.10417 -0.03195 0.12639 -0.02674 0.14722 C -0.00816 0.14305 0.00781 0.13842 0.02534 0.13055 C 0.02812 0.12592 0.03073 0.12106 0.03368 0.11667 C 0.03559 0.11366 0.03958 0.11227 0.03993 0.10833 C 0.04045 0.10069 0.03784 0.09329 0.03576 0.08611 C 0.03229 0.07454 0.03125 0.05926 0.02326 0.05278 C 0.00833 0.04028 -0.00625 0.02824 -0.02257 0.01944 C -0.03229 -0.00671 -0.02188 0.02477 -0.02882 -0.02778 C -0.03039 -0.03958 -0.03872 -0.04676 -0.04549 -0.05278 C -0.0467 -0.05533 -0.05417 -0.06829 -0.05174 -0.07222 C -0.04896 -0.07662 -0.04323 -0.07546 -0.03924 -0.07778 C -0.00799 -0.09607 -0.02882 -0.0882 -0.01007 -0.09445 C -0.00729 -0.09352 -0.00382 -0.09421 -0.00174 -0.09167 C 0.00937 -0.0787 0.01232 -0.0463 0.01701 -0.02778 C 0.01562 -0.01389 0.01336 1.11111E-6 0.01284 0.01389 C 0.01267 0.01944 0.01198 0.02662 0.01493 0.03055 C 0.01788 0.03449 0.02326 0.03241 0.02743 0.03333 C 0.04236 0.02662 0.03628 0.03102 0.04618 0.02222 C 0.04687 0.025 0.04878 0.03333 0.04826 0.03055 C 0.04705 0.02407 0.04531 0.01759 0.04409 0.01111 C 0.04323 0.00555 0.0434 -0.00023 0.04201 -0.00556 C 0.04062 -0.01065 0.03576 -0.01945 0.03576 -0.01921 " pathEditMode="relative" rAng="0" ptsTypes="fffffffffffffffffffffffffffffffffffffffffffffffffffffffffFfffffffffffffffffffffffffffffffffffffffffffffffffffffffffffffffffffffffffffffffffffffffffffffffffffffffffffffffffffA">
                                      <p:cBhvr>
                                        <p:cTn id="14" dur="1000" fill="hold"/>
                                        <p:tgtEl>
                                          <p:spTgt spid="99"/>
                                        </p:tgtEl>
                                        <p:attrNameLst>
                                          <p:attrName>ppt_x</p:attrName>
                                          <p:attrName>ppt_y</p:attrName>
                                        </p:attrNameLst>
                                      </p:cBhvr>
                                      <p:rCtr x="4722" y="-903"/>
                                    </p:animMotion>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par>
                                <p:cTn id="18" presetID="26" presetClass="emph" presetSubtype="0" fill="hold" nodeType="withEffect">
                                  <p:stCondLst>
                                    <p:cond delay="0"/>
                                  </p:stCondLst>
                                  <p:childTnLst>
                                    <p:animEffect transition="out" filter="fade">
                                      <p:cBhvr>
                                        <p:cTn id="19" dur="5000" tmFilter="0, 0; .2, .5; .8, .5; 1, 0"/>
                                        <p:tgtEl>
                                          <p:spTgt spid="100"/>
                                        </p:tgtEl>
                                      </p:cBhvr>
                                    </p:animEffect>
                                    <p:animScale>
                                      <p:cBhvr>
                                        <p:cTn id="20" dur="2500" autoRev="1" fill="hold"/>
                                        <p:tgtEl>
                                          <p:spTgt spid="100"/>
                                        </p:tgtEl>
                                      </p:cBhvr>
                                      <p:by x="105000" y="105000"/>
                                    </p:animScale>
                                  </p:childTnLst>
                                </p:cTn>
                              </p:par>
                              <p:par>
                                <p:cTn id="21" presetID="9"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dissolve">
                                      <p:cBhvr>
                                        <p:cTn id="23" dur="500"/>
                                        <p:tgtEl>
                                          <p:spTgt spid="103"/>
                                        </p:tgtEl>
                                      </p:cBhvr>
                                    </p:animEffect>
                                  </p:childTnLst>
                                </p:cTn>
                              </p:par>
                              <p:par>
                                <p:cTn id="24" presetID="26" presetClass="emph" presetSubtype="0" fill="hold" nodeType="withEffect">
                                  <p:stCondLst>
                                    <p:cond delay="0"/>
                                  </p:stCondLst>
                                  <p:childTnLst>
                                    <p:animEffect transition="out" filter="fade">
                                      <p:cBhvr>
                                        <p:cTn id="25" dur="5000" tmFilter="0, 0; .2, .5; .8, .5; 1, 0"/>
                                        <p:tgtEl>
                                          <p:spTgt spid="103"/>
                                        </p:tgtEl>
                                      </p:cBhvr>
                                    </p:animEffect>
                                    <p:animScale>
                                      <p:cBhvr>
                                        <p:cTn id="26" dur="2500" autoRev="1" fill="hold"/>
                                        <p:tgtEl>
                                          <p:spTgt spid="103"/>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checkerboard(across)">
                                      <p:cBhvr>
                                        <p:cTn id="3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animBg="1"/>
      <p:bldP spid="98" grpId="0" animBg="1"/>
      <p:bldP spid="99" grpId="0" animBg="1"/>
      <p:bldP spid="1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background nền tím hình không gian"/>
          <p:cNvPicPr>
            <a:picLocks noChangeAspect="1" noChangeArrowheads="1"/>
          </p:cNvPicPr>
          <p:nvPr/>
        </p:nvPicPr>
        <p:blipFill>
          <a:blip r:embed="rId2"/>
          <a:srcRect/>
          <a:stretch>
            <a:fillRect/>
          </a:stretch>
        </p:blipFill>
        <p:spPr bwMode="auto">
          <a:xfrm>
            <a:off x="0" y="0"/>
            <a:ext cx="9144000" cy="6871437"/>
          </a:xfrm>
          <a:prstGeom prst="rect">
            <a:avLst/>
          </a:prstGeom>
          <a:noFill/>
        </p:spPr>
      </p:pic>
      <p:pic>
        <p:nvPicPr>
          <p:cNvPr id="3" name="Picture 4" descr="Chuyen_dong_cua_cac_hat_phan_hoa_trong_thi_nghiem_cua_Bo-r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06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0" y="5181600"/>
            <a:ext cx="8991600" cy="990600"/>
          </a:xfrm>
        </p:spPr>
        <p:txBody>
          <a:bodyPr>
            <a:noAutofit/>
          </a:bodyPr>
          <a:lstStyle/>
          <a:p>
            <a:r>
              <a:rPr lang="en-US" sz="4000" b="1" dirty="0" err="1" smtClean="0">
                <a:latin typeface="Times New Roman" panose="02020603050405020304" pitchFamily="18" charset="0"/>
                <a:cs typeface="Times New Roman" panose="02020603050405020304" pitchFamily="18" charset="0"/>
              </a:rPr>
              <a:t>Chuyển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động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hạt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phấn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hoa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nghiệm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rao</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descr="Parchmen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pPr eaLnBrk="1" hangingPunct="1"/>
            <a:endParaRPr lang="vi-VN" altLang="vi-VN"/>
          </a:p>
        </p:txBody>
      </p:sp>
      <p:pic>
        <p:nvPicPr>
          <p:cNvPr id="4103" name="Picture 7" descr="Vat%20Ly%208%20SGK%20hinh%2020"/>
          <p:cNvPicPr>
            <a:picLocks noChangeAspect="1" noChangeArrowheads="1"/>
          </p:cNvPicPr>
          <p:nvPr/>
        </p:nvPicPr>
        <p:blipFill>
          <a:blip r:embed="rId3"/>
          <a:srcRect/>
          <a:stretch>
            <a:fillRect/>
          </a:stretch>
        </p:blipFill>
        <p:spPr bwMode="auto">
          <a:xfrm>
            <a:off x="4724400" y="0"/>
            <a:ext cx="4419600" cy="6629400"/>
          </a:xfrm>
          <a:prstGeom prst="rect">
            <a:avLst/>
          </a:prstGeom>
          <a:noFill/>
          <a:ln w="9525">
            <a:noFill/>
            <a:miter lim="800000"/>
            <a:headEnd/>
            <a:tailEnd/>
          </a:ln>
        </p:spPr>
      </p:pic>
      <p:grpSp>
        <p:nvGrpSpPr>
          <p:cNvPr id="2" name="Group 8"/>
          <p:cNvGrpSpPr>
            <a:grpSpLocks/>
          </p:cNvGrpSpPr>
          <p:nvPr/>
        </p:nvGrpSpPr>
        <p:grpSpPr bwMode="auto">
          <a:xfrm rot="-2266004">
            <a:off x="6037263" y="2141538"/>
            <a:ext cx="1693862" cy="1784350"/>
            <a:chOff x="1536" y="173"/>
            <a:chExt cx="2592" cy="2426"/>
          </a:xfrm>
        </p:grpSpPr>
        <p:sp>
          <p:nvSpPr>
            <p:cNvPr id="7175" name="Oval 9"/>
            <p:cNvSpPr>
              <a:spLocks noChangeArrowheads="1"/>
            </p:cNvSpPr>
            <p:nvPr/>
          </p:nvSpPr>
          <p:spPr bwMode="auto">
            <a:xfrm>
              <a:off x="1536" y="199"/>
              <a:ext cx="2592" cy="2400"/>
            </a:xfrm>
            <a:prstGeom prst="ellipse">
              <a:avLst/>
            </a:prstGeom>
            <a:solidFill>
              <a:schemeClr val="hlink"/>
            </a:solidFill>
            <a:ln w="9525">
              <a:solidFill>
                <a:schemeClr val="tx1"/>
              </a:solidFill>
              <a:round/>
              <a:headEnd/>
              <a:tailEnd/>
            </a:ln>
            <a:effectLst/>
          </p:spPr>
          <p:txBody>
            <a:bodyPr wrap="none" anchor="ctr"/>
            <a:lstStyle/>
            <a:p>
              <a:pPr eaLnBrk="1" hangingPunct="1"/>
              <a:endParaRPr lang="vi-VN" altLang="vi-VN"/>
            </a:p>
          </p:txBody>
        </p:sp>
        <p:sp>
          <p:nvSpPr>
            <p:cNvPr id="7176" name="AutoShape 10"/>
            <p:cNvSpPr>
              <a:spLocks noChangeArrowheads="1"/>
            </p:cNvSpPr>
            <p:nvPr/>
          </p:nvSpPr>
          <p:spPr bwMode="auto">
            <a:xfrm>
              <a:off x="1803" y="222"/>
              <a:ext cx="960" cy="2352"/>
            </a:xfrm>
            <a:prstGeom prst="moon">
              <a:avLst>
                <a:gd name="adj" fmla="val 50000"/>
              </a:avLst>
            </a:prstGeom>
            <a:solidFill>
              <a:schemeClr val="bg1"/>
            </a:solidFill>
            <a:ln w="9525">
              <a:solidFill>
                <a:schemeClr val="tx1"/>
              </a:solidFill>
              <a:miter lim="800000"/>
              <a:headEnd/>
              <a:tailEnd/>
            </a:ln>
            <a:effectLst/>
          </p:spPr>
          <p:txBody>
            <a:bodyPr wrap="none" anchor="ctr"/>
            <a:lstStyle/>
            <a:p>
              <a:pPr eaLnBrk="1" hangingPunct="1"/>
              <a:endParaRPr lang="vi-VN" altLang="vi-VN"/>
            </a:p>
          </p:txBody>
        </p:sp>
        <p:sp>
          <p:nvSpPr>
            <p:cNvPr id="7177" name="AutoShape 11"/>
            <p:cNvSpPr>
              <a:spLocks noChangeArrowheads="1"/>
            </p:cNvSpPr>
            <p:nvPr/>
          </p:nvSpPr>
          <p:spPr bwMode="auto">
            <a:xfrm rot="10490150">
              <a:off x="2930" y="173"/>
              <a:ext cx="960" cy="2352"/>
            </a:xfrm>
            <a:prstGeom prst="moon">
              <a:avLst>
                <a:gd name="adj" fmla="val 60162"/>
              </a:avLst>
            </a:prstGeom>
            <a:solidFill>
              <a:schemeClr val="bg1"/>
            </a:solidFill>
            <a:ln w="9525">
              <a:solidFill>
                <a:schemeClr val="tx1"/>
              </a:solidFill>
              <a:miter lim="800000"/>
              <a:headEnd/>
              <a:tailEnd/>
            </a:ln>
            <a:effectLst/>
          </p:spPr>
          <p:txBody>
            <a:bodyPr wrap="none" anchor="ctr"/>
            <a:lstStyle/>
            <a:p>
              <a:pPr eaLnBrk="1" hangingPunct="1"/>
              <a:endParaRPr lang="vi-VN" altLang="vi-VN"/>
            </a:p>
          </p:txBody>
        </p:sp>
      </p:grpSp>
      <p:sp>
        <p:nvSpPr>
          <p:cNvPr id="10" name="Rectangle 4"/>
          <p:cNvSpPr txBox="1">
            <a:spLocks noChangeArrowheads="1"/>
          </p:cNvSpPr>
          <p:nvPr/>
        </p:nvSpPr>
        <p:spPr bwMode="auto">
          <a:xfrm>
            <a:off x="-1588" y="1"/>
            <a:ext cx="4878388"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ts val="600"/>
              </a:spcBef>
              <a:buFontTx/>
              <a:buNone/>
              <a:defRPr/>
            </a:pPr>
            <a:r>
              <a:rPr lang="en-US" altLang="vi-VN" dirty="0" err="1" smtClean="0">
                <a:solidFill>
                  <a:srgbClr val="0000FF"/>
                </a:solidFill>
                <a:latin typeface="Times New Roman" panose="02020603050405020304" pitchFamily="18" charset="0"/>
              </a:rPr>
              <a:t>Hãy</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tưởng</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tượng</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giữa</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sân</a:t>
            </a:r>
            <a:endParaRPr lang="vi-VN" altLang="vi-VN" dirty="0" smtClean="0">
              <a:solidFill>
                <a:srgbClr val="0000FF"/>
              </a:solidFill>
              <a:latin typeface="Times New Roman" panose="02020603050405020304" pitchFamily="18" charset="0"/>
            </a:endParaRPr>
          </a:p>
          <a:p>
            <a:pPr eaLnBrk="1" hangingPunct="1">
              <a:spcBef>
                <a:spcPts val="600"/>
              </a:spcBef>
              <a:buFontTx/>
              <a:buNone/>
              <a:defRPr/>
            </a:pPr>
            <a:r>
              <a:rPr lang="en-US" altLang="vi-VN" dirty="0" smtClean="0">
                <a:solidFill>
                  <a:srgbClr val="0000FF"/>
                </a:solidFill>
                <a:latin typeface="Times New Roman" panose="02020603050405020304" pitchFamily="18" charset="0"/>
              </a:rPr>
              <a:t>có</a:t>
            </a:r>
            <a:r>
              <a:rPr lang="vi-VN" altLang="vi-VN" dirty="0" smtClean="0">
                <a:solidFill>
                  <a:srgbClr val="0000FF"/>
                </a:solidFill>
                <a:latin typeface="Times New Roman" panose="02020603050405020304" pitchFamily="18" charset="0"/>
              </a:rPr>
              <a:t> </a:t>
            </a:r>
            <a:r>
              <a:rPr lang="en-US" altLang="vi-VN" dirty="0" smtClean="0">
                <a:solidFill>
                  <a:srgbClr val="0000FF"/>
                </a:solidFill>
                <a:latin typeface="Times New Roman" panose="02020603050405020304" pitchFamily="18" charset="0"/>
              </a:rPr>
              <a:t>quả </a:t>
            </a:r>
            <a:r>
              <a:rPr lang="en-US" altLang="vi-VN" dirty="0" err="1" smtClean="0">
                <a:solidFill>
                  <a:srgbClr val="0000FF"/>
                </a:solidFill>
                <a:latin typeface="Times New Roman" panose="02020603050405020304" pitchFamily="18" charset="0"/>
              </a:rPr>
              <a:t>bóng</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khổng</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lồ</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và</a:t>
            </a:r>
            <a:r>
              <a:rPr lang="en-US" altLang="vi-VN" dirty="0" smtClean="0">
                <a:solidFill>
                  <a:srgbClr val="0000FF"/>
                </a:solidFill>
                <a:latin typeface="Times New Roman" panose="02020603050405020304" pitchFamily="18" charset="0"/>
              </a:rPr>
              <a:t> có</a:t>
            </a:r>
            <a:endParaRPr lang="vi-VN" altLang="vi-VN" dirty="0" smtClean="0">
              <a:solidFill>
                <a:srgbClr val="0000FF"/>
              </a:solidFill>
              <a:latin typeface="Times New Roman" panose="02020603050405020304" pitchFamily="18" charset="0"/>
            </a:endParaRPr>
          </a:p>
          <a:p>
            <a:pPr eaLnBrk="1" hangingPunct="1">
              <a:spcBef>
                <a:spcPts val="600"/>
              </a:spcBef>
              <a:buFontTx/>
              <a:buNone/>
              <a:defRPr/>
            </a:pPr>
            <a:r>
              <a:rPr lang="en-US" altLang="vi-VN" dirty="0" err="1" smtClean="0">
                <a:solidFill>
                  <a:srgbClr val="0000FF"/>
                </a:solidFill>
                <a:latin typeface="Times New Roman" panose="02020603050405020304" pitchFamily="18" charset="0"/>
              </a:rPr>
              <a:t>rất</a:t>
            </a:r>
            <a:r>
              <a:rPr lang="vi-VN"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nhiều</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học</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sinh</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xô</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đẩy</a:t>
            </a:r>
            <a:endParaRPr lang="vi-VN" altLang="vi-VN" dirty="0" smtClean="0">
              <a:solidFill>
                <a:srgbClr val="0000FF"/>
              </a:solidFill>
              <a:latin typeface="Times New Roman" panose="02020603050405020304" pitchFamily="18" charset="0"/>
            </a:endParaRPr>
          </a:p>
          <a:p>
            <a:pPr eaLnBrk="1" hangingPunct="1">
              <a:spcBef>
                <a:spcPts val="600"/>
              </a:spcBef>
              <a:buFontTx/>
              <a:buNone/>
              <a:defRPr/>
            </a:pPr>
            <a:r>
              <a:rPr lang="en-US" altLang="vi-VN" dirty="0" smtClean="0">
                <a:solidFill>
                  <a:srgbClr val="0000FF"/>
                </a:solidFill>
                <a:latin typeface="Times New Roman" panose="02020603050405020304" pitchFamily="18" charset="0"/>
              </a:rPr>
              <a:t>quả</a:t>
            </a:r>
            <a:r>
              <a:rPr lang="vi-VN"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bóng</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từ</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mọi</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phía</a:t>
            </a:r>
            <a:r>
              <a:rPr lang="en-US" altLang="vi-VN" dirty="0" smtClean="0">
                <a:solidFill>
                  <a:srgbClr val="0000FF"/>
                </a:solidFill>
                <a:latin typeface="Times New Roman" panose="02020603050405020304" pitchFamily="18" charset="0"/>
              </a:rPr>
              <a:t>. Do</a:t>
            </a:r>
            <a:endParaRPr lang="vi-VN" altLang="vi-VN" dirty="0" smtClean="0">
              <a:solidFill>
                <a:srgbClr val="0000FF"/>
              </a:solidFill>
              <a:latin typeface="Times New Roman" panose="02020603050405020304" pitchFamily="18" charset="0"/>
            </a:endParaRPr>
          </a:p>
          <a:p>
            <a:pPr eaLnBrk="1" hangingPunct="1">
              <a:spcBef>
                <a:spcPts val="600"/>
              </a:spcBef>
              <a:buFontTx/>
              <a:buNone/>
              <a:defRPr/>
            </a:pPr>
            <a:r>
              <a:rPr lang="en-US" altLang="vi-VN" dirty="0" err="1" smtClean="0">
                <a:solidFill>
                  <a:srgbClr val="0000FF"/>
                </a:solidFill>
                <a:latin typeface="Times New Roman" panose="02020603050405020304" pitchFamily="18" charset="0"/>
              </a:rPr>
              <a:t>nhữngxô</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đẩy</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này</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không</a:t>
            </a:r>
            <a:endParaRPr lang="vi-VN" altLang="vi-VN" dirty="0" smtClean="0">
              <a:solidFill>
                <a:srgbClr val="0000FF"/>
              </a:solidFill>
              <a:latin typeface="Times New Roman" panose="02020603050405020304" pitchFamily="18" charset="0"/>
            </a:endParaRPr>
          </a:p>
          <a:p>
            <a:pPr eaLnBrk="1" hangingPunct="1">
              <a:spcBef>
                <a:spcPts val="600"/>
              </a:spcBef>
              <a:buFontTx/>
              <a:buNone/>
              <a:defRPr/>
            </a:pPr>
            <a:r>
              <a:rPr lang="en-US" altLang="vi-VN" dirty="0" err="1" smtClean="0">
                <a:solidFill>
                  <a:srgbClr val="0000FF"/>
                </a:solidFill>
                <a:latin typeface="Times New Roman" panose="02020603050405020304" pitchFamily="18" charset="0"/>
              </a:rPr>
              <a:t>cân</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bằng</a:t>
            </a:r>
            <a:r>
              <a:rPr lang="vi-VN"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nên</a:t>
            </a:r>
            <a:r>
              <a:rPr lang="en-US" altLang="vi-VN" dirty="0" smtClean="0">
                <a:solidFill>
                  <a:srgbClr val="0000FF"/>
                </a:solidFill>
                <a:latin typeface="Times New Roman" panose="02020603050405020304" pitchFamily="18" charset="0"/>
              </a:rPr>
              <a:t> quả </a:t>
            </a:r>
            <a:r>
              <a:rPr lang="en-US" altLang="vi-VN" dirty="0" err="1" smtClean="0">
                <a:solidFill>
                  <a:srgbClr val="0000FF"/>
                </a:solidFill>
                <a:latin typeface="Times New Roman" panose="02020603050405020304" pitchFamily="18" charset="0"/>
              </a:rPr>
              <a:t>bóng</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lúc</a:t>
            </a:r>
            <a:endParaRPr lang="vi-VN" altLang="vi-VN" dirty="0" smtClean="0">
              <a:solidFill>
                <a:srgbClr val="0000FF"/>
              </a:solidFill>
              <a:latin typeface="Times New Roman" panose="02020603050405020304" pitchFamily="18" charset="0"/>
            </a:endParaRPr>
          </a:p>
          <a:p>
            <a:pPr eaLnBrk="1" hangingPunct="1">
              <a:spcBef>
                <a:spcPts val="600"/>
              </a:spcBef>
              <a:buFontTx/>
              <a:buNone/>
              <a:defRPr/>
            </a:pPr>
            <a:r>
              <a:rPr lang="en-US" altLang="vi-VN" dirty="0" smtClean="0">
                <a:solidFill>
                  <a:srgbClr val="0000FF"/>
                </a:solidFill>
                <a:latin typeface="Times New Roman" panose="02020603050405020304" pitchFamily="18" charset="0"/>
              </a:rPr>
              <a:t>bay </a:t>
            </a:r>
            <a:r>
              <a:rPr lang="en-US" altLang="vi-VN" dirty="0" err="1" smtClean="0">
                <a:solidFill>
                  <a:srgbClr val="0000FF"/>
                </a:solidFill>
                <a:latin typeface="Times New Roman" panose="02020603050405020304" pitchFamily="18" charset="0"/>
              </a:rPr>
              <a:t>lên</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khi</a:t>
            </a:r>
            <a:r>
              <a:rPr lang="vi-VN"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rơi</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xuống</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lúc</a:t>
            </a:r>
            <a:endParaRPr lang="vi-VN" altLang="vi-VN" dirty="0" smtClean="0">
              <a:solidFill>
                <a:srgbClr val="0000FF"/>
              </a:solidFill>
              <a:latin typeface="Times New Roman" panose="02020603050405020304" pitchFamily="18" charset="0"/>
            </a:endParaRPr>
          </a:p>
          <a:p>
            <a:pPr eaLnBrk="1" hangingPunct="1">
              <a:spcBef>
                <a:spcPts val="600"/>
              </a:spcBef>
              <a:buFontTx/>
              <a:buNone/>
              <a:defRPr/>
            </a:pPr>
            <a:r>
              <a:rPr lang="en-US" altLang="vi-VN" dirty="0" smtClean="0">
                <a:solidFill>
                  <a:srgbClr val="0000FF"/>
                </a:solidFill>
                <a:latin typeface="Times New Roman" panose="02020603050405020304" pitchFamily="18" charset="0"/>
              </a:rPr>
              <a:t>sang </a:t>
            </a:r>
            <a:r>
              <a:rPr lang="en-US" altLang="vi-VN" dirty="0" err="1" smtClean="0">
                <a:solidFill>
                  <a:srgbClr val="0000FF"/>
                </a:solidFill>
                <a:latin typeface="Times New Roman" panose="02020603050405020304" pitchFamily="18" charset="0"/>
              </a:rPr>
              <a:t>trái</a:t>
            </a:r>
            <a:r>
              <a:rPr lang="en-US" altLang="vi-VN" dirty="0" smtClean="0">
                <a:solidFill>
                  <a:srgbClr val="0000FF"/>
                </a:solidFill>
                <a:latin typeface="Times New Roman" panose="02020603050405020304" pitchFamily="18" charset="0"/>
              </a:rPr>
              <a:t>, </a:t>
            </a:r>
            <a:r>
              <a:rPr lang="en-US" altLang="vi-VN" dirty="0" err="1" smtClean="0">
                <a:solidFill>
                  <a:srgbClr val="0000FF"/>
                </a:solidFill>
                <a:latin typeface="Times New Roman" panose="02020603050405020304" pitchFamily="18" charset="0"/>
              </a:rPr>
              <a:t>khi</a:t>
            </a:r>
            <a:r>
              <a:rPr lang="vi-VN" altLang="vi-VN" dirty="0" smtClean="0">
                <a:solidFill>
                  <a:srgbClr val="0000FF"/>
                </a:solidFill>
                <a:latin typeface="Times New Roman" panose="02020603050405020304" pitchFamily="18" charset="0"/>
              </a:rPr>
              <a:t> </a:t>
            </a:r>
            <a:r>
              <a:rPr lang="en-US" altLang="vi-VN" dirty="0" smtClean="0">
                <a:solidFill>
                  <a:srgbClr val="0000FF"/>
                </a:solidFill>
                <a:latin typeface="Times New Roman" panose="02020603050405020304" pitchFamily="18" charset="0"/>
              </a:rPr>
              <a:t>sang </a:t>
            </a:r>
            <a:r>
              <a:rPr lang="en-US" altLang="vi-VN" dirty="0" err="1" smtClean="0">
                <a:solidFill>
                  <a:srgbClr val="0000FF"/>
                </a:solidFill>
                <a:latin typeface="Times New Roman" panose="02020603050405020304" pitchFamily="18" charset="0"/>
              </a:rPr>
              <a:t>phải</a:t>
            </a:r>
            <a:r>
              <a:rPr lang="en-US" altLang="vi-VN" dirty="0" smtClean="0">
                <a:solidFill>
                  <a:srgbClr val="0000FF"/>
                </a:solidFill>
                <a:latin typeface="Times New Roman" panose="02020603050405020304" pitchFamily="18" charset="0"/>
              </a:rPr>
              <a:t>.</a:t>
            </a:r>
          </a:p>
          <a:p>
            <a:pPr marL="360000" algn="just" eaLnBrk="1" hangingPunct="1">
              <a:spcBef>
                <a:spcPts val="0"/>
              </a:spcBef>
              <a:buFontTx/>
              <a:buNone/>
              <a:defRPr/>
            </a:pPr>
            <a:r>
              <a:rPr lang="en-US" altLang="vi-VN" dirty="0" err="1" smtClean="0">
                <a:solidFill>
                  <a:srgbClr val="FF0000"/>
                </a:solidFill>
                <a:latin typeface="Times New Roman" panose="02020603050405020304" pitchFamily="18" charset="0"/>
              </a:rPr>
              <a:t>Trò</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chơi</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này</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liên</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quan</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đến</a:t>
            </a:r>
            <a:endParaRPr lang="vi-VN" altLang="vi-VN" dirty="0" smtClean="0">
              <a:solidFill>
                <a:srgbClr val="FF0000"/>
              </a:solidFill>
              <a:latin typeface="Times New Roman" panose="02020603050405020304" pitchFamily="18" charset="0"/>
            </a:endParaRPr>
          </a:p>
          <a:p>
            <a:pPr marL="360000" algn="just" eaLnBrk="1" hangingPunct="1">
              <a:spcBef>
                <a:spcPts val="0"/>
              </a:spcBef>
              <a:buFontTx/>
              <a:buNone/>
              <a:defRPr/>
            </a:pPr>
            <a:r>
              <a:rPr lang="en-US" altLang="vi-VN" dirty="0" err="1" smtClean="0">
                <a:solidFill>
                  <a:srgbClr val="FF0000"/>
                </a:solidFill>
                <a:latin typeface="Times New Roman" panose="02020603050405020304" pitchFamily="18" charset="0"/>
              </a:rPr>
              <a:t>tính</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chất</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quan</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trọng</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của</a:t>
            </a:r>
            <a:endParaRPr lang="vi-VN" altLang="vi-VN" dirty="0" smtClean="0">
              <a:solidFill>
                <a:srgbClr val="FF0000"/>
              </a:solidFill>
              <a:latin typeface="Times New Roman" panose="02020603050405020304" pitchFamily="18" charset="0"/>
            </a:endParaRPr>
          </a:p>
          <a:p>
            <a:pPr marL="360000" algn="just" eaLnBrk="1" hangingPunct="1">
              <a:spcBef>
                <a:spcPts val="0"/>
              </a:spcBef>
              <a:buFontTx/>
              <a:buNone/>
              <a:defRPr/>
            </a:pPr>
            <a:r>
              <a:rPr lang="en-US" altLang="vi-VN" dirty="0" err="1" smtClean="0">
                <a:solidFill>
                  <a:srgbClr val="FF0000"/>
                </a:solidFill>
                <a:latin typeface="Times New Roman" panose="02020603050405020304" pitchFamily="18" charset="0"/>
              </a:rPr>
              <a:t>nguyên</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tử</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phân</a:t>
            </a:r>
            <a:r>
              <a:rPr lang="en-US" altLang="vi-VN" dirty="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tử</a:t>
            </a:r>
            <a:r>
              <a:rPr lang="en-US" altLang="vi-VN" dirty="0" smtClean="0">
                <a:solidFill>
                  <a:srgbClr val="FF0000"/>
                </a:solidFill>
                <a:latin typeface="Times New Roman" panose="02020603050405020304" pitchFamily="18" charset="0"/>
              </a:rPr>
              <a:t> mà</a:t>
            </a:r>
            <a:endParaRPr lang="vi-VN" altLang="vi-VN" dirty="0" smtClean="0">
              <a:solidFill>
                <a:srgbClr val="FF0000"/>
              </a:solidFill>
              <a:latin typeface="Times New Roman" panose="02020603050405020304" pitchFamily="18" charset="0"/>
            </a:endParaRPr>
          </a:p>
          <a:p>
            <a:pPr marL="360000" eaLnBrk="1" hangingPunct="1">
              <a:spcBef>
                <a:spcPts val="0"/>
              </a:spcBef>
              <a:buFontTx/>
              <a:buNone/>
              <a:defRPr/>
            </a:pPr>
            <a:r>
              <a:rPr lang="en-US" altLang="vi-VN" dirty="0" err="1" smtClean="0">
                <a:solidFill>
                  <a:srgbClr val="FF0000"/>
                </a:solidFill>
                <a:latin typeface="Times New Roman" panose="02020603050405020304" pitchFamily="18" charset="0"/>
              </a:rPr>
              <a:t>chúng</a:t>
            </a:r>
            <a:r>
              <a:rPr lang="en-US" altLang="vi-VN" dirty="0" smtClean="0">
                <a:solidFill>
                  <a:srgbClr val="FF0000"/>
                </a:solidFill>
                <a:latin typeface="Times New Roman" panose="02020603050405020304" pitchFamily="18" charset="0"/>
              </a:rPr>
              <a:t> ta sẽ </a:t>
            </a:r>
            <a:r>
              <a:rPr lang="en-US" altLang="vi-VN" dirty="0" err="1" smtClean="0">
                <a:solidFill>
                  <a:srgbClr val="FF0000"/>
                </a:solidFill>
                <a:latin typeface="Times New Roman" panose="02020603050405020304" pitchFamily="18" charset="0"/>
              </a:rPr>
              <a:t>nghiên</a:t>
            </a:r>
            <a:r>
              <a:rPr lang="en-US" altLang="vi-VN" dirty="0" smtClean="0">
                <a:solidFill>
                  <a:srgbClr val="FF0000"/>
                </a:solidFill>
                <a:latin typeface="Times New Roman" panose="02020603050405020304" pitchFamily="18" charset="0"/>
              </a:rPr>
              <a:t> </a:t>
            </a:r>
            <a:r>
              <a:rPr lang="en-US" altLang="vi-VN" dirty="0" err="1" smtClean="0">
                <a:solidFill>
                  <a:srgbClr val="FF0000"/>
                </a:solidFill>
                <a:latin typeface="Times New Roman" panose="02020603050405020304" pitchFamily="18" charset="0"/>
              </a:rPr>
              <a:t>cứutrong</a:t>
            </a:r>
            <a:endParaRPr lang="vi-VN" altLang="vi-VN" dirty="0" smtClean="0">
              <a:solidFill>
                <a:srgbClr val="FF0000"/>
              </a:solidFill>
              <a:latin typeface="Times New Roman" panose="02020603050405020304" pitchFamily="18" charset="0"/>
            </a:endParaRPr>
          </a:p>
          <a:p>
            <a:pPr marL="360000" eaLnBrk="1" hangingPunct="1">
              <a:spcBef>
                <a:spcPts val="0"/>
              </a:spcBef>
              <a:buFontTx/>
              <a:buNone/>
              <a:defRPr/>
            </a:pPr>
            <a:r>
              <a:rPr lang="vi-VN" altLang="vi-VN" dirty="0" smtClean="0">
                <a:solidFill>
                  <a:srgbClr val="FF0000"/>
                </a:solidFill>
                <a:latin typeface="Times New Roman" panose="02020603050405020304" pitchFamily="18" charset="0"/>
              </a:rPr>
              <a:t>phần tiếp theo</a:t>
            </a:r>
            <a:endParaRPr lang="en-US" altLang="vi-VN" dirty="0" smtClean="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0" presetClass="path" presetSubtype="0" repeatCount="indefinite" autoRev="1" fill="hold" nodeType="withEffect">
                                  <p:stCondLst>
                                    <p:cond delay="0"/>
                                  </p:stCondLst>
                                  <p:childTnLst>
                                    <p:animMotion origin="layout" path="M -3.05556E-6 0.02385 C 0.00903 0.00139 0.01806 -0.02083 0.02466 -0.02407 C 0.03125 -0.02731 0.03525 0.00463 0.04011 0.00463 C 0.04497 0.00463 0.05122 -0.02268 0.05382 -0.02407 C 0.05643 -0.02546 0.05209 -0.0037 0.05539 -0.00509 C 0.05868 -0.00648 0.0691 -0.03125 0.07396 -0.03379 C 0.07882 -0.03634 0.08785 -0.02546 0.08473 -0.02083 C 0.0816 -0.0162 0.06111 -0.00324 0.05539 -0.00509 C 0.04966 -0.00694 0.05539 -0.02916 0.05087 -0.03055 C 0.04636 -0.03194 0.03108 -0.02222 0.02778 -0.01435 C 0.02448 -0.00648 0.02761 0.01736 0.03073 0.01736 C 0.03386 0.01736 0.04063 -0.00787 0.04618 -0.01435 C 0.05174 -0.02083 0.05851 -0.02338 0.06459 -0.02083 C 0.07066 -0.01828 0.07778 0.00186 0.08316 0.00139 C 0.08854 0.00116 0.09705 -0.01666 0.09705 -0.02407 C 0.09705 -0.03171 0.08594 -0.04004 0.08316 -0.04305 C 0.08316 -0.04282 -3.05556E-6 0.02385 -3.05556E-6 0.02408 L -3.05556E-6 0.02385 Z " pathEditMode="relative" rAng="0" ptsTypes="AAAAAAAAAAAAAAAAAA">
                                      <p:cBhvr>
                                        <p:cTn id="14" dur="3000" fill="hold"/>
                                        <p:tgtEl>
                                          <p:spTgt spid="4103"/>
                                        </p:tgtEl>
                                        <p:attrNameLst>
                                          <p:attrName>ppt_x</p:attrName>
                                          <p:attrName>ppt_y</p:attrName>
                                        </p:attrNameLst>
                                      </p:cBhvr>
                                      <p:rCtr x="4800" y="-3300"/>
                                    </p:animMotion>
                                  </p:childTnLst>
                                </p:cTn>
                              </p:par>
                              <p:par>
                                <p:cTn id="15" presetID="0" presetClass="path" presetSubtype="0" repeatCount="indefinite" autoRev="1" fill="hold" nodeType="withEffect">
                                  <p:stCondLst>
                                    <p:cond delay="0"/>
                                  </p:stCondLst>
                                  <p:childTnLst>
                                    <p:animMotion origin="layout" path="M -0.06389 -0.03912 C -0.05278 -0.04352 -0.03525 -0.03426 -0.01736 -0.03542 C 0.00035 -0.03657 0.02725 -0.03912 0.04236 -0.0456 C 0.05729 -0.05208 0.0684 -0.08148 0.07309 -0.0743 C 0.07795 -0.06713 0.08802 -0.01366 0.07118 -0.00255 C 0.05416 0.00857 -0.02691 -0.00972 -0.02778 -0.00787 C -0.02865 -0.00602 0.03489 0.0088 0.06632 0.0088 C 0.09739 0.00926 0.14948 -0.00717 0.1625 -0.00463 C 0.17569 -0.00162 0.15364 0.01945 0.14201 0.02454 C 0.13021 0.02963 0.11128 0.03403 0.09219 0.02616 C 0.07309 0.01829 0.04444 -0.02268 0.02691 -0.02292 C 0.0092 -0.02315 0.00382 0.01806 -0.01354 0.02408 C -0.0309 0.03009 -0.07153 0.01273 -0.07778 0.01296 C -0.08403 0.0132 -0.06476 0.03889 -0.05174 0.0257 C -0.03872 0.0125 -0.01719 -0.06065 2.22222E-6 -0.06597 C 0.01701 -0.0713 0.03507 -0.00926 0.05191 -0.00648 C 0.06857 -0.0037 0.08368 -0.04606 0.1 -0.04977 C 0.11632 -0.05347 0.15538 -0.03472 0.14948 -0.0294 C 0.14375 -0.02407 0.10347 -0.02083 0.06441 -0.01782 C 0.02535 -0.01412 -0.06441 -0.00602 -0.08351 -0.00926 C -0.10226 -0.01273 -0.07448 -0.03125 -0.06389 -0.03912 Z " pathEditMode="relative" rAng="0" ptsTypes="AAAAAAAAAAAAAAAAAAAAA">
                                      <p:cBhvr>
                                        <p:cTn id="16" dur="5000" fill="hold"/>
                                        <p:tgtEl>
                                          <p:spTgt spid="2"/>
                                        </p:tgtEl>
                                        <p:attrNameLst>
                                          <p:attrName>ppt_x</p:attrName>
                                          <p:attrName>ppt_y</p:attrName>
                                        </p:attrNameLst>
                                      </p:cBhvr>
                                      <p:rCtr x="10200" y="1600"/>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srcRect/>
          <a:stretch>
            <a:fillRect/>
          </a:stretch>
        </p:blipFill>
        <p:spPr bwMode="auto">
          <a:xfrm>
            <a:off x="0" y="-28575"/>
            <a:ext cx="9144000" cy="6858000"/>
          </a:xfrm>
          <a:prstGeom prst="rect">
            <a:avLst/>
          </a:prstGeom>
          <a:noFill/>
          <a:ln w="9525">
            <a:noFill/>
            <a:miter lim="800000"/>
            <a:headEnd/>
            <a:tailEnd/>
          </a:ln>
        </p:spPr>
      </p:pic>
      <p:sp>
        <p:nvSpPr>
          <p:cNvPr id="5" name="TextBox 4"/>
          <p:cNvSpPr txBox="1">
            <a:spLocks noChangeArrowheads="1"/>
          </p:cNvSpPr>
          <p:nvPr/>
        </p:nvSpPr>
        <p:spPr bwMode="auto">
          <a:xfrm>
            <a:off x="2209800" y="2486025"/>
            <a:ext cx="2895600" cy="1200150"/>
          </a:xfrm>
          <a:prstGeom prst="rect">
            <a:avLst/>
          </a:prstGeom>
          <a:noFill/>
          <a:ln w="9525">
            <a:noFill/>
            <a:miter lim="800000"/>
            <a:headEnd/>
            <a:tailEnd/>
          </a:ln>
        </p:spPr>
        <p:txBody>
          <a:bodyPr>
            <a:spAutoFit/>
          </a:bodyPr>
          <a:lstStyle/>
          <a:p>
            <a:r>
              <a:rPr lang="en-US" altLang="en-US" sz="3600" b="1" dirty="0">
                <a:latin typeface="Times New Roman" pitchFamily="18" charset="0"/>
                <a:cs typeface="Times New Roman" pitchFamily="18" charset="0"/>
              </a:rPr>
              <a:t>CHƯƠNG</a:t>
            </a:r>
          </a:p>
          <a:p>
            <a:r>
              <a:rPr lang="en-US" altLang="en-US" sz="3600" b="1" dirty="0">
                <a:latin typeface="Times New Roman" pitchFamily="18" charset="0"/>
                <a:cs typeface="Times New Roman" pitchFamily="18" charset="0"/>
              </a:rPr>
              <a:t>       II</a:t>
            </a:r>
          </a:p>
        </p:txBody>
      </p:sp>
      <p:sp>
        <p:nvSpPr>
          <p:cNvPr id="6" name="TextBox 5"/>
          <p:cNvSpPr txBox="1">
            <a:spLocks noChangeArrowheads="1"/>
          </p:cNvSpPr>
          <p:nvPr/>
        </p:nvSpPr>
        <p:spPr bwMode="auto">
          <a:xfrm>
            <a:off x="4572000" y="2238375"/>
            <a:ext cx="2590800" cy="1568450"/>
          </a:xfrm>
          <a:prstGeom prst="rect">
            <a:avLst/>
          </a:prstGeom>
          <a:noFill/>
          <a:ln w="9525">
            <a:noFill/>
            <a:miter lim="800000"/>
            <a:headEnd/>
            <a:tailEnd/>
          </a:ln>
        </p:spPr>
        <p:txBody>
          <a:bodyPr>
            <a:spAutoFit/>
          </a:bodyPr>
          <a:lstStyle/>
          <a:p>
            <a:pPr algn="ctr"/>
            <a:r>
              <a:rPr lang="en-US" altLang="en-US" sz="4800" b="1" dirty="0">
                <a:solidFill>
                  <a:srgbClr val="FF0000"/>
                </a:solidFill>
                <a:latin typeface="Times New Roman" pitchFamily="18" charset="0"/>
                <a:cs typeface="Times New Roman" pitchFamily="18" charset="0"/>
              </a:rPr>
              <a:t>NHIỆT HỌC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background màu sắc xanh hồng"/>
          <p:cNvPicPr>
            <a:picLocks noChangeAspect="1" noChangeArrowheads="1"/>
          </p:cNvPicPr>
          <p:nvPr/>
        </p:nvPicPr>
        <p:blipFill>
          <a:blip r:embed="rId2"/>
          <a:srcRect/>
          <a:stretch>
            <a:fillRect/>
          </a:stretch>
        </p:blipFill>
        <p:spPr bwMode="auto">
          <a:xfrm>
            <a:off x="-1" y="0"/>
            <a:ext cx="9080699" cy="6858000"/>
          </a:xfrm>
          <a:prstGeom prst="rect">
            <a:avLst/>
          </a:prstGeom>
          <a:noFill/>
        </p:spPr>
      </p:pic>
      <p:sp>
        <p:nvSpPr>
          <p:cNvPr id="3" name="Rectangle 63"/>
          <p:cNvSpPr>
            <a:spLocks noChangeArrowheads="1"/>
          </p:cNvSpPr>
          <p:nvPr/>
        </p:nvSpPr>
        <p:spPr bwMode="auto">
          <a:xfrm>
            <a:off x="0" y="228600"/>
            <a:ext cx="9144000" cy="914400"/>
          </a:xfrm>
          <a:prstGeom prst="rect">
            <a:avLst/>
          </a:prstGeom>
          <a:noFill/>
          <a:ln w="9525">
            <a:noFill/>
            <a:miter lim="800000"/>
            <a:headEnd/>
            <a:tailEnd/>
          </a:ln>
          <a:effectLst/>
        </p:spPr>
        <p:txBody>
          <a:bodyPr wrap="none" anchor="ctr"/>
          <a:lstStyle/>
          <a:p>
            <a:pPr eaLnBrk="1" hangingPunct="1"/>
            <a:r>
              <a:rPr lang="en-US" altLang="vi-VN" sz="3600" b="1" dirty="0" smtClean="0">
                <a:solidFill>
                  <a:srgbClr val="FF0000"/>
                </a:solidFill>
                <a:latin typeface="Times New Roman" pitchFamily="18" charset="0"/>
                <a:cs typeface="Times New Roman" pitchFamily="18" charset="0"/>
              </a:rPr>
              <a:t>I</a:t>
            </a:r>
            <a:r>
              <a:rPr lang="vi-VN" altLang="vi-VN" sz="3600" b="1" dirty="0" smtClean="0">
                <a:solidFill>
                  <a:srgbClr val="FF0000"/>
                </a:solidFill>
                <a:latin typeface="Times New Roman" pitchFamily="18" charset="0"/>
                <a:cs typeface="Times New Roman" pitchFamily="18" charset="0"/>
              </a:rPr>
              <a:t>V</a:t>
            </a:r>
            <a:r>
              <a:rPr lang="en-US" altLang="vi-VN" sz="4000" b="1" dirty="0" smtClean="0">
                <a:solidFill>
                  <a:srgbClr val="FF0000"/>
                </a:solidFill>
                <a:latin typeface="Times New Roman" pitchFamily="18" charset="0"/>
                <a:cs typeface="Times New Roman" pitchFamily="18" charset="0"/>
              </a:rPr>
              <a:t>. </a:t>
            </a:r>
            <a:r>
              <a:rPr lang="en-US" altLang="vi-VN" sz="4000" b="1" dirty="0" err="1">
                <a:solidFill>
                  <a:srgbClr val="FF0000"/>
                </a:solidFill>
                <a:latin typeface="Times New Roman" pitchFamily="18" charset="0"/>
                <a:cs typeface="Times New Roman" pitchFamily="18" charset="0"/>
              </a:rPr>
              <a:t>Các</a:t>
            </a:r>
            <a:r>
              <a:rPr lang="en-US" altLang="vi-VN" sz="4000" b="1" dirty="0">
                <a:solidFill>
                  <a:srgbClr val="FF0000"/>
                </a:solidFill>
                <a:latin typeface="Times New Roman" pitchFamily="18" charset="0"/>
                <a:cs typeface="Times New Roman" pitchFamily="18" charset="0"/>
              </a:rPr>
              <a:t> </a:t>
            </a:r>
            <a:r>
              <a:rPr lang="en-US" altLang="vi-VN" sz="4000" b="1" dirty="0" err="1">
                <a:solidFill>
                  <a:srgbClr val="FF0000"/>
                </a:solidFill>
                <a:latin typeface="Times New Roman" pitchFamily="18" charset="0"/>
                <a:cs typeface="Times New Roman" pitchFamily="18" charset="0"/>
              </a:rPr>
              <a:t>nguyên</a:t>
            </a:r>
            <a:r>
              <a:rPr lang="en-US" altLang="vi-VN" sz="4000" b="1" dirty="0">
                <a:solidFill>
                  <a:srgbClr val="FF0000"/>
                </a:solidFill>
                <a:latin typeface="Times New Roman" pitchFamily="18" charset="0"/>
                <a:cs typeface="Times New Roman" pitchFamily="18" charset="0"/>
              </a:rPr>
              <a:t> </a:t>
            </a:r>
            <a:r>
              <a:rPr lang="en-US" altLang="vi-VN" sz="4000" b="1" dirty="0" err="1">
                <a:solidFill>
                  <a:srgbClr val="FF0000"/>
                </a:solidFill>
                <a:latin typeface="Times New Roman" pitchFamily="18" charset="0"/>
                <a:cs typeface="Times New Roman" pitchFamily="18" charset="0"/>
              </a:rPr>
              <a:t>tử</a:t>
            </a:r>
            <a:r>
              <a:rPr lang="en-US" altLang="vi-VN" sz="4000" b="1" dirty="0">
                <a:solidFill>
                  <a:srgbClr val="FF0000"/>
                </a:solidFill>
                <a:latin typeface="Times New Roman" pitchFamily="18" charset="0"/>
                <a:cs typeface="Times New Roman" pitchFamily="18" charset="0"/>
              </a:rPr>
              <a:t>, </a:t>
            </a:r>
            <a:r>
              <a:rPr lang="en-US" altLang="vi-VN" sz="4000" b="1" dirty="0" err="1">
                <a:solidFill>
                  <a:srgbClr val="FF0000"/>
                </a:solidFill>
                <a:latin typeface="Times New Roman" pitchFamily="18" charset="0"/>
                <a:cs typeface="Times New Roman" pitchFamily="18" charset="0"/>
              </a:rPr>
              <a:t>phân</a:t>
            </a:r>
            <a:r>
              <a:rPr lang="en-US" altLang="vi-VN" sz="4000" b="1" dirty="0">
                <a:solidFill>
                  <a:srgbClr val="FF0000"/>
                </a:solidFill>
                <a:latin typeface="Times New Roman" pitchFamily="18" charset="0"/>
                <a:cs typeface="Times New Roman" pitchFamily="18" charset="0"/>
              </a:rPr>
              <a:t> </a:t>
            </a:r>
            <a:r>
              <a:rPr lang="en-US" altLang="vi-VN" sz="4000" b="1" dirty="0" err="1">
                <a:solidFill>
                  <a:srgbClr val="FF0000"/>
                </a:solidFill>
                <a:latin typeface="Times New Roman" pitchFamily="18" charset="0"/>
                <a:cs typeface="Times New Roman" pitchFamily="18" charset="0"/>
              </a:rPr>
              <a:t>tử</a:t>
            </a:r>
            <a:r>
              <a:rPr lang="en-US" altLang="vi-VN" sz="4000" b="1" dirty="0">
                <a:solidFill>
                  <a:srgbClr val="FF0000"/>
                </a:solidFill>
                <a:latin typeface="Times New Roman" pitchFamily="18" charset="0"/>
                <a:cs typeface="Times New Roman" pitchFamily="18" charset="0"/>
              </a:rPr>
              <a:t> </a:t>
            </a:r>
            <a:r>
              <a:rPr lang="en-US" altLang="vi-VN" sz="4000" b="1" dirty="0" err="1" smtClean="0">
                <a:solidFill>
                  <a:srgbClr val="FF0000"/>
                </a:solidFill>
                <a:latin typeface="Times New Roman" pitchFamily="18" charset="0"/>
                <a:cs typeface="Times New Roman" pitchFamily="18" charset="0"/>
              </a:rPr>
              <a:t>chuyển</a:t>
            </a:r>
            <a:r>
              <a:rPr lang="en-US" altLang="vi-VN" sz="4000" b="1" dirty="0" smtClean="0">
                <a:solidFill>
                  <a:srgbClr val="FF0000"/>
                </a:solidFill>
                <a:latin typeface="Times New Roman" pitchFamily="18" charset="0"/>
                <a:cs typeface="Times New Roman" pitchFamily="18" charset="0"/>
              </a:rPr>
              <a:t> </a:t>
            </a:r>
            <a:r>
              <a:rPr lang="en-US" altLang="vi-VN" sz="4000" b="1" dirty="0" err="1">
                <a:solidFill>
                  <a:srgbClr val="FF0000"/>
                </a:solidFill>
                <a:latin typeface="Times New Roman" pitchFamily="18" charset="0"/>
                <a:cs typeface="Times New Roman" pitchFamily="18" charset="0"/>
              </a:rPr>
              <a:t>động</a:t>
            </a:r>
            <a:r>
              <a:rPr lang="en-US" altLang="vi-VN" sz="4000" b="1" dirty="0">
                <a:solidFill>
                  <a:srgbClr val="FF0000"/>
                </a:solidFill>
                <a:latin typeface="Times New Roman" pitchFamily="18" charset="0"/>
                <a:cs typeface="Times New Roman" pitchFamily="18" charset="0"/>
              </a:rPr>
              <a:t> </a:t>
            </a:r>
            <a:endParaRPr lang="vi-VN" altLang="vi-VN" sz="4000" b="1" dirty="0" smtClean="0">
              <a:solidFill>
                <a:srgbClr val="FF0000"/>
              </a:solidFill>
              <a:latin typeface="Times New Roman" pitchFamily="18" charset="0"/>
              <a:cs typeface="Times New Roman" pitchFamily="18" charset="0"/>
            </a:endParaRPr>
          </a:p>
          <a:p>
            <a:pPr eaLnBrk="1" hangingPunct="1"/>
            <a:r>
              <a:rPr lang="en-US" altLang="vi-VN" sz="4000" b="1" dirty="0" err="1" smtClean="0">
                <a:solidFill>
                  <a:srgbClr val="FF0000"/>
                </a:solidFill>
                <a:latin typeface="Times New Roman" pitchFamily="18" charset="0"/>
                <a:cs typeface="Times New Roman" pitchFamily="18" charset="0"/>
              </a:rPr>
              <a:t>không</a:t>
            </a:r>
            <a:r>
              <a:rPr lang="vi-VN" altLang="vi-VN" sz="4000" b="1" dirty="0" smtClean="0">
                <a:solidFill>
                  <a:srgbClr val="FF0000"/>
                </a:solidFill>
                <a:latin typeface="Times New Roman" pitchFamily="18" charset="0"/>
                <a:cs typeface="Times New Roman" pitchFamily="18" charset="0"/>
              </a:rPr>
              <a:t> </a:t>
            </a:r>
            <a:r>
              <a:rPr lang="en-US" altLang="vi-VN" sz="4000" b="1" dirty="0" err="1" smtClean="0">
                <a:solidFill>
                  <a:srgbClr val="FF0000"/>
                </a:solidFill>
                <a:latin typeface="Times New Roman" pitchFamily="18" charset="0"/>
                <a:cs typeface="Times New Roman" pitchFamily="18" charset="0"/>
              </a:rPr>
              <a:t>ngừng</a:t>
            </a:r>
            <a:endParaRPr lang="en-US" altLang="vi-VN" sz="4000" b="1" dirty="0">
              <a:solidFill>
                <a:srgbClr val="FF0000"/>
              </a:solidFill>
              <a:latin typeface="Times New Roman" pitchFamily="18" charset="0"/>
              <a:cs typeface="Times New Roman" pitchFamily="18" charset="0"/>
            </a:endParaRPr>
          </a:p>
        </p:txBody>
      </p:sp>
      <p:sp>
        <p:nvSpPr>
          <p:cNvPr id="4" name="AutoShape 13">
            <a:hlinkClick r:id="rId3" action="ppaction://program" highlightClick="1"/>
          </p:cNvPr>
          <p:cNvSpPr>
            <a:spLocks noChangeArrowheads="1"/>
          </p:cNvSpPr>
          <p:nvPr/>
        </p:nvSpPr>
        <p:spPr bwMode="auto">
          <a:xfrm>
            <a:off x="0" y="1295400"/>
            <a:ext cx="755650" cy="584200"/>
          </a:xfrm>
          <a:prstGeom prst="actionButtonHelp">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CC"/>
              </a:solidFill>
            </a:endParaRPr>
          </a:p>
        </p:txBody>
      </p:sp>
      <p:sp>
        <p:nvSpPr>
          <p:cNvPr id="5" name="Text Box 7"/>
          <p:cNvSpPr txBox="1">
            <a:spLocks noChangeArrowheads="1"/>
          </p:cNvSpPr>
          <p:nvPr/>
        </p:nvSpPr>
        <p:spPr bwMode="auto">
          <a:xfrm>
            <a:off x="990600" y="1295400"/>
            <a:ext cx="723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err="1">
                <a:solidFill>
                  <a:srgbClr val="0000CC"/>
                </a:solidFill>
                <a:latin typeface="Times New Roman" pitchFamily="18" charset="0"/>
                <a:cs typeface="Times New Roman" pitchFamily="18" charset="0"/>
              </a:rPr>
              <a:t>Quan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so </a:t>
            </a:r>
            <a:r>
              <a:rPr lang="en-US" sz="3600" b="1" dirty="0" err="1">
                <a:solidFill>
                  <a:srgbClr val="0000CC"/>
                </a:solidFill>
                <a:latin typeface="Times New Roman" pitchFamily="18" charset="0"/>
                <a:cs typeface="Times New Roman" pitchFamily="18" charset="0"/>
              </a:rPr>
              <a:t>sánh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sự</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tự</a:t>
            </a:r>
            <a:endParaRPr lang="en-US" sz="36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Vat%20Ly%208%20SGK%20hinh%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685800"/>
            <a:ext cx="5111750"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
          <p:cNvGrpSpPr>
            <a:grpSpLocks/>
          </p:cNvGrpSpPr>
          <p:nvPr/>
        </p:nvGrpSpPr>
        <p:grpSpPr bwMode="auto">
          <a:xfrm rot="-2266004">
            <a:off x="5749621" y="665033"/>
            <a:ext cx="2535124" cy="2677764"/>
            <a:chOff x="1536" y="173"/>
            <a:chExt cx="2592" cy="2426"/>
          </a:xfrm>
        </p:grpSpPr>
        <p:sp>
          <p:nvSpPr>
            <p:cNvPr id="40964" name="Oval 4"/>
            <p:cNvSpPr>
              <a:spLocks noChangeArrowheads="1"/>
            </p:cNvSpPr>
            <p:nvPr/>
          </p:nvSpPr>
          <p:spPr bwMode="auto">
            <a:xfrm>
              <a:off x="1536" y="199"/>
              <a:ext cx="2592" cy="24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CC"/>
                </a:solidFill>
              </a:endParaRPr>
            </a:p>
          </p:txBody>
        </p:sp>
        <p:sp>
          <p:nvSpPr>
            <p:cNvPr id="40965" name="AutoShape 5"/>
            <p:cNvSpPr>
              <a:spLocks noChangeArrowheads="1"/>
            </p:cNvSpPr>
            <p:nvPr/>
          </p:nvSpPr>
          <p:spPr bwMode="auto">
            <a:xfrm>
              <a:off x="1803" y="222"/>
              <a:ext cx="960" cy="235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CC"/>
                </a:solidFill>
              </a:endParaRPr>
            </a:p>
          </p:txBody>
        </p:sp>
        <p:sp>
          <p:nvSpPr>
            <p:cNvPr id="40966" name="AutoShape 6"/>
            <p:cNvSpPr>
              <a:spLocks noChangeArrowheads="1"/>
            </p:cNvSpPr>
            <p:nvPr/>
          </p:nvSpPr>
          <p:spPr bwMode="auto">
            <a:xfrm rot="10490150">
              <a:off x="2930" y="173"/>
              <a:ext cx="960" cy="2352"/>
            </a:xfrm>
            <a:prstGeom prst="moon">
              <a:avLst>
                <a:gd name="adj" fmla="val 6016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CC"/>
                </a:solidFill>
              </a:endParaRPr>
            </a:p>
          </p:txBody>
        </p:sp>
      </p:grpSp>
      <p:sp>
        <p:nvSpPr>
          <p:cNvPr id="40974" name="Oval 17"/>
          <p:cNvSpPr>
            <a:spLocks noChangeArrowheads="1"/>
          </p:cNvSpPr>
          <p:nvPr/>
        </p:nvSpPr>
        <p:spPr bwMode="auto">
          <a:xfrm>
            <a:off x="647700" y="1628775"/>
            <a:ext cx="2687638" cy="2728913"/>
          </a:xfrm>
          <a:prstGeom prst="ellipse">
            <a:avLst/>
          </a:prstGeom>
          <a:solidFill>
            <a:srgbClr val="99CCFF"/>
          </a:solidFill>
          <a:ln w="9525">
            <a:solidFill>
              <a:schemeClr val="tx1"/>
            </a:solidFill>
            <a:round/>
            <a:headEnd/>
            <a:tailEnd/>
          </a:ln>
        </p:spPr>
        <p:txBody>
          <a:bodyPr wrap="none" anchor="ctr"/>
          <a:lstStyle/>
          <a:p>
            <a:pPr eaLnBrk="1" hangingPunct="1"/>
            <a:endParaRPr lang="en-US">
              <a:solidFill>
                <a:srgbClr val="0000CC"/>
              </a:solidFill>
              <a:latin typeface="Arial" charset="0"/>
              <a:cs typeface="Arial" charset="0"/>
            </a:endParaRPr>
          </a:p>
        </p:txBody>
      </p:sp>
      <p:pic>
        <p:nvPicPr>
          <p:cNvPr id="73746" name="Picture 18"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75" y="33051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19"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7075" y="38766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20"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5" y="343852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21"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475" y="23907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0" name="Picture 22"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275" y="31527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1" name="Picture 23"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28479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2" name="Picture 24"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8075" y="32289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3" name="Picture 25"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513" y="2916238"/>
            <a:ext cx="87312"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4" name="Picture 26" descr="Turtle_bulle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76600"/>
            <a:ext cx="4556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2" name="Picture 44"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2874963"/>
            <a:ext cx="8731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3" name="Picture 45"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463" y="2867025"/>
            <a:ext cx="93662"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4" name="Picture 46"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75" y="3027363"/>
            <a:ext cx="8731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5" name="Picture 47"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813" y="3109913"/>
            <a:ext cx="87312"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6" name="Picture 48"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113" y="3476625"/>
            <a:ext cx="87312"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7" name="Picture 49"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863" y="2524125"/>
            <a:ext cx="87312"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8" name="Picture 50"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213" y="2676525"/>
            <a:ext cx="87312"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9" name="Picture 51"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2428875"/>
            <a:ext cx="87312"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0" name="Picture 52"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75" y="28479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1" name="Picture 53"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75" y="26193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2" name="Picture 54"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75" y="3305175"/>
            <a:ext cx="873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3" name="Picture 55" descr="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3267075"/>
            <a:ext cx="87312"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6"/>
          <p:cNvGrpSpPr>
            <a:grpSpLocks/>
          </p:cNvGrpSpPr>
          <p:nvPr/>
        </p:nvGrpSpPr>
        <p:grpSpPr bwMode="auto">
          <a:xfrm>
            <a:off x="2195513" y="836613"/>
            <a:ext cx="3313112" cy="2087562"/>
            <a:chOff x="1383" y="527"/>
            <a:chExt cx="2087" cy="1315"/>
          </a:xfrm>
        </p:grpSpPr>
        <p:sp>
          <p:nvSpPr>
            <p:cNvPr id="40997" name="Text Box 37"/>
            <p:cNvSpPr txBox="1">
              <a:spLocks noChangeArrowheads="1"/>
            </p:cNvSpPr>
            <p:nvPr/>
          </p:nvSpPr>
          <p:spPr bwMode="auto">
            <a:xfrm>
              <a:off x="2200" y="527"/>
              <a:ext cx="1270" cy="29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err="1">
                  <a:solidFill>
                    <a:srgbClr val="0000CC"/>
                  </a:solidFill>
                  <a:latin typeface="Times New Roman" pitchFamily="18" charset="0"/>
                </a:rPr>
                <a:t>Phân</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tử</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nước</a:t>
              </a:r>
              <a:endParaRPr lang="en-US" sz="2400" b="1" dirty="0">
                <a:solidFill>
                  <a:srgbClr val="0000CC"/>
                </a:solidFill>
                <a:latin typeface="Times New Roman" pitchFamily="18" charset="0"/>
              </a:endParaRPr>
            </a:p>
          </p:txBody>
        </p:sp>
        <p:sp>
          <p:nvSpPr>
            <p:cNvPr id="40998" name="Line 38"/>
            <p:cNvSpPr>
              <a:spLocks noChangeShapeType="1"/>
            </p:cNvSpPr>
            <p:nvPr/>
          </p:nvSpPr>
          <p:spPr bwMode="auto">
            <a:xfrm flipH="1">
              <a:off x="1383" y="686"/>
              <a:ext cx="794" cy="81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CC"/>
                </a:solidFill>
              </a:endParaRPr>
            </a:p>
          </p:txBody>
        </p:sp>
        <p:sp>
          <p:nvSpPr>
            <p:cNvPr id="40999" name="Line 39"/>
            <p:cNvSpPr>
              <a:spLocks noChangeShapeType="1"/>
            </p:cNvSpPr>
            <p:nvPr/>
          </p:nvSpPr>
          <p:spPr bwMode="auto">
            <a:xfrm flipH="1">
              <a:off x="1927" y="822"/>
              <a:ext cx="1134" cy="102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CC"/>
                </a:solidFill>
              </a:endParaRPr>
            </a:p>
          </p:txBody>
        </p:sp>
      </p:grpSp>
    </p:spTree>
    <p:extLst>
      <p:ext uri="{BB962C8B-B14F-4D97-AF65-F5344CB8AC3E}">
        <p14:creationId xmlns:p14="http://schemas.microsoft.com/office/powerpoint/2010/main" val="4179955448"/>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3746"/>
                                        </p:tgtEl>
                                        <p:attrNameLst>
                                          <p:attrName>style.visibility</p:attrName>
                                        </p:attrNameLst>
                                      </p:cBhvr>
                                      <p:to>
                                        <p:strVal val="visible"/>
                                      </p:to>
                                    </p:set>
                                    <p:animEffect transition="in" filter="diamond(in)">
                                      <p:cBhvr>
                                        <p:cTn id="7" dur="2000"/>
                                        <p:tgtEl>
                                          <p:spTgt spid="73746"/>
                                        </p:tgtEl>
                                      </p:cBhvr>
                                    </p:animEffect>
                                  </p:childTnLst>
                                </p:cTn>
                              </p:par>
                              <p:par>
                                <p:cTn id="8" presetID="8" presetClass="entr" presetSubtype="16" fill="hold" nodeType="withEffect">
                                  <p:stCondLst>
                                    <p:cond delay="0"/>
                                  </p:stCondLst>
                                  <p:childTnLst>
                                    <p:set>
                                      <p:cBhvr>
                                        <p:cTn id="9" dur="1" fill="hold">
                                          <p:stCondLst>
                                            <p:cond delay="0"/>
                                          </p:stCondLst>
                                        </p:cTn>
                                        <p:tgtEl>
                                          <p:spTgt spid="73747"/>
                                        </p:tgtEl>
                                        <p:attrNameLst>
                                          <p:attrName>style.visibility</p:attrName>
                                        </p:attrNameLst>
                                      </p:cBhvr>
                                      <p:to>
                                        <p:strVal val="visible"/>
                                      </p:to>
                                    </p:set>
                                    <p:animEffect transition="in" filter="diamond(in)">
                                      <p:cBhvr>
                                        <p:cTn id="10" dur="2000"/>
                                        <p:tgtEl>
                                          <p:spTgt spid="73747"/>
                                        </p:tgtEl>
                                      </p:cBhvr>
                                    </p:animEffect>
                                  </p:childTnLst>
                                </p:cTn>
                              </p:par>
                              <p:par>
                                <p:cTn id="11" presetID="8" presetClass="entr" presetSubtype="16" fill="hold" nodeType="withEffect">
                                  <p:stCondLst>
                                    <p:cond delay="0"/>
                                  </p:stCondLst>
                                  <p:childTnLst>
                                    <p:set>
                                      <p:cBhvr>
                                        <p:cTn id="12" dur="1" fill="hold">
                                          <p:stCondLst>
                                            <p:cond delay="0"/>
                                          </p:stCondLst>
                                        </p:cTn>
                                        <p:tgtEl>
                                          <p:spTgt spid="73748"/>
                                        </p:tgtEl>
                                        <p:attrNameLst>
                                          <p:attrName>style.visibility</p:attrName>
                                        </p:attrNameLst>
                                      </p:cBhvr>
                                      <p:to>
                                        <p:strVal val="visible"/>
                                      </p:to>
                                    </p:set>
                                    <p:animEffect transition="in" filter="diamond(in)">
                                      <p:cBhvr>
                                        <p:cTn id="13" dur="2000"/>
                                        <p:tgtEl>
                                          <p:spTgt spid="73748"/>
                                        </p:tgtEl>
                                      </p:cBhvr>
                                    </p:animEffect>
                                  </p:childTnLst>
                                </p:cTn>
                              </p:par>
                              <p:par>
                                <p:cTn id="14" presetID="8" presetClass="entr" presetSubtype="16" fill="hold" nodeType="withEffect">
                                  <p:stCondLst>
                                    <p:cond delay="0"/>
                                  </p:stCondLst>
                                  <p:childTnLst>
                                    <p:set>
                                      <p:cBhvr>
                                        <p:cTn id="15" dur="1" fill="hold">
                                          <p:stCondLst>
                                            <p:cond delay="0"/>
                                          </p:stCondLst>
                                        </p:cTn>
                                        <p:tgtEl>
                                          <p:spTgt spid="73749"/>
                                        </p:tgtEl>
                                        <p:attrNameLst>
                                          <p:attrName>style.visibility</p:attrName>
                                        </p:attrNameLst>
                                      </p:cBhvr>
                                      <p:to>
                                        <p:strVal val="visible"/>
                                      </p:to>
                                    </p:set>
                                    <p:animEffect transition="in" filter="diamond(in)">
                                      <p:cBhvr>
                                        <p:cTn id="16" dur="2000"/>
                                        <p:tgtEl>
                                          <p:spTgt spid="73749"/>
                                        </p:tgtEl>
                                      </p:cBhvr>
                                    </p:animEffect>
                                  </p:childTnLst>
                                </p:cTn>
                              </p:par>
                              <p:par>
                                <p:cTn id="17" presetID="8" presetClass="entr" presetSubtype="16" fill="hold" nodeType="withEffect">
                                  <p:stCondLst>
                                    <p:cond delay="0"/>
                                  </p:stCondLst>
                                  <p:childTnLst>
                                    <p:set>
                                      <p:cBhvr>
                                        <p:cTn id="18" dur="1" fill="hold">
                                          <p:stCondLst>
                                            <p:cond delay="0"/>
                                          </p:stCondLst>
                                        </p:cTn>
                                        <p:tgtEl>
                                          <p:spTgt spid="73750"/>
                                        </p:tgtEl>
                                        <p:attrNameLst>
                                          <p:attrName>style.visibility</p:attrName>
                                        </p:attrNameLst>
                                      </p:cBhvr>
                                      <p:to>
                                        <p:strVal val="visible"/>
                                      </p:to>
                                    </p:set>
                                    <p:animEffect transition="in" filter="diamond(in)">
                                      <p:cBhvr>
                                        <p:cTn id="19" dur="2000"/>
                                        <p:tgtEl>
                                          <p:spTgt spid="73750"/>
                                        </p:tgtEl>
                                      </p:cBhvr>
                                    </p:animEffect>
                                  </p:childTnLst>
                                </p:cTn>
                              </p:par>
                              <p:par>
                                <p:cTn id="20" presetID="8" presetClass="entr" presetSubtype="16" fill="hold" nodeType="withEffect">
                                  <p:stCondLst>
                                    <p:cond delay="0"/>
                                  </p:stCondLst>
                                  <p:childTnLst>
                                    <p:set>
                                      <p:cBhvr>
                                        <p:cTn id="21" dur="1" fill="hold">
                                          <p:stCondLst>
                                            <p:cond delay="0"/>
                                          </p:stCondLst>
                                        </p:cTn>
                                        <p:tgtEl>
                                          <p:spTgt spid="73751"/>
                                        </p:tgtEl>
                                        <p:attrNameLst>
                                          <p:attrName>style.visibility</p:attrName>
                                        </p:attrNameLst>
                                      </p:cBhvr>
                                      <p:to>
                                        <p:strVal val="visible"/>
                                      </p:to>
                                    </p:set>
                                    <p:animEffect transition="in" filter="diamond(in)">
                                      <p:cBhvr>
                                        <p:cTn id="22" dur="2000"/>
                                        <p:tgtEl>
                                          <p:spTgt spid="73751"/>
                                        </p:tgtEl>
                                      </p:cBhvr>
                                    </p:animEffect>
                                  </p:childTnLst>
                                </p:cTn>
                              </p:par>
                              <p:par>
                                <p:cTn id="23" presetID="8" presetClass="entr" presetSubtype="16" fill="hold" nodeType="withEffect">
                                  <p:stCondLst>
                                    <p:cond delay="0"/>
                                  </p:stCondLst>
                                  <p:childTnLst>
                                    <p:set>
                                      <p:cBhvr>
                                        <p:cTn id="24" dur="1" fill="hold">
                                          <p:stCondLst>
                                            <p:cond delay="0"/>
                                          </p:stCondLst>
                                        </p:cTn>
                                        <p:tgtEl>
                                          <p:spTgt spid="73752"/>
                                        </p:tgtEl>
                                        <p:attrNameLst>
                                          <p:attrName>style.visibility</p:attrName>
                                        </p:attrNameLst>
                                      </p:cBhvr>
                                      <p:to>
                                        <p:strVal val="visible"/>
                                      </p:to>
                                    </p:set>
                                    <p:animEffect transition="in" filter="diamond(in)">
                                      <p:cBhvr>
                                        <p:cTn id="25" dur="2000"/>
                                        <p:tgtEl>
                                          <p:spTgt spid="73752"/>
                                        </p:tgtEl>
                                      </p:cBhvr>
                                    </p:animEffect>
                                  </p:childTnLst>
                                </p:cTn>
                              </p:par>
                              <p:par>
                                <p:cTn id="26" presetID="8" presetClass="entr" presetSubtype="16" fill="hold" nodeType="withEffect">
                                  <p:stCondLst>
                                    <p:cond delay="0"/>
                                  </p:stCondLst>
                                  <p:childTnLst>
                                    <p:set>
                                      <p:cBhvr>
                                        <p:cTn id="27" dur="1" fill="hold">
                                          <p:stCondLst>
                                            <p:cond delay="0"/>
                                          </p:stCondLst>
                                        </p:cTn>
                                        <p:tgtEl>
                                          <p:spTgt spid="73753"/>
                                        </p:tgtEl>
                                        <p:attrNameLst>
                                          <p:attrName>style.visibility</p:attrName>
                                        </p:attrNameLst>
                                      </p:cBhvr>
                                      <p:to>
                                        <p:strVal val="visible"/>
                                      </p:to>
                                    </p:set>
                                    <p:animEffect transition="in" filter="diamond(in)">
                                      <p:cBhvr>
                                        <p:cTn id="28" dur="2000"/>
                                        <p:tgtEl>
                                          <p:spTgt spid="73753"/>
                                        </p:tgtEl>
                                      </p:cBhvr>
                                    </p:animEffect>
                                  </p:childTnLst>
                                </p:cTn>
                              </p:par>
                              <p:par>
                                <p:cTn id="29" presetID="8" presetClass="entr" presetSubtype="16" fill="hold" nodeType="withEffect">
                                  <p:stCondLst>
                                    <p:cond delay="0"/>
                                  </p:stCondLst>
                                  <p:childTnLst>
                                    <p:set>
                                      <p:cBhvr>
                                        <p:cTn id="30" dur="1" fill="hold">
                                          <p:stCondLst>
                                            <p:cond delay="0"/>
                                          </p:stCondLst>
                                        </p:cTn>
                                        <p:tgtEl>
                                          <p:spTgt spid="73772"/>
                                        </p:tgtEl>
                                        <p:attrNameLst>
                                          <p:attrName>style.visibility</p:attrName>
                                        </p:attrNameLst>
                                      </p:cBhvr>
                                      <p:to>
                                        <p:strVal val="visible"/>
                                      </p:to>
                                    </p:set>
                                    <p:animEffect transition="in" filter="diamond(in)">
                                      <p:cBhvr>
                                        <p:cTn id="31" dur="2000"/>
                                        <p:tgtEl>
                                          <p:spTgt spid="73772"/>
                                        </p:tgtEl>
                                      </p:cBhvr>
                                    </p:animEffect>
                                  </p:childTnLst>
                                </p:cTn>
                              </p:par>
                              <p:par>
                                <p:cTn id="32" presetID="8" presetClass="entr" presetSubtype="16" fill="hold" nodeType="withEffect">
                                  <p:stCondLst>
                                    <p:cond delay="0"/>
                                  </p:stCondLst>
                                  <p:childTnLst>
                                    <p:set>
                                      <p:cBhvr>
                                        <p:cTn id="33" dur="1" fill="hold">
                                          <p:stCondLst>
                                            <p:cond delay="0"/>
                                          </p:stCondLst>
                                        </p:cTn>
                                        <p:tgtEl>
                                          <p:spTgt spid="73773"/>
                                        </p:tgtEl>
                                        <p:attrNameLst>
                                          <p:attrName>style.visibility</p:attrName>
                                        </p:attrNameLst>
                                      </p:cBhvr>
                                      <p:to>
                                        <p:strVal val="visible"/>
                                      </p:to>
                                    </p:set>
                                    <p:animEffect transition="in" filter="diamond(in)">
                                      <p:cBhvr>
                                        <p:cTn id="34" dur="2000"/>
                                        <p:tgtEl>
                                          <p:spTgt spid="73773"/>
                                        </p:tgtEl>
                                      </p:cBhvr>
                                    </p:animEffect>
                                  </p:childTnLst>
                                </p:cTn>
                              </p:par>
                              <p:par>
                                <p:cTn id="35" presetID="8" presetClass="entr" presetSubtype="16" fill="hold" nodeType="withEffect">
                                  <p:stCondLst>
                                    <p:cond delay="0"/>
                                  </p:stCondLst>
                                  <p:childTnLst>
                                    <p:set>
                                      <p:cBhvr>
                                        <p:cTn id="36" dur="1" fill="hold">
                                          <p:stCondLst>
                                            <p:cond delay="0"/>
                                          </p:stCondLst>
                                        </p:cTn>
                                        <p:tgtEl>
                                          <p:spTgt spid="73774"/>
                                        </p:tgtEl>
                                        <p:attrNameLst>
                                          <p:attrName>style.visibility</p:attrName>
                                        </p:attrNameLst>
                                      </p:cBhvr>
                                      <p:to>
                                        <p:strVal val="visible"/>
                                      </p:to>
                                    </p:set>
                                    <p:animEffect transition="in" filter="diamond(in)">
                                      <p:cBhvr>
                                        <p:cTn id="37" dur="2000"/>
                                        <p:tgtEl>
                                          <p:spTgt spid="73774"/>
                                        </p:tgtEl>
                                      </p:cBhvr>
                                    </p:animEffect>
                                  </p:childTnLst>
                                </p:cTn>
                              </p:par>
                              <p:par>
                                <p:cTn id="38" presetID="8" presetClass="entr" presetSubtype="16" fill="hold" nodeType="withEffect">
                                  <p:stCondLst>
                                    <p:cond delay="0"/>
                                  </p:stCondLst>
                                  <p:childTnLst>
                                    <p:set>
                                      <p:cBhvr>
                                        <p:cTn id="39" dur="1" fill="hold">
                                          <p:stCondLst>
                                            <p:cond delay="0"/>
                                          </p:stCondLst>
                                        </p:cTn>
                                        <p:tgtEl>
                                          <p:spTgt spid="73775"/>
                                        </p:tgtEl>
                                        <p:attrNameLst>
                                          <p:attrName>style.visibility</p:attrName>
                                        </p:attrNameLst>
                                      </p:cBhvr>
                                      <p:to>
                                        <p:strVal val="visible"/>
                                      </p:to>
                                    </p:set>
                                    <p:animEffect transition="in" filter="diamond(in)">
                                      <p:cBhvr>
                                        <p:cTn id="40" dur="2000"/>
                                        <p:tgtEl>
                                          <p:spTgt spid="73775"/>
                                        </p:tgtEl>
                                      </p:cBhvr>
                                    </p:animEffect>
                                  </p:childTnLst>
                                </p:cTn>
                              </p:par>
                              <p:par>
                                <p:cTn id="41" presetID="8" presetClass="entr" presetSubtype="16" fill="hold" nodeType="withEffect">
                                  <p:stCondLst>
                                    <p:cond delay="0"/>
                                  </p:stCondLst>
                                  <p:childTnLst>
                                    <p:set>
                                      <p:cBhvr>
                                        <p:cTn id="42" dur="1" fill="hold">
                                          <p:stCondLst>
                                            <p:cond delay="0"/>
                                          </p:stCondLst>
                                        </p:cTn>
                                        <p:tgtEl>
                                          <p:spTgt spid="73776"/>
                                        </p:tgtEl>
                                        <p:attrNameLst>
                                          <p:attrName>style.visibility</p:attrName>
                                        </p:attrNameLst>
                                      </p:cBhvr>
                                      <p:to>
                                        <p:strVal val="visible"/>
                                      </p:to>
                                    </p:set>
                                    <p:animEffect transition="in" filter="diamond(in)">
                                      <p:cBhvr>
                                        <p:cTn id="43" dur="2000"/>
                                        <p:tgtEl>
                                          <p:spTgt spid="73776"/>
                                        </p:tgtEl>
                                      </p:cBhvr>
                                    </p:animEffect>
                                  </p:childTnLst>
                                </p:cTn>
                              </p:par>
                              <p:par>
                                <p:cTn id="44" presetID="8" presetClass="entr" presetSubtype="16" fill="hold" nodeType="withEffect">
                                  <p:stCondLst>
                                    <p:cond delay="0"/>
                                  </p:stCondLst>
                                  <p:childTnLst>
                                    <p:set>
                                      <p:cBhvr>
                                        <p:cTn id="45" dur="1" fill="hold">
                                          <p:stCondLst>
                                            <p:cond delay="0"/>
                                          </p:stCondLst>
                                        </p:cTn>
                                        <p:tgtEl>
                                          <p:spTgt spid="73777"/>
                                        </p:tgtEl>
                                        <p:attrNameLst>
                                          <p:attrName>style.visibility</p:attrName>
                                        </p:attrNameLst>
                                      </p:cBhvr>
                                      <p:to>
                                        <p:strVal val="visible"/>
                                      </p:to>
                                    </p:set>
                                    <p:animEffect transition="in" filter="diamond(in)">
                                      <p:cBhvr>
                                        <p:cTn id="46" dur="2000"/>
                                        <p:tgtEl>
                                          <p:spTgt spid="73777"/>
                                        </p:tgtEl>
                                      </p:cBhvr>
                                    </p:animEffect>
                                  </p:childTnLst>
                                </p:cTn>
                              </p:par>
                              <p:par>
                                <p:cTn id="47" presetID="8" presetClass="entr" presetSubtype="16" fill="hold" nodeType="withEffect">
                                  <p:stCondLst>
                                    <p:cond delay="0"/>
                                  </p:stCondLst>
                                  <p:childTnLst>
                                    <p:set>
                                      <p:cBhvr>
                                        <p:cTn id="48" dur="1" fill="hold">
                                          <p:stCondLst>
                                            <p:cond delay="0"/>
                                          </p:stCondLst>
                                        </p:cTn>
                                        <p:tgtEl>
                                          <p:spTgt spid="73778"/>
                                        </p:tgtEl>
                                        <p:attrNameLst>
                                          <p:attrName>style.visibility</p:attrName>
                                        </p:attrNameLst>
                                      </p:cBhvr>
                                      <p:to>
                                        <p:strVal val="visible"/>
                                      </p:to>
                                    </p:set>
                                    <p:animEffect transition="in" filter="diamond(in)">
                                      <p:cBhvr>
                                        <p:cTn id="49" dur="2000"/>
                                        <p:tgtEl>
                                          <p:spTgt spid="73778"/>
                                        </p:tgtEl>
                                      </p:cBhvr>
                                    </p:animEffect>
                                  </p:childTnLst>
                                </p:cTn>
                              </p:par>
                              <p:par>
                                <p:cTn id="50" presetID="8" presetClass="entr" presetSubtype="16" fill="hold" nodeType="withEffect">
                                  <p:stCondLst>
                                    <p:cond delay="0"/>
                                  </p:stCondLst>
                                  <p:childTnLst>
                                    <p:set>
                                      <p:cBhvr>
                                        <p:cTn id="51" dur="1" fill="hold">
                                          <p:stCondLst>
                                            <p:cond delay="0"/>
                                          </p:stCondLst>
                                        </p:cTn>
                                        <p:tgtEl>
                                          <p:spTgt spid="73779"/>
                                        </p:tgtEl>
                                        <p:attrNameLst>
                                          <p:attrName>style.visibility</p:attrName>
                                        </p:attrNameLst>
                                      </p:cBhvr>
                                      <p:to>
                                        <p:strVal val="visible"/>
                                      </p:to>
                                    </p:set>
                                    <p:animEffect transition="in" filter="diamond(in)">
                                      <p:cBhvr>
                                        <p:cTn id="52" dur="2000"/>
                                        <p:tgtEl>
                                          <p:spTgt spid="73779"/>
                                        </p:tgtEl>
                                      </p:cBhvr>
                                    </p:animEffect>
                                  </p:childTnLst>
                                </p:cTn>
                              </p:par>
                              <p:par>
                                <p:cTn id="53" presetID="8" presetClass="entr" presetSubtype="16" fill="hold" nodeType="withEffect">
                                  <p:stCondLst>
                                    <p:cond delay="0"/>
                                  </p:stCondLst>
                                  <p:childTnLst>
                                    <p:set>
                                      <p:cBhvr>
                                        <p:cTn id="54" dur="1" fill="hold">
                                          <p:stCondLst>
                                            <p:cond delay="0"/>
                                          </p:stCondLst>
                                        </p:cTn>
                                        <p:tgtEl>
                                          <p:spTgt spid="73780"/>
                                        </p:tgtEl>
                                        <p:attrNameLst>
                                          <p:attrName>style.visibility</p:attrName>
                                        </p:attrNameLst>
                                      </p:cBhvr>
                                      <p:to>
                                        <p:strVal val="visible"/>
                                      </p:to>
                                    </p:set>
                                    <p:animEffect transition="in" filter="diamond(in)">
                                      <p:cBhvr>
                                        <p:cTn id="55" dur="2000"/>
                                        <p:tgtEl>
                                          <p:spTgt spid="73780"/>
                                        </p:tgtEl>
                                      </p:cBhvr>
                                    </p:animEffect>
                                  </p:childTnLst>
                                </p:cTn>
                              </p:par>
                              <p:par>
                                <p:cTn id="56" presetID="8" presetClass="entr" presetSubtype="16" fill="hold" nodeType="withEffect">
                                  <p:stCondLst>
                                    <p:cond delay="0"/>
                                  </p:stCondLst>
                                  <p:childTnLst>
                                    <p:set>
                                      <p:cBhvr>
                                        <p:cTn id="57" dur="1" fill="hold">
                                          <p:stCondLst>
                                            <p:cond delay="0"/>
                                          </p:stCondLst>
                                        </p:cTn>
                                        <p:tgtEl>
                                          <p:spTgt spid="73781"/>
                                        </p:tgtEl>
                                        <p:attrNameLst>
                                          <p:attrName>style.visibility</p:attrName>
                                        </p:attrNameLst>
                                      </p:cBhvr>
                                      <p:to>
                                        <p:strVal val="visible"/>
                                      </p:to>
                                    </p:set>
                                    <p:animEffect transition="in" filter="diamond(in)">
                                      <p:cBhvr>
                                        <p:cTn id="58" dur="2000"/>
                                        <p:tgtEl>
                                          <p:spTgt spid="73781"/>
                                        </p:tgtEl>
                                      </p:cBhvr>
                                    </p:animEffect>
                                  </p:childTnLst>
                                </p:cTn>
                              </p:par>
                              <p:par>
                                <p:cTn id="59" presetID="8" presetClass="entr" presetSubtype="16" fill="hold" nodeType="withEffect">
                                  <p:stCondLst>
                                    <p:cond delay="0"/>
                                  </p:stCondLst>
                                  <p:childTnLst>
                                    <p:set>
                                      <p:cBhvr>
                                        <p:cTn id="60" dur="1" fill="hold">
                                          <p:stCondLst>
                                            <p:cond delay="0"/>
                                          </p:stCondLst>
                                        </p:cTn>
                                        <p:tgtEl>
                                          <p:spTgt spid="73782"/>
                                        </p:tgtEl>
                                        <p:attrNameLst>
                                          <p:attrName>style.visibility</p:attrName>
                                        </p:attrNameLst>
                                      </p:cBhvr>
                                      <p:to>
                                        <p:strVal val="visible"/>
                                      </p:to>
                                    </p:set>
                                    <p:animEffect transition="in" filter="diamond(in)">
                                      <p:cBhvr>
                                        <p:cTn id="61" dur="2000"/>
                                        <p:tgtEl>
                                          <p:spTgt spid="73782"/>
                                        </p:tgtEl>
                                      </p:cBhvr>
                                    </p:animEffect>
                                  </p:childTnLst>
                                </p:cTn>
                              </p:par>
                              <p:par>
                                <p:cTn id="62" presetID="8" presetClass="entr" presetSubtype="16" fill="hold" nodeType="withEffect">
                                  <p:stCondLst>
                                    <p:cond delay="0"/>
                                  </p:stCondLst>
                                  <p:childTnLst>
                                    <p:set>
                                      <p:cBhvr>
                                        <p:cTn id="63" dur="1" fill="hold">
                                          <p:stCondLst>
                                            <p:cond delay="0"/>
                                          </p:stCondLst>
                                        </p:cTn>
                                        <p:tgtEl>
                                          <p:spTgt spid="73783"/>
                                        </p:tgtEl>
                                        <p:attrNameLst>
                                          <p:attrName>style.visibility</p:attrName>
                                        </p:attrNameLst>
                                      </p:cBhvr>
                                      <p:to>
                                        <p:strVal val="visible"/>
                                      </p:to>
                                    </p:set>
                                    <p:animEffect transition="in" filter="diamond(in)">
                                      <p:cBhvr>
                                        <p:cTn id="64" dur="2000"/>
                                        <p:tgtEl>
                                          <p:spTgt spid="7378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16"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circle(in)">
                                      <p:cBhvr>
                                        <p:cTn id="69" dur="2000"/>
                                        <p:tgtEl>
                                          <p:spTgt spid="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xit" presetSubtype="0" fill="hold" nodeType="clickEffect">
                                  <p:stCondLst>
                                    <p:cond delay="0"/>
                                  </p:stCondLst>
                                  <p:childTnLst>
                                    <p:set>
                                      <p:cBhvr>
                                        <p:cTn id="73" dur="1" fill="hold">
                                          <p:stCondLst>
                                            <p:cond delay="0"/>
                                          </p:stCondLst>
                                        </p:cTn>
                                        <p:tgtEl>
                                          <p:spTgt spid="3"/>
                                        </p:tgtEl>
                                        <p:attrNameLst>
                                          <p:attrName>style.visibility</p:attrName>
                                        </p:attrNameLst>
                                      </p:cBhvr>
                                      <p:to>
                                        <p:strVal val="hidden"/>
                                      </p:to>
                                    </p:set>
                                  </p:childTnLst>
                                </p:cTn>
                              </p:par>
                              <p:par>
                                <p:cTn id="74" presetID="0" presetClass="path" presetSubtype="0" repeatCount="indefinite" autoRev="1" fill="hold" nodeType="withEffect">
                                  <p:stCondLst>
                                    <p:cond delay="0"/>
                                  </p:stCondLst>
                                  <p:childTnLst>
                                    <p:animMotion origin="layout" path="M -0.02882 -0.12384 C -0.02708 -0.12153 -0.02569 -0.11852 -0.02361 -0.1169 C -0.02049 -0.11458 -0.01337 -0.11227 -0.01337 -0.11204 C -0.01441 -0.10996 -0.01493 -0.10695 -0.01667 -0.10556 C -0.01858 -0.10371 -0.02274 -0.10625 -0.02361 -0.10324 C -0.02413 -0.10139 -0.01753 -0.08889 -0.01667 -0.08704 C -0.02413 -0.06968 -0.03368 -0.05695 -0.04253 -0.04121 C -0.03802 -0.04051 -0.03281 -0.04213 -0.02882 -0.03889 C -0.02708 -0.0375 -0.03264 -0.03611 -0.03403 -0.03426 C -0.04358 -0.02153 -0.03455 -0.02708 -0.04427 -0.02269 C -0.04809 -0.03033 -0.04896 -0.03796 -0.05312 -0.0456 C -0.05885 -0.03796 -0.05851 -0.03935 -0.06354 -0.02963 C -0.0658 -0.025 -0.07014 -0.01574 -0.07014 -0.01551 C -0.06736 -0.00486 -0.06458 -0.00232 -0.05642 0.00046 C -0.06163 0.00741 -0.0658 0.00903 -0.07187 0.01412 C -0.0724 0.0081 -0.07101 0.00092 -0.07361 -0.00417 C -0.075 -0.00648 -0.07708 -0.00116 -0.07882 0.00046 C -0.08507 0.00648 -0.08802 0.01342 -0.09427 0.01875 C -0.08906 0.02893 -0.08628 0.02986 -0.07708 0.03241 C -0.06771 0.03866 -0.06736 0.03657 -0.07882 0.03935 C -0.08229 0.04028 -0.08576 0.04143 -0.08924 0.04167 C -0.10243 0.04282 -0.11562 0.04329 -0.12882 0.04398 C -0.1283 0.04004 -0.12865 0.03565 -0.12708 0.03241 C -0.12448 0.02685 -0.11927 0.0243 -0.11667 0.01875 C -0.11562 0.01643 -0.11441 0.01412 -0.11337 0.01204 C -0.11597 0.00648 -0.12257 -0.00625 -0.11667 -0.01343 C -0.11476 -0.01574 -0.09965 -0.01945 -0.09601 -0.02037 C -0.09878 -0.03171 -0.10312 -0.03611 -0.11163 -0.03889 C -0.11285 -0.04121 -0.11371 -0.04375 -0.1151 -0.0456 C -0.11649 -0.04746 -0.11979 -0.04746 -0.12014 -0.05023 C -0.12135 -0.06158 -0.10972 -0.06181 -0.10469 -0.06412 C -0.11771 -0.0757 -0.12969 -0.05718 -0.13403 -0.08009 C -0.13455 -0.08866 -0.13056 -0.10046 -0.13576 -0.10556 C -0.13924 -0.1088 -0.1592 -0.10301 -0.16667 -0.10093 C -0.16788 -0.09861 -0.17101 -0.09653 -0.17014 -0.09398 C -0.1684 -0.08889 -0.15399 -0.08357 -0.15121 -0.08241 C -0.11771 -0.06898 -0.13142 -0.07755 -0.1151 -0.06644 C -0.10868 -0.08333 -0.1125 -0.10162 -0.10816 -0.11921 C -0.12344 -0.12963 -0.11701 -0.12639 -0.12708 -0.13079 C -0.13924 -0.10648 -0.10382 -0.10648 -0.09601 -0.10556 C -0.09427 -0.10394 -0.09271 -0.09977 -0.0908 -0.10093 C -0.08924 -0.10208 -0.09201 -0.10556 -0.09253 -0.10787 C -0.09323 -0.11088 -0.09375 -0.11389 -0.09427 -0.1169 C -0.09479 -0.12616 -0.0934 -0.13588 -0.09601 -0.14445 C -0.09878 -0.15347 -0.13403 -0.1669 -0.10642 -0.16065 C -0.09896 -0.15671 -0.09167 -0.15208 -0.08403 -0.14908 C -0.06059 -0.13958 -0.02674 -0.13079 -0.05312 -0.13773 C -0.05972 -0.14653 -0.06094 -0.15417 -0.0651 -0.16528 C -0.06979 -0.17824 -0.07535 -0.1956 -0.08229 -0.20648 C -0.0842 -0.20949 -0.08715 -0.21088 -0.08924 -0.21343 C -0.10156 -0.22801 -0.09253 -0.22338 -0.10469 -0.22732 C -0.11441 -0.23588 -0.12153 -0.23357 -0.11337 -0.21343 C -0.10955 -0.20394 -0.10121 -0.20023 -0.09427 -0.19722 C -0.08212 -0.20139 -0.09201 -0.19607 -0.08229 -0.20903 C -0.07812 -0.21435 -0.07135 -0.21621 -0.06667 -0.22037 C -0.0599 -0.21343 -0.0559 -0.20648 -0.05121 -0.19722 C -0.04826 -0.20255 -0.04549 -0.20787 -0.04253 -0.21343 C -0.0408 -0.21667 -0.03993 -0.20579 -0.03924 -0.20185 C -0.03628 -0.18634 -0.0342 -0.17546 -0.03056 -0.16065 C -0.03177 -0.15301 -0.0316 -0.14491 -0.03403 -0.13773 C -0.03524 -0.13426 -0.03958 -0.13426 -0.0408 -0.13079 C -0.0441 -0.12199 -0.03299 -0.12153 -0.02535 -0.11921 C -0.01892 -0.11713 -0.00121 -0.11482 0.00399 -0.10787 " pathEditMode="fixed" rAng="0" ptsTypes="ffffffffffffffffffffffffffffffffffffffffffffffffffffffffffffffA">
                                      <p:cBhvr>
                                        <p:cTn id="75" dur="10000" fill="hold"/>
                                        <p:tgtEl>
                                          <p:spTgt spid="73754"/>
                                        </p:tgtEl>
                                        <p:attrNameLst>
                                          <p:attrName>ppt_x</p:attrName>
                                          <p:attrName>ppt_y</p:attrName>
                                        </p:attrNameLst>
                                      </p:cBhvr>
                                      <p:rCtr x="-5469" y="2778"/>
                                    </p:animMotion>
                                  </p:childTnLst>
                                </p:cTn>
                              </p:par>
                              <p:par>
                                <p:cTn id="76" presetID="0" presetClass="path" presetSubtype="0" repeatCount="indefinite" autoRev="1" fill="hold" nodeType="withEffect">
                                  <p:stCondLst>
                                    <p:cond delay="0"/>
                                  </p:stCondLst>
                                  <p:childTnLst>
                                    <p:animMotion origin="layout" path="M -0.05816 3.33333E-6 C -0.05973 -0.01366 -0.06094 -0.025 -0.06493 -0.03773 C -0.06615 -0.04607 -0.0665 -0.06806 -0.0698 -0.04445 C -0.06893 -0.02686 -0.06719 0.00671 -0.06146 0.02453 C -0.05608 0.0412 -0.04983 0.0574 -0.04653 0.07546 C -0.04341 0.09236 -0.04063 0.11018 -0.03646 0.12685 C -0.03594 0.13194 -0.03612 0.1375 -0.0349 0.14213 C -0.03334 0.14838 -0.02813 0.15995 -0.02813 0.16018 C -0.02118 0.13009 -0.01789 0.09305 -0.0316 0.06666 C -0.03577 0.04884 -0.03542 0.03102 -0.04323 0.01551 C -0.04375 0.01319 -0.0441 0.01088 -0.0448 0.00879 C -0.04584 0.00578 -0.0474 0.00324 -0.04827 3.33333E-6 C -0.05226 -0.01574 -0.0507 -0.03148 -0.0566 -0.04676 C -0.08264 0.01273 -0.07153 0.0949 -0.0599 0.15995 C -0.05886 0.15555 -0.05782 0.15115 -0.0566 0.14676 C -0.05452 0.13935 -0.04983 0.12477 -0.04983 0.125 C -0.04566 0.0949 -0.04323 0.05902 -0.0566 0.03333 C -0.06407 0.00277 -0.06598 -0.02801 -0.06823 -0.05996 C -0.07761 -0.04746 -0.07171 -0.05625 -0.08316 -0.03334 C -0.08542 -0.02894 -0.08993 -0.01991 -0.08993 -0.01968 C -0.0915 -0.00834 -0.09323 0.00139 -0.09827 0.01111 C -0.09879 0.01342 -0.10122 0.01643 -0.09983 0.01782 C -0.09792 0.01921 -0.09549 0.0162 -0.09323 0.01551 C -0.09046 0.01458 -0.08768 0.01412 -0.0849 0.01342 C -0.07969 0.00602 -0.07223 0.00439 -0.06493 0.00231 C -0.0375 0.00949 -0.05382 0.00486 -0.0165 0.01782 C -0.0132 0.01898 -0.01007 0.02129 -0.0066 0.02222 C -0.00157 0.02361 0.01354 0.02453 0.0085 0.02453 C -0.00816 0.02453 -0.02483 0.02291 -0.0415 0.02222 C -0.04098 0.0162 -0.04028 0.01041 -0.03993 0.00439 C -0.03924 -0.00903 -0.03924 -0.02246 -0.0382 -0.03565 C -0.03803 -0.03797 -0.0349 -0.04121 -0.03646 -0.04213 C -0.0382 -0.04329 -0.03976 -0.03912 -0.0415 -0.03773 C -0.04462 -0.03148 -0.04601 -0.02547 -0.04983 -0.01991 C -0.05382 -0.00672 -0.05504 0.00717 -0.0599 0.0199 C -0.05313 0.03842 -0.04358 0.04745 -0.03316 0.06227 C -0.02674 0.07129 -0.02101 0.08148 -0.01493 0.0912 C -0.00921 0.10046 -0.00365 0.10347 0.00173 0.11365 C -0.00191 0.09282 -0.01875 0.07245 -0.02813 0.05555 C -0.0316 0.04884 -0.0382 0.03564 -0.0382 0.03588 C -0.03993 0.0243 -0.03941 0.01967 -0.04653 0.01342 C -0.05382 0.01412 -0.06112 0.01389 -0.06823 0.01551 C -0.07535 0.01713 -0.08334 0.02662 -0.08993 0.03102 C -0.09445 0.03703 -0.09896 0.04027 -0.10487 0.04444 C -0.11389 0.06018 -0.11025 0.05185 -0.10487 0.04884 C -0.10278 0.04745 -0.10053 0.04745 -0.09827 0.04676 C -0.08889 0.03402 -0.07275 0.02731 -0.0599 0.02453 C -0.0599 0.02477 -0.06216 0.03032 -0.0632 0.03333 C -0.06771 0.07314 -0.06563 0.11018 -0.0566 0.14884 C -0.05018 0.14606 -0.04983 0.14814 -0.04983 0.13588 C -0.04983 0.10509 -0.05 0.0699 -0.0566 0.04004 C -0.05712 0.03333 -0.05816 0.02662 -0.05816 0.0199 C -0.05816 0.01458 -0.05799 0.03078 -0.0566 0.03564 C -0.05469 0.04282 -0.05087 0.04884 -0.04827 0.05555 C -0.04011 0.07592 -0.04271 0.07314 -0.0316 0.09328 C -0.0257 0.10393 -0.0132 0.12477 -0.0132 0.125 C -0.01216 0.12847 -0.01112 0.13217 -0.0099 0.13588 C -0.00886 0.13889 -0.00625 0.14768 -0.0066 0.14444 C -0.0099 0.10578 -0.02622 0.07291 -0.0448 0.04444 C -0.04601 0.03703 -0.04514 0.02824 -0.04827 0.02222 C -0.04931 0.0199 -0.04948 0.01551 -0.05157 0.01551 C -0.0533 0.01551 -0.05122 0.0206 -0.04983 0.02222 C -0.04532 0.02754 -0.03959 0.03055 -0.0349 0.03564 C -0.03073 0.04004 -0.02761 0.04676 -0.02327 0.05115 C -0.01858 0.05578 -0.01285 0.05764 -0.00816 0.06227 C -0.00139 0.06852 0.00191 0.07615 0.01007 0.08009 C 0.0026 0.0662 -0.01337 0.05555 -0.02483 0.04676 C -0.03629 0.02639 -0.04028 0.02731 -0.02813 0.03102 C -0.02032 0.03634 -0.01216 0.04027 -0.00487 0.04676 C 0.04218 0.08773 -0.02223 0.04236 0.02673 0.07777 C 0.03437 0.08333 0.05017 0.09328 0.05017 0.09352 C 0.04305 0.0787 0.0342 0.07546 0.02343 0.06666 C 0.01875 0.06273 0.01458 0.0574 0.01007 0.05324 C 0.00191 0.0456 -0.0066 0.03842 -0.01493 0.03102 C -0.01719 0.02893 -0.02153 0.02453 -0.02153 0.02477 C -0.02587 0.01574 -0.02969 0.01597 -0.0349 0.00879 C -0.01841 0.0037 -0.0224 0.00416 0.00677 0.00879 C 0.00937 0.00926 0.01597 0.01435 0.01354 0.01342 C 0.00659 0.01111 0.00017 0.0074 -0.0066 0.00439 C -0.01632 3.33333E-6 -0.03646 -0.00672 -0.03646 -0.00648 C -0.03421 -0.00811 -0.03212 -0.00996 -0.02987 -0.01111 C -0.02778 -0.01227 -0.02518 -0.01181 -0.02327 -0.01343 C -0.01997 -0.01644 -0.01771 -0.02084 -0.01493 -0.02454 C -0.01372 -0.02593 -0.01146 -0.02894 -0.01146 -0.02871 C -0.00955 -0.03704 -0.00782 -0.03797 -0.0165 -0.03334 C -0.02743 -0.02732 -0.03403 -0.01644 -0.04323 -0.00672 C -0.04428 -0.00371 -0.04827 0.00439 -0.04653 0.00231 C -0.03421 -0.01366 -0.02292 -0.04051 -0.00816 -0.05324 C -0.00191 -0.06574 -0.00886 -0.05533 0.00173 -0.06204 C 0.00312 -0.06297 0.00399 -0.06505 0.0052 -0.06644 C 0.00954 -0.07107 0.01163 -0.07176 0.01684 -0.07523 C 0.01406 -0.07593 0.01128 -0.07871 0.0085 -0.07755 C 0.00017 -0.07408 -0.01493 -0.06204 -0.01493 -0.06181 C -0.01823 -0.05787 -0.02136 -0.05301 -0.02483 -0.04885 C -0.02743 -0.04561 -0.03073 -0.04329 -0.03316 -0.04005 C -0.03351 -0.03959 -0.0415 -0.02662 -0.0415 -0.02639 C -0.04202 -0.02361 -0.04115 -0.01644 -0.04323 -0.01783 C -0.04566 -0.01968 -0.0448 -0.02523 -0.0448 -0.02894 C -0.0448 -0.04861 -0.04271 -0.07894 -0.0415 -0.1 C -0.04202 -0.10672 -0.03976 -0.11528 -0.04323 -0.11991 C -0.04566 -0.12315 -0.04549 -0.11111 -0.04653 -0.10672 C -0.04809 -0.10023 -0.04827 -0.09306 -0.04983 -0.08635 C -0.05174 -0.06181 -0.05382 -0.04121 -0.05487 -0.01551 C -0.05816 -0.01852 -0.06146 -0.02199 -0.06493 -0.02454 C -0.0665 -0.0257 -0.06823 -0.02547 -0.0698 -0.02662 C -0.07327 -0.02917 -0.08264 -0.03959 -0.07987 -0.03565 C -0.07171 -0.02408 -0.08282 -0.04051 -0.07153 -0.01991 C -0.06407 -0.00625 -0.05469 0.00324 -0.04827 0.01782 C -0.05834 0.02199 -0.05053 0.02037 -0.0665 0.01111 C -0.07848 0.00416 -0.09098 0.00208 -0.10313 -0.0044 C -0.09202 0.01296 -0.08073 0.02083 -0.0665 0.03333 C -0.04723 0.05023 -0.0323 0.07152 -0.0448 0.04676 C -0.04566 0.04467 -0.04705 0.04375 -0.04827 0.04213 C -0.04705 0.05254 -0.04775 0.06365 -0.0448 0.07338 C -0.04323 0.07847 -0.0283 0.10787 -0.02327 0.11805 C -0.02674 0.0949 -0.025 0.09328 -0.03646 0.07338 C -0.07188 0.0118 -0.05764 0.04884 -0.06823 0.0199 C -0.06355 0.05139 -0.05834 0.06736 -0.04827 0.0956 C -0.0415 0.11504 -0.04289 0.10671 -0.0349 0.12245 C -0.03195 0.12824 -0.02657 0.14004 -0.02657 0.14051 C -0.025 0.15023 -0.02171 0.15671 -0.0198 0.16666 C -0.01632 0.14699 -0.01615 0.15185 -0.02483 0.12014 C -0.02813 0.1074 -0.0382 0.08449 -0.0382 0.08472 C -0.04046 0.06967 -0.04428 0.05625 -0.04827 0.04213 C -0.05122 0.01666 -0.04809 0.03842 -0.05157 0.02222 C -0.05226 0.01921 -0.05313 0.01342 -0.05313 0.01365 " pathEditMode="fixed" rAng="0" ptsTypes="fffffffffffffffffffffffffffffffffffffffffffffffffffffffffffffffffffffffffffffffffffffffffffffffffffffffffffffffffffffffffffffA">
                                      <p:cBhvr>
                                        <p:cTn id="77" dur="12000" fill="hold"/>
                                        <p:tgtEl>
                                          <p:spTgt spid="73778"/>
                                        </p:tgtEl>
                                        <p:attrNameLst>
                                          <p:attrName>ppt_x</p:attrName>
                                          <p:attrName>ppt_y</p:attrName>
                                        </p:attrNameLst>
                                      </p:cBhvr>
                                      <p:rCtr x="2622" y="2176"/>
                                    </p:animMotion>
                                  </p:childTnLst>
                                </p:cTn>
                              </p:par>
                              <p:par>
                                <p:cTn id="78" presetID="0" presetClass="path" presetSubtype="0" repeatCount="indefinite" autoRev="1" fill="hold" nodeType="withEffect">
                                  <p:stCondLst>
                                    <p:cond delay="0"/>
                                  </p:stCondLst>
                                  <p:childTnLst>
                                    <p:animMotion origin="layout" path="M -0.04027 0.08726 C -0.02812 0.10347 -0.01909 0.11689 -0.00364 0.12939 C 0.00677 0.13796 0.01789 0.1449 0.02813 0.15393 C 0.03664 0.13657 0.02587 0.11759 0.0165 0.10509 C 0.01129 0.09814 0.00486 0.09722 -0.00191 0.09398 C -0.01371 0.08865 -0.02482 0.0824 -0.03698 0.07824 C -0.03871 0.06828 -0.04427 0.05625 -0.04861 0.04722 C -0.05034 0.03981 -0.05347 0.0368 -0.0552 0.02939 C -0.05833 0.0456 -0.05694 0.09514 -0.04027 0.10277 C -0.03715 0.09074 -0.03437 0.08009 -0.02517 0.07615 C -0.01788 0.06643 -0.01059 0.05926 -0.00191 0.05162 C -0.00017 0.05023 0.00139 0.04861 0.00313 0.04722 C 0.00486 0.04583 0.00816 0.04282 0.00816 0.04305 C 0.01372 0.03171 0.01598 0.03055 -0.0052 0.04051 C -0.00781 0.04166 -0.00954 0.04537 -0.01198 0.04722 C -0.02361 0.05578 -0.02309 0.05324 -0.0335 0.06713 C -0.03628 0.07083 -0.04184 0.07824 -0.04184 0.07847 C -0.02239 0.08495 -0.00347 0.09305 0.0165 0.09606 C -0.02048 0.09791 -0.05503 0.10046 -0.09184 0.09838 C -0.075 0.09074 -0.08125 0.0956 -0.07187 0.08726 C -0.06632 0.08796 -0.05972 0.08495 -0.0552 0.08935 C -0.05434 0.09027 -0.06145 0.10833 -0.06198 0.10949 C -0.06493 0.13101 -0.0651 0.15 -0.06354 0.17152 C -0.05347 0.15046 -0.05885 0.15902 -0.04861 0.1449 C -0.04687 0.13842 -0.04635 0.13588 -0.04357 0.12939 C -0.04097 0.12338 -0.03524 0.11157 -0.03524 0.1118 C -0.03472 0.10856 -0.03576 0.10254 -0.0335 0.10277 C -0.01909 0.10416 0.0099 0.12939 0.0198 0.13611 C 0.05434 0.15972 0.04566 0.15 0.07639 0.17361 C 0.08542 0.18055 0.10313 0.19606 0.10313 0.19629 C 0.09757 0.1743 0.07153 0.16365 0.05816 0.15393 C 0.03577 0.1375 0.01355 0.11481 -0.01198 0.10949 C -0.0243 0.10139 -0.03836 0.10439 -0.0052 0.10046 C 0.00677 0.0956 0.01233 0.09259 0.02639 0.08935 C 0.01146 0.08101 -0.00017 0.06527 -0.01527 0.05833 C -0.01857 0.05902 -0.02361 0.05671 -0.02517 0.06064 C -0.02847 0.06967 -0.01441 0.08842 -0.01198 0.09166 C 0.00504 0.11435 -0.00295 0.09907 0.01146 0.1206 C 0.01893 0.13171 0.03125 0.1581 0.0415 0.16713 C 0.03334 0.15185 0.02848 0.15532 0.0165 0.14722 C 0.00261 0.13796 -0.00972 0.12523 -0.02361 0.1162 C -0.02691 0.1118 -0.0302 0.10717 -0.0335 0.10277 C -0.03507 0.10069 -0.03454 0.09699 -0.03524 0.09398 C -0.03698 0.08634 -0.03819 0.07685 -0.04027 0.06944 C -0.0427 0.06064 -0.04878 0.04676 -0.05364 0.04051 C -0.06701 0.04676 -0.05677 0.06713 -0.05017 0.07615 C -0.04826 0.0787 -0.04583 0.08078 -0.04357 0.08287 C -0.04027 0.08588 -0.0335 0.09166 -0.0335 0.09189 C -0.02986 0.10694 -0.0335 0.08796 -0.0335 0.10949 C -0.0335 0.11782 -0.02621 0.13078 -0.02187 0.13611 C -0.0177 0.1412 -0.01302 0.14514 -0.0085 0.14953 C -0.00625 0.15162 -0.00364 0.16203 -0.00364 0.15833 C -0.00364 0.15023 -0.01111 0.13726 -0.01527 0.13171 C -0.02482 0.11898 -0.03593 0.10902 -0.04357 0.09398 C -0.04253 0.10532 -0.04236 0.11458 -0.03854 0.125 C -0.03073 0.14606 -0.01475 0.1574 -0.00694 0.17801 C -0.00104 0.1662 -0.00746 0.16111 -0.01354 0.14953 C -0.02066 0.13611 -0.02986 0.12546 -0.03854 0.11389 C -0.04427 0.10625 -0.04861 0.09838 -0.0552 0.09166 C -0.05764 0.0824 -0.06163 0.07777 -0.06527 0.06944 C -0.07014 0.05856 -0.07187 0.04699 -0.07864 0.03842 C -0.07968 0.04213 -0.08264 0.0456 -0.08194 0.04953 C -0.07951 0.06226 -0.07239 0.06597 -0.06527 0.07176 C -0.06423 0.07384 -0.06319 0.07615 -0.06198 0.07824 C -0.06093 0.07986 -0.0585 0.08078 -0.0585 0.08287 C -0.0585 0.08611 -0.06093 0.08865 -0.06198 0.09166 C -0.0651 0.10139 -0.06927 0.1074 -0.07361 0.1162 C -0.05989 0.11967 -0.04895 0.1125 -0.03854 0.10046 C -0.03281 0.09375 -0.02847 0.08032 -0.02031 0.07824 C -0.00885 0.07523 0.00313 0.07615 0.01476 0.07384 C 0.02101 0.07268 0.03316 0.06944 0.03316 0.06967 C 0.03473 0.06713 0.03941 0.06527 0.03802 0.06273 C 0.03334 0.05416 0.01389 0.05115 0.00816 0.04953 C -0.00607 0.03981 -0.01128 0.03773 -0.02691 0.04051 C -0.03368 0.0449 -0.03767 0.04652 -0.04027 0.05601 C -0.03784 0.06898 -0.03489 0.06921 -0.02691 0.07615 C -0.03003 0.07685 -0.05503 0.08055 -0.04027 0.08726 Z " pathEditMode="fixed" rAng="0" ptsTypes="fffffffffffffffffffffffffffffffffffffffffffffffffffffffffffffffffffffffffffff">
                                      <p:cBhvr>
                                        <p:cTn id="79" dur="9000" fill="hold"/>
                                        <p:tgtEl>
                                          <p:spTgt spid="73777"/>
                                        </p:tgtEl>
                                        <p:attrNameLst>
                                          <p:attrName>ppt_x</p:attrName>
                                          <p:attrName>ppt_y</p:attrName>
                                        </p:attrNameLst>
                                      </p:cBhvr>
                                      <p:rCtr x="4583" y="2546"/>
                                    </p:animMotion>
                                  </p:childTnLst>
                                </p:cTn>
                              </p:par>
                              <p:par>
                                <p:cTn id="80" presetID="0" presetClass="path" presetSubtype="0" repeatCount="indefinite" autoRev="1" fill="hold" nodeType="withEffect">
                                  <p:stCondLst>
                                    <p:cond delay="0"/>
                                  </p:stCondLst>
                                  <p:childTnLst>
                                    <p:animMotion origin="layout" path="M -0.06268 -0.02685 C -0.09219 -0.02754 -0.18004 -0.01551 -0.1342 -0.03912 C -0.11771 -0.03842 -0.10139 -0.03819 -0.0849 -0.03703 C -0.08281 -0.0368 -0.08073 -0.03518 -0.07865 -0.03495 C -0.05382 -0.03333 -0.00399 -0.03102 -0.00399 -0.03078 C 0.00347 -0.03171 0.01111 -0.03009 0.01823 -0.0331 C 0.01996 -0.03356 0.01649 -0.0375 0.0151 -0.03912 C 0.01371 -0.04051 0.0118 -0.04074 0.01024 -0.04143 C -0.01632 -0.03981 -0.0441 -0.03657 -0.07066 -0.04143 C -0.07309 -0.0419 -0.07743 -0.05139 -0.07865 -0.05393 C -0.08108 -0.0669 -0.08247 -0.07083 -0.07865 -0.08796 C -0.0783 -0.08981 -0.07639 -0.08518 -0.07552 -0.08356 C -0.07431 -0.08148 -0.07327 -0.0794 -0.07222 -0.07731 C -0.06979 -0.06389 -0.06788 -0.05069 -0.06597 -0.03703 C -0.06545 -0.0118 -0.06649 0.01366 -0.06441 0.03889 C -0.06424 0.04097 -0.06094 0.0419 -0.05955 0.04097 C -0.05747 0.03912 -0.05747 0.03519 -0.05643 0.03241 C -0.05538 -0.03287 -0.05677 -0.03958 -0.05156 -0.08356 C -0.04358 -0.08148 -0.03993 -0.08356 -0.03733 -0.07315 C -0.03872 -0.0581 -0.04254 -0.03634 -0.05486 -0.03102 C -0.05122 -0.00139 -0.0434 0.01435 -0.02622 0.03449 C -0.02066 0.04144 -0.01459 0.04746 -0.00886 0.05371 C -0.00729 0.05533 -0.00712 0.05834 -0.00556 0.05996 C -0.00434 0.06135 -0.00243 0.06135 -0.00087 0.06204 C 0.00833 0.0581 0.01024 0.04514 0.00555 0.03241 C -0.00122 0.01435 -0.02726 0.00463 -0.03733 -0.00972 C -0.04271 -0.01736 -0.04393 -0.02546 -0.05156 -0.02893 C -0.05816 -0.02685 -0.06337 -0.02546 -0.0691 -0.02037 C -0.07327 -0.01203 -0.0809 -0.00879 -0.08663 -0.00139 C -0.08889 0.00787 -0.09271 0.01528 -0.09774 0.02199 C -0.10191 0.03889 -0.1059 0.03773 -0.08976 0.03449 C -0.08524 0.02824 -0.08004 0.02454 -0.07552 0.0176 C -0.0691 0.00764 -0.06528 -0.00578 -0.06268 -0.01828 C -0.06684 -0.03865 -0.06615 -0.06111 -0.06111 -0.08148 C -0.04844 -0.07731 -0.05365 -0.08194 -0.05643 -0.05185 C -0.0566 -0.04977 -0.05938 -0.04467 -0.05799 -0.0456 C -0.05469 -0.04791 -0.05261 -0.05278 -0.05 -0.05625 C -0.04445 -0.06365 -0.03507 -0.06481 -0.02778 -0.06666 C -0.02205 -0.06597 -0.01615 -0.06551 -0.01042 -0.06458 C -0.00729 -0.06412 -0.00209 -0.06643 -0.00087 -0.0625 C 0.00208 -0.05278 -0.02153 -0.04768 -0.02153 -0.04745 C -0.03038 -0.03981 -0.03507 -0.04074 -0.04688 -0.03912 C -0.03663 -0.03495 -0.02709 -0.02847 -0.01667 -0.02453 C -0.01024 -0.02222 0.01302 -0.01828 0.01337 -0.01828 C 0.02153 -0.01296 0.03125 -0.01412 0.01666 -0.00972 C 0.00555 -0.0125 -0.00573 -0.01481 -0.01667 -0.01828 C -0.02639 -0.02153 -0.03438 -0.02916 -0.04375 -0.0331 C -0.0441 -0.03333 -0.05191 -0.04097 -0.0533 -0.03912 C -0.05434 -0.03796 -0.05122 -0.03634 -0.05 -0.03495 C -0.04844 -0.03333 -0.0467 -0.03264 -0.04531 -0.03102 C -0.03889 -0.02384 -0.03299 -0.01782 -0.02465 -0.01412 C -0.01615 -0.00625 -0.00434 -0.00254 0.00555 0.0007 C 0.00937 0.01644 0.01753 0.01991 0.02778 0.02824 C 0.03107 0.03079 0.0342 0.03357 0.03732 0.03681 C 0.03941 0.03889 0.04618 0.04236 0.04357 0.04283 C 0.03628 0.04468 0.02882 0.04167 0.02135 0.04097 C 0.01632 0.03912 0.00573 0.03542 0.00069 0.03241 C -0.00226 0.03056 -0.01077 0.02107 -0.01198 0.01991 C -0.02049 0.01273 -0.02969 0.00579 -0.03889 0.0007 C -0.0408 -0.00671 -0.0434 -0.0081 -0.04688 -0.01412 C -0.05087 -0.02083 -0.04792 -0.02037 -0.05156 -0.02037 " pathEditMode="fixed" rAng="0" ptsTypes="ffffffffffffffffffffffffffffffffffffffffffffffffffffffffffffA">
                                      <p:cBhvr>
                                        <p:cTn id="81" dur="12000" fill="hold"/>
                                        <p:tgtEl>
                                          <p:spTgt spid="73773"/>
                                        </p:tgtEl>
                                        <p:attrNameLst>
                                          <p:attrName>ppt_x</p:attrName>
                                          <p:attrName>ppt_y</p:attrName>
                                        </p:attrNameLst>
                                      </p:cBhvr>
                                      <p:rCtr x="-434" y="1296"/>
                                    </p:animMotion>
                                  </p:childTnLst>
                                </p:cTn>
                              </p:par>
                              <p:par>
                                <p:cTn id="82" presetID="0" presetClass="path" presetSubtype="0" repeatCount="indefinite" autoRev="1" fill="hold" nodeType="withEffect">
                                  <p:stCondLst>
                                    <p:cond delay="0"/>
                                  </p:stCondLst>
                                  <p:childTnLst>
                                    <p:animMotion origin="layout" path="M -0.03732 0.08842 C -0.00694 0.09028 0.02327 0.09398 0.0533 0.09884 C -0.02552 0.10116 -0.00607 0.10347 -0.0802 0.09467 C -0.10225 0.0919 -0.12309 0.08426 -0.14531 0.08194 C -0.14947 0.08055 -0.16111 0.07778 -0.14201 0.07778 C -0.11961 0.07778 -0.09739 0.07916 -0.07517 0.07986 C -0.06822 0.07916 -0.05816 0.08565 -0.05451 0.07778 C -0.03941 0.04329 -0.06388 0.0081 -0.04687 0.04398 C -0.04566 0.04954 -0.04444 0.05532 -0.0434 0.06088 C -0.04288 0.06366 -0.04184 0.06921 -0.04184 0.06944 C -0.03281 0.06574 -0.02638 0.06342 -0.01961 0.0544 C -0.01406 0.04699 -0.01475 0.04282 -0.00711 0.03958 C -0.00503 0.03773 0.00087 0.03356 0.00087 0.02916 C 0.00087 0.02708 -0.00121 0.03171 -0.00225 0.03333 C -0.00347 0.03518 -0.00434 0.0375 -0.00555 0.03958 C -0.00746 0.04329 -0.00972 0.04676 -0.0118 0.05023 C -0.01909 0.06111 -0.02725 0.07199 -0.0309 0.08611 C -0.0151 0.11134 0.01702 0.14491 0.04219 0.15579 C 0.02657 0.14028 0.00869 0.13333 -0.0085 0.12199 C -0.01875 0.11551 -0.02638 0.10602 -0.03732 0.10092 C -0.03072 0.12778 -0.03836 0.10254 -0.02934 0.11991 C -0.02309 0.13171 -0.01927 0.14398 -0.01354 0.15579 C -0.01145 0.15949 -0.0184 0.15 -0.02135 0.14745 C -0.0243 0.14444 -0.02743 0.14166 -0.0309 0.13889 C -0.0335 0.13657 -0.03628 0.13495 -0.03888 0.13264 C -0.04461 0.12754 -0.04687 0.12199 -0.05138 0.11551 C -0.0592 0.12083 -0.06267 0.12893 -0.06892 0.1368 C -0.07222 0.1456 -0.07378 0.14838 -0.0802 0.1537 C -0.08072 0.15579 -0.0802 0.16065 -0.08159 0.15995 C -0.08402 0.15903 -0.08506 0.15463 -0.08489 0.15162 C -0.08437 0.14861 -0.08177 0.14722 -0.0802 0.14514 C -0.06822 0.13102 -0.05381 0.12315 -0.04184 0.10926 C -0.0375 0.10416 -0.02934 0.09259 -0.02934 0.09282 C -0.0309 0.0912 -0.03229 0.08842 -0.03402 0.08842 C -0.04079 0.08842 -0.05677 0.10278 -0.06406 0.10509 C -0.08506 0.11227 -0.10763 0.11342 -0.12934 0.11782 C -0.13715 0.12129 -0.14236 0.12546 -0.14982 0.13032 C -0.15086 0.13171 -0.15173 0.13356 -0.15312 0.13472 C -0.15451 0.13634 -0.15972 0.13889 -0.15781 0.13889 C -0.13489 0.13889 -0.11059 0.13032 -0.08802 0.12616 C -0.07621 0.12106 -0.07517 0.10926 -0.06562 0.10509 C -0.06545 0.1044 -0.06336 0.0912 -0.05937 0.09467 C -0.05642 0.09722 -0.05607 0.10301 -0.05451 0.10717 C -0.05208 0.12106 -0.05295 0.13449 -0.04826 0.14745 C -0.04409 0.18704 -0.04947 0.14398 -0.04531 0.10717 C -0.04496 0.10486 -0.04184 0.10602 -0.04027 0.10509 C -0.0375 0.10393 -0.03506 0.10208 -0.03229 0.10092 C -0.01892 0.0956 -0.01388 0.09629 0.00087 0.09467 C 0.01407 0.0912 0.01632 0.09143 0.02796 0.08611 C 0.03073 0.08495 0.03334 0.08333 0.03594 0.08194 C 0.0375 0.08125 0.04219 0.07986 0.04063 0.07986 C 0.01476 0.08125 -0.01128 0.08403 -0.03732 0.08611 C -0.04531 0.08796 -0.05347 0.08866 -0.05937 0.09676 " pathEditMode="fixed" rAng="0" ptsTypes="ffffffffffffffffffffffffffffffffffffffffffffffffffffA">
                                      <p:cBhvr>
                                        <p:cTn id="83" dur="5000" fill="hold"/>
                                        <p:tgtEl>
                                          <p:spTgt spid="73780"/>
                                        </p:tgtEl>
                                        <p:attrNameLst>
                                          <p:attrName>ppt_x</p:attrName>
                                          <p:attrName>ppt_y</p:attrName>
                                        </p:attrNameLst>
                                      </p:cBhvr>
                                      <p:rCtr x="-1667" y="903"/>
                                    </p:animMotion>
                                  </p:childTnLst>
                                </p:cTn>
                              </p:par>
                              <p:par>
                                <p:cTn id="84" presetID="0" presetClass="path" presetSubtype="0" repeatCount="indefinite" autoRev="1" fill="hold" nodeType="withEffect">
                                  <p:stCondLst>
                                    <p:cond delay="0"/>
                                  </p:stCondLst>
                                  <p:childTnLst>
                                    <p:animMotion origin="layout" path="M -0.08003 -0.02315 C -0.08941 -0.02107 -0.09583 -0.01644 -0.10226 -0.00625 C -0.10555 -0.00116 -0.10677 0.00578 -0.11024 0.01064 C -0.11128 0.01203 -0.12448 0.03009 -0.11979 0.02777 C -0.10625 0.02083 -0.09531 0.01296 -0.08316 0.00231 C -0.07135 -0.00811 -0.06285 -0.01945 -0.04826 -0.02315 C -0.04427 -0.02593 -0.03958 -0.02662 -0.03559 -0.0294 C -0.03229 -0.03172 -0.02899 -0.04005 -0.02448 -0.04422 C -0.03611 -0.04931 -0.05364 -0.0419 -0.0658 -0.03797 C -0.06788 -0.03658 -0.06996 -0.03241 -0.07205 -0.0338 C -0.07378 -0.03496 -0.07031 -0.03843 -0.06892 -0.04005 C -0.06458 -0.04491 -0.05937 -0.04861 -0.05469 -0.05278 C -0.05243 -0.05463 -0.05173 -0.05857 -0.04982 -0.06111 C -0.04791 -0.06366 -0.04566 -0.06551 -0.04357 -0.0676 C -0.03889 -0.08588 -0.03698 -0.08148 -0.05312 -0.07593 C -0.06302 -0.06806 -0.07396 -0.05648 -0.08472 -0.0507 C -0.08212 -0.06505 -0.0816 -0.06482 -0.09271 -0.0676 C -0.10416 -0.07871 -0.09375 -0.07014 -0.11024 -0.07824 C -0.1125 -0.0794 -0.11649 -0.08542 -0.11649 -0.08241 C -0.11649 -0.07894 -0.11232 -0.07824 -0.11024 -0.07593 C -0.09427 -0.05764 -0.12656 -0.08866 -0.08646 -0.05278 C -0.0816 -0.04838 -0.07048 -0.04213 -0.07048 -0.0419 C -0.08107 -0.03936 -0.08524 -0.04398 -0.09583 -0.0463 C -0.10052 -0.04861 -0.11458 -0.05625 -0.11649 -0.0463 C -0.11771 -0.03982 -0.10712 -0.0419 -0.10226 -0.04005 C -0.09757 -0.03843 -0.09271 -0.0375 -0.08802 -0.03588 C -0.08264 -0.03403 -0.07205 -0.0294 -0.07205 -0.02917 C -0.09548 -0.02824 -0.10816 -0.03311 -0.12604 -0.02107 C -0.13437 -0.00926 -0.13021 -0.0169 -0.10694 -0.02107 C -0.10226 -0.02199 -0.09739 -0.02246 -0.09271 -0.02315 C -0.08333 -0.02662 -0.07535 -0.03264 -0.0658 -0.0294 C -0.04392 -0.00533 -0.02517 0.02592 0.00243 0.03819 C -0.00451 0.02662 -0.00295 0.02708 -0.01337 0.01921 C -0.01857 0.01527 -0.02916 0.00856 -0.02916 0.00879 C -0.03385 -0.00047 -0.03889 -0.00371 -0.0467 -0.00834 C -0.05295 -0.01204 -0.0658 -0.01898 -0.0658 -0.01875 C -0.05434 -0.02199 -0.04479 -0.01713 -0.03403 -0.0125 C -0.00295 -0.01412 -0.00312 -0.01181 0.01684 -0.01898 C 0.00886 -0.03403 -0.00833 -0.03334 -0.02135 -0.03588 C -0.02882 -0.03519 -0.03611 -0.0338 -0.04357 -0.0338 C -0.04844 -0.0338 -0.03385 -0.03496 -0.02916 -0.03588 C -0.01996 -0.03773 -0.01493 -0.03959 -0.00694 -0.04213 C -0.00312 -0.04561 0.00035 -0.04584 -0.00382 -0.05278 C -0.00764 -0.05926 -0.02135 -0.06111 -0.02135 -0.06088 C -0.02882 -0.06042 -0.03628 -0.06065 -0.04357 -0.05903 C -0.04583 -0.05857 -0.04791 -0.05648 -0.04982 -0.05486 C -0.05104 -0.05371 -0.05312 -0.04861 -0.05312 -0.0507 C -0.05312 -0.05324 -0.05087 -0.05486 -0.04982 -0.05695 C -0.04566 -0.07408 -0.0533 -0.0919 -0.0658 -0.09723 C -0.07691 -0.07686 -0.06875 -0.08056 -0.07048 -0.0463 C -0.07066 -0.04422 -0.07257 -0.04931 -0.07361 -0.0507 C -0.08125 -0.06088 -0.08437 -0.06852 -0.09427 -0.07176 C -0.09982 -0.07662 -0.1118 -0.08449 -0.1118 -0.08426 C -0.11996 -0.08172 -0.12083 -0.08449 -0.11493 -0.06968 C -0.10937 -0.05579 -0.1066 -0.05949 -0.09757 -0.05486 C -0.09427 -0.05301 -0.09132 -0.05047 -0.08802 -0.04861 C -0.08646 -0.04769 -0.08194 -0.04468 -0.08316 -0.0463 C -0.08611 -0.05023 -0.09201 -0.05162 -0.09583 -0.05278 C -0.10538 -0.06088 -0.1092 -0.0588 -0.12135 -0.05695 C -0.12448 -0.0507 -0.12743 -0.04699 -0.12916 -0.04005 C -0.11892 -0.03426 -0.10989 -0.03218 -0.09913 -0.0294 C -0.0842 -0.01968 -0.09271 -0.02824 -0.08958 0.01296 C -0.08576 0.06342 -0.08906 0.04213 -0.08472 0.06759 C -0.07083 0.06111 -0.0684 0.04305 -0.0658 0.02546 C -0.06771 -0.00834 -0.06736 0.00717 -0.06736 -0.02107 " pathEditMode="fixed" rAng="0" ptsTypes="ffffffffffffffffffffffffffffffffffffffffffffffffffffffffffffffffA">
                                      <p:cBhvr>
                                        <p:cTn id="85" dur="9000" fill="hold"/>
                                        <p:tgtEl>
                                          <p:spTgt spid="73783"/>
                                        </p:tgtEl>
                                        <p:attrNameLst>
                                          <p:attrName>ppt_x</p:attrName>
                                          <p:attrName>ppt_y</p:attrName>
                                        </p:attrNameLst>
                                      </p:cBhvr>
                                      <p:rCtr x="2118" y="833"/>
                                    </p:animMotion>
                                  </p:childTnLst>
                                </p:cTn>
                              </p:par>
                              <p:par>
                                <p:cTn id="86" presetID="0" presetClass="path" presetSubtype="0" repeatCount="indefinite" autoRev="1" fill="hold" nodeType="withEffect">
                                  <p:stCondLst>
                                    <p:cond delay="0"/>
                                  </p:stCondLst>
                                  <p:childTnLst>
                                    <p:animMotion origin="layout" path="M -0.05434 -0.12083 C -0.05642 -0.11805 -0.05833 -0.11481 -0.06059 -0.11227 C -0.0625 -0.10995 -0.0651 -0.10856 -0.06701 -0.10602 C -0.07656 -0.09328 -0.08437 -0.07824 -0.09566 -0.06805 C -0.0967 -0.06597 -0.09757 -0.06365 -0.09878 -0.0618 C -0.10017 -0.05949 -0.10573 -0.05532 -0.10347 -0.05532 C -0.10174 -0.05532 -0.09097 -0.06666 -0.08924 -0.06805 C -0.0776 -0.07801 -0.07066 -0.08379 -0.06059 -0.09537 C -0.05642 -0.10046 -0.05417 -0.1074 -0.04965 -0.11227 C -0.0375 -0.12569 -0.01996 -0.12592 -0.00503 -0.12916 C 0.00208 -0.13264 0.00712 -0.13935 0.01389 -0.14398 C 0.01597 -0.14814 0.01823 -0.15254 0.02031 -0.15671 C 0.02118 -0.15856 0.02344 -0.16227 0.02188 -0.16319 C 0.01945 -0.16481 0.01649 -0.1618 0.01389 -0.16111 C 0.00886 -0.15764 -0.00226 -0.15 -0.00503 -0.14629 C -0.01111 -0.13819 -0.00764 -0.14074 -0.01458 -0.13773 C -0.0184 -0.13287 -0.02587 -0.12291 -0.02587 -0.12268 C -0.02864 -0.13865 -0.02604 -0.15578 -0.02899 -0.17152 C -0.02986 -0.17639 -0.03437 -0.1787 -0.0368 -0.18217 C -0.03906 -0.18541 -0.04653 -0.18634 -0.04653 -0.18611 C -0.0434 -0.16064 -0.04583 -0.16643 -0.03837 -0.14838 C -0.0375 -0.14606 -0.03611 -0.14421 -0.03524 -0.14189 C -0.03455 -0.13981 -0.03212 -0.13541 -0.03368 -0.13564 C -0.04427 -0.13727 -0.05417 -0.14838 -0.06389 -0.15254 C -0.05104 -0.125 -0.06007 -0.13935 -0.03212 -0.11435 C -0.02899 -0.11157 -0.03889 -0.11921 -0.04167 -0.12291 C -0.05746 -0.14398 -0.03437 -0.11412 -0.05278 -0.13356 C -0.05573 -0.13657 -0.05764 -0.14097 -0.06059 -0.14398 C -0.06632 -0.15 -0.07396 -0.15046 -0.07969 -0.15671 C -0.08715 -0.16481 -0.09305 -0.1743 -0.10191 -0.18009 C -0.09844 -0.16574 -0.09201 -0.15879 -0.08611 -0.14629 C -0.08507 -0.14398 -0.0842 -0.14166 -0.08281 -0.13981 C -0.08142 -0.13796 -0.07621 -0.13611 -0.07812 -0.13564 C -0.08611 -0.13402 -0.11285 -0.14097 -0.12101 -0.14189 C -0.12535 -0.14814 -0.14635 -0.14606 -0.1401 -0.14398 C -0.11146 -0.13449 -0.08177 -0.13194 -0.05278 -0.125 C -0.0434 -0.12268 -0.02413 -0.11875 -0.02413 -0.11852 C -0.04271 -0.11805 -0.06111 -0.11805 -0.07969 -0.11666 C -0.08576 -0.1162 -0.09722 -0.11018 -0.09722 -0.10995 C -0.10347 -0.10463 -0.10885 -0.10416 -0.11614 -0.10185 C -0.11823 -0.10115 -0.12483 -0.09907 -0.12257 -0.09953 C -0.06649 -0.11088 -0.1283 -0.10301 -0.04965 -0.11018 C -0.04809 -0.11157 -0.04427 -0.11203 -0.04496 -0.11435 C -0.04653 -0.1199 -0.0559 -0.11504 -0.05746 -0.11435 C -0.06649 -0.10648 -0.06736 -0.10995 -0.0717 -0.09537 C -0.07066 -0.0912 -0.07083 -0.08611 -0.06858 -0.08287 C -0.06614 -0.07939 -0.06233 -0.07847 -0.05903 -0.07662 C -0.04496 -0.06852 -0.03055 -0.06296 -0.01614 -0.05532 C -0.01007 -0.05208 0.00608 -0.04745 0.00764 -0.04699 C 0.00972 -0.04629 0.01389 -0.0449 0.01389 -0.04467 C 0.00521 -0.05648 0.01215 -0.04884 -0.00503 -0.05972 C -0.01858 -0.06828 -0.03212 -0.0787 -0.04653 -0.08495 C -0.04896 -0.09907 -0.05104 -0.09745 -0.03055 -0.09745 C -0.01614 -0.09745 -0.00191 -0.09467 0.01233 -0.09328 C 0.06233 -0.07384 0.01684 -0.09097 0.06476 -0.07453 C 0.07066 -0.07245 0.07639 -0.07037 0.08212 -0.06805 C 0.08524 -0.06689 0.09445 -0.06203 0.09167 -0.06389 C 0.06372 -0.08125 0.03333 -0.09814 0.00278 -0.10602 C -0.00555 -0.11342 -0.01285 -0.11551 0.00122 -0.11666 C 0.01493 -0.11782 0.02882 -0.11805 0.04254 -0.11875 C 0.04896 -0.12453 0.05625 -0.12685 0.0632 -0.13148 C 0.04097 -0.13472 0.01858 -0.13379 -0.00347 -0.13773 C -0.00538 -0.13796 -0.00017 -0.14027 0.00122 -0.14189 C 0.00243 -0.14328 0.0033 -0.14467 0.00434 -0.14629 C 0.01059 -0.15625 0.01337 -0.16736 0.01875 -0.17801 C 0.02153 -0.18889 0.0224 -0.18657 0.00764 -0.18217 C -0.00816 -0.17731 -0.01667 -0.16041 -0.02899 -0.14838 C -0.03003 -0.1449 -0.03055 -0.14097 -0.03212 -0.13773 C -0.03351 -0.13518 -0.03524 -0.12939 -0.0368 -0.13148 C -0.03889 -0.13402 -0.03628 -0.13865 -0.03524 -0.14189 C -0.03368 -0.14722 -0.02708 -0.1581 -0.02413 -0.16319 C -0.01944 -0.18217 -0.02031 -0.17152 -0.02413 -0.1949 C -0.02604 -0.18495 -0.03003 -0.17708 -0.03212 -0.16736 C -0.03299 -0.16365 -0.03507 -0.14699 -0.03524 -0.14398 C -0.03767 -0.15439 -0.04305 -0.16088 -0.04809 -0.16944 C -0.04878 -0.17291 -0.0533 -0.19514 -0.05121 -0.16111 C -0.05104 -0.15717 -0.04913 -0.15393 -0.04809 -0.15046 C -0.04653 -0.14606 -0.04496 -0.14189 -0.0434 -0.13773 C -0.04132 -0.13333 -0.03507 -0.12963 -0.0368 -0.125 C -0.03819 -0.12106 -0.0434 -0.12754 -0.04653 -0.12916 C -0.05295 -0.13264 -0.05573 -0.13912 -0.06233 -0.14189 C -0.06545 -0.14606 -0.06823 -0.15092 -0.0717 -0.15463 C -0.07378 -0.15671 -0.07621 -0.15856 -0.07812 -0.16111 C -0.07899 -0.16227 -0.07604 -0.15949 -0.075 -0.15879 C -0.07049 -0.15532 -0.06076 -0.15115 -0.05434 -0.14838 C -0.06701 -0.14259 -0.07951 -0.14398 -0.09236 -0.13981 C -0.08021 -0.13588 -0.06823 -0.13032 -0.0559 -0.12708 C -0.05712 -0.11365 -0.05833 -0.09791 -0.06059 -0.08495 C -0.06406 -0.06412 -0.07222 -0.04398 -0.07014 -0.02152 C -0.06996 -0.01898 -0.06805 -0.02592 -0.06701 -0.02801 C -0.06076 -0.05764 -0.05608 -0.08356 -0.05434 -0.11435 C -0.05208 -0.09699 -0.04809 -0.08264 -0.0434 -0.06597 C -0.04305 -0.06389 -0.0408 -0.04583 -0.0401 -0.04282 C -0.03958 -0.03981 -0.03785 -0.03727 -0.0368 -0.03426 C -0.03611 -0.03217 -0.03594 -0.03009 -0.03524 -0.02801 C -0.0316 -0.06319 -0.03524 -0.06481 -0.03524 -0.11018 C -0.03524 -0.11666 -0.03351 -0.09745 -0.03212 -0.0912 C -0.02778 -0.06852 -0.03194 -0.08356 -0.02101 -0.06597 C -0.00642 -0.04236 0.00608 -0.0162 0.02188 0.00602 C 0.0224 0.00811 0.02188 0.01227 0.02344 0.01227 C 0.025 0.01227 0.02517 0.00811 0.025 0.00602 C 0.02413 -0.00208 0.0224 -0.00972 0.02031 -0.01736 C 0.01545 -0.03472 0.00903 -0.04583 -0.00035 -0.05972 C -0.00851 -0.07199 -0.01736 -0.08356 -0.02587 -0.09537 C -0.0283 -0.09907 -0.0375 -0.10602 -0.03368 -0.10602 C -0.02621 -0.10602 -0.01996 -0.0993 -0.01302 -0.09537 C 0.00451 -0.08541 0.01892 -0.07453 0.03281 -0.05764 C 0.04045 -0.04884 0.03663 -0.04977 0.0441 -0.04699 C 0.04809 -0.04537 0.0566 -0.04282 0.0566 -0.04259 C 0.03906 -0.06273 0.00608 -0.08264 -0.01614 -0.09328 C -0.025 -0.10509 -0.02257 -0.09953 -0.02587 -0.1081 " pathEditMode="fixed" rAng="0" ptsTypes="ffffffffffffffffffffffffffffffffffffffffffffffffffffffffffffffffffffffffffffffffffffffffffffffffffffffffffffffA">
                                      <p:cBhvr>
                                        <p:cTn id="87" dur="12000" fill="hold"/>
                                        <p:tgtEl>
                                          <p:spTgt spid="73782"/>
                                        </p:tgtEl>
                                        <p:attrNameLst>
                                          <p:attrName>ppt_x</p:attrName>
                                          <p:attrName>ppt_y</p:attrName>
                                        </p:attrNameLst>
                                      </p:cBhvr>
                                      <p:rCtr x="2830" y="2940"/>
                                    </p:animMotion>
                                  </p:childTnLst>
                                </p:cTn>
                              </p:par>
                              <p:par>
                                <p:cTn id="88" presetID="0" presetClass="path" presetSubtype="0" repeatCount="indefinite" autoRev="1" fill="hold" nodeType="withEffect">
                                  <p:stCondLst>
                                    <p:cond delay="0"/>
                                  </p:stCondLst>
                                  <p:childTnLst>
                                    <p:animMotion origin="layout" path="M 0.02083 0.02222 C 0.06041 0.01481 0.10034 0.01273 0.13993 0.00532 C 0.15486 -0.00139 0.1526 0.00069 0.13194 0.00324 C 0.12986 0.00463 0.12777 0.00648 0.12552 0.00741 C 0.12291 0.00856 0.12014 0.00833 0.11771 0.00949 C 0.1158 0.01041 0.11458 0.01296 0.11284 0.01389 C 0.10017 0.0206 0.08646 0.02384 0.07326 0.0287 C 0.06232 0.02129 0.05104 0.0162 0.03993 0.00949 C 0.0309 0.00393 0.03211 0.00578 0.02708 -0.00093 C 0.02604 -0.00232 0.02257 -0.00625 0.02396 -0.00533 C 0.03211 0.00046 0.03993 0.00741 0.04774 0.01389 C 0.05104 0.01666 0.05729 0.02222 0.05729 0.02245 C 0.04809 0.02523 0.04184 0.02129 0.0335 0.01597 C 0.02291 0.01666 0.0118 0.01389 0.00173 0.01805 C -0.00209 0.01967 0.00902 0.02268 0.01284 0.0243 C 0.02552 0.02963 0.03836 0.03426 0.05104 0.03912 C 0.05416 0.04028 0.05729 0.04213 0.06041 0.04352 C 0.06302 0.04282 0.06597 0.04305 0.0684 0.0412 C 0.06996 0.04004 0.07343 0.03449 0.07152 0.03495 C 0.06093 0.03796 0.05069 0.05324 0.04461 0.06458 C 0.04409 0.06666 0.04392 0.06898 0.04305 0.07083 C 0.04236 0.07268 0.03993 0.07731 0.03993 0.07523 C 0.03993 0.07268 0.04184 0.07083 0.04305 0.06875 C 0.04791 0.06088 0.05277 0.0537 0.05885 0.04768 C 0.07083 0.02245 0.06718 0.02407 0.06527 0.06041 C 0.0658 0.06967 0.06475 0.07916 0.06684 0.08796 C 0.06753 0.09097 0.06979 0.08264 0.06996 0.0794 C 0.07031 0.06944 0.06961 0.05949 0.0684 0.04977 C 0.06805 0.04722 0.06336 0.04305 0.06527 0.04352 C 0.06944 0.04467 0.07239 0.05 0.07639 0.05185 C 0.09097 0.05903 0.10503 0.06157 0.11927 0.07083 C 0.12708 0.06921 0.1368 0.07014 0.12083 0.06041 C 0.11632 0.05764 0.09583 0.05301 0.09218 0.05185 C 0.08802 0.05069 0.07517 0.04838 0.07951 0.04768 C 0.08732 0.04629 0.09531 0.04884 0.1033 0.04977 C 0.10816 0.05023 0.11284 0.05116 0.11771 0.05185 C 0.12621 0.05116 0.13472 0.05208 0.14305 0.04977 C 0.14514 0.04907 0.14913 0.04583 0.14774 0.04352 C 0.14531 0.03958 0.14045 0.04004 0.13663 0.03912 C 0.1243 0.03588 0.11111 0.03518 0.09861 0.03287 C 0.09166 0.03356 0.08472 0.03727 0.07795 0.03495 C 0.075 0.03403 0.08316 0.03032 0.08593 0.0287 C 0.08906 0.02685 0.09218 0.02569 0.09548 0.0243 C 0.11198 0.01736 0.12673 0.01296 0.13663 -0.00741 C 0.12343 -0.01181 0.11059 -0.00672 0.09861 0.00116 C 0.09583 0.00301 0.09305 0.00486 0.09062 0.00741 C 0.08767 0.01041 0.08264 0.01805 0.08264 0.01828 C 0.0875 0.00532 0.09253 -0.00556 0.10017 -0.01574 C 0.10382 -0.03519 0.09878 -0.01181 0.10659 -0.03472 C 0.10746 -0.03727 0.10972 -0.04097 0.10816 -0.04306 C 0.10659 -0.04514 0.10382 -0.04167 0.10173 -0.04097 C 0.08889 -0.02847 0.0783 -0.00949 0.0684 0.00741 C 0.06545 -0.0081 0.05521 -0.01297 0.04461 -0.01806 L 0.07152 0.02222 C 0.07152 0.02245 0.07152 0.02222 0.07152 0.02245 C 0.07309 0.02569 0.07934 0.03125 0.07639 0.03287 C 0.07222 0.03518 0.06771 0.02916 0.06371 0.02639 C 0.03559 0.00764 0.07222 0.02778 0.04461 0.01157 C 0.03941 0.00856 0.03402 0.00602 0.02882 0.00324 C 0.02465 0.00092 0.03732 0.00717 0.04149 0.00949 C 0.04982 0.01389 0.05173 0.01551 0.05885 0.02014 C 0.06163 0.03541 0.06076 0.02315 0.05573 0.04352 C 0.05208 0.0581 0.04896 0.07291 0.04618 0.08796 C 0.04566 0.0912 0.04323 0.10694 0.03993 0.10694 C 0.03715 0.10694 0.04149 0.09953 0.04305 0.09629 C 0.04461 0.09305 0.04739 0.09097 0.0493 0.08796 C 0.06406 0.06389 0.05156 0.08264 0.06215 0.06041 C 0.06632 0.05162 0.07066 0.04676 0.07326 0.03703 C 0.07847 0.08889 0.07343 0.06921 0.08264 0.09838 C 0.08333 0.10393 0.08368 0.12986 0.0875 0.10903 C 0.08593 0.09699 0.08524 0.08472 0.08264 0.07315 C 0.08194 0.07037 0.07934 0.06898 0.07795 0.06666 C 0.07673 0.06481 0.07673 0.06041 0.07482 0.06041 C 0.07326 0.06041 0.07534 0.06504 0.07639 0.06666 C 0.07968 0.07153 0.08368 0.07523 0.0875 0.0794 C 0.10017 0.09282 0.11319 0.10254 0.12708 0.11319 C 0.14027 0.12315 0.13281 0.11828 0.14149 0.12801 C 0.14288 0.12963 0.14705 0.13472 0.14618 0.13241 C 0.14027 0.11736 0.12795 0.11111 0.11771 0.10278 C 0.10677 0.09375 0.09652 0.08472 0.08593 0.07523 C 0.11146 0.06666 0.14409 0.08727 0.16371 0.0625 C 0.14045 0.05301 0.11736 0.04259 0.09375 0.03495 C 0.09427 0.03287 0.09409 0.03009 0.09548 0.0287 C 0.09809 0.02616 0.10208 0.02662 0.10486 0.0243 C 0.11909 0.01273 0.11302 0.0162 0.12239 0.01157 C 0.12343 0.00949 0.12413 0.00717 0.12552 0.00532 C 0.12691 0.00347 0.12916 0.00324 0.13038 0.00116 C 0.13142 -0.0007 0.13368 -0.00509 0.13194 -0.00533 C 0.12725 -0.00602 0.10521 0.00185 0.10017 0.00532 C 0.09132 0.01134 0.08316 0.01921 0.07482 0.02639 C 0.07309 0.02778 0.06875 0.03287 0.06996 0.03078 C 0.07152 0.02801 0.07274 0.02453 0.07482 0.02222 C 0.07864 0.01805 0.0875 0.01157 0.0875 0.0118 " pathEditMode="fixed" rAng="0" ptsTypes="ffffffffffffffffffffffffffffffffffffffffffffffffffffFfffffffffffffffffffffffffffffffffffffffA">
                                      <p:cBhvr>
                                        <p:cTn id="89" dur="6000" fill="hold"/>
                                        <p:tgtEl>
                                          <p:spTgt spid="73774"/>
                                        </p:tgtEl>
                                        <p:attrNameLst>
                                          <p:attrName>ppt_x</p:attrName>
                                          <p:attrName>ppt_y</p:attrName>
                                        </p:attrNameLst>
                                      </p:cBhvr>
                                      <p:rCtr x="5990" y="2245"/>
                                    </p:animMotion>
                                  </p:childTnLst>
                                </p:cTn>
                              </p:par>
                              <p:par>
                                <p:cTn id="90" presetID="0" presetClass="path" presetSubtype="0" repeatCount="indefinite" autoRev="1" fill="hold" nodeType="withEffect">
                                  <p:stCondLst>
                                    <p:cond delay="0"/>
                                  </p:stCondLst>
                                  <p:childTnLst>
                                    <p:animMotion origin="layout" path="M -0.15399 0.00555 C -0.15451 0.00902 -0.15538 0.0125 -0.15555 0.01597 C -0.15642 0.02939 -0.15469 0.04328 -0.15729 0.05625 C -0.15885 0.06389 -0.15816 0.04074 -0.15885 0.03287 C -0.16024 0.01643 -0.15955 0.02106 -0.16354 0.00764 C -0.16406 0.00277 -0.16354 -0.00278 -0.1651 -0.00718 C -0.1658 -0.00926 -0.16597 -0.00278 -0.16667 -0.00093 C -0.16753 0.00139 -0.16892 0.00324 -0.16996 0.00555 C -0.17917 0.025 -0.17344 0.01875 -0.18264 0.02662 C -0.18507 0.04027 -0.18194 0.03125 -0.18889 0.03935 C -0.19167 0.04259 -0.19687 0.05 -0.19687 0.05023 C -0.19635 0.04514 -0.1967 0.03981 -0.19531 0.03518 C -0.19444 0.0324 -0.19201 0.03125 -0.19062 0.0287 C -0.18351 0.01551 -0.17552 0.00416 -0.16667 -0.00718 C -0.16094 -0.01459 -0.18264 -0.00579 -0.19062 -0.0051 C -0.2533 -0.00996 -0.19149 -0.00162 -0.17153 -0.01158 C -0.16198 -0.01088 -0.15243 -0.01111 -0.14288 -0.00926 C -0.14097 -0.0088 -0.13993 -0.00579 -0.13819 -0.0051 C -0.13403 -0.00371 -0.12969 -0.00371 -0.12552 -0.00301 C -0.12187 -0.00139 -0.11736 -0.00209 -0.11441 0.00115 C -0.11111 0.00486 -0.11042 0.01111 -0.10799 0.01597 C -0.10608 0.02407 -0.1 0.03935 -0.1 0.03958 C -0.10052 0.04699 -0.09965 0.05532 -0.10174 0.0625 C -0.10243 0.06481 -0.10347 0.0581 -0.10486 0.05625 C -0.10625 0.05439 -0.10781 0.05324 -0.10955 0.05208 C -0.11788 0.04652 -0.12934 0.04421 -0.13507 0.03287 C -0.13854 0.02615 -0.13941 0.01852 -0.14288 0.0118 C -0.15712 0.02963 -0.14427 0.06319 -0.13976 0.08588 C -0.13871 0.09143 -0.13802 0.09722 -0.13663 0.10277 C -0.13611 0.10509 -0.13559 0.10717 -0.13507 0.10926 C -0.13437 0.11203 -0.13246 0.1199 -0.13333 0.11759 C -0.13472 0.11319 -0.13507 0.10879 -0.13663 0.10509 C -0.13958 0.09768 -0.14653 0.08958 -0.15087 0.08379 C -0.15208 0.07708 -0.15677 0.07176 -0.15729 0.06481 C -0.15799 0.05555 -0.15642 0.04629 -0.15555 0.03727 C -0.15538 0.03495 -0.15382 0.02847 -0.15399 0.03078 C -0.15573 0.04699 -0.15799 0.06273 -0.16354 0.07731 C -0.16406 0.08148 -0.16441 0.08588 -0.1651 0.09004 C -0.16545 0.09236 -0.16632 0.09421 -0.16667 0.09652 C -0.1684 0.11018 -0.16753 0.11898 -0.17309 0.13009 C -0.17153 0.08634 -0.17205 0.08842 -0.16198 0.05416 C -0.15312 0.0243 -0.1618 0.04514 -0.15243 0.02453 C -0.15191 0.02106 -0.15347 0.01458 -0.15087 0.01389 C -0.13003 0.00879 -0.11892 0.0287 -0.1 0.0287 C -0.09757 0.0287 -0.10417 0.02523 -0.10642 0.02453 C -0.11267 0.02245 -0.12552 0.02037 -0.12552 0.0206 C -0.13177 0.02106 -0.13837 0.02037 -0.14444 0.02245 C -0.14913 0.02407 -0.15156 0.03148 -0.15555 0.03518 C -0.16493 0.04398 -0.17691 0.05092 -0.18576 0.06041 C -0.18576 0.06064 -0.19774 0.07639 -0.20174 0.08171 C -0.20573 0.08703 -0.19566 0.06852 -0.19219 0.0625 C -0.18021 0.04166 -0.18403 0.05023 -0.17153 0.03518 C -0.16875 0.03171 -0.16632 0.02801 -0.16354 0.02453 C -0.16163 0.02222 -0.15729 0.01458 -0.15729 0.01805 C -0.15729 0.0206 -0.17101 0.03472 -0.17153 0.03518 C -0.19549 0.06481 -0.17187 0.04166 -0.20799 0.07314 C -0.21215 0.07685 -0.21597 0.08171 -0.22066 0.08379 C -0.22864 0.08727 -0.23646 0.09097 -0.24444 0.09444 C -0.24601 0.09514 -0.2493 0.09652 -0.2493 0.09676 C -0.24271 0.08356 -0.23524 0.07569 -0.22708 0.06481 C -0.21875 0.0537 -0.21354 0.04051 -0.20174 0.03518 C -0.19583 0.02916 -0.18611 0.01689 -0.17951 0.01389 C -0.19444 0.00902 -0.2118 0.0162 -0.22708 0.01805 C -0.23108 0.02014 -0.2368 0.02222 -0.23507 0.02453 C -0.23385 0.02615 -0.23194 0.02268 -0.23021 0.02245 C -0.2191 0.0206 -0.20799 0.0199 -0.19687 0.01805 C -0.19618 0.01782 -0.18055 0.0074 -0.19219 0.00555 C -0.20851 0.00301 -0.225 0.00393 -0.24132 0.00324 C -0.22517 0.00115 -0.21128 0.00301 -0.19531 0.00555 C -0.19062 0.00486 -0.18524 0.00625 -0.18108 0.00324 C -0.17864 0.00162 -0.18628 0.00208 -0.18889 0.00115 C -0.19618 -0.00139 -0.21302 -0.00787 -0.22222 -0.01158 C -0.22535 -0.01297 -0.23177 -0.01574 -0.23177 -0.01551 C -0.2184 -0.02755 -0.19948 -0.01829 -0.1842 -0.01574 C -0.19479 -0.02176 -0.2059 -0.02408 -0.21441 -0.03473 C -0.21285 -0.03611 -0.21146 -0.03866 -0.20955 -0.03889 C -0.20104 -0.03959 -0.19253 -0.03866 -0.1842 -0.03681 C -0.17986 -0.03588 -0.17621 -0.02755 -0.17309 -0.02408 C -0.16892 -0.01945 -0.1684 -0.01991 -0.16354 -0.01783 C -0.1625 -0.01574 -0.1618 -0.0132 -0.16042 -0.01158 C -0.15903 -0.01019 -0.15538 -0.01158 -0.15555 -0.00926 C -0.15608 -0.00417 -0.15989 -0.00093 -0.16198 0.00324 C -0.16337 0.00578 -0.16406 0.00902 -0.1651 0.0118 C -0.16458 0.02037 -0.1658 0.02939 -0.16354 0.03727 C -0.16198 0.04282 -0.15746 0.04606 -0.15399 0.05 C -0.13958 0.0662 -0.12135 0.07129 -0.1033 0.07523 C -0.10121 0.07453 -0.09757 0.07592 -0.09687 0.07314 C -0.09444 0.06412 -0.10538 0.05486 -0.10955 0.05208 C -0.11562 0.04143 -0.12101 0.03796 -0.13021 0.03287 C -0.13663 0.02453 -0.13976 0.02592 -0.14774 0.02245 C -0.13941 0.0331 -0.15069 0.0199 -0.13021 0.03287 C -0.11024 0.04537 -0.09601 0.06597 -0.07465 0.07523 C -0.0658 0.06736 -0.0684 0.06111 -0.07621 0.05416 C -0.08698 0.03287 -0.10417 0.01828 -0.12222 0.00972 C -0.13281 0.00463 -0.12743 0.00602 -0.13819 0.00324 C -0.14132 0.00254 -0.15087 3.33333E-6 -0.14774 0.00115 C -0.1276 0.00926 -0.10746 0.01551 -0.08733 0.02453 C -0.08403 0.02615 -0.09358 0.0199 -0.09687 0.01805 C -0.10555 0.01296 -0.11267 0.00949 -0.12222 0.00764 C -0.13038 0.00301 -0.13403 0.00115 -0.14288 0.00115 " pathEditMode="fixed" rAng="0" ptsTypes="fffffffffffffffffffffffffffffffffffffffffffffffffffffffffffffffffffffffffffffffffffffffffffffffffffA">
                                      <p:cBhvr>
                                        <p:cTn id="91" dur="6000" fill="hold"/>
                                        <p:tgtEl>
                                          <p:spTgt spid="73751"/>
                                        </p:tgtEl>
                                        <p:attrNameLst>
                                          <p:attrName>ppt_x</p:attrName>
                                          <p:attrName>ppt_y</p:attrName>
                                        </p:attrNameLst>
                                      </p:cBhvr>
                                      <p:rCtr x="-556" y="3958"/>
                                    </p:animMotion>
                                  </p:childTnLst>
                                </p:cTn>
                              </p:par>
                              <p:par>
                                <p:cTn id="92" presetID="0" presetClass="path" presetSubtype="0" repeatCount="indefinite" autoRev="1" fill="hold" nodeType="withEffect">
                                  <p:stCondLst>
                                    <p:cond delay="0"/>
                                  </p:stCondLst>
                                  <p:childTnLst>
                                    <p:animMotion origin="layout" path="M -0.05556 -0.01088 C -0.03351 -0.01412 -0.01216 -0.0169 0.00954 -0.02153 C 0.01961 -0.03033 0.02013 -0.02917 -0.00782 -0.02361 C -0.01112 -0.02292 -0.01407 -0.02014 -0.01737 -0.01945 C -0.02101 -0.01875 -0.02483 -0.01806 -0.02848 -0.01736 C -0.03351 -0.01528 -0.03907 -0.01065 -0.03178 -0.02778 C -0.02362 -0.04699 -0.00973 -0.06111 -5.27778E-6 -0.0787 C 0.00329 -0.09583 -0.0007 -0.07894 0.00485 -0.09352 C 0.00555 -0.09537 0.00798 -0.09884 0.00642 -0.09977 C 0.00399 -0.10139 0.00103 -0.09838 -0.00157 -0.09769 C -0.01094 -0.08519 -0.01858 -0.07315 -0.02692 -0.05972 C -0.03074 -0.05347 -0.0323 -0.0463 -0.03647 -0.04051 C -0.03907 -0.02662 -0.03803 -0.03079 -0.03647 -0.04699 C -0.03456 -0.0669 -0.03629 -0.0581 -0.03334 -0.07014 C -0.03525 -0.10278 -0.03456 -0.10116 -0.03959 -0.08079 C -0.04115 -0.06597 -0.04497 -0.05301 -0.04758 -0.03843 C -0.05695 -0.05139 -0.0606 -0.06736 -0.06667 -0.08287 C -0.07032 -0.10278 -0.06789 -0.10486 -0.07292 -0.09144 C -0.07188 -0.07245 -0.07119 -0.05324 -0.0698 -0.03426 C -0.06962 -0.03056 -0.06598 -0.0257 -0.06824 -0.02361 C -0.07049 -0.02176 -0.07206 -0.0287 -0.07449 -0.03009 C -0.07796 -0.03218 -0.08178 -0.0331 -0.0856 -0.03426 C -0.09341 -0.03634 -0.10035 -0.03727 -0.10782 -0.04051 C -0.09341 -0.02454 -0.07831 -0.01713 -0.06025 -0.01088 C -0.0481 2.22222E-6 -0.05348 -0.00671 -0.08247 -0.00463 C -0.09358 -0.00394 -0.10469 -0.00324 -0.11581 -0.00255 C -0.12778 0.00255 -0.12188 -0.00093 -0.09844 0.00185 C -0.09306 0.00255 -0.08785 0.00324 -0.08247 0.00393 C -0.07831 0.00532 -0.07258 0.00347 -0.0698 0.0081 C -0.06806 0.01088 -0.07414 0.01204 -0.07622 0.01435 C -0.07744 0.01574 -0.07813 0.01736 -0.07935 0.01875 C -0.08074 0.02037 -0.08265 0.0213 -0.08403 0.02292 C -0.09133 0.03102 -0.09983 0.03935 -0.10626 0.04838 C -0.11008 0.06366 -0.10452 0.04583 -0.11268 0.0588 C -0.11424 0.06134 -0.11442 0.06481 -0.11581 0.06736 C -0.11772 0.07106 -0.11997 0.07454 -0.12223 0.07801 C -0.12362 0.08032 -0.129 0.08518 -0.12692 0.08403 C -0.12327 0.08241 -0.12067 0.07847 -0.11737 0.07592 C -0.1106 0.07083 -0.10365 0.06597 -0.09671 0.06111 C -0.07796 0.03125 -0.08577 0.04213 -0.07449 0.02708 C -0.07344 0.02361 -0.07397 0.01551 -0.07136 0.01667 C -0.07084 0.0169 -0.06997 0.03194 -0.06824 0.03773 C -0.06442 0.04977 -0.05903 0.06018 -0.0507 0.06736 C -0.0448 0.07801 -0.03664 0.08935 -0.02692 0.09259 C -0.01546 0.06134 -0.02553 0.04467 -0.04289 0.02292 C -0.0474 0.01736 -0.05851 0.00185 -0.06667 0.00185 C -0.07015 0.00185 -0.06025 0.00579 -0.05712 0.0081 C -0.05331 0.01088 -0.04983 0.01412 -0.04601 0.01667 C -0.03195 0.02592 -0.01685 0.0368 -0.00157 0.0419 C 0.00242 0.04005 0.00989 0.03935 -5.27778E-6 0.02917 C -0.00313 0.02592 -0.00747 0.02639 -0.01112 0.025 C -0.02362 0.0206 -0.03681 0.01782 -0.04914 0.01227 C -0.03143 0.00648 -0.01303 0.01065 0.00485 0.00602 C 0.00642 0.00463 0.01058 0.00393 0.00954 0.00185 C 0.00798 -0.00116 0.00416 2.22222E-6 0.00156 -0.00046 C -0.01042 -0.00301 -0.02275 -0.00463 -0.0349 -0.00671 C -0.03855 -0.0081 -0.0474 -0.00602 -0.04601 -0.01088 C -0.0448 -0.01528 -0.0264 -0.01852 -0.02223 -0.01945 C -0.01962 -0.02083 -0.01702 -0.02269 -0.01424 -0.02361 C -0.01112 -0.02477 -0.00747 -0.02361 -0.00469 -0.0257 C -0.0014 -0.02801 0.00017 -0.03357 0.00329 -0.03634 C 0.00485 -0.03773 0.00659 -0.03889 0.00798 -0.04051 C 0.00919 -0.0419 0.01267 -0.04491 0.0111 -0.04491 C 0.00416 -0.04491 -0.00956 -0.04051 -0.00956 -0.04028 C -0.02414 -0.03333 -0.03924 -0.02778 -0.054 -0.02153 C -0.04723 -0.03009 -0.03976 -0.03588 -0.03334 -0.04491 C -0.02778 -0.0625 -0.02622 -0.05347 -0.02848 -0.07454 C -0.03907 -0.06875 -0.04584 -0.0588 -0.05556 -0.05116 C -0.06008 -0.04283 -0.06251 -0.03519 -0.06511 -0.0257 C -0.06737 -0.04144 -0.06789 -0.05741 -0.07292 -0.07222 C -0.08074 -0.09468 -0.07535 -0.075 -0.08091 -0.09769 C -0.08143 -0.09977 -0.08247 -0.10417 -0.08247 -0.10394 C -0.07831 -0.06019 -0.07744 -0.03889 -0.054 -0.00671 C -0.05348 -0.00463 -0.05226 0.00185 -0.05226 -0.00046 C -0.05226 -0.00394 -0.05296 -0.00764 -0.054 -0.01088 C -0.05556 -0.01551 -0.05782 -0.01968 -0.06025 -0.02361 C -0.06841 -0.03658 -0.07987 -0.05 -0.09202 -0.05533 C -0.09688 -0.06227 -0.10087 -0.06574 -0.10782 -0.06806 C -0.11876 -0.06458 -0.11407 -0.06783 -0.10626 -0.06181 C -0.09376 -0.05208 -0.11355 -0.06204 -0.09844 -0.05533 C -0.0915 -0.04653 -0.09966 -0.05556 -0.08733 -0.04908 C -0.06355 -0.03681 -0.0856 -0.04236 -0.06181 -0.03843 C -0.07292 -0.03773 -0.08403 -0.0375 -0.09515 -0.03634 C -0.09792 -0.03611 -0.10053 -0.03519 -0.10313 -0.03426 C -0.10643 -0.0331 -0.11268 -0.03009 -0.11268 -0.02986 C -0.09983 -0.02361 -0.08768 -0.02176 -0.07449 -0.01736 C -0.08126 -0.01111 -0.08681 -0.00972 -0.09515 -0.00671 C -0.0691 -0.00394 -0.08247 -0.00278 -0.05556 -0.01088 Z " pathEditMode="fixed" rAng="0" ptsTypes="ffffffffffffffffffffffffffffffffffffffffffffffffffffffffffffffffffffffffffffffffffffffff">
                                      <p:cBhvr>
                                        <p:cTn id="93" dur="11000" fill="hold"/>
                                        <p:tgtEl>
                                          <p:spTgt spid="73750"/>
                                        </p:tgtEl>
                                        <p:attrNameLst>
                                          <p:attrName>ppt_x</p:attrName>
                                          <p:attrName>ppt_y</p:attrName>
                                        </p:attrNameLst>
                                      </p:cBhvr>
                                      <p:rCtr x="104" y="463"/>
                                    </p:animMotion>
                                  </p:childTnLst>
                                </p:cTn>
                              </p:par>
                              <p:par>
                                <p:cTn id="94" presetID="0" presetClass="path" presetSubtype="0" repeatCount="indefinite" autoRev="1" fill="hold" nodeType="withEffect">
                                  <p:stCondLst>
                                    <p:cond delay="0"/>
                                  </p:stCondLst>
                                  <p:childTnLst>
                                    <p:animMotion origin="layout" path="M -0.00938 -0.06389 C -0.00678 -0.08449 -0.00713 -0.09699 -0.0047 -0.05532 C 0.00572 -0.06204 0.01457 -0.06921 0.02395 -0.0787 C 0.02551 -0.08032 0.02586 -0.0831 0.02707 -0.08495 C 0.02951 -0.08866 0.03506 -0.0956 0.03506 -0.09537 C 0.03558 -0.09769 0.03784 -0.10347 0.03662 -0.10185 C 0.03437 -0.09907 0.03385 -0.09445 0.03176 -0.09144 C 0.02655 -0.08357 0.01996 -0.07755 0.0144 -0.07014 C 0.0118 -0.06667 0.00641 -0.05949 0.00641 -0.05926 C 0.02013 -0.05648 0.03246 -0.06273 0.04617 -0.06597 C 0.05364 -0.06991 0.06041 -0.07269 0.06666 -0.08079 C 0.0677 -0.08218 0.07135 -0.08588 0.06996 -0.08495 C 0.06353 -0.08056 0.05694 -0.07338 0.05242 -0.06597 C 0.05051 -0.06273 0.04982 -0.05833 0.04773 -0.05532 C 0.04166 -0.0463 0.03124 -0.03727 0.02395 -0.02986 C 0.04878 -0.02917 0.0736 -0.03056 0.09843 -0.02778 C 0.11058 -0.02639 0.07412 -0.02639 0.06197 -0.0257 C 0.0519 -0.025 0.04183 -0.02431 0.03176 -0.02361 C 0.02551 -0.02222 0.0177 -0.025 0.01284 -0.01945 C 0.00694 -0.01273 0.02256 -0.00741 0.02395 -0.00671 C 0.02951 -0.00093 0.0368 0.00764 0.04287 0.01227 C 0.04478 0.01366 0.04721 0.01366 0.0493 0.01458 C 0.05086 0.01528 0.05555 0.01759 0.05398 0.01667 C 0.03419 0.00486 0.03957 0.00741 0.02221 0.00185 C 0.01405 -0.00463 0.0052 -0.01042 -0.00157 -0.01945 C -0.00435 -0.03032 -0.01268 -0.0382 -0.02049 -0.04259 C -0.02518 -0.04537 -0.03004 -0.04699 -0.0349 -0.04907 C -0.03647 -0.04977 -0.03959 -0.05116 -0.03959 -0.05093 C -0.04706 -0.0662 -0.05435 -0.06412 -0.02692 -0.05532 C -0.02223 -0.0537 -0.01737 -0.05278 -0.01268 -0.05116 C -0.01095 -0.0507 -0.00661 -0.04745 -0.00782 -0.04907 C -0.01424 -0.05764 -0.02345 -0.06343 -0.03004 -0.07222 C -0.03195 -0.08287 -0.03664 -0.08704 -0.03959 -0.09769 C -0.04011 -0.09977 -0.04254 -0.10301 -0.04115 -0.10394 C -0.03942 -0.10509 -0.03786 -0.10139 -0.03647 -0.09977 C -0.03004 -0.09282 -0.02501 -0.08565 -0.01737 -0.08079 C -0.0099 -0.06551 -0.01477 -0.06921 -0.0047 -0.06597 C 0.01457 -0.07222 0.03298 -0.08125 0.05242 -0.08704 C 0.05503 -0.08912 0.05763 -0.09167 0.06041 -0.09352 C 0.06475 -0.0963 0.07707 -0.10208 0.06041 -0.09769 C 0.04617 -0.08912 0.03194 -0.08032 0.01753 -0.07222 C 0.01076 -0.06829 -0.00313 -0.06181 -0.00313 -0.06157 C -0.00799 -0.05509 -0.01268 -0.05579 -0.01893 -0.05116 C -0.04063 -0.03519 -0.01529 -0.0507 -0.03959 -0.02986 C -0.04463 -0.0257 -0.05053 -0.02361 -0.05556 -0.01945 C -0.06268 -0.01366 -0.06911 -0.00648 -0.07605 -0.00023 C -0.07761 0.00116 -0.07935 0.00255 -0.08091 0.00393 C -0.08247 0.00532 -0.08734 0.00926 -0.0856 0.0081 C -0.07032 -0.00208 -0.08247 0.00532 -0.0507 -0.00671 C -0.04549 -0.0088 -0.0349 -0.01296 -0.0349 -0.01273 C -0.02397 -0.02269 -0.01407 -0.03032 -0.0047 -0.04259 C -0.00053 -0.04815 -0.00938 -0.02801 -0.01268 -0.02153 C -0.02049 -0.00579 -0.02431 0.01204 -0.03004 0.0294 C -0.03074 0.03148 -0.03126 0.03356 -0.03161 0.03565 C -0.0323 0.03981 -0.03525 0.05185 -0.03334 0.04838 C -0.02449 0.03218 -0.02397 0.00555 -0.02223 -0.01296 C -0.01963 0.00949 -0.01338 0.02801 -0.00626 0.04838 C -0.00452 0.05324 -0.00383 0.0588 -0.00157 0.06319 C 0.00051 0.06736 0.00641 0.07384 0.00641 0.07407 C 0.00989 0.04977 0.00416 0.03565 -0.00313 0.01458 C -0.00539 0.00833 -0.0073 0.00185 -0.00938 -0.00463 C -0.01008 -0.00671 -0.0106 -0.0088 -0.01112 -0.01088 C -0.01164 -0.01296 -0.01424 -0.01829 -0.01268 -0.01736 C -0.00678 -0.01389 -0.00227 -0.00695 0.00329 -0.00255 C 0.01978 0.01088 0.03645 0.02384 0.05555 0.0294 C 0.05659 0.02731 0.05937 0.02546 0.05885 0.02292 C 0.0585 0.0206 0.05537 0.02199 0.05398 0.02083 C 0.05051 0.01782 0.04773 0.01366 0.04444 0.01018 C 0.03523 0.00046 0.00624 -0.01945 -0.00626 -0.02361 C -0.00782 -0.025 -0.01181 -0.02523 -0.01112 -0.02778 C -0.01043 -0.03056 -0.00695 -0.02986 -0.0047 -0.02986 C 0.00225 -0.02986 0.00902 -0.0287 0.01596 -0.02778 C 0.02603 -0.02662 0.04617 -0.02361 0.04617 -0.02338 C 0.0552 -0.02431 0.06423 -0.02315 0.07308 -0.0257 C 0.07499 -0.02616 0.07794 -0.03125 0.07621 -0.03218 C 0.06874 -0.03611 0.06041 -0.03565 0.05242 -0.03634 C 0.03714 -0.03773 0.02169 -0.03773 0.00641 -0.03843 C 0.01371 -0.04329 0.02048 -0.04676 0.02707 -0.05324 C 0.02881 -0.0581 0.02968 -0.06343 0.03176 -0.06806 C 0.03263 -0.06968 0.03419 -0.0706 0.03506 -0.07222 C 0.03628 -0.07431 0.03732 -0.07639 0.03819 -0.0787 C 0.0394 -0.08148 0.03975 -0.08472 0.04131 -0.08704 C 0.04253 -0.08912 0.04808 -0.09074 0.04617 -0.09144 C 0.04253 -0.09259 0.03871 -0.08982 0.03506 -0.08912 C 0.02482 -0.08009 0.01266 -0.07454 0.00329 -0.06389 C 0.00016 -0.06042 -0.00313 -0.05695 -0.00626 -0.05324 C -0.01008 -0.04861 -0.01737 -0.03843 -0.01737 -0.0382 C -0.01477 -0.04931 -0.01338 -0.06019 -0.00938 -0.07014 C -0.00591 -0.08935 -0.00765 -0.08148 -0.0047 -0.09352 C -0.00418 -0.07801 -0.00088 -0.06227 -0.00313 -0.04699 C -0.00365 -0.04352 -0.00869 -0.04769 -0.01112 -0.04907 C -0.02015 -0.0544 -0.03004 -0.07454 -0.03647 -0.08495 C -0.03786 -0.08727 -0.03977 -0.08912 -0.04115 -0.09144 C -0.04237 -0.09329 -0.04497 -0.10023 -0.04445 -0.09769 C -0.04011 -0.07708 -0.03959 -0.07986 -0.03161 -0.06597 C -0.03004 -0.0632 -0.02431 -0.05857 -0.02692 -0.05741 C -0.03161 -0.05532 -0.03647 -0.06042 -0.04115 -0.06181 C -0.04966 -0.06435 -0.05678 -0.0706 -0.06494 -0.07431 C -0.05209 -0.05 -0.04619 -0.05139 -0.02379 -0.03634 C -0.02067 -0.03426 -0.01772 -0.03125 -0.01424 -0.02986 C -0.01268 -0.02917 -0.00782 -0.02708 -0.00938 -0.02778 C -0.02761 -0.03472 -0.04497 -0.0419 -0.06338 -0.04699 C -0.07015 -0.04884 -0.07223 -0.05 -0.07935 -0.05324 C -0.08161 -0.05417 -0.08751 -0.05903 -0.0856 -0.05741 C -0.06911 -0.04282 -0.05018 -0.02708 -0.03161 -0.01736 C -0.0448 -0.01667 -0.05834 -0.01829 -0.07136 -0.01505 C -0.07588 -0.01389 -0.07813 -0.00671 -0.08247 -0.00463 C -0.0856 -0.00324 -0.0889 -0.00162 -0.09202 -0.00023 C -0.1007 0.0037 -0.07397 -0.00324 -0.06494 -0.00463 C -0.05869 -0.00556 -0.05227 -0.00602 -0.04602 -0.00671 C -0.04115 -0.00741 -0.03647 -0.0081 -0.03161 -0.0088 C -0.02188 -0.0125 -0.01772 -0.01227 -0.01112 -0.02153 C -0.0106 -0.02361 -0.00938 -0.02778 -0.00938 -0.02755 " pathEditMode="fixed" rAng="0" ptsTypes="ffffffffffffffffffffffffffffffffffffffffffffffffffffffffffffffffffffffffffffffffffffffffffffffffffffffffffffffffA">
                                      <p:cBhvr>
                                        <p:cTn id="95" dur="8000" fill="hold"/>
                                        <p:tgtEl>
                                          <p:spTgt spid="73772"/>
                                        </p:tgtEl>
                                        <p:attrNameLst>
                                          <p:attrName>ppt_x</p:attrName>
                                          <p:attrName>ppt_y</p:attrName>
                                        </p:attrNameLst>
                                      </p:cBhvr>
                                      <p:rCtr x="1424" y="4838"/>
                                    </p:animMotion>
                                  </p:childTnLst>
                                </p:cTn>
                              </p:par>
                              <p:par>
                                <p:cTn id="96" presetID="0" presetClass="path" presetSubtype="0" repeatCount="indefinite" autoRev="1" fill="hold" nodeType="withEffect">
                                  <p:stCondLst>
                                    <p:cond delay="0"/>
                                  </p:stCondLst>
                                  <p:childTnLst>
                                    <p:animMotion origin="layout" path="M -0.08542 0.13888 C -0.10017 0.13564 -0.10989 0.13055 -0.12361 0.12198 C -0.12726 0.11967 -0.13108 0.11805 -0.13472 0.11573 C -0.1368 0.11434 -0.14305 0.11272 -0.14097 0.11133 C -0.13802 0.10948 -0.13455 0.11295 -0.13142 0.11365 C -0.11823 0.12013 -0.10746 0.12406 -0.0934 0.12615 C -0.09132 0.12684 -0.08906 0.12754 -0.08698 0.12846 C -0.08542 0.12916 -0.08264 0.13263 -0.08229 0.13055 C -0.08038 0.11735 -0.09149 0.11318 -0.09653 0.10717 C -0.09913 0.10416 -0.10052 0.09976 -0.10295 0.09652 C -0.10972 0.08772 -0.11753 0.07869 -0.12517 0.07129 C -0.12569 0.06851 -0.12899 0.06272 -0.12674 0.06272 C -0.12378 0.06272 -0.12257 0.06874 -0.12031 0.07129 C -0.10903 0.08425 -0.09358 0.10277 -0.07917 0.10925 C -0.07326 0.11712 -0.07413 0.1273 -0.07118 0.11133 C -0.07066 0.10508 -0.07153 0.09814 -0.06962 0.09235 C -0.06858 0.08957 -0.06406 0.08517 -0.06319 0.08818 C -0.0618 0.09305 -0.06562 0.09791 -0.06649 0.103 C -0.06719 0.10647 -0.06736 0.11017 -0.06805 0.11365 C -0.06892 0.11781 -0.07448 0.12684 -0.07118 0.12615 C -0.06805 0.12545 -0.06476 0.12453 -0.06163 0.12406 C -0.05642 0.12314 -0.05104 0.12267 -0.04583 0.12198 C -0.0342 0.11689 -0.02292 0.1111 -0.01094 0.10717 C -0.02899 0.1192 -0.04965 0.12638 -0.06649 0.14096 C -0.05104 0.14374 -0.03715 0.14767 -0.02205 0.15161 C -0.04271 0.1523 -0.06337 0.15115 -0.08385 0.15369 C -0.08767 0.15416 -0.07621 0.15601 -0.07274 0.15809 C -0.07031 0.15948 -0.06875 0.16272 -0.06649 0.16434 C -0.05729 0.17036 -0.04739 0.17406 -0.03785 0.17916 C -0.03542 0.18055 -0.04323 0.17777 -0.04583 0.17707 C -0.06597 0.17105 -0.05243 0.17476 -0.07587 0.16434 C -0.09635 0.15508 -0.11805 0.15346 -0.13941 0.15161 C -0.1191 0.16064 -0.16076 0.14281 -0.09496 0.15161 C -0.09236 0.15207 -0.0993 0.15578 -0.10139 0.15809 C -0.10417 0.16133 -0.10712 0.16434 -0.1092 0.16851 C -0.11424 0.17846 -0.11736 0.19004 -0.12205 0.20022 C -0.12257 0.203 -0.12292 0.20601 -0.12361 0.20879 C -0.12448 0.21318 -0.12951 0.22383 -0.12674 0.22152 C -0.10781 0.20555 -0.10347 0.19397 -0.09028 0.16851 C -0.08698 0.16226 -0.08646 0.15416 -0.08385 0.14744 C -0.0809 0.13101 -0.07552 0.11642 -0.06805 0.103 C -0.06319 0.06967 -0.07014 0.10647 -0.06319 0.08818 C -0.06215 0.08564 -0.06163 0.07661 -0.06163 0.07962 C -0.06163 0.08402 -0.06267 0.08818 -0.06319 0.09235 C -0.06493 0.10786 -0.06805 0.13888 -0.06805 0.13911 C -0.06701 0.14096 -0.06667 0.1449 -0.06476 0.14536 C -0.06198 0.14582 -0.05955 0.14258 -0.05694 0.14096 C -0.02378 0.12013 -0.04792 0.1368 -0.03142 0.12198 C -0.02882 0.11967 -0.02621 0.11781 -0.02361 0.11573 C -0.02187 0.11434 -0.01753 0.10948 -0.01875 0.11133 C -0.02951 0.12754 -0.04219 0.14281 -0.05364 0.15809 C -0.05573 0.16087 -0.05799 0.16365 -0.06007 0.16642 C -0.06163 0.16851 -0.06476 0.17291 -0.06476 0.17314 C -0.06111 0.17777 -0.05764 0.18332 -0.05364 0.18772 C -0.05139 0.19027 -0.04826 0.19166 -0.04583 0.19397 C -0.04462 0.19513 -0.04358 0.19675 -0.04253 0.19814 C -0.04201 0.20022 -0.03924 0.20462 -0.04097 0.20462 C -0.04323 0.20462 -0.04392 0.19999 -0.04583 0.19814 C -0.07031 0.17476 -0.05625 0.19281 -0.07118 0.17291 C -0.07951 0.1618 -0.08403 0.15508 -0.09496 0.14328 C -0.09965 0.13818 -0.1059 0.1368 -0.11094 0.13263 C -0.11441 0.12962 -0.11701 0.12522 -0.12031 0.12198 C -0.12274 0.11967 -0.12569 0.11781 -0.1283 0.11573 C -0.12483 0.14883 -0.11111 0.18703 -0.08542 0.19814 C -0.07413 0.21874 -0.08628 0.19397 -0.07917 0.21735 C -0.07795 0.22105 -0.07569 0.22406 -0.0743 0.22777 C -0.07361 0.22985 -0.07326 0.23217 -0.07274 0.23425 C -0.07031 0.20832 -0.0625 0.16851 -0.0776 0.14953 C -0.07309 0.13517 -0.07031 0.12036 -0.06805 0.10508 C -0.06927 0.09119 -0.06788 0.07615 -0.07917 0.07129 C -0.08177 0.07267 -0.08472 0.07314 -0.08698 0.07545 C -0.09774 0.08726 -0.07986 0.11897 -0.0743 0.12846 C -0.0559 0.15994 -0.07691 0.12314 -0.05851 0.15161 C -0.05729 0.15346 -0.05382 0.15971 -0.05538 0.15809 C -0.05903 0.15462 -0.06094 0.14837 -0.06476 0.14536 C -0.08246 0.13124 -0.09219 0.12383 -0.11094 0.11573 C -0.11198 0.11434 -0.11319 0.11295 -0.11406 0.11133 C -0.11528 0.10879 -0.11892 0.10092 -0.11719 0.103 C -0.08212 0.14328 -0.12396 0.10693 -0.08698 0.13888 C -0.07639 0.14814 -0.06458 0.15022 -0.05364 0.15809 C -0.04826 0.16203 -0.04323 0.16666 -0.03785 0.17059 C -0.03264 0.1743 -0.02205 0.18124 -0.02205 0.18147 C -0.01944 0.18055 -0.01493 0.18263 -0.01406 0.17916 C -0.01319 0.17615 -0.01805 0.17592 -0.02031 0.17499 C -0.02864 0.17152 -0.03733 0.1692 -0.04583 0.16642 C -0.05226 0.16434 -0.06476 0.15809 -0.06476 0.15832 C -0.05625 0.17152 -0.04653 0.17892 -0.03628 0.1898 C -0.04983 0.19443 -0.06389 0.1817 -0.0776 0.17916 C -0.09653 0.16642 -0.10226 0.16781 -0.06163 0.17059 C -0.05746 0.17129 -0.04462 0.17291 -0.04896 0.17291 C -0.07014 0.17291 -0.09149 0.1736 -0.1125 0.17059 C -0.11441 0.17036 -0.11059 0.16619 -0.1092 0.16434 C -0.10781 0.16249 -0.10625 0.16087 -0.10451 0.16017 C -0.09149 0.15508 -0.07535 0.15717 -0.06319 0.14953 " pathEditMode="fixed" rAng="0" ptsTypes="fffffffffffffffffffffffffffffffffffffffffffffffffffffffffffffffffffffffffffffffffffffffffffffA">
                                      <p:cBhvr>
                                        <p:cTn id="97" dur="7000" fill="hold"/>
                                        <p:tgtEl>
                                          <p:spTgt spid="73779"/>
                                        </p:tgtEl>
                                        <p:attrNameLst>
                                          <p:attrName>ppt_x</p:attrName>
                                          <p:attrName>ppt_y</p:attrName>
                                        </p:attrNameLst>
                                      </p:cBhvr>
                                      <p:rCtr x="-52" y="949"/>
                                    </p:animMotion>
                                  </p:childTnLst>
                                </p:cTn>
                              </p:par>
                              <p:par>
                                <p:cTn id="98" presetID="0" presetClass="path" presetSubtype="0" repeatCount="indefinite" autoRev="1" fill="hold" nodeType="withEffect">
                                  <p:stCondLst>
                                    <p:cond delay="0"/>
                                  </p:stCondLst>
                                  <p:childTnLst>
                                    <p:animMotion origin="layout" path="M -0.05938 0.00671 C -0.05886 0.00254 -0.06007 -0.00301 -0.05781 -0.00602 C -0.05642 -0.00787 -0.05452 -0.00347 -0.05313 -0.00185 C -0.05139 -3.7037E-6 -0.05017 0.00278 -0.04827 0.0044 C -0.04618 0.00625 -0.03889 0.00833 -0.03715 0.00879 C -0.05191 -0.0044 -0.03316 -0.0206 -0.02448 -0.02732 C -0.02292 -0.02847 -0.02118 -0.02986 -0.01979 -0.03148 C -0.01806 -0.03333 -0.01285 -0.03866 -0.01493 -0.03773 C -0.02014 -0.03542 -0.02726 -0.02639 -0.0309 -0.02083 C -0.05695 0.01921 -0.03785 -0.0081 -0.04827 0.00671 C -0.03924 0.01481 -0.04722 0.00995 -0.0309 0.00671 C -0.01615 0.00393 -0.00122 0.00278 0.01354 0.00023 C 0.0184 -0.00185 0.02309 -0.00394 0.02795 -0.00602 C 0.02934 -0.00671 0.02986 -0.00903 0.03108 -0.01042 C 0.03246 -0.01204 0.03767 -0.01458 0.03576 -0.01458 C 0.03038 -0.01458 0.02517 -0.01181 0.01996 -0.01042 C 0.01632 -0.00833 0.0125 -0.00625 0.00885 -0.00394 C 0.00503 -0.00139 0.00156 0.00208 -0.00226 0.0044 C -0.01493 0.01227 -0.02882 0.01551 -0.04202 0.02153 C -0.01788 0.03217 -0.02952 0.02824 -0.00712 0.03403 C -0.00538 0.03449 -0.00399 0.03588 -0.00226 0.03634 C 0.00295 0.0375 0.01858 0.04028 0.01354 0.03842 C -0.00764 0.03079 -0.03125 0.03055 -0.05313 0.02778 C -0.06615 0.01481 -0.07865 0.01551 -0.09427 0.01296 C -0.10486 0.01111 -0.13663 0.00486 -0.12604 0.00671 C -0.10972 0.00949 -0.11754 0.0081 -0.10226 0.01088 C -0.09149 0.01574 -0.10452 0.01088 -0.0849 0.01088 C -0.07743 0.01088 -0.07014 0.01227 -0.06267 0.01296 C -0.06754 0.0331 -0.07795 0.04768 -0.09115 0.05949 C -0.09445 0.06643 -0.09844 0.07199 -0.10226 0.07847 C -0.10313 0.08009 -0.10434 0.08148 -0.10538 0.08287 C -0.10642 0.08426 -0.11024 0.08704 -0.10868 0.08704 C -0.10486 0.08704 -0.10122 0.08426 -0.09757 0.08287 C -0.08611 0.06967 -0.07379 0.05833 -0.06267 0.04467 C -0.06267 0.04491 -0.04045 0.0162 -0.04514 0.01713 C -0.04827 0.01782 -0.05156 0.01852 -0.05469 0.01921 C -0.06024 0.0243 -0.06406 0.03079 -0.07049 0.03403 C -0.07517 0.03657 -0.0849 0.04051 -0.0849 0.04074 C -0.09167 0.03981 -0.09861 0.04028 -0.10538 0.03842 C -0.10695 0.03796 -0.1092 0.03611 -0.10868 0.03403 C -0.10816 0.03194 -0.10538 0.03264 -0.10382 0.03194 C -0.10017 0.03055 -0.09653 0.0287 -0.09271 0.02778 C -0.08386 0.02569 -0.07483 0.02523 -0.0658 0.02361 C -0.05521 0.01944 -0.04618 0.01157 -0.03559 0.00879 C -0.03299 0.00741 -0.03021 0.00625 -0.02761 0.0044 C -0.02222 0.00046 -0.01181 -0.0081 -0.01181 -0.00787 C -0.0099 -0.01204 -0.00712 -0.01482 -0.00538 -0.01875 C -0.00452 -0.0206 -0.00208 -0.02477 -0.00382 -0.02523 C -0.00903 -0.02685 -0.01441 -0.02361 -0.01979 -0.02292 C -0.02587 -0.01806 -0.03056 -0.01389 -0.03715 -0.01042 C -0.04184 -0.00787 -0.05156 -0.00394 -0.05156 -0.00371 C -0.05573 0.0044 -0.05781 0.00231 -0.06267 0.00879 C -0.0592 0.02106 -0.05278 0.02454 -0.04514 0.03194 C -0.03542 0.0412 -0.0316 0.0456 -0.01979 0.04884 C -0.01823 0.05092 -0.01684 0.0537 -0.01493 0.05532 C -0.01354 0.05648 -0.00903 0.05903 -0.01024 0.05741 C -0.02257 0.0419 -0.04271 0.04305 -0.05781 0.03634 C -0.05399 0.04398 -0.05 0.05092 -0.04514 0.05741 C -0.04462 0.06018 -0.04479 0.06342 -0.04358 0.06597 C -0.04045 0.07292 -0.02917 0.09167 -0.03247 0.08495 C -0.04219 0.06481 -0.04913 0.04028 -0.05469 0.01713 C -0.05243 -0.00093 -0.05104 -0.01528 -0.04514 -0.03148 C -0.05052 -0.06088 -0.0467 -0.01111 -0.05156 -0.01042 C -0.06788 -0.00764 -0.08438 -0.0088 -0.1007 -0.0081 C -0.09323 -0.00139 -0.08403 0.00162 -0.07691 0.00879 C -0.07274 0.01296 -0.06892 0.01829 -0.06424 0.02153 C -0.06077 0.02384 -0.05035 0.02199 -0.05313 0.02569 C -0.05608 0.02963 -0.06163 0.0243 -0.0658 0.02361 C -0.0632 0.03379 -0.0559 0.0331 -0.04827 0.03403 C -0.03976 0.03518 -0.03142 0.03542 -0.02292 0.03634 C -0.01771 0.0368 -0.01233 0.03773 -0.00712 0.03842 C 0.00035 0.03773 0.00798 0.03889 0.0151 0.03634 C 0.01701 0.03565 0.01215 0.03287 0.01042 0.03194 C 0.00781 0.03055 0.00503 0.03032 0.00243 0.02986 C -0.0033 0.0287 -0.0191 0.02639 -0.02448 0.02569 C -0.07101 0.0287 -0.0507 0.01342 -0.05938 0.06805 C -0.0599 0.07153 -0.06024 0.06088 -0.06094 0.05741 C -0.0625 0.04954 -0.0658 0.03403 -0.0658 0.03426 C -0.07049 0.04074 -0.07708 0.04259 -0.08316 0.04676 C -0.0967 0.04236 -0.10816 0.03842 -0.11823 0.02569 C -0.10017 0.01991 -0.10972 0.02222 -0.08958 0.01921 C -0.08698 0.01829 -0.07205 0.01366 -0.07205 0.01296 C -0.07101 0.00417 -0.11198 -0.00533 -0.10382 -0.00394 C -0.09497 -0.00255 -0.08594 -0.00093 -0.07691 0.00023 C -0.06528 0.00162 -0.04202 0.0044 -0.04202 0.00463 C -0.0283 0.0037 -0.01441 0.00347 -0.0007 0.00231 C 0.00087 0.00208 0.00555 0.00023 0.00399 0.00023 C 0.00087 0.00023 -0.00226 0.00162 -0.00538 0.00231 C -0.02188 0.00995 -0.03889 0.01551 -0.05469 0.02569 C -0.05017 0.02778 -0.02691 0.03912 -0.01823 0.04051 C -0.01389 0.0412 -0.00104 0.04259 -0.00538 0.04259 C -0.02292 0.04259 -0.04028 0.0412 -0.05781 0.04051 C -0.08125 0.03449 -0.04896 0.05347 -0.04202 0.05949 C -0.02934 0.0706 -0.04809 0.05671 -0.03559 0.06805 C -0.03368 0.06991 -0.0316 0.07106 -0.02934 0.07222 C -0.02726 0.07315 -0.02101 0.07592 -0.02292 0.0743 C -0.02743 0.07083 -0.03264 0.06921 -0.03715 0.06597 C -0.04792 0.0581 -0.05573 0.04699 -0.0658 0.03842 C -0.06771 0.05116 -0.07327 0.10741 -0.06267 0.07847 C -0.06215 0.07292 -0.06528 0.06157 -0.06094 0.06157 C -0.0566 0.06157 -0.06059 0.07292 -0.05938 0.07847 C -0.05747 0.08727 -0.05417 0.09537 -0.05156 0.10393 C -0.05052 0.10717 -0.04827 0.11435 -0.04827 0.11458 C -0.04028 0.0875 -0.04514 0.10741 -0.04514 0.05116 " pathEditMode="fixed" rAng="0" ptsTypes="fffffffffffffffffffffffffffffffffffffffffffffffffffffffffffffffffffffffffffffffffffffffffffffffffffffffA">
                                      <p:cBhvr>
                                        <p:cTn id="99" dur="10000" fill="hold"/>
                                        <p:tgtEl>
                                          <p:spTgt spid="73749"/>
                                        </p:tgtEl>
                                        <p:attrNameLst>
                                          <p:attrName>ppt_x</p:attrName>
                                          <p:attrName>ppt_y</p:attrName>
                                        </p:attrNameLst>
                                      </p:cBhvr>
                                      <p:rCtr x="990" y="2014"/>
                                    </p:animMotion>
                                  </p:childTnLst>
                                </p:cTn>
                              </p:par>
                              <p:par>
                                <p:cTn id="100" presetID="0" presetClass="path" presetSubtype="0" repeatCount="indefinite" autoRev="1" fill="hold" nodeType="withEffect">
                                  <p:stCondLst>
                                    <p:cond delay="0"/>
                                  </p:stCondLst>
                                  <p:childTnLst>
                                    <p:animMotion origin="layout" path="M -0.03299 0.00531 C -0.0283 0.00461 -0.02344 0.00346 -0.01876 0.00323 C -0.00018 0.00207 0.0184 0.00299 0.0368 0.00114 C 0.03871 0.00091 0.0434 -0.00302 0.04149 -0.00302 C 0.03003 -0.00302 0.01857 0.00855 0.00815 0.01387 C -0.00417 0.02036 -0.01737 0.02313 -0.02987 0.02869 C -0.01146 0.03031 0.00607 0.03239 0.02413 0.03702 C 0.01093 0.03772 -0.00244 0.03818 -0.01563 0.03934 C -0.0198 0.0398 -0.02639 0.03633 -0.0283 0.04142 C -0.02987 0.04559 -0.02205 0.04582 -0.01876 0.04767 C -0.01459 0.04998 -0.01042 0.05253 -0.00608 0.05415 C 0.01128 0.06063 0.02881 0.06735 0.04635 0.07313 C 0.05017 0.07429 0.05364 0.07614 0.05746 0.0773 C 0.06006 0.07823 0.06805 0.08077 0.06545 0.07938 C 0.05503 0.07383 0.04722 0.0729 0.0368 0.06897 C 0.02777 0.06549 0.01892 0.06341 0.00989 0.0604 C -0.00018 0.0611 -0.0106 0.05878 -0.02032 0.06248 C -0.02257 0.06341 -0.01858 0.0685 -0.01719 0.07105 C -0.01476 0.07568 -0.01216 0.07985 -0.00921 0.08378 C -0.00018 0.09582 0.01024 0.10809 0.021 0.11735 C 0.01562 0.08494 -0.00869 0.06873 -0.02344 0.0435 C -0.02639 0.03239 -0.03299 0.02036 -0.03942 0.01179 C -0.04341 0.00647 -0.04428 0.00901 -0.0474 0.00323 C -0.05035 -0.0021 -0.05157 -0.00927 -0.05521 -0.01367 C -0.05817 -0.01714 -0.06233 -0.0183 -0.06476 -0.02224 C -0.06928 -0.02988 -0.07292 -0.03589 -0.079 -0.04122 C -0.07952 -0.03775 -0.08126 -0.03404 -0.08073 -0.03057 C -0.07692 -0.00835 -0.05747 0.01457 -0.0441 0.02661 C -0.0606 0.0273 -0.07709 0.02522 -0.09341 0.02869 C -0.09983 0.03008 -0.08073 0.03193 -0.07431 0.03286 C -0.06737 0.03401 -0.0606 0.03424 -0.05365 0.03494 C -0.05053 0.03563 -0.0441 0.03262 -0.0441 0.03702 C -0.0441 0.03725 -0.05834 0.056 -0.06007 0.05832 C -0.06164 0.0604 -0.06476 0.06457 -0.06476 0.0648 C -0.06893 0.07614 -0.07379 0.08748 -0.08073 0.09628 C -0.08369 0.11619 -0.08004 0.09906 -0.08542 0.11318 C -0.08612 0.11526 -0.08629 0.11758 -0.08698 0.11943 C -0.08785 0.12174 -0.09063 0.12799 -0.09011 0.12568 C -0.08681 0.11225 -0.08473 0.11364 -0.079 0.10276 C -0.07292 0.09119 -0.06702 0.07892 -0.06164 0.06665 C -0.05851 0.05161 -0.05556 0.03748 -0.04896 0.02452 C -0.04844 0.05971 -0.04844 0.09512 -0.0474 0.13008 C -0.04688 0.14651 -0.04462 0.13563 -0.04254 0.13008 C -0.04063 0.11434 -0.03855 0.09883 -0.03455 0.08378 C -0.03507 0.06318 -0.03681 0.04281 -0.03629 0.02221 C -0.03612 0.0148 -0.01876 0.00855 -0.01233 0.00323 C -0.00817 -0.00025 -0.00504 -0.00557 -0.00122 -0.00951 C 0.0085 -0.01969 0.01892 -0.0271 0.02569 -0.04122 C 0.0144 -0.04492 0.01128 -0.03752 0.0019 -0.03057 C -0.00626 -0.02455 -0.01025 -0.02085 -0.01719 -0.01367 C -0.02171 -0.00904 -0.02726 -0.00627 -0.03143 -0.00094 C -0.03664 0.00577 -0.04063 0.01341 -0.04567 0.02012 C -0.04879 0.00878 -0.04271 0.00161 -0.03942 -0.00951 C -0.03889 -0.01437 -0.03872 -0.01946 -0.03785 -0.02432 C -0.03577 -0.03613 -0.03073 -0.04539 -0.03942 -0.0264 C -0.03994 -0.02293 -0.04046 -0.01923 -0.04098 -0.01576 C -0.04202 -0.00719 -0.0441 0.00971 -0.0441 0.00994 C -0.0448 0.00461 -0.04705 -0.02039 -0.05053 -0.02849 C -0.05313 -0.03451 -0.05782 -0.03914 -0.06007 -0.04539 C -0.06112 -0.04816 -0.06216 -0.05117 -0.0632 -0.05395 C -0.06806 -0.03381 -0.06407 -0.01159 -0.05521 0.00531 C -0.05469 0.00739 -0.05192 0.01133 -0.05365 0.01179 C -0.06094 0.01387 -0.07796 0.00762 -0.08542 0.00531 C -0.08751 0.00739 -0.09358 0.00901 -0.09185 0.01179 C -0.08907 0.01642 -0.08317 0.01434 -0.079 0.01596 C -0.07101 0.01897 -0.06685 0.02128 -0.06007 0.02452 C -0.0731 0.03147 -0.08733 0.03957 -0.0981 0.05184 C -0.09983 0.05392 -0.10122 0.05623 -0.10296 0.05832 C -0.10487 0.06063 -0.11112 0.06225 -0.10921 0.06457 C -0.10695 0.06758 -0.10278 0.06341 -0.09966 0.06248 C -0.09167 0.05994 -0.0757 0.05346 -0.06632 0.04975 C -0.05695 0.04605 -0.05087 0.0361 -0.04098 0.03286 C -0.03959 0.03841 -0.04063 0.04536 -0.03785 0.04975 C -0.03646 0.05207 -0.03351 0.05114 -0.03143 0.05184 C -0.00869 0.06735 -0.03664 0.04952 -0.00921 0.06248 C 0.00364 0.0685 0.01371 0.07429 0.02725 0.0773 C 0.03038 0.07661 0.03854 0.07869 0.0368 0.07522 C 0.03437 0.07036 0.02829 0.07267 0.02413 0.07105 C 0.02135 0.06989 0.01892 0.06781 0.01614 0.06665 C -0.00174 0.05855 -0.02014 0.05323 -0.03785 0.04559 C -0.01632 0.03424 0.01041 0.03679 0.03211 0.03494 C 0.04357 0.02985 0.03836 0.0317 0.04791 0.02869 C 0.04635 0.02661 0.04548 0.0229 0.04322 0.02221 C 0.02569 0.01758 -0.0191 0.01665 -0.03299 0.01596 C -0.01632 0.00508 0.0026 0.00045 0.021 -0.00302 C 0.03003 -0.0065 0.03767 -0.01113 0.04635 -0.01576 C 0.04791 -0.01784 0.04913 -0.02062 0.05104 -0.02224 C 0.0552 -0.02594 0.05989 -0.0227 0.05104 -0.0264 C 0.04357 -0.02432 0.03628 -0.02154 0.02881 -0.01992 C 0.02569 -0.01923 0.02239 -0.01877 0.01927 -0.01784 C 0.01058 -0.01552 0.00451 -0.01113 -0.00452 -0.00951 C -0.01719 -0.00372 -0.02674 0.00392 -0.03629 0.01596 C -0.03403 -0.00071 -0.02796 -0.01946 -0.02188 -0.03474 C -0.02136 -0.03821 -0.02101 -0.04191 -0.02032 -0.04539 C -0.01997 -0.0477 -0.01719 -0.05279 -0.01876 -0.05187 C -0.02119 -0.05025 -0.02553 -0.03775 -0.02674 -0.03474 C -0.029 -0.01946 -0.03108 0.00299 -0.03785 0.01596 C -0.03681 0.02151 -0.03768 0.02869 -0.03455 0.03286 C -0.03143 0.03702 -0.02605 0.03563 -0.02188 0.03702 C 0.00937 0.04767 -0.029 0.03448 0.00503 0.04767 C 0.0092 0.04929 0.01354 0.05022 0.0177 0.05184 C 0.021 0.05299 0.02725 0.05184 0.02725 0.05623 C 0.02725 0.06063 0.02083 0.05485 0.0177 0.05415 C 0.01458 0.05346 0.01128 0.05253 0.00815 0.05184 C 0.00052 0.04512 -0.00834 0.04582 -0.01719 0.0435 C -0.029 0.0479 -0.03317 0.04605 -0.02344 0.05832 C -0.01771 0.07799 -5.27778E-6 0.10809 0.01614 0.11526 C 0.01111 0.10184 -0.00035 0.09744 -0.00921 0.08795 C -0.02014 0.07614 -0.0283 0.06248 -0.04098 0.05415 C -0.04202 0.05276 -0.04306 0.05114 -0.0441 0.04975 C -0.04514 0.04836 -0.0481 0.04397 -0.0474 0.04559 C -0.04341 0.05438 -0.03733 0.06156 -0.03455 0.07105 C -0.02969 0.08748 -0.02188 0.10137 -0.01077 0.11086 C -0.00955 0.11202 -0.01285 0.10786 -0.01407 0.10693 C -0.02136 0.10022 -0.029 0.09466 -0.03629 0.08795 C -0.04393 0.081 -0.04879 0.07661 -0.05365 0.06665 C -0.05313 0.05461 -0.04879 0.04188 -0.05209 0.03077 C -0.05348 0.02591 -0.05938 0.03401 -0.0632 0.03494 C -0.06893 0.0361 -0.07483 0.03633 -0.08073 0.03702 C -0.09688 0.04466 -0.09723 0.04651 -0.12188 0.03934 C -0.12518 0.03841 -0.11546 0.03656 -0.11233 0.03494 C -0.08872 0.02313 -0.10382 0.0273 -0.07587 0.02452 C -0.06806 0.0229 -0.06112 0.02128 -0.05365 0.01804 C -0.07153 0.01341 -0.05278 0.0192 -0.06789 0.01179 C -0.07344 0.00901 -0.08004 0.00901 -0.08542 0.00531 C -0.09237 0.00068 -0.09653 -0.00302 -0.10452 -0.00511 C -0.12067 -0.01969 -0.11789 -0.01437 -0.09011 -0.00951 C -0.08039 -0.00395 -0.07119 0.00415 -0.06164 0.00971 C -0.04948 0.01665 -0.03473 0.02151 -0.02188 0.02452 C -0.0323 0.01063 -0.04653 0.00045 -0.05851 -0.01159 C -0.06337 -0.01645 -0.06494 -0.02363 -0.06962 -0.02849 C -0.07119 -0.03011 -0.07431 -0.0352 -0.07431 -0.03265 C -0.07431 -0.02964 -0.06615 -0.01992 -0.06476 -0.01784 C -0.06146 -0.01298 -0.05886 -0.00742 -0.05521 -0.00302 C -0.04723 0.0067 -0.03994 0.00924 -0.03455 0.02221 " pathEditMode="fixed" rAng="0" ptsTypes="ffffffffffffffffffffffffffffffffffffffffffffffffffffffffffffffffffffffffffffffffffffffffffffffffffffffffffffffffffffffffffffffffffffffA">
                                      <p:cBhvr>
                                        <p:cTn id="101" dur="5000" fill="hold"/>
                                        <p:tgtEl>
                                          <p:spTgt spid="73752"/>
                                        </p:tgtEl>
                                        <p:attrNameLst>
                                          <p:attrName>ppt_x</p:attrName>
                                          <p:attrName>ppt_y</p:attrName>
                                        </p:attrNameLst>
                                      </p:cBhvr>
                                      <p:rCtr x="434" y="4097"/>
                                    </p:animMotion>
                                  </p:childTnLst>
                                </p:cTn>
                              </p:par>
                              <p:par>
                                <p:cTn id="102" presetID="0" presetClass="path" presetSubtype="0" repeatCount="indefinite" autoRev="1" fill="hold" nodeType="withEffect">
                                  <p:stCondLst>
                                    <p:cond delay="0"/>
                                  </p:stCondLst>
                                  <p:childTnLst>
                                    <p:animMotion origin="layout" path="M -0.03733 -0.06389 C -0.03837 -0.07246 -0.03976 -0.08079 -0.04045 -0.08935 C -0.04063 -0.09213 -0.03976 -0.08357 -0.03889 -0.08102 C -0.0342 -0.06852 -0.03438 -0.06991 -0.02778 -0.06389 C -0.02257 -0.08519 -0.01702 -0.10648 -0.01198 -0.12755 C -0.01146 -0.12269 -0.01146 -0.11759 -0.01042 -0.11273 C -0.0099 -0.11019 -0.00799 -0.10857 -0.00712 -0.10625 C -0.00625 -0.10371 -0.00608 -0.1007 -0.00556 -0.09792 C -0.00504 -0.08449 -0.00834 -0.06991 -0.004 -0.05764 C -0.00243 -0.05301 0.00243 -0.06343 0.00555 -0.06621 C 0.00816 -0.06852 0.01198 -0.06759 0.0151 -0.06829 C 0.01875 -0.07176 0.02205 -0.07639 0.02621 -0.07871 C 0.03021 -0.08079 0.03472 -0.07963 0.03889 -0.08102 C 0.04323 -0.08241 0.04722 -0.08542 0.05156 -0.08727 C 0.05416 -0.08843 0.06215 -0.09028 0.05955 -0.08935 C 0.0559 -0.08796 0.05208 -0.08704 0.04844 -0.08519 C 0.04357 -0.08264 0.03906 -0.07871 0.03403 -0.07662 C 0.02986 -0.075 0.02552 -0.07523 0.02135 -0.07454 C 0.01771 -0.07315 0.01406 -0.07153 0.01024 -0.07037 C 0.00712 -0.06945 -0.00243 -0.06921 0.00069 -0.06829 C 0.02621 -0.06134 0.05399 -0.06042 0.08003 -0.05556 C 0.07205 -0.05486 0.06406 -0.05509 0.05625 -0.05347 C 0.05087 -0.05232 0.04583 -0.04815 0.04045 -0.04699 C 0.03455 -0.04583 -0.00104 -0.0419 -0.01198 -0.04074 C -0.0342 -0.04283 -0.0566 -0.04329 -0.07865 -0.04699 C -0.08455 -0.04792 -0.06684 -0.04769 -0.06111 -0.04908 C -0.05729 -0.05 -0.05365 -0.05185 -0.05 -0.05347 C -0.04688 -0.05486 -0.04045 -0.05764 -0.04045 -0.05741 C -0.05261 -0.06088 -0.06476 -0.06227 -0.07709 -0.06389 C -0.08125 -0.06597 -0.08542 -0.06852 -0.08976 -0.07037 C -0.09341 -0.07199 -0.10469 -0.07454 -0.10087 -0.07454 C -0.0915 -0.07454 -0.07049 -0.06366 -0.06111 -0.05972 C -0.05695 -0.06042 -0.04844 -0.05602 -0.04844 -0.06181 C -0.04844 -0.06875 -0.05816 -0.06875 -0.06111 -0.07454 C -0.06216 -0.07662 -0.06337 -0.07894 -0.06441 -0.08102 C -0.06493 -0.0831 -0.06511 -0.08542 -0.06597 -0.08727 C -0.06719 -0.08982 -0.07188 -0.09583 -0.07066 -0.09352 C -0.06858 -0.08958 -0.05712 -0.06968 -0.05156 -0.06389 C -0.04514 -0.05718 -0.04184 -0.05671 -0.0342 -0.05347 C -0.03264 -0.05278 -0.02934 -0.05139 -0.02934 -0.05116 C -0.00209 -0.02662 0.02656 -0.01551 0.05781 -0.00255 C 0.09965 0.01481 0.0592 0.00092 0.08003 0.00787 C 0.06701 -0.00371 0.05295 -0.01065 0.03732 -0.0132 C 0.01649 -0.02222 -0.00608 -0.01921 -0.02778 -0.02384 C -0.02882 -0.02523 -0.02969 -0.02708 -0.03108 -0.02801 C -0.03403 -0.02986 -0.04341 -0.03403 -0.04045 -0.03218 C -0.02587 -0.02246 -0.0125 -0.00926 0.00225 -0.00046 C 0.0085 0.00324 0.02135 0.01018 0.02135 0.01042 C 0.00243 -0.01505 0.02257 0.00926 -0.004 -0.0132 C -0.01337 -0.02107 -0.03108 -0.03866 -0.03108 -0.03843 C -0.03455 -0.01968 -0.0375 0.04722 -0.02778 0.0037 C -0.03299 -0.06389 -0.02761 -0.04097 -0.03889 -0.01736 C -0.03941 -0.01458 -0.03959 -0.01158 -0.04045 -0.00903 C -0.04132 -0.00671 -0.04514 -0.0044 -0.04375 -0.00255 C -0.04236 -0.0007 -0.0375 -0.0088 -0.03889 -0.00695 C -0.04236 -0.00232 -0.04653 0.00116 -0.05 0.00579 C -0.05608 -0.00579 -0.05 -0.01435 -0.04375 -0.02384 C -0.0408 -0.02824 -0.0342 -0.03658 -0.0342 -0.03634 C -0.03073 -0.0507 -0.01771 -0.05116 -0.00886 -0.05764 C 0.00955 -0.07107 -0.00747 -0.05787 0.00225 -0.06829 C 0.00382 -0.06991 0.00712 -0.07246 0.00712 -0.07222 " pathEditMode="fixed" rAng="0" ptsTypes="ffffffffffffffffffffffffffffffffffffffffffffffffffffffffffffA">
                                      <p:cBhvr>
                                        <p:cTn id="103" dur="9000" fill="hold"/>
                                        <p:tgtEl>
                                          <p:spTgt spid="73747"/>
                                        </p:tgtEl>
                                        <p:attrNameLst>
                                          <p:attrName>ppt_x</p:attrName>
                                          <p:attrName>ppt_y</p:attrName>
                                        </p:attrNameLst>
                                      </p:cBhvr>
                                      <p:rCtr x="3472" y="2361"/>
                                    </p:animMotion>
                                  </p:childTnLst>
                                </p:cTn>
                              </p:par>
                              <p:par>
                                <p:cTn id="104" presetID="0" presetClass="path" presetSubtype="0" repeatCount="indefinite" autoRev="1" fill="hold" nodeType="withEffect">
                                  <p:stCondLst>
                                    <p:cond delay="0"/>
                                  </p:stCondLst>
                                  <p:childTnLst>
                                    <p:animMotion origin="layout" path="M 0.0368 -0.04607 C 0.01267 -0.03472 -0.01354 -0.02662 -0.03854 -0.01852 C -0.04063 -0.0169 -0.04775 -0.01343 -0.04514 -0.01343 C -0.03924 -0.01343 -0.03386 -0.01713 -0.02795 -0.01852 C -0.0092 -0.02292 0.0092 -0.02917 0.02812 -0.03357 C 0.02951 -0.03611 0.0335 -0.0382 0.03229 -0.04097 C 0.03107 -0.04398 0.02656 -0.04259 0.02378 -0.04375 C 0.02083 -0.04514 0.01823 -0.04722 0.0151 -0.04861 C 0.01302 -0.04977 0.01094 -0.05023 0.00868 -0.05116 C -0.00469 -0.06597 -0.01979 -0.07408 -0.03646 -0.08125 C -0.03941 -0.08264 -0.04202 -0.08496 -0.04514 -0.08611 C -0.04931 -0.0882 -0.0625 -0.09236 -0.05816 -0.09121 C -0.03455 -0.08565 -0.01389 -0.07222 0.00868 -0.06366 C 0.01771 -0.05278 0.03055 -0.04746 0.04305 -0.04375 C 0.06319 -0.03773 0.08055 -0.03125 0.10121 -0.02871 C 0.10399 -0.02685 0.10659 -0.02384 0.10972 -0.02338 C 0.11284 -0.02292 0.12048 -0.02361 0.1184 -0.02616 C 0.11528 -0.02963 0.10989 -0.02824 0.10555 -0.02871 C 0.09045 -0.02986 0.07534 -0.03033 0.06024 -0.03102 C 0.05816 -0.03264 0.05625 -0.03496 0.05399 -0.03611 C 0.05104 -0.03727 0.04479 -0.03519 0.04514 -0.03843 C 0.04618 -0.04375 0.05225 -0.04537 0.05607 -0.04861 C 0.07378 -0.06343 0.09392 -0.06597 0.11423 -0.07361 C 0.11701 -0.07477 0.11979 -0.075 0.12257 -0.07616 C 0.12708 -0.07778 0.13142 -0.07963 0.13559 -0.08125 C 0.13767 -0.08218 0.14462 -0.08403 0.14219 -0.0838 C 0.13281 -0.08287 0.12361 -0.08218 0.11423 -0.08125 C 0.0967 -0.07801 0.07934 -0.07014 0.06232 -0.06366 C 0.04809 -0.05834 0.03229 -0.06019 0.01719 -0.05857 C 0.00764 -0.05093 -0.00764 -0.03519 -0.01927 -0.03357 C -0.02778 -0.03218 -0.03646 -0.03195 -0.04514 -0.03102 C -0.04722 -0.03033 -0.05313 -0.02662 -0.05156 -0.02871 C -0.04323 -0.0382 -0.02535 -0.03935 -0.01511 -0.04097 C 0.00833 -0.05023 0.03159 -0.05903 0.05607 -0.06366 C 0.07743 -0.08056 0.06128 -0.13611 0.06024 -0.15162 C 0.05503 -0.13287 0.04948 -0.11505 0.04514 -0.0963 C 0.0434 -0.08866 0.04097 -0.08125 0.03889 -0.07361 C 0.03819 -0.07107 0.0368 -0.06621 0.0368 -0.06597 C 0.03819 -0.06366 0.03906 -0.05625 0.04097 -0.05857 C 0.04409 -0.06204 0.04305 -0.06829 0.04305 -0.07361 C 0.04305 -0.12014 0.04548 -0.17616 0.03437 -0.22384 C 0.01371 -0.18287 0.01458 -0.12014 0.03229 -0.07871 C 0.03298 -0.06945 0.03316 -0.06019 0.03437 -0.05116 C 0.03489 -0.04746 0.03368 -0.04144 0.0368 -0.04097 C 0.04028 -0.04005 0.04219 -0.04653 0.04514 -0.04861 C 0.04878 -0.05139 0.05295 -0.05278 0.05607 -0.05602 C 0.07847 -0.07847 0.09566 -0.10741 0.11632 -0.13148 C 0.13159 -0.14931 0.11423 -0.13496 0.12916 -0.1463 C 0.13298 -0.15278 0.14166 -0.16574 0.12048 -0.1463 C 0.11701 -0.14306 0.1151 -0.13773 0.11198 -0.13403 C 0.10573 -0.12593 0.09913 -0.11898 0.09253 -0.11111 C 0.07465 -0.09028 0.06944 -0.06019 0.05607 -0.03611 C 0.05416 -0.02431 0.04965 -0.01736 0.04739 -0.00579 C 0.06823 0.01203 0.09375 0.025 0.1184 0.03426 C 0.12743 0.04143 0.12743 0.04305 0.14219 0.0368 C 0.14427 0.03565 0.13767 0.03472 0.13559 0.03426 C 0.13073 0.03241 0.12552 0.03125 0.12048 0.0294 C 0.10712 0.02407 0.09514 0.0169 0.08194 0.0118 C 0.07673 0.00578 0.06944 0.00278 0.06458 -0.00324 C 0.06232 -0.00579 0.06059 -0.0088 0.05816 -0.01111 C 0.05625 -0.01297 0.0493 -0.01644 0.05173 -0.01597 C 0.06146 -0.01435 0.08871 -0.00162 0.09705 0.00162 C 0.1158 0.00926 0.13541 0.01458 0.15486 0.01921 C 0.14687 0.00509 0.12916 0.00486 0.11632 -0.00093 C 0.10972 -0.00394 0.10382 -0.00857 0.09705 -0.01111 C 0.08663 -0.01482 0.07517 -0.01459 0.06458 -0.01852 C 0.05 -0.02963 0.06632 -0.02963 0.07534 -0.03102 C 0.12378 -0.03912 0.11024 -0.03704 0.14635 -0.04097 C 0.15434 -0.04445 0.16146 -0.04861 0.16996 -0.05116 C 0.18698 -0.06968 0.09184 -0.05347 0.09045 -0.05347 C 0.08021 -0.05301 0.07048 -0.05139 0.06024 -0.05116 C 0.01163 -0.04977 -0.03733 -0.04954 -0.08611 -0.04861 C -0.10695 -0.04445 -0.10417 -0.04746 -0.07309 -0.03611 C -0.04028 -0.02361 -0.01424 -0.025 0.0217 -0.02338 C 0.02239 0.0206 0.02153 0.06528 0.02378 0.10926 C 0.02413 0.11366 0.02621 0.10046 0.02812 0.09653 C 0.02969 0.09305 0.03281 0.09028 0.03437 0.08657 C 0.04045 0.07407 0.04548 0.06065 0.04948 0.04653 C 0.05 0.04421 0.04878 0.0169 0.06232 0.02639 C 0.06788 0.03009 0.06927 0.03842 0.07326 0.04421 C 0.08541 0.06088 0.10052 0.0743 0.11198 0.09166 C 0.12222 0.07407 0.10659 0.0419 0.09705 0.0294 C 0.07864 0.00416 0.05798 -0.01922 0.04514 -0.04861 C 0.04236 -0.05486 0.05677 -0.04352 0.06232 -0.04097 C 0.05416 -0.05116 0.05677 -0.05787 0.04739 -0.06875 C 0.04409 -0.08496 0.03385 -0.10394 0.02378 -0.11644 C 0.02118 -0.12894 0.01753 -0.13403 0.01094 -0.14375 C 0.00764 -0.14861 0.00208 -0.15903 0.00208 -0.15857 C 0.00903 -0.12685 0.03385 -0.0794 0.05399 -0.05602 C 0.07048 -0.06621 0.07951 -0.08449 0.09462 -0.0963 C 0.11371 -0.11111 0.09774 -0.09468 0.11632 -0.11644 C 0.1184 -0.11898 0.12552 -0.12523 0.12257 -0.12384 C 0.10798 -0.11644 0.10225 -0.11505 0.09045 -0.10371 C 0.07344 -0.08797 0.09114 -0.09769 0.07118 -0.08866 C 0.06007 -0.06922 0.07465 -0.09283 0.06024 -0.07616 C 0.05573 -0.07084 0.05399 -0.06366 0.04948 -0.05857 C 0.03368 -0.04005 0.0467 -0.06134 0.0368 -0.04375 C 0.03906 -0.05996 0.04618 -0.07246 0.05399 -0.08611 C 0.05694 -0.09167 0.06458 -0.10139 0.06458 -0.10093 " pathEditMode="fixed" rAng="0" ptsTypes="ffffffffffffffffffffffffffffffffffffffffffffffffffffffffffffffffffffffffffffffffffffffffffffffffffA">
                                      <p:cBhvr>
                                        <p:cTn id="105" dur="8000" fill="hold"/>
                                        <p:tgtEl>
                                          <p:spTgt spid="73748"/>
                                        </p:tgtEl>
                                        <p:attrNameLst>
                                          <p:attrName>ppt_x</p:attrName>
                                          <p:attrName>ppt_y</p:attrName>
                                        </p:attrNameLst>
                                      </p:cBhvr>
                                      <p:rCtr x="313" y="-903"/>
                                    </p:animMotion>
                                  </p:childTnLst>
                                </p:cTn>
                              </p:par>
                              <p:par>
                                <p:cTn id="106" presetID="0" presetClass="path" presetSubtype="0" repeatCount="indefinite" autoRev="1" fill="hold" nodeType="withEffect">
                                  <p:stCondLst>
                                    <p:cond delay="0"/>
                                  </p:stCondLst>
                                  <p:childTnLst>
                                    <p:animMotion origin="layout" path="M 0.06424 -0.08194 C 0.04097 -0.07778 -0.04722 -0.06412 -0.0092 -0.08194 C 0.05121 -0.07824 0.11215 -0.0743 0.17222 -0.06667 C 0.17674 -0.06597 0.16267 -0.06782 0.15781 -0.06852 C 0.15694 -0.06875 0.13663 -0.07199 0.13351 -0.07245 C 0.10816 -0.07592 0.08767 -0.07523 0.05989 -0.07639 C 0.08524 -0.08634 0.11163 -0.08634 0.13767 -0.09352 C 0.175 -0.1037 0.1408 -0.0956 0.16614 -0.10324 C 0.17222 -0.10532 0.19375 -0.1088 0.19462 -0.10903 C 0.2 -0.10995 0.21667 -0.11134 0.21076 -0.11111 C 0.17621 -0.11018 0.14149 -0.10833 0.10694 -0.10717 C 0.09878 -0.10463 0.0908 -0.10255 0.08229 -0.09954 C 0.08125 -0.09815 0.08003 -0.09653 0.0783 -0.0956 C 0.07674 -0.09444 0.07274 -0.09167 0.07222 -0.09352 C 0.07066 -0.09815 0.08472 -0.11042 0.08854 -0.11296 C 0.09531 -0.12384 0.10364 -0.13356 0.11111 -0.14398 C 0.11215 -0.1456 0.1118 -0.14792 0.11302 -0.14954 C 0.11389 -0.15139 0.11875 -0.15301 0.11701 -0.1537 C 0.11389 -0.15463 0.11024 -0.15231 0.10694 -0.15162 C 0.0941 -0.13657 0.08802 -0.12384 0.08229 -0.10532 C 0.07639 -0.05301 0.08264 -0.13333 0.08472 -0.14954 C 0.08507 -0.15625 0.08576 -0.1625 0.08663 -0.16898 C 0.08576 -0.175 0.08854 -0.18287 0.08472 -0.18796 C 0.08177 -0.1912 0.08177 -0.18032 0.08038 -0.17639 C 0.07604 -0.1625 0.07691 -0.16528 0.0743 -0.15162 C 0.07274 -0.13704 0.07118 -0.12338 0.06823 -0.10903 C 0.05035 -0.12662 0.01319 -0.1463 -0.01129 -0.1537 C -0.01372 -0.15532 -0.02691 -0.16551 -0.01545 -0.14768 C -0.00434 -0.13125 0.00608 -0.12245 0.02344 -0.11296 C 0.03073 -0.10926 0.03854 -0.10741 0.04566 -0.10324 C 0.05035 -0.10069 0.05347 -0.0963 0.05781 -0.09352 C 0.07778 -0.08125 0.10139 -0.07361 0.12326 -0.06458 C 0.13663 -0.05926 0.15017 -0.05301 0.16406 -0.0493 C 0.16875 -0.04792 0.17361 -0.04676 0.1783 -0.04537 C 0.18021 -0.04491 0.18628 -0.04352 0.18437 -0.04352 C 0.18073 -0.04352 0.17743 -0.04491 0.17413 -0.04537 C 0.15694 -0.05231 0.13906 -0.05579 0.12118 -0.06088 C 0.11771 -0.0618 0.11458 -0.06342 0.11111 -0.06458 C 0.10694 -0.06597 0.09878 -0.06852 0.09878 -0.06829 C 0.0941 -0.06597 0.08281 -0.06574 0.08472 -0.06088 C 0.08854 -0.04861 0.10417 -0.04282 0.11111 -0.03194 C 0.12083 -0.01574 0.12483 -0.00717 0.13767 0.00486 C 0.12569 -0.01829 0.10226 -0.03032 0.08854 -0.05116 C 0.08264 -0.05972 0.08003 -0.0713 0.07222 -0.07824 C 0.06753 -0.05995 0.06476 0.00185 0.07639 -0.04143 C 0.07569 -0.0537 0.07569 -0.06597 0.0743 -0.07824 C 0.07413 -0.08009 0.07274 -0.0743 0.07222 -0.07245 C 0.07083 -0.06921 0.06996 -0.06574 0.06823 -0.06273 C 0.06389 -0.05602 0.05868 -0.04977 0.05382 -0.04352 C 0.04774 -0.03518 0.04583 -0.02616 0.03767 -0.01829 C 0.03125 -0.00625 0.0309 -0.01204 0.02135 -0.00301 C 0.01788 -0.01342 0.01962 -0.02708 0.02743 -0.03565 C 0.04948 -0.06042 0.07674 -0.08217 0.10069 -0.10532 C 0.11076 -0.11481 0.1217 -0.12731 0.13559 -0.13032 C 0.13767 -0.13171 0.13976 -0.13264 0.14149 -0.13426 C 0.15521 -0.1456 0.16111 -0.15023 0.13958 -0.1419 C 0.12951 -0.13819 0.11719 -0.13125 0.10903 -0.12477 C 0.09757 -0.11551 0.08524 -0.10301 0.07639 -0.09167 C 0.06684 -0.0794 0.06476 -0.07083 0.05191 -0.06273 C 0.02483 -0.07755 -0.0033 -0.08125 -0.03368 -0.08611 C -0.00087 -0.08935 0.0316 -0.0875 0.06424 -0.08403 C 0.04531 -0.09259 0.02674 -0.10231 0.00712 -0.10903 C -0.00226 -0.11574 -0.01215 -0.12176 -0.02136 -0.12847 C -0.0257 -0.13171 -0.03559 -0.13102 -0.03559 -0.13611 C -0.03559 -0.13866 -0.03038 -0.13472 -0.02778 -0.13426 C -0.02066 -0.13217 -0.01372 -0.13079 -0.00712 -0.12847 C 0.02674 -0.11713 -0.01806 -0.12523 0.04167 -0.11875 C 0.05486 -0.11273 0.07621 -0.10532 0.08854 -0.09768 C 0.0901 -0.09653 0.09097 -0.09444 0.09271 -0.09352 C 0.11024 -0.08611 0.11406 -0.08842 0.13351 -0.08403 C 0.15121 -0.08009 0.16736 -0.07315 0.18437 -0.06667 C 0.18628 -0.06574 0.18021 -0.06782 0.1783 -0.06852 C 0.17361 -0.06991 0.16875 -0.0713 0.16406 -0.07245 C 0.14687 -0.07685 0.15017 -0.07616 0.13351 -0.07824 C 0.11267 -0.08796 0.10121 -0.08356 0.0743 -0.08194 C 0.09201 -0.09329 0.11458 -0.09537 0.13559 -0.09768 C 0.14878 -0.10278 0.16267 -0.10764 0.17621 -0.11111 C 0.18368 -0.11643 0.18976 -0.11991 0.19861 -0.12245 C 0.21128 -0.13542 0.20521 -0.12755 0.16406 -0.12245 C 0.15278 -0.12106 0.14201 -0.11713 0.13125 -0.11296 C 0.12552 -0.10833 0.10729 -0.09583 0.10069 -0.09352 C 0.0941 -0.09143 0.08229 -0.08403 0.08229 -0.0838 C 0.09583 -0.10602 0.10642 -0.10717 0.13125 -0.1206 C 0.13976 -0.125 0.14601 -0.13866 0.15174 -0.14583 C 0.15625 -0.1588 0.15069 -0.14398 0.15989 -0.15926 C 0.16076 -0.16111 0.16371 -0.16412 0.16215 -0.16528 C 0.15972 -0.16667 0.1566 -0.16366 0.15382 -0.16319 C 0.13854 -0.15185 0.12153 -0.14259 0.11111 -0.12662 C 0.10469 -0.11713 0.09722 -0.0919 0.08854 -0.08403 C 0.09722 -0.10579 0.11024 -0.12592 0.11927 -0.14768 C 0.1243 -0.16018 0.12674 -0.17338 0.13125 -0.18611 C 0.13073 -0.18866 0.13177 -0.19259 0.12917 -0.19398 C 0.12778 -0.19491 0.12674 -0.19097 0.12535 -0.19005 C 0.12222 -0.18773 0.1184 -0.18611 0.1151 -0.18426 C 0.08941 -0.15486 0.07639 -0.13449 0.06424 -0.09954 C 0.05486 -0.1169 0.0441 -0.13055 0.03125 -0.14583 C 0.02465 -0.15393 0.01788 -0.1625 0.01128 -0.17083 C 0.0092 -0.17292 0.00382 -0.1787 0.00521 -0.17639 C 0.01493 -0.15833 0.03976 -0.14444 0.0559 -0.13217 C 0.07135 -0.12083 0.06267 -0.1243 0.0743 -0.1206 C 0.07361 -0.12917 0.07517 -0.13796 0.07222 -0.14583 C 0.06823 -0.15602 0.05989 -0.16366 0.05382 -0.17268 C 0.04167 -0.19074 0.05347 -0.17917 0.04375 -0.18796 C 0.06024 -0.12639 0.10451 -0.08842 0.14983 -0.04537 C 0.15156 -0.04375 0.14566 -0.04838 0.14358 -0.0493 C 0.13871 -0.05092 0.13403 -0.05139 0.12917 -0.05301 C 0.11076 -0.05949 0.09288 -0.06667 0.0743 -0.07245 C 0.09722 -0.05069 0.07517 -0.06898 0.09878 -0.05486 C 0.10451 -0.05162 0.10885 -0.04583 0.1151 -0.04352 C 0.12587 -0.03958 0.13125 -0.04028 0.14149 -0.0338 C 0.15069 -0.02801 0.15399 -0.02546 0.16406 -0.02222 C 0.16736 -0.02106 0.17066 -0.01967 0.17413 -0.01829 C 0.17604 -0.01782 0.18229 -0.01574 0.18021 -0.01643 C 0.16007 -0.02199 0.13924 -0.02616 0.11927 -0.03194 C 0.0868 -0.0412 0.12309 -0.03518 0.0908 -0.03958 C 0.08871 -0.04074 0.08698 -0.04352 0.08472 -0.04352 C 0.08229 -0.04352 0.07917 -0.04097 0.08038 -0.03958 C 0.09896 -0.01875 0.1276 -0.00463 0.14774 0.01435 C 0.15069 0.01713 0.16753 0.03542 0.17222 0.03542 C 0.175 0.03542 0.16858 0.03125 0.16614 0.02986 C 0.16285 0.02778 0.15885 0.02778 0.15573 0.02593 C 0.15156 0.02361 0.14774 0.0206 0.14358 0.01806 C 0.13038 0.01042 0.11962 0.00116 0.10694 -0.00671 C 0.10573 -0.00926 0.10451 -0.01204 0.10278 -0.01435 C 0.10104 -0.01667 0.09809 -0.01805 0.09687 -0.02037 C 0.09462 -0.02384 0.09444 -0.02801 0.09271 -0.03194 C 0.09167 -0.03403 0.08976 -0.03565 0.08854 -0.0375 C 0.08785 -0.03958 0.08871 -0.04352 0.08663 -0.04352 C 0.08437 -0.04352 0.08472 -0.03981 0.08472 -0.0375 C 0.08472 -0.02847 0.08472 -0.01944 0.08663 -0.01065 C 0.08698 -0.00787 0.08958 -0.00579 0.0908 -0.00301 C 0.09219 0.00093 0.09392 0.00463 0.09462 0.00857 C 0.09531 0.01158 0.09566 0.01505 0.09687 0.01806 C 0.0993 0.02431 0.10399 0.0294 0.10694 0.03542 C 0.11007 0.04236 0.10937 0.04745 0.1151 0.05301 C 0.11719 0.05949 0.12031 0.06181 0.12535 0.06667 C 0.12118 0.05556 0.1184 0.04421 0.11302 0.03357 C 0.11007 0.02778 0.10417 0.02361 0.10069 0.01806 C 0.09288 0.00648 0.08611 -0.00625 0.0783 -0.01829 C 0.07604 -0.03241 0.07483 -0.04722 0.07014 -0.06088 C 0.06163 -0.04398 0.07257 -0.0625 0.0559 -0.04537 C 0.05191 -0.04143 0.04983 -0.03611 0.04566 -0.03194 C 0.04288 -0.02893 0.03871 -0.02685 0.03559 -0.02407 C 0.03212 -0.02083 0.02847 -0.01782 0.02535 -0.01435 C 0.01788 -0.00625 0.01215 0.00046 0.00295 0.00671 C 0.00139 0.00903 -0.00625 0.0213 0.00087 0.00486 C 0.00434 -0.00347 0.01128 -0.01366 0.01719 -0.02037 C 0.02795 -0.03217 0.04062 -0.04236 0.05191 -0.05301 C 0.06719 -0.06736 0.04948 -0.05555 0.06424 -0.06458 C 0.07726 -0.08542 0.08281 -0.08079 0.04792 -0.07824 C 0.03576 -0.07546 0.02292 -0.0706 0.01128 -0.06852 C 0.00677 -0.06759 -0.0007 -0.06667 -0.00521 -0.06458 C -0.00729 -0.06366 -0.01372 -0.06134 -0.01129 -0.06088 C -0.00608 -0.05972 -0.00035 -0.06204 0.00521 -0.06273 C 0.01719 -0.06759 0.03038 -0.07315 0.03976 -0.08194 " pathEditMode="fixed" rAng="0" ptsTypes="ffffffffffffffffffffffffffffffffffffffffffffffffffffffffffffffffffffffffffffffffffffffffffffffffffffffffffffffffffffffffffffffffffffffffffffffffffffffffffA">
                                      <p:cBhvr>
                                        <p:cTn id="107" dur="10000" fill="hold"/>
                                        <p:tgtEl>
                                          <p:spTgt spid="73775"/>
                                        </p:tgtEl>
                                        <p:attrNameLst>
                                          <p:attrName>ppt_x</p:attrName>
                                          <p:attrName>ppt_y</p:attrName>
                                        </p:attrNameLst>
                                      </p:cBhvr>
                                      <p:rCtr x="2049" y="1782"/>
                                    </p:animMotion>
                                  </p:childTnLst>
                                </p:cTn>
                              </p:par>
                              <p:par>
                                <p:cTn id="108" presetID="0" presetClass="path" presetSubtype="0" repeatCount="indefinite" autoRev="1" fill="hold" nodeType="withEffect">
                                  <p:stCondLst>
                                    <p:cond delay="0"/>
                                  </p:stCondLst>
                                  <p:childTnLst>
                                    <p:animMotion origin="layout" path="M -0.03055 -0.07847 C -0.02448 -0.08634 -0.01858 -0.09352 -0.01146 -0.09953 C -0.01042 -0.10162 -0.00989 -0.10439 -0.00833 -0.10602 C -0.00694 -0.1074 -0.00347 -0.11041 -0.00347 -0.1081 C -0.00347 -0.10555 -0.00694 -0.10555 -0.00833 -0.10393 C -0.01667 -0.09421 -0.02465 -0.07893 -0.03524 -0.0743 C -0.03976 -0.06527 -0.04392 -0.05995 -0.05121 -0.05509 C -0.05781 -0.04398 -0.06146 -0.0375 -0.07187 -0.03402 C -0.07656 -0.03472 -0.08403 -0.03032 -0.08611 -0.03611 C -0.08802 -0.04097 -0.07986 -0.04352 -0.07656 -0.04676 C -0.06667 -0.05625 -0.05555 -0.06689 -0.04479 -0.0743 C -0.0533 -0.075 -0.0618 -0.075 -0.07014 -0.07639 C -0.07448 -0.07708 -0.08299 -0.07477 -0.08299 -0.08055 C -0.08299 -0.08217 -0.06476 -0.07708 -0.06233 -0.07639 C -0.05972 -0.07708 -0.05521 -0.075 -0.05434 -0.07847 C -0.05364 -0.08148 -0.05868 -0.08102 -0.06076 -0.08264 C -0.06823 -0.08865 -0.07569 -0.09328 -0.08299 -0.09953 C -0.08351 -0.10162 -0.08611 -0.10671 -0.08455 -0.10602 C -0.07778 -0.10347 -0.06788 -0.09051 -0.06233 -0.08472 C -0.0566 -0.0787 -0.04844 -0.07523 -0.04167 -0.07199 C -0.03576 -0.09652 -0.05208 -0.11412 -0.05746 -0.13564 C -0.05799 -0.1375 -0.05677 -0.13102 -0.0559 -0.12916 C -0.05434 -0.12569 -0.05312 -0.12199 -0.05121 -0.11875 C -0.0493 -0.11551 -0.0467 -0.11342 -0.04479 -0.11018 C -0.04236 -0.10625 -0.0408 -0.10162 -0.03854 -0.09745 C -0.03108 -0.08402 -0.00816 -0.05046 0.00434 -0.04027 C 0.0099 -0.03588 0.01719 -0.03264 0.02344 -0.02986 C 0.02049 -0.04977 0.01476 -0.04375 0.00278 -0.05301 C -0.00451 -0.05856 -0.00816 -0.06435 -0.01632 -0.06782 C -0.01424 -0.06828 -0.0033 -0.07037 -0.00035 -0.07199 C 0.00399 -0.07453 0.01233 -0.08055 0.01233 -0.08032 C 0.01441 -0.08333 0.02049 -0.08564 0.01875 -0.08912 C 0.01701 -0.09282 0.01233 -0.08819 0.0092 -0.0868 C -0.00312 -0.08171 -0.01476 -0.07407 -0.02743 -0.0699 C -0.03455 -0.06527 -0.03767 -0.06713 -0.0401 -0.05717 C -0.03802 0.01135 -0.04132 -0.02245 -0.03368 0.00834 C -0.03038 -0.01041 -0.04618 -0.03819 -0.02743 -0.03194 C -0.01493 -0.01551 -0.00174 0.00486 0.01545 0.0125 C 0.01059 -0.00347 0.00208 -0.01504 -0.00833 -0.02546 C -0.01545 -0.03264 -0.0243 -0.03634 -0.03055 -0.04467 C -0.03646 -0.05231 -0.04167 -0.05902 -0.04792 -0.06574 C -0.05451 -0.07291 -0.05174 -0.07152 -0.05746 -0.08055 C -0.06684 -0.09537 -0.05243 -0.06921 -0.06701 -0.0912 C -0.06962 -0.09514 -0.07344 -0.10393 -0.07344 -0.1037 C -0.07396 -0.10602 -0.07639 -0.11134 -0.075 -0.11018 C -0.06146 -0.09977 -0.04896 -0.07939 -0.03368 -0.07199 C -0.03785 -0.08912 -0.0316 -0.06666 -0.0401 -0.08472 C -0.04167 -0.08796 -0.04184 -0.09213 -0.04323 -0.09537 C -0.04514 -0.09977 -0.04965 -0.1081 -0.04965 -0.10787 C -0.0533 -0.12291 -0.05382 -0.11666 -0.05121 -0.12708 C -0.03177 -0.10115 -0.0026 -0.06458 0.02344 -0.05092 C 0.02448 -0.04884 0.02743 -0.04699 0.02656 -0.04467 C 0.0257 -0.04213 0.0224 -0.04213 0.02031 -0.04236 C 0.00695 -0.04352 -0.00608 -0.04861 -0.01944 -0.05092 C -0.02066 -0.05139 -0.04687 -0.05995 -0.04965 -0.06365 C -0.05243 -0.06736 -0.04219 -0.06111 -0.03854 -0.05949 C -0.0342 -0.05764 -0.02986 -0.05555 -0.02569 -0.05301 C -0.01233 -0.0449 -0.00017 -0.03588 0.01389 -0.02986 C 0.01545 -0.02847 0.01701 -0.02685 0.01875 -0.02546 C 0.02066 -0.0243 0.02292 -0.02407 0.025 -0.02338 C 0.04549 -0.01597 0.0059 -0.02384 -0.00833 -0.02546 C -0.0125 -0.02685 -0.01667 -0.0287 -0.02101 -0.02986 C -0.0316 -0.03287 -0.03507 -0.03078 -0.02257 -0.03402 C -0.00885 -0.02592 0.00365 -0.02245 0.01701 -0.01296 C 0.02118 -0.00972 0.02552 -0.00671 0.02986 -0.00439 C 0.03177 -0.00324 0.0382 -0.00185 0.03611 -0.00231 C 0.02604 -0.00416 0.01597 -0.00671 0.0059 -0.00856 C 0.0007 -0.00972 -0.00469 -0.00995 -0.00989 -0.01088 C -0.02014 -0.01412 -0.03281 -0.01365 -0.04167 -0.02129 C -0.04878 -0.03564 -0.04514 -0.03055 -0.05121 -0.03819 C -0.05069 -0.04537 -0.05121 -0.05254 -0.04965 -0.05949 C -0.0493 -0.06134 -0.03976 -0.08055 -0.03854 -0.08264 C -0.03177 -0.10764 -0.03767 -0.12268 -0.05121 -0.13958 C -0.05451 -0.11759 -0.0526 -0.1 -0.03854 -0.0868 C -0.03906 -0.08472 -0.03854 -0.08102 -0.0401 -0.08055 C -0.04236 -0.07986 -0.04427 -0.08333 -0.04635 -0.08472 C -0.05521 -0.09027 -0.06285 -0.09143 -0.07187 -0.09537 C -0.05573 -0.10231 0.00451 -0.10879 -0.02101 -0.09745 C -0.02743 -0.08889 -0.0375 -0.08379 -0.04635 -0.08055 C -0.05052 -0.07893 -0.05903 -0.07639 -0.05903 -0.07615 C -0.07083 -0.06574 -0.06545 -0.07083 -0.075 -0.06157 C -0.07621 -0.06041 -0.07691 -0.05833 -0.07812 -0.05717 C -0.07951 -0.05602 -0.08472 -0.05486 -0.08299 -0.05509 C -0.07066 -0.05764 -0.04635 -0.06365 -0.04635 -0.06342 C -0.04479 -0.06504 -0.04271 -0.0699 -0.04167 -0.06782 C -0.04028 -0.06481 -0.04253 -0.06064 -0.04323 -0.05717 C -0.04479 -0.04861 -0.04983 -0.04375 -0.05278 -0.03611 C -0.05347 -0.03426 -0.05382 -0.03194 -0.05434 -0.02986 C -0.05486 -0.02708 -0.05625 -0.01852 -0.0559 -0.02129 C -0.05503 -0.02939 -0.05417 -0.03703 -0.05278 -0.04467 C -0.05156 -0.05185 -0.0493 -0.05856 -0.04792 -0.06574 C -0.04271 -0.03078 -0.04809 0.00579 -0.04167 0.04005 C -0.03785 0.01968 -0.03941 0.02871 -0.0368 0.0125 C -0.03628 0.00116 -0.03594 -0.00995 -0.03524 -0.02129 C -0.03489 -0.02824 -0.0368 -0.03657 -0.03368 -0.04236 C -0.03177 -0.04583 -0.03142 -0.03402 -0.03055 -0.02986 C -0.0283 -0.01921 -0.02621 -0.00856 -0.02413 0.00209 C -0.01996 0.02292 -0.00833 0.03797 0.00122 0.05486 C 0.00677 0.01644 -0.00677 -0.02291 -0.01788 -0.05717 C -0.02413 -0.07685 -0.01458 -0.05602 -0.02257 -0.07199 C -0.02483 -0.08125 -0.02239 -0.07847 -0.03055 -0.07847 Z " pathEditMode="fixed" rAng="0" ptsTypes="fffffffffffffffffffffffffffffffffffffffffffffffffffffffffffffffffffffffffffffffffffffffffffffffffffff">
                                      <p:cBhvr>
                                        <p:cTn id="109" dur="7000" fill="hold"/>
                                        <p:tgtEl>
                                          <p:spTgt spid="73781"/>
                                        </p:tgtEl>
                                        <p:attrNameLst>
                                          <p:attrName>ppt_x</p:attrName>
                                          <p:attrName>ppt_y</p:attrName>
                                        </p:attrNameLst>
                                      </p:cBhvr>
                                      <p:rCtr x="920" y="3611"/>
                                    </p:animMotion>
                                  </p:childTnLst>
                                </p:cTn>
                              </p:par>
                              <p:par>
                                <p:cTn id="110" presetID="0" presetClass="path" presetSubtype="0" repeatCount="indefinite" autoRev="1" fill="hold" nodeType="withEffect">
                                  <p:stCondLst>
                                    <p:cond delay="0"/>
                                  </p:stCondLst>
                                  <p:childTnLst>
                                    <p:animMotion origin="layout" path="M 0.00503 -0.10879 C 0.0059 -0.10231 0.00503 -0.09444 0.00746 -0.08981 C 0.01354 -0.07801 0.01875 -0.06504 0.025 -0.05277 C 0.03646 -0.03032 0.04896 -0.00995 0.06024 0.0125 C 0.06284 -0.00393 0.05555 -0.00671 0.05069 -0.01782 C 0.04774 -0.02476 0.04462 -0.03773 0.04028 -0.04097 C 0.03646 -0.04375 0.03663 -0.04305 0.03316 -0.04814 C 0.02725 -0.05671 0.02309 -0.0662 0.01684 -0.07361 L 0.0085 -0.09236 C 0.0085 -0.09213 0.0085 -0.09236 0.0085 -0.09213 C 0.00087 -0.11412 0.00521 -0.10416 -0.00434 -0.12245 C -0.00625 -0.12615 -0.0092 -0.12777 -0.01129 -0.13194 C -0.01424 -0.13773 -0.01667 -0.14467 -0.01962 -0.15046 C -0.02049 -0.15254 -0.02205 -0.15324 -0.02309 -0.15509 C -0.02396 -0.15625 -0.02657 -0.15995 -0.02535 -0.15995 C -0.02396 -0.15995 -0.02309 -0.15648 -0.02188 -0.15509 C -0.01702 -0.14884 -0.01216 -0.1449 -0.00677 -0.1412 C -0.00035 -0.14444 0.01041 -0.15416 0.01562 -0.16203 C 0.01771 -0.16551 0.02153 -0.17384 0.02153 -0.17361 C 0.02187 -0.17615 0.02361 -0.18194 0.02257 -0.18078 C 0.021 -0.17893 0.02048 -0.1743 0.01927 -0.17129 C 0.01614 -0.16388 0.01632 -0.16828 0.01215 -0.15995 C 0.00798 -0.15162 0.00729 -0.1449 0.00156 -0.1412 C 0.01632 -0.13495 0.07031 -0.15046 0.04496 -0.12963 C 0.04236 -0.12754 0.03941 -0.12662 0.0368 -0.125 C 0.02812 -0.11365 0.01718 -0.11041 0.00746 -0.10625 C 0.01857 -0.09166 0.03177 -0.07847 0.04496 -0.07361 C 0.05538 -0.06527 0.06354 -0.05833 0.07309 -0.04583 C 0.04965 -0.04398 0.04757 -0.04467 0.0309 -0.03657 C 0.02604 -0.03726 0.02118 -0.03564 0.01684 -0.03865 C 0.0151 -0.04004 0.0151 -0.0449 0.01441 -0.04814 C 0.01007 -0.07152 0.00607 -0.09351 0.00034 -0.11551 C -0.00799 -0.09074 -0.0033 -0.05347 -0.00677 -0.02245 C -0.00799 -0.03796 -0.01042 -0.04351 -0.01372 -0.0574 C -0.01545 -0.06504 -0.01841 -0.08078 -0.01841 -0.08055 C -0.01875 -0.08541 -0.01927 -0.09004 -0.01962 -0.09467 C -0.01997 -0.10301 -0.01788 -0.11388 -0.02066 -0.12013 C -0.02275 -0.12476 -0.03334 -0.11782 -0.03004 -0.11782 C -0.02657 -0.11782 -0.02292 -0.11944 -0.01962 -0.12013 C -0.02344 -0.13263 -0.02882 -0.13888 -0.03594 -0.14351 C -0.04306 -0.1618 -0.0533 -0.17476 -0.06285 -0.1875 C -0.06337 -0.19027 -0.06702 -0.20324 -0.05938 -0.19676 C -0.05504 -0.19282 -0.05139 -0.18657 -0.04775 -0.18078 C -0.0441 -0.17546 -0.04097 -0.16921 -0.03716 -0.16435 C -0.03229 -0.15833 -0.02657 -0.15486 -0.02188 -0.14814 C -0.004 -0.12407 -0.02396 -0.1412 -0.00903 -0.12963 C -0.01163 -0.14236 -0.01094 -0.15555 -0.01493 -0.16666 C -0.0165 -0.17662 -0.01719 -0.17939 -0.01719 -0.19236 C -0.01719 -0.19768 -0.01702 -0.18125 -0.01615 -0.17615 C -0.01424 -0.16574 -0.0092 -0.15555 -0.00538 -0.14814 C -0.00504 -0.14444 -0.00556 -0.13958 -0.00434 -0.13634 C -0.00226 -0.13125 0.00104 -0.12847 0.00399 -0.125 C 0.01354 -0.11296 0.02343 -0.10138 0.03316 -0.08981 C 0.05573 -0.06319 0.07934 -0.03958 0.10121 -0.01111 C 0.10364 -0.00787 0.09566 -0.0125 0.09305 -0.01342 C 0.09028 -0.01551 0.08767 -0.01805 0.08489 -0.02013 C 0.08246 -0.02199 0.08003 -0.02291 0.07778 -0.02476 C 0.06857 -0.03217 0.06041 -0.04328 0.05069 -0.04814 C 0.04705 -0.05301 0.04409 -0.06018 0.04028 -0.06435 C 0.03819 -0.06666 0.03142 -0.07013 0.02847 -0.07129 C 0.02621 -0.0743 0.02239 -0.07546 0.02153 -0.08078 C 0.01996 -0.08981 0.01788 -0.09467 0.01441 -0.10162 C 0.01406 -0.10393 0.01423 -0.10694 0.01337 -0.10879 C 0.01128 -0.1125 0.00625 -0.11782 0.00625 -0.11759 C 0.00312 -0.10879 0.00295 -0.1125 0.00625 -0.10162 C 0.00798 -0.09513 0.01215 -0.0831 0.01215 -0.08287 C 0.01389 -0.06967 0.01545 -0.07268 0.01927 -0.06226 C 0.02048 -0.05162 0.02222 -0.04328 0.025 -0.03426 C 0.02587 -0.03101 0.02656 -0.02801 0.02743 -0.02476 C 0.02795 -0.02245 0.02951 -0.0162 0.02847 -0.01782 C 0.02691 -0.02129 0.02656 -0.02638 0.025 -0.02963 C 0.02291 -0.03333 0.02014 -0.03518 0.01788 -0.03865 C 0.00746 -0.05578 0.01632 -0.04375 0.0085 -0.06226 C 0.00607 -0.06805 0.00208 -0.07152 0.00034 -0.07847 C -0.00243 -0.08935 -0.0033 -0.10115 -0.00677 -0.11111 C -0.0165 -0.09907 -0.02448 -0.08171 -0.03472 -0.07129 C -0.03525 -0.07361 -0.03629 -0.07615 -0.03594 -0.07847 C -0.03542 -0.08148 -0.03368 -0.08333 -0.03247 -0.08541 C -0.02709 -0.09421 -0.02153 -0.10254 -0.01615 -0.11111 C -0.01459 -0.11319 -0.01268 -0.11504 -0.01129 -0.11782 C -0.00972 -0.12083 -0.00486 -0.12523 -0.00677 -0.12731 C -0.01025 -0.13078 -0.01459 -0.12569 -0.01841 -0.125 C -0.02847 -0.11805 -0.03941 -0.10926 -0.05 -0.10625 C -0.05695 -0.10416 -0.05729 -0.10463 -0.06285 -0.10162 C -0.06407 -0.10092 -0.0665 -0.09676 -0.0665 -0.0993 C -0.0665 -0.10301 -0.05868 -0.10601 -0.05834 -0.10625 C -0.05382 -0.11273 -0.05018 -0.11759 -0.04532 -0.12245 C -0.03993 -0.13356 -0.04323 -0.12777 -0.03472 -0.13865 C -0.03038 -0.14467 -0.0283 -0.1537 -0.02309 -0.15763 C -0.01233 -0.17754 0.00764 -0.17476 0.02031 -0.17615 C 0.0184 -0.17546 0.01614 -0.17615 0.01441 -0.17384 C 0.01232 -0.17106 0.01163 -0.16551 0.00972 -0.16203 C 0.00694 -0.15694 0.00173 -0.15069 -0.00191 -0.14814 C -0.0033 -0.14027 -0.00243 -0.14305 -0.00434 -0.13865 " pathEditMode="fixed" rAng="0" ptsTypes="fffffffFfffffffffffffffffffffffffffffffffffffffffffffffffffffffffffffffffffffffffffffffffffffA">
                                      <p:cBhvr>
                                        <p:cTn id="111" dur="7000" fill="hold"/>
                                        <p:tgtEl>
                                          <p:spTgt spid="73776"/>
                                        </p:tgtEl>
                                        <p:attrNameLst>
                                          <p:attrName>ppt_x</p:attrName>
                                          <p:attrName>ppt_y</p:attrName>
                                        </p:attrNameLst>
                                      </p:cBhvr>
                                      <p:rCtr x="1319" y="1343"/>
                                    </p:animMotion>
                                  </p:childTnLst>
                                </p:cTn>
                              </p:par>
                              <p:par>
                                <p:cTn id="112" presetID="0" presetClass="path" presetSubtype="0" repeatCount="indefinite" autoRev="1" fill="hold" nodeType="withEffect">
                                  <p:stCondLst>
                                    <p:cond delay="0"/>
                                  </p:stCondLst>
                                  <p:childTnLst>
                                    <p:animMotion origin="layout" path="M -0.09635 0.0412 C -0.10659 0.03287 -0.10139 0.03611 -0.11319 0.03102 C -0.11458 0.03032 -0.11788 0.02894 -0.11788 0.02917 C -0.12239 0.02454 -0.12691 0.02269 -0.13159 0.01852 C -0.1493 -0.01667 -0.13559 0.01412 -0.05625 0.01019 C -0.04045 0.00972 -0.02673 -3.7037E-7 -0.01163 -0.00417 C -0.00295 -0.01204 -0.01146 -0.00509 -0.00243 -0.01018 C -0.00034 -0.01134 0.00521 -0.0162 0.00365 -0.01412 C -0.01337 0.00857 -0.03576 0.02014 -0.05625 0.03495 C -0.07291 0.04699 -0.05833 0.03495 -0.07482 0.04931 C -0.07691 0.05116 -0.0783 0.05486 -0.08073 0.05556 C -0.08889 0.05787 -0.09722 0.05694 -0.10555 0.05764 C -0.11614 0.06458 -0.12778 0.06759 -0.13941 0.06991 C -0.14271 0.07153 -0.15017 0.07523 -0.13784 0.06782 C -0.12951 0.0625 -0.13021 0.06366 -0.12083 0.06157 C -0.1184 0.06042 -0.1158 0.05857 -0.11319 0.05764 C -0.1125 0.05741 -0.11475 0.05972 -0.11475 0.05995 C -0.11875 0.07361 -0.12413 0.08565 -0.13003 0.09861 C -0.13715 0.11366 -0.13021 0.10347 -0.13472 0.11482 C -0.13541 0.11736 -0.1368 0.11898 -0.13784 0.12107 C -0.13854 0.12245 -0.13993 0.12662 -0.13941 0.12523 C -0.13576 0.11574 -0.13107 0.11181 -0.12708 0.10278 C -0.12257 0.09236 -0.12587 0.09398 -0.12083 0.08634 C -0.11857 0.08264 -0.11562 0.0794 -0.11319 0.07616 C -0.11163 0.07407 -0.1085 0.06991 -0.1085 0.07014 C -0.11597 0.06019 -0.1217 0.05185 -0.13003 0.04329 C -0.13941 0.03403 -0.13594 0.04074 -0.14236 0.03102 C -0.14635 0.02454 -0.15989 0.00463 -0.16389 0.00232 C -0.17187 -0.00324 -0.18003 -0.00926 -0.18698 -0.0162 C -0.20972 -0.03912 -0.1783 -0.0081 -0.1993 -0.02662 C -0.20034 -0.02755 -0.20399 -0.03032 -0.20243 -0.03056 C -0.1967 -0.03148 -0.19114 -0.02917 -0.18541 -0.02847 C -0.18246 -0.02731 -0.17916 -0.02593 -0.17621 -0.02454 C -0.17465 -0.02384 -0.1717 -0.02245 -0.1717 -0.02222 C -0.1618 -0.0125 -0.15121 -0.0081 -0.1408 -3.7037E-7 C -0.13455 0.00532 -0.13003 0.01319 -0.12396 0.01852 C -0.12291 0.0206 -0.12205 0.02292 -0.12083 0.02454 C -0.11857 0.02824 -0.11319 0.03495 -0.11319 0.03519 C -0.09618 0.08148 -0.10278 -0.0125 -0.1085 -0.04259 C -0.11215 -0.0287 -0.10833 -0.01227 -0.10243 -3.7037E-7 C -0.09948 0.00579 -0.09323 0.01667 -0.09323 0.0169 C -0.09114 0.02755 -0.08871 0.03796 -0.08403 0.04722 C -0.08021 0.03194 -0.07083 0.02616 -0.06111 0.01852 C -0.04271 0.00417 -0.02396 -0.0037 -0.00399 -0.01227 C -0.00243 -0.01343 -0.00069 -0.01435 0.00052 -0.0162 C 0.00191 -0.01806 0.00556 -0.02315 0.00365 -0.02245 C -0.00625 -0.01921 -0.01232 -0.00509 -0.021 0.00232 C -0.03541 0.01482 -0.04722 0.02986 -0.06406 0.03704 C -0.06493 0.03843 -0.0658 0.04028 -0.06701 0.0412 C -0.06892 0.04259 -0.07534 0.04421 -0.07326 0.04329 C -0.05538 0.03449 -0.03611 0.03704 -0.01788 0.03102 C -0.0059 0.02685 0.00452 0.01736 0.01615 0.0125 C 0.02118 0.00787 0.02084 0.00764 0.02691 0.00417 C 0.0283 0.00301 0.03299 0.00162 0.03143 0.00232 C 0.02101 0.00463 0.01615 0.00903 0.00677 0.01458 C -0.00937 0.02431 -0.02604 0.03426 -0.04253 0.04329 C -0.05295 0.05718 -0.04045 0.0419 -0.0533 0.05347 C -0.06232 0.06157 -0.06406 0.06435 -0.07482 0.06782 C -0.10868 0.10301 0.03281 0.0794 -0.01788 0.06991 C -0.04097 0.07107 -0.06458 0.06597 -0.08698 0.07407 C -0.09514 0.07685 -0.07083 0.08009 -0.06406 0.08634 C -0.0493 0.1 -0.05816 0.09398 -0.04253 0.10069 C -0.03784 0.10278 -0.02864 0.10648 -0.02864 0.10694 C -0.01875 0.11944 -0.0335 0.10093 -0.021 0.11482 C -0.01927 0.11667 -0.01423 0.12245 -0.01614 0.12107 C -0.02222 0.1169 -0.02673 0.10926 -0.03316 0.10648 C -0.0467 0.10116 -0.05937 0.09329 -0.07326 0.09051 C -0.08507 0.08519 -0.07934 0.08727 -0.09028 0.08426 C -0.08784 0.09699 -0.07465 0.12338 -0.06857 0.13148 C -0.06458 0.13657 -0.05903 0.13912 -0.05469 0.14375 C -0.04826 0.15093 -0.04357 0.16019 -0.03767 0.16806 C -0.0368 0.16944 -0.03975 0.16528 -0.04097 0.16412 C -0.046 0.15903 -0.05156 0.15532 -0.05625 0.15 C -0.05885 0.14699 -0.06024 0.14282 -0.0625 0.13958 C -0.07552 0.12083 -0.07326 0.12477 -0.07934 0.10278 C -0.08212 0.09259 -0.09323 0.07616 -0.09323 0.07639 C -0.09583 0.08843 -0.09757 0.10023 -0.0993 0.11296 C -0.09982 0.1169 -0.10278 0.12824 -0.10087 0.12523 C -0.09826 0.12153 -0.09878 0.11551 -0.09774 0.11065 C -0.09618 0.09236 -0.09514 0.07824 -0.09635 0.05972 C -0.10017 0.07523 -0.09722 0.06875 -0.10399 0.08009 C -0.10903 0.10347 -0.11632 0.12569 -0.12396 0.14792 C -0.1276 0.15833 -0.12969 0.17269 -0.13472 0.18241 C -0.13576 0.18495 -0.13802 0.18657 -0.13941 0.18866 C -0.14045 0.19051 -0.14114 0.19282 -0.14236 0.19491 C -0.14583 0.17986 -0.14479 0.19051 -0.13316 0.16412 C -0.12812 0.15255 -0.12031 0.14352 -0.11632 0.13148 C -0.11475 0.12685 -0.11337 0.12176 -0.11163 0.1169 C -0.10694 0.1044 -0.10295 0.09329 -0.0993 0.08009 C -0.09878 0.07801 -0.09635 0.07407 -0.09774 0.07407 C -0.1 0.07407 -0.10052 0.07824 -0.10243 0.08009 C -0.10364 0.08125 -0.10555 0.08148 -0.10712 0.08218 C -0.11875 0.09815 -0.10677 0.0838 -0.12083 0.09444 C -0.14653 0.11366 -0.12812 0.10556 -0.15017 0.11296 C -0.15798 0.12083 -0.16649 0.12407 -0.17465 0.13148 C -0.17691 0.13333 -0.17083 0.12708 -0.16857 0.12523 C -0.16614 0.12292 -0.16354 0.12083 -0.16094 0.11898 C -0.1467 0.10926 -0.13021 0.10116 -0.11632 0.09051 C -0.11094 0.08611 -0.10087 0.07616 -0.10087 0.07639 C -0.11441 0.06736 -0.13229 0.0669 -0.14705 0.06574 C -0.15486 0.06482 -0.17795 0.06319 -0.17014 0.06366 C -0.15017 0.06482 -0.13003 0.06644 -0.11007 0.06782 C -0.10712 0.06852 -0.10382 0.07107 -0.10087 0.06991 C -0.0993 0.06944 -0.10278 0.0669 -0.10399 0.06574 C -0.10764 0.06204 -0.11128 0.05903 -0.11475 0.05556 C -0.11875 0.05185 -0.12309 0.04861 -0.12708 0.04537 C -0.1335 0.03982 -0.14028 0.0331 -0.14705 0.02894 C -0.15451 0.02454 -0.16267 0.02153 -0.17014 0.01667 C -0.17864 0.01088 -0.1743 0.00926 -0.18541 0.00625 C -0.18854 0.00694 -0.19618 0.00463 -0.19462 0.00833 C -0.19219 0.01412 -0.18541 0.01366 -0.1809 0.01667 C -0.17569 0.01991 -0.17083 0.02407 -0.16545 0.02685 C -0.14357 0.03889 -0.12205 0.04977 -0.10087 0.06366 C -0.12257 0.02917 -0.15017 0.00671 -0.17778 -0.01852 C -0.18264 -0.02292 -0.1868 -0.02824 -0.19166 -0.03287 C -0.19913 -0.03958 -0.20573 -0.04213 -0.21163 -0.05093 C -0.21944 -0.06319 -0.2125 -0.05602 -0.22239 -0.06528 C -0.22396 -0.06667 -0.22691 -0.07176 -0.22691 -0.06944 C -0.22691 -0.06343 -0.21701 -0.05694 -0.21475 -0.05509 C -0.21267 -0.05694 -0.21094 -0.06157 -0.2085 -0.06134 C -0.19913 -0.06018 -0.19305 -0.04792 -0.18698 -0.04074 C -0.17361 -0.025 -0.16267 -0.00625 -0.14705 0.00625 C -0.14097 0.01806 -0.14757 0.00787 -0.13628 0.01667 C -0.13246 0.01944 -0.12552 0.02685 -0.12552 0.02708 C -0.13455 0.00833 -0.14444 -0.00486 -0.15625 -0.02037 C -0.15798 -0.02315 -0.16041 -0.02593 -0.16232 -0.02847 C -0.16337 -0.02986 -0.16666 -0.03426 -0.16545 -0.03287 C -0.14531 -0.01088 -0.15121 -0.01643 -0.12552 0.00625 C -0.11857 0.0125 -0.11215 0.02107 -0.10399 0.02454 C -0.0993 0.02662 -0.09462 0.02847 -0.09028 0.03102 C -0.08489 0.0338 -0.07482 0.0412 -0.07482 0.04144 C -0.07934 0.03495 -0.08385 0.03287 -0.09028 0.03102 C -0.08541 0.01782 -0.07951 0.01736 -0.06857 0.01458 C -0.05069 0.00972 -0.03264 0.00926 -0.01475 0.00625 C -0.01163 0.00463 -0.00833 0.00417 -0.00538 0.00232 C -0.00312 0.00069 0.00122 -0.00069 0.00052 -0.00417 C -2.22222E-6 -0.00741 -0.00469 -0.00532 -0.00712 -0.00602 C -0.01024 -0.00671 -0.01319 -0.00741 -0.01614 -0.0081 C -0.04323 -0.00509 -0.05729 -0.00324 -0.08073 0.01019 C -0.09028 0.01574 -0.1085 0.02685 -0.1085 0.02708 C -0.1085 0.02685 -0.10243 0.02523 -0.0993 0.02454 C -0.08298 0.01551 -0.06632 0.00579 -0.05017 -0.00417 C -0.0434 -0.0081 -0.03854 -0.01505 -0.03177 -0.01852 C -0.02812 -0.02569 -0.02552 -0.02778 -0.01944 -0.03056 C -0.01632 -0.04329 -0.02465 -0.03472 -0.03021 -0.03056 C -0.04583 -0.01944 -0.05833 -0.00255 -0.0717 0.0125 C -0.07673 0.01806 -0.0809 0.02477 -0.08559 0.03102 C -0.08732 0.03333 -0.09219 0.04051 -0.09028 0.03912 C -0.07708 0.03056 -0.08941 0.03796 -0.06545 0.02894 C -0.04739 0.02222 -0.03212 0.01273 -0.01475 0.00625 C -0.0092 0.00116 -0.00469 -0.00278 -0.00087 -0.01018 C -0.00937 -0.01389 -0.00486 -0.01319 -0.01788 -0.00602 C -0.03663 0.00417 -0.05642 0.01597 -0.07326 0.03102 C -0.08003 0.03704 -0.08646 0.04329 -0.09323 0.04931 C -0.09496 0.05069 -0.09965 0.0537 -0.09774 0.05347 C -0.06701 0.05093 -0.03628 0.0463 -0.00538 0.04329 C 0.00573 0.03773 0.01389 0.03403 0.02205 0.02269 C 0.00295 0.0162 -0.0151 0.02685 -0.03316 0.03287 C -0.05434 0.03982 -0.07552 0.04583 -0.09635 0.05556 C -0.0835 0.0375 -0.05712 0.03681 -0.04253 0.0206 C -0.02587 0.00208 -0.03698 0.0125 -0.02691 -0.00208 C -0.02361 -0.00671 -0.01614 -0.0162 -0.01614 -0.01597 C -0.01528 -0.01968 -0.01284 -0.02292 -0.01319 -0.02662 C -0.01354 -0.0294 -0.0158 -0.03426 -0.01788 -0.03287 C -0.02569 -0.02755 -0.03125 -0.01782 -0.03767 -0.01018 C -0.04896 0.00255 -0.05121 0.00556 -0.0625 0.01852 C -0.0684 0.02523 -0.06909 0.03032 -0.07621 0.03495 C -0.07778 0.03773 -0.0783 0.04236 -0.08073 0.04329 C -0.08246 0.04375 -0.08212 0.03935 -0.08246 0.03704 C -0.08316 0.03218 -0.08368 0.02732 -0.08403 0.02269 C -0.08559 0.00463 -0.08732 -0.00787 -0.09166 -0.02454 C -0.10052 -0.00509 -0.09878 0.00417 -0.10087 0.02894 C -0.10104 0.03102 -0.10295 0.03287 -0.10243 0.03495 C -0.10121 0.03819 -0.09826 0.03935 -0.09635 0.0412 Z " pathEditMode="fixed" rAng="0" ptsTypes="ffffffffffffffffffffffffffffffffffffffffffffffffffffffffffffffffffffffffffffffffffffffffffffffffffffffffffffffffffffffffffffffffffffffffffffffffffffffffffffffffffffffffffffff">
                                      <p:cBhvr>
                                        <p:cTn id="113" dur="10000" fill="hold"/>
                                        <p:tgtEl>
                                          <p:spTgt spid="73753"/>
                                        </p:tgtEl>
                                        <p:attrNameLst>
                                          <p:attrName>ppt_x</p:attrName>
                                          <p:attrName>ppt_y</p:attrName>
                                        </p:attrNameLst>
                                      </p:cBhvr>
                                      <p:rCtr x="-69" y="2037"/>
                                    </p:animMotion>
                                  </p:childTnLst>
                                </p:cTn>
                              </p:par>
                              <p:par>
                                <p:cTn id="114" presetID="0" presetClass="path" presetSubtype="0" repeatCount="indefinite" autoRev="1" fill="hold" nodeType="withEffect">
                                  <p:stCondLst>
                                    <p:cond delay="0"/>
                                  </p:stCondLst>
                                  <p:childTnLst>
                                    <p:animMotion origin="layout" path="M -0.104 -0.02662 C -0.10521 -0.02685 -0.12743 -0.02963 -0.12986 -0.03056 C -0.16493 -0.04213 -0.13021 -0.03565 -0.16146 -0.04028 C -0.1698 -0.04306 -0.18507 -0.04792 -0.14549 -0.0382 C -0.13889 -0.03635 -0.13438 -0.03357 -0.1283 -0.03056 C -0.12361 -0.03102 -0.11632 -0.02662 -0.11407 -0.03241 C -0.11059 -0.04098 -0.11441 -0.05185 -0.11546 -0.06158 C -0.1165 -0.07176 -0.12414 -0.08982 -0.11546 -0.05394 C -0.11424 -0.04908 -0.11059 -0.0463 -0.10816 -0.04213 C -0.10764 -0.04028 -0.10677 -0.03403 -0.10677 -0.03611 C -0.10677 -0.04931 -0.10747 -0.06227 -0.10816 -0.07523 C -0.10851 -0.08172 -0.11459 -0.09468 -0.10973 -0.09468 C -0.10434 -0.09468 -0.10486 -0.08172 -0.10261 -0.07523 C -0.10052 -0.06945 -0.09792 -0.06389 -0.09671 -0.05764 C -0.09584 -0.05324 -0.09532 -0.04838 -0.09393 -0.04398 C -0.09202 -0.03866 -0.08872 -0.0338 -0.08664 -0.02848 C -0.08611 -0.02477 -0.08802 -0.01806 -0.08525 -0.0169 C -0.08247 -0.01551 -0.08039 -0.02176 -0.07796 -0.02454 C -0.0698 -0.03403 -0.07813 -0.02778 -0.06789 -0.03426 C -0.05677 -0.04977 -0.07205 -0.03033 -0.05643 -0.04398 C -0.04202 -0.05695 -0.05782 -0.04838 -0.04653 -0.05394 C -0.04375 -0.0551 -0.05139 -0.05 -0.05365 -0.04792 C -0.0566 -0.04537 -0.05955 -0.04283 -0.06233 -0.04028 C -0.07066 -0.03287 -0.07813 -0.02454 -0.08525 -0.01482 C -0.07552 -0.00139 -0.0625 4.44444E-6 -0.04948 0.00277 C -0.02986 0.01134 -0.07188 0.00578 -0.08247 0.00069 C -0.06962 0.02847 -0.08143 0.00694 -0.06789 0.02407 C -0.06146 0.03217 -0.05556 0.04097 -0.04948 0.04953 C -0.04723 0.05254 -0.04445 0.0544 -0.04219 0.0574 C -0.04098 0.05902 -0.0382 0.06458 -0.03941 0.06319 C -0.04462 0.0574 -0.05035 0.05208 -0.05504 0.0456 C -0.06129 0.03727 -0.06806 0.03055 -0.0724 0.02037 C -0.07552 0.01273 -0.07639 0.00486 -0.08108 -0.00116 C -0.09202 0.00926 -0.08889 0.04051 -0.08959 0.05509 C -0.09549 0.03935 -0.09792 0.01759 -0.10105 0.00069 C -0.11077 0.01828 -0.11546 0.03912 -0.12414 0.0574 C -0.12448 0.05995 -0.12379 0.06365 -0.12552 0.06504 C -0.12674 0.06597 -0.12691 0.06111 -0.12691 0.05926 C -0.12691 0.05208 -0.12552 0.04467 -0.12414 0.03773 C -0.12136 0.02453 -0.11285 0.01412 -0.10973 0.00069 C -0.12188 -0.00486 -0.13316 0.01736 -0.1441 0.02222 C -0.14636 0.02662 -0.14705 0.0287 -0.15 0.03194 C -0.15122 0.03356 -0.15573 0.03657 -0.15417 0.03588 C -0.15035 0.03379 -0.14671 0.03032 -0.14271 0.02801 C -0.13421 0.02291 -0.12552 0.01898 -0.11684 0.01435 C -0.11337 0.01227 -0.10677 0.00856 -0.10677 0.00879 C -0.10591 0.00671 -0.10504 0.00463 -0.104 0.00277 C -0.10313 0.00139 -0.10035 0.00023 -0.10105 -0.00116 C -0.10226 -0.00348 -0.10486 -0.00232 -0.10677 -0.00324 C -0.11077 -0.00486 -0.11424 -0.00741 -0.11823 -0.00903 C -0.13507 -0.01574 -0.15278 -0.0169 -0.17014 -0.0206 C -0.14879 -0.02639 -0.1257 -0.02662 -0.104 -0.02662 Z " pathEditMode="fixed" rAng="0" ptsTypes="ffffffffffffffffffffffffffffffffffffffffffffffffffff">
                                      <p:cBhvr>
                                        <p:cTn id="115" dur="7000" fill="hold"/>
                                        <p:tgtEl>
                                          <p:spTgt spid="73746"/>
                                        </p:tgtEl>
                                        <p:attrNameLst>
                                          <p:attrName>ppt_x</p:attrName>
                                          <p:attrName>ppt_y</p:attrName>
                                        </p:attrNameLst>
                                      </p:cBhvr>
                                      <p:rCtr x="-347" y="1227"/>
                                    </p:animMotion>
                                  </p:childTnLst>
                                </p:cTn>
                              </p:par>
                              <p:par>
                                <p:cTn id="116" presetID="0" presetClass="path" presetSubtype="0" repeatCount="indefinite" decel="50000" autoRev="1" fill="hold" nodeType="withEffect">
                                  <p:stCondLst>
                                    <p:cond delay="0"/>
                                  </p:stCondLst>
                                  <p:childTnLst>
                                    <p:animMotion origin="layout" path="M -1.11022E-16 0.02382 C 0.00903 0.00139 0.01806 -0.02081 0.02465 -0.02405 C 0.03125 -0.02729 0.03524 0.00463 0.0401 0.00463 C 0.04497 0.00463 0.05122 -0.02266 0.05382 -0.02405 C 0.05642 -0.02543 0.05208 -0.0037 0.05538 -0.00508 C 0.05868 -0.00647 0.0691 -0.03122 0.07396 -0.03376 C 0.07882 -0.0363 0.08785 -0.02543 0.08472 -0.02081 C 0.0816 -0.01618 0.06111 -0.00323 0.05538 -0.00508 C 0.04965 -0.00693 0.05538 -0.02914 0.05087 -0.03052 C 0.04635 -0.03191 0.03108 -0.0222 0.02778 -0.01433 C 0.02448 -0.00647 0.0276 0.01735 0.03073 0.01735 C 0.03385 0.01735 0.04063 -0.00786 0.04618 -0.01433 C 0.05174 -0.02081 0.05851 -0.02335 0.06458 -0.02081 C 0.07066 -0.01827 0.07778 0.00185 0.08316 0.00139 C 0.08854 0.00116 0.09705 -0.01665 0.09705 -0.02405 C 0.09705 -0.03168 0.08594 -0.04 0.08316 -0.04301 C 0.08316 -0.04278 -1.11022E-16 0.02382 -1.11022E-16 0.02406 Z " pathEditMode="relative" rAng="0" ptsTypes="aaaaaaaaaaaaaaaaa">
                                      <p:cBhvr>
                                        <p:cTn id="117" dur="3000" fill="hold"/>
                                        <p:tgtEl>
                                          <p:spTgt spid="40962"/>
                                        </p:tgtEl>
                                        <p:attrNameLst>
                                          <p:attrName>ppt_x</p:attrName>
                                          <p:attrName>ppt_y</p:attrName>
                                        </p:attrNameLst>
                                      </p:cBhvr>
                                      <p:rCtr x="4844" y="-3353"/>
                                    </p:animMotion>
                                  </p:childTnLst>
                                </p:cTn>
                              </p:par>
                              <p:par>
                                <p:cTn id="118" presetID="0" presetClass="path" presetSubtype="0" repeatCount="indefinite" decel="50000" autoRev="1" fill="hold" nodeType="withEffect">
                                  <p:stCondLst>
                                    <p:cond delay="0"/>
                                  </p:stCondLst>
                                  <p:childTnLst>
                                    <p:animMotion origin="layout" path="M -0.06076 -0.02728 C -0.05208 -0.03167 -0.03819 -0.02242 -0.0243 -0.02358 C -0.01024 -0.02474 0.01094 -0.02728 0.02274 -0.03375 C 0.03438 -0.04023 0.04306 -0.06959 0.04688 -0.06242 C 0.0507 -0.05526 0.05868 -0.00185 0.04531 0.00925 C 0.03212 0.02035 -0.03177 0.00208 -0.03246 0.00393 C -0.03316 0.00578 0.01684 0.02058 0.04167 0.02058 C 0.06597 0.02104 0.10695 0.00463 0.11719 0.00717 C 0.12743 0.01018 0.11007 0.03122 0.10087 0.0363 C 0.09167 0.04139 0.07691 0.04578 0.06181 0.03792 C 0.04688 0.03006 0.02431 -0.01086 0.01059 -0.01109 C -0.0033 -0.01133 -0.00746 0.02983 -0.02118 0.03584 C -0.03472 0.04185 -0.06667 0.02451 -0.0717 0.02474 C -0.07656 0.02497 -0.06146 0.05064 -0.05121 0.03746 C -0.04097 0.02428 -0.02413 -0.04878 -0.01059 -0.0541 C 0.00295 -0.05942 0.01702 0.00255 0.03021 0.00532 C 0.04323 0.0081 0.05521 -0.03422 0.06806 -0.03792 C 0.08073 -0.04161 0.11146 -0.02289 0.10695 -0.01757 C 0.10226 -0.01225 0.07066 -0.00901 0.04011 -0.00601 C 0.00938 -0.00231 -0.06111 0.00578 -0.07604 0.00255 C -0.0908 -0.00092 -0.0691 -0.01942 -0.06076 -0.02728 Z " pathEditMode="relative" rAng="0" ptsTypes="aaaaaaaaaaaaaaaaaaaaa">
                                      <p:cBhvr>
                                        <p:cTn id="119" dur="5000" fill="hold"/>
                                        <p:tgtEl>
                                          <p:spTgt spid="2"/>
                                        </p:tgtEl>
                                        <p:attrNameLst>
                                          <p:attrName>ppt_x</p:attrName>
                                          <p:attrName>ppt_y</p:attrName>
                                        </p:attrNameLst>
                                      </p:cBhvr>
                                      <p:rCtr x="7899" y="17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Slide đẹp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8"/>
          <p:cNvSpPr txBox="1">
            <a:spLocks noChangeArrowheads="1"/>
          </p:cNvSpPr>
          <p:nvPr/>
        </p:nvSpPr>
        <p:spPr bwMode="auto">
          <a:xfrm>
            <a:off x="0" y="228600"/>
            <a:ext cx="9372600" cy="446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en-US" sz="3600" b="1" u="sng" dirty="0" smtClean="0">
                <a:latin typeface="Times New Roman" pitchFamily="18" charset="0"/>
              </a:rPr>
              <a:t>C1:</a:t>
            </a:r>
            <a:r>
              <a:rPr lang="en-US" sz="3600" dirty="0" smtClean="0">
                <a:solidFill>
                  <a:schemeClr val="bg1"/>
                </a:solidFill>
                <a:latin typeface="Times New Roman" pitchFamily="18" charset="0"/>
              </a:rPr>
              <a:t> </a:t>
            </a:r>
            <a:r>
              <a:rPr lang="en-US" sz="3600" b="1" dirty="0" err="1" smtClean="0">
                <a:solidFill>
                  <a:srgbClr val="C00000"/>
                </a:solidFill>
                <a:latin typeface="Times New Roman" pitchFamily="18" charset="0"/>
              </a:rPr>
              <a:t>Quả</a:t>
            </a:r>
            <a:r>
              <a:rPr lang="en-US" sz="3600" b="1" dirty="0" smtClean="0">
                <a:solidFill>
                  <a:srgbClr val="C00000"/>
                </a:solidFill>
                <a:latin typeface="Times New Roman" pitchFamily="18" charset="0"/>
              </a:rPr>
              <a:t> </a:t>
            </a:r>
            <a:r>
              <a:rPr lang="en-US" sz="3600" b="1" dirty="0" err="1">
                <a:solidFill>
                  <a:srgbClr val="C00000"/>
                </a:solidFill>
                <a:latin typeface="Times New Roman" pitchFamily="18" charset="0"/>
              </a:rPr>
              <a:t>bóng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tương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tự</a:t>
            </a:r>
            <a:r>
              <a:rPr lang="en-US" sz="3600" b="1" dirty="0">
                <a:solidFill>
                  <a:srgbClr val="C00000"/>
                </a:solidFill>
                <a:latin typeface="Times New Roman" pitchFamily="18" charset="0"/>
              </a:rPr>
              <a:t> </a:t>
            </a:r>
            <a:r>
              <a:rPr lang="en-US" sz="3600" b="1" dirty="0" err="1" smtClean="0">
                <a:solidFill>
                  <a:srgbClr val="C00000"/>
                </a:solidFill>
                <a:latin typeface="Times New Roman" pitchFamily="18" charset="0"/>
              </a:rPr>
              <a:t>như</a:t>
            </a:r>
            <a:r>
              <a:rPr lang="en-US" sz="3600" b="1" dirty="0" smtClean="0">
                <a:solidFill>
                  <a:srgbClr val="C00000"/>
                </a:solidFill>
                <a:latin typeface="Times New Roman" pitchFamily="18" charset="0"/>
              </a:rPr>
              <a:t> </a:t>
            </a:r>
            <a:r>
              <a:rPr lang="en-US" sz="3600" dirty="0">
                <a:solidFill>
                  <a:schemeClr val="bg1"/>
                </a:solidFill>
                <a:latin typeface="Times New Roman" pitchFamily="18" charset="0"/>
              </a:rPr>
              <a:t>….………….. </a:t>
            </a:r>
            <a:r>
              <a:rPr lang="en-US" sz="3600" b="1" dirty="0" err="1">
                <a:solidFill>
                  <a:srgbClr val="C00000"/>
                </a:solidFill>
                <a:latin typeface="Times New Roman" pitchFamily="18" charset="0"/>
              </a:rPr>
              <a:t>trong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thí</a:t>
            </a:r>
            <a:r>
              <a:rPr lang="en-US" sz="3600" b="1" dirty="0">
                <a:solidFill>
                  <a:srgbClr val="C00000"/>
                </a:solidFill>
                <a:latin typeface="Times New Roman" pitchFamily="18" charset="0"/>
              </a:rPr>
              <a:t> </a:t>
            </a:r>
            <a:r>
              <a:rPr lang="en-US" sz="3600" b="1" dirty="0" err="1" smtClean="0">
                <a:solidFill>
                  <a:srgbClr val="C00000"/>
                </a:solidFill>
                <a:latin typeface="Times New Roman" pitchFamily="18" charset="0"/>
              </a:rPr>
              <a:t>nghiệm</a:t>
            </a:r>
            <a:r>
              <a:rPr lang="en-US" sz="3600" b="1" dirty="0" smtClean="0">
                <a:solidFill>
                  <a:srgbClr val="C00000"/>
                </a:solidFill>
                <a:latin typeface="Times New Roman" pitchFamily="18" charset="0"/>
              </a:rPr>
              <a:t> </a:t>
            </a:r>
            <a:r>
              <a:rPr lang="en-US" sz="3600" b="1" dirty="0" err="1" smtClean="0">
                <a:solidFill>
                  <a:srgbClr val="C00000"/>
                </a:solidFill>
                <a:latin typeface="Times New Roman" pitchFamily="18" charset="0"/>
              </a:rPr>
              <a:t>Bơ</a:t>
            </a:r>
            <a:r>
              <a:rPr lang="en-US" sz="3600" b="1" dirty="0" smtClean="0">
                <a:solidFill>
                  <a:srgbClr val="C00000"/>
                </a:solidFill>
                <a:latin typeface="Times New Roman" pitchFamily="18" charset="0"/>
              </a:rPr>
              <a:t> </a:t>
            </a:r>
            <a:r>
              <a:rPr lang="en-US" sz="3600" b="1" dirty="0" err="1">
                <a:solidFill>
                  <a:srgbClr val="C00000"/>
                </a:solidFill>
                <a:latin typeface="Times New Roman" pitchFamily="18" charset="0"/>
              </a:rPr>
              <a:t>rao</a:t>
            </a:r>
            <a:r>
              <a:rPr lang="en-US" sz="3600" b="1" dirty="0">
                <a:solidFill>
                  <a:srgbClr val="C00000"/>
                </a:solidFill>
                <a:latin typeface="Times New Roman" pitchFamily="18" charset="0"/>
              </a:rPr>
              <a:t>.</a:t>
            </a:r>
          </a:p>
          <a:p>
            <a:pPr eaLnBrk="1" hangingPunct="1">
              <a:lnSpc>
                <a:spcPct val="80000"/>
              </a:lnSpc>
              <a:spcBef>
                <a:spcPct val="50000"/>
              </a:spcBef>
            </a:pPr>
            <a:r>
              <a:rPr lang="en-US" sz="3600" b="1" u="sng" dirty="0" smtClean="0">
                <a:latin typeface="Times New Roman" pitchFamily="18" charset="0"/>
              </a:rPr>
              <a:t>C2:</a:t>
            </a:r>
            <a:r>
              <a:rPr lang="en-US" sz="3600" dirty="0" smtClean="0">
                <a:solidFill>
                  <a:schemeClr val="bg1"/>
                </a:solidFill>
                <a:latin typeface="Times New Roman" pitchFamily="18" charset="0"/>
              </a:rPr>
              <a:t> </a:t>
            </a:r>
            <a:r>
              <a:rPr lang="en-US" sz="3600" b="1" dirty="0" err="1" smtClean="0">
                <a:solidFill>
                  <a:srgbClr val="C00000"/>
                </a:solidFill>
                <a:latin typeface="Times New Roman" pitchFamily="18" charset="0"/>
              </a:rPr>
              <a:t>Các</a:t>
            </a:r>
            <a:r>
              <a:rPr lang="en-US" sz="3600" b="1" dirty="0" smtClean="0">
                <a:solidFill>
                  <a:srgbClr val="C00000"/>
                </a:solidFill>
                <a:latin typeface="Times New Roman" pitchFamily="18" charset="0"/>
              </a:rPr>
              <a:t> </a:t>
            </a:r>
            <a:r>
              <a:rPr lang="en-US" sz="3600" b="1" dirty="0" err="1">
                <a:solidFill>
                  <a:srgbClr val="C00000"/>
                </a:solidFill>
                <a:latin typeface="Times New Roman" pitchFamily="18" charset="0"/>
              </a:rPr>
              <a:t>học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sinh</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tương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tự</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như</a:t>
            </a:r>
            <a:r>
              <a:rPr lang="en-US" sz="3600" b="1" dirty="0">
                <a:solidFill>
                  <a:srgbClr val="C00000"/>
                </a:solidFill>
                <a:latin typeface="Times New Roman" pitchFamily="18" charset="0"/>
              </a:rPr>
              <a:t> </a:t>
            </a:r>
            <a:r>
              <a:rPr lang="en-US" sz="3600" dirty="0" smtClean="0">
                <a:solidFill>
                  <a:schemeClr val="bg1"/>
                </a:solidFill>
                <a:latin typeface="Times New Roman" pitchFamily="18" charset="0"/>
              </a:rPr>
              <a:t>……..……………...</a:t>
            </a:r>
            <a:endParaRPr lang="en-US" sz="3600" dirty="0">
              <a:solidFill>
                <a:schemeClr val="bg1"/>
              </a:solidFill>
              <a:latin typeface="Times New Roman" pitchFamily="18" charset="0"/>
            </a:endParaRPr>
          </a:p>
          <a:p>
            <a:pPr eaLnBrk="1" hangingPunct="1">
              <a:lnSpc>
                <a:spcPct val="80000"/>
              </a:lnSpc>
              <a:spcBef>
                <a:spcPct val="50000"/>
              </a:spcBef>
            </a:pPr>
            <a:r>
              <a:rPr lang="en-US" sz="3600" b="1" dirty="0" err="1" smtClean="0">
                <a:solidFill>
                  <a:srgbClr val="C00000"/>
                </a:solidFill>
                <a:latin typeface="Times New Roman" pitchFamily="18" charset="0"/>
              </a:rPr>
              <a:t>Quả</a:t>
            </a:r>
            <a:r>
              <a:rPr lang="en-US" sz="3600" b="1" dirty="0" smtClean="0">
                <a:solidFill>
                  <a:srgbClr val="C00000"/>
                </a:solidFill>
                <a:latin typeface="Times New Roman" pitchFamily="18" charset="0"/>
              </a:rPr>
              <a:t> </a:t>
            </a:r>
            <a:r>
              <a:rPr lang="en-US" sz="3600" b="1" dirty="0" err="1">
                <a:solidFill>
                  <a:srgbClr val="C00000"/>
                </a:solidFill>
                <a:latin typeface="Times New Roman" pitchFamily="18" charset="0"/>
              </a:rPr>
              <a:t>bóng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chuyển</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động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là</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nhờ</a:t>
            </a:r>
            <a:r>
              <a:rPr lang="en-US" sz="3600" b="1" dirty="0">
                <a:solidFill>
                  <a:srgbClr val="C00000"/>
                </a:solidFill>
                <a:latin typeface="Times New Roman" pitchFamily="18" charset="0"/>
              </a:rPr>
              <a:t> </a:t>
            </a:r>
            <a:r>
              <a:rPr lang="en-US" sz="3600" dirty="0">
                <a:solidFill>
                  <a:schemeClr val="bg1"/>
                </a:solidFill>
                <a:latin typeface="Times New Roman" pitchFamily="18" charset="0"/>
              </a:rPr>
              <a:t>…...………..  </a:t>
            </a:r>
            <a:r>
              <a:rPr lang="en-US" sz="3600" dirty="0" smtClean="0">
                <a:solidFill>
                  <a:schemeClr val="bg1"/>
                </a:solidFill>
                <a:latin typeface="Times New Roman" pitchFamily="18" charset="0"/>
              </a:rPr>
              <a:t>    </a:t>
            </a:r>
            <a:r>
              <a:rPr lang="en-US" sz="3600" b="1" dirty="0" err="1" smtClean="0">
                <a:solidFill>
                  <a:srgbClr val="C00000"/>
                </a:solidFill>
                <a:latin typeface="Times New Roman" pitchFamily="18" charset="0"/>
              </a:rPr>
              <a:t>xô</a:t>
            </a:r>
            <a:r>
              <a:rPr lang="en-US" sz="3600" b="1" dirty="0" smtClean="0">
                <a:solidFill>
                  <a:srgbClr val="C00000"/>
                </a:solidFill>
                <a:latin typeface="Times New Roman" pitchFamily="18" charset="0"/>
              </a:rPr>
              <a:t> </a:t>
            </a:r>
            <a:r>
              <a:rPr lang="en-US" sz="3600" b="1" dirty="0" err="1">
                <a:solidFill>
                  <a:srgbClr val="C00000"/>
                </a:solidFill>
                <a:latin typeface="Times New Roman" pitchFamily="18" charset="0"/>
              </a:rPr>
              <a:t>đẩy</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từ</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nhiều</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phía</a:t>
            </a:r>
            <a:r>
              <a:rPr lang="en-US" sz="3600" b="1" dirty="0">
                <a:solidFill>
                  <a:srgbClr val="C00000"/>
                </a:solidFill>
                <a:latin typeface="Times New Roman" pitchFamily="18" charset="0"/>
              </a:rPr>
              <a:t>.</a:t>
            </a:r>
          </a:p>
          <a:p>
            <a:pPr eaLnBrk="1" hangingPunct="1">
              <a:lnSpc>
                <a:spcPct val="80000"/>
              </a:lnSpc>
              <a:spcBef>
                <a:spcPct val="50000"/>
              </a:spcBef>
            </a:pPr>
            <a:r>
              <a:rPr lang="en-US" sz="3600" b="1" u="sng" dirty="0" smtClean="0">
                <a:latin typeface="Times New Roman" pitchFamily="18" charset="0"/>
              </a:rPr>
              <a:t>C3:</a:t>
            </a:r>
            <a:r>
              <a:rPr lang="en-US" sz="3600" dirty="0" smtClean="0">
                <a:solidFill>
                  <a:srgbClr val="0000CC"/>
                </a:solidFill>
                <a:latin typeface="Times New Roman" pitchFamily="18" charset="0"/>
              </a:rPr>
              <a:t> </a:t>
            </a:r>
            <a:r>
              <a:rPr lang="en-US" sz="3600" b="1" dirty="0" err="1" smtClean="0">
                <a:solidFill>
                  <a:srgbClr val="C00000"/>
                </a:solidFill>
                <a:latin typeface="Times New Roman" pitchFamily="18" charset="0"/>
              </a:rPr>
              <a:t>Hạt</a:t>
            </a:r>
            <a:r>
              <a:rPr lang="en-US" sz="3600" b="1" dirty="0" smtClean="0">
                <a:solidFill>
                  <a:srgbClr val="C00000"/>
                </a:solidFill>
                <a:latin typeface="Times New Roman" pitchFamily="18" charset="0"/>
              </a:rPr>
              <a:t> </a:t>
            </a:r>
            <a:r>
              <a:rPr lang="en-US" sz="3600" b="1" dirty="0" err="1">
                <a:solidFill>
                  <a:srgbClr val="C00000"/>
                </a:solidFill>
                <a:latin typeface="Times New Roman" pitchFamily="18" charset="0"/>
              </a:rPr>
              <a:t>phấn</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hoa</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chuyển</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động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là</a:t>
            </a:r>
            <a:r>
              <a:rPr lang="en-US" sz="3600" b="1" dirty="0">
                <a:solidFill>
                  <a:srgbClr val="C00000"/>
                </a:solidFill>
                <a:latin typeface="Times New Roman" pitchFamily="18" charset="0"/>
              </a:rPr>
              <a:t> </a:t>
            </a:r>
            <a:r>
              <a:rPr lang="en-US" sz="3600" b="1" dirty="0" smtClean="0">
                <a:solidFill>
                  <a:srgbClr val="C00000"/>
                </a:solidFill>
                <a:latin typeface="Times New Roman" pitchFamily="18" charset="0"/>
              </a:rPr>
              <a:t>do </a:t>
            </a:r>
            <a:r>
              <a:rPr lang="en-US" sz="3600" dirty="0" smtClean="0">
                <a:solidFill>
                  <a:schemeClr val="bg1"/>
                </a:solidFill>
                <a:latin typeface="Times New Roman" pitchFamily="18" charset="0"/>
              </a:rPr>
              <a:t>……………………………..</a:t>
            </a:r>
            <a:endParaRPr lang="en-US" sz="3600" dirty="0">
              <a:solidFill>
                <a:schemeClr val="bg1"/>
              </a:solidFill>
              <a:latin typeface="Times New Roman" pitchFamily="18" charset="0"/>
            </a:endParaRPr>
          </a:p>
        </p:txBody>
      </p:sp>
      <p:sp>
        <p:nvSpPr>
          <p:cNvPr id="4" name="Text Box 9"/>
          <p:cNvSpPr txBox="1">
            <a:spLocks noChangeArrowheads="1"/>
          </p:cNvSpPr>
          <p:nvPr/>
        </p:nvSpPr>
        <p:spPr bwMode="auto">
          <a:xfrm>
            <a:off x="5638800" y="76200"/>
            <a:ext cx="297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600" b="1" dirty="0" err="1">
                <a:solidFill>
                  <a:srgbClr val="FFC000"/>
                </a:solidFill>
                <a:latin typeface="Times New Roman" pitchFamily="18" charset="0"/>
              </a:rPr>
              <a:t>hạt</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phấn</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hoa</a:t>
            </a:r>
            <a:endParaRPr lang="en-US" sz="3600" b="1" dirty="0">
              <a:solidFill>
                <a:srgbClr val="FFC000"/>
              </a:solidFill>
              <a:latin typeface="Times New Roman" pitchFamily="18" charset="0"/>
            </a:endParaRPr>
          </a:p>
        </p:txBody>
      </p:sp>
      <p:sp>
        <p:nvSpPr>
          <p:cNvPr id="5" name="Text Box 10"/>
          <p:cNvSpPr txBox="1">
            <a:spLocks noChangeArrowheads="1"/>
          </p:cNvSpPr>
          <p:nvPr/>
        </p:nvSpPr>
        <p:spPr bwMode="auto">
          <a:xfrm>
            <a:off x="152400" y="1709989"/>
            <a:ext cx="482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600" b="1" dirty="0" err="1">
                <a:solidFill>
                  <a:srgbClr val="FFC000"/>
                </a:solidFill>
                <a:latin typeface="Times New Roman" pitchFamily="18" charset="0"/>
              </a:rPr>
              <a:t>những</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phân</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tử</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nước</a:t>
            </a:r>
            <a:endParaRPr lang="en-US" sz="3600" b="1" dirty="0">
              <a:solidFill>
                <a:srgbClr val="FFC000"/>
              </a:solidFill>
              <a:latin typeface="Times New Roman" pitchFamily="18" charset="0"/>
            </a:endParaRPr>
          </a:p>
        </p:txBody>
      </p:sp>
      <p:sp>
        <p:nvSpPr>
          <p:cNvPr id="6" name="Text Box 11"/>
          <p:cNvSpPr txBox="1">
            <a:spLocks noChangeArrowheads="1"/>
          </p:cNvSpPr>
          <p:nvPr/>
        </p:nvSpPr>
        <p:spPr bwMode="auto">
          <a:xfrm>
            <a:off x="6927" y="2790230"/>
            <a:ext cx="2736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FFC000"/>
                </a:solidFill>
                <a:latin typeface="Times New Roman" pitchFamily="18" charset="0"/>
              </a:rPr>
              <a:t> </a:t>
            </a:r>
            <a:r>
              <a:rPr lang="en-US" sz="3600" b="1" dirty="0" err="1">
                <a:solidFill>
                  <a:srgbClr val="FFC000"/>
                </a:solidFill>
                <a:latin typeface="Times New Roman" pitchFamily="18" charset="0"/>
              </a:rPr>
              <a:t>các</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học</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sinh</a:t>
            </a:r>
            <a:endParaRPr lang="en-US" sz="3600" b="1" dirty="0">
              <a:solidFill>
                <a:srgbClr val="FFC000"/>
              </a:solidFill>
              <a:latin typeface="Times New Roman" pitchFamily="18" charset="0"/>
            </a:endParaRPr>
          </a:p>
        </p:txBody>
      </p:sp>
      <p:sp>
        <p:nvSpPr>
          <p:cNvPr id="7" name="Text Box 12"/>
          <p:cNvSpPr txBox="1">
            <a:spLocks noChangeArrowheads="1"/>
          </p:cNvSpPr>
          <p:nvPr/>
        </p:nvSpPr>
        <p:spPr bwMode="auto">
          <a:xfrm>
            <a:off x="0" y="4038600"/>
            <a:ext cx="8991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ts val="1800"/>
              </a:spcBef>
              <a:spcAft>
                <a:spcPts val="600"/>
              </a:spcAft>
            </a:pPr>
            <a:r>
              <a:rPr lang="en-US" sz="2400" dirty="0" smtClean="0">
                <a:solidFill>
                  <a:srgbClr val="C00000"/>
                </a:solidFill>
                <a:latin typeface="Times New Roman" pitchFamily="18" charset="0"/>
              </a:rPr>
              <a:t>  </a:t>
            </a:r>
            <a:r>
              <a:rPr lang="en-US" sz="3600" b="1" dirty="0" err="1" smtClean="0">
                <a:solidFill>
                  <a:srgbClr val="FFC000"/>
                </a:solidFill>
                <a:latin typeface="Times New Roman" pitchFamily="18" charset="0"/>
              </a:rPr>
              <a:t>các</a:t>
            </a:r>
            <a:r>
              <a:rPr lang="en-US" sz="3600" b="1" dirty="0" smtClean="0">
                <a:solidFill>
                  <a:srgbClr val="FFC000"/>
                </a:solidFill>
                <a:latin typeface="Times New Roman" pitchFamily="18" charset="0"/>
              </a:rPr>
              <a:t> </a:t>
            </a:r>
            <a:r>
              <a:rPr lang="en-US" sz="3600" b="1" dirty="0" err="1">
                <a:solidFill>
                  <a:srgbClr val="FFC000"/>
                </a:solidFill>
                <a:latin typeface="Times New Roman" pitchFamily="18" charset="0"/>
              </a:rPr>
              <a:t>phân</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tử</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nước</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chuyển</a:t>
            </a:r>
            <a:r>
              <a:rPr lang="en-US" sz="3600" b="1" dirty="0">
                <a:solidFill>
                  <a:srgbClr val="FFC000"/>
                </a:solidFill>
                <a:latin typeface="Times New Roman" pitchFamily="18" charset="0"/>
              </a:rPr>
              <a:t> </a:t>
            </a:r>
            <a:r>
              <a:rPr lang="en-US" sz="3600" b="1" dirty="0" err="1" smtClean="0">
                <a:solidFill>
                  <a:srgbClr val="FFC000"/>
                </a:solidFill>
                <a:latin typeface="Times New Roman" pitchFamily="18" charset="0"/>
              </a:rPr>
              <a:t>động</a:t>
            </a:r>
            <a:r>
              <a:rPr lang="en-US" sz="3600" b="1" dirty="0" smtClean="0">
                <a:solidFill>
                  <a:srgbClr val="FFC000"/>
                </a:solidFill>
                <a:latin typeface="Times New Roman" pitchFamily="18" charset="0"/>
              </a:rPr>
              <a:t> </a:t>
            </a:r>
            <a:r>
              <a:rPr lang="en-US" sz="3600" b="1" dirty="0" err="1" smtClean="0">
                <a:solidFill>
                  <a:srgbClr val="FFC000"/>
                </a:solidFill>
                <a:latin typeface="Times New Roman" pitchFamily="18" charset="0"/>
              </a:rPr>
              <a:t>hỗn</a:t>
            </a:r>
            <a:r>
              <a:rPr lang="en-US" sz="3600" b="1" dirty="0" smtClean="0">
                <a:solidFill>
                  <a:srgbClr val="FFC000"/>
                </a:solidFill>
                <a:latin typeface="Times New Roman" pitchFamily="18" charset="0"/>
              </a:rPr>
              <a:t> </a:t>
            </a:r>
            <a:r>
              <a:rPr lang="en-US" sz="3600" b="1" dirty="0" err="1" smtClean="0">
                <a:solidFill>
                  <a:srgbClr val="FFC000"/>
                </a:solidFill>
                <a:latin typeface="Times New Roman" pitchFamily="18" charset="0"/>
              </a:rPr>
              <a:t>độn</a:t>
            </a:r>
            <a:r>
              <a:rPr lang="en-US" sz="3600" b="1" dirty="0" smtClean="0">
                <a:solidFill>
                  <a:srgbClr val="FFC000"/>
                </a:solidFill>
                <a:latin typeface="Times New Roman" pitchFamily="18" charset="0"/>
              </a:rPr>
              <a:t>, </a:t>
            </a:r>
            <a:r>
              <a:rPr lang="en-US" sz="3600" b="1" dirty="0" err="1" smtClean="0">
                <a:solidFill>
                  <a:srgbClr val="FFC000"/>
                </a:solidFill>
                <a:latin typeface="Times New Roman" pitchFamily="18" charset="0"/>
              </a:rPr>
              <a:t>không</a:t>
            </a:r>
            <a:r>
              <a:rPr lang="en-US" sz="3600" b="1" dirty="0" smtClean="0">
                <a:solidFill>
                  <a:srgbClr val="FFC000"/>
                </a:solidFill>
                <a:latin typeface="Times New Roman" pitchFamily="18" charset="0"/>
              </a:rPr>
              <a:t> </a:t>
            </a:r>
            <a:r>
              <a:rPr lang="en-US" sz="3600" b="1" dirty="0" err="1" smtClean="0">
                <a:solidFill>
                  <a:srgbClr val="FFC000"/>
                </a:solidFill>
                <a:latin typeface="Times New Roman" pitchFamily="18" charset="0"/>
              </a:rPr>
              <a:t>ngừng</a:t>
            </a:r>
            <a:r>
              <a:rPr lang="en-US" sz="3600" b="1" dirty="0" smtClean="0">
                <a:solidFill>
                  <a:srgbClr val="FFC000"/>
                </a:solidFill>
                <a:latin typeface="Times New Roman" pitchFamily="18" charset="0"/>
              </a:rPr>
              <a:t>, </a:t>
            </a:r>
            <a:r>
              <a:rPr lang="en-US" sz="3600" b="1" dirty="0" err="1">
                <a:solidFill>
                  <a:srgbClr val="FFC000"/>
                </a:solidFill>
                <a:latin typeface="Times New Roman" pitchFamily="18" charset="0"/>
              </a:rPr>
              <a:t>va</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chạm</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vào</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hạt</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phấn</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hoa</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từ</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nhiều</a:t>
            </a:r>
            <a:r>
              <a:rPr lang="en-US" sz="3600" b="1" dirty="0">
                <a:solidFill>
                  <a:srgbClr val="FFC000"/>
                </a:solidFill>
                <a:latin typeface="Times New Roman" pitchFamily="18" charset="0"/>
              </a:rPr>
              <a:t> </a:t>
            </a:r>
            <a:r>
              <a:rPr lang="en-US" sz="3600" b="1" dirty="0" err="1">
                <a:solidFill>
                  <a:srgbClr val="FFC000"/>
                </a:solidFill>
                <a:latin typeface="Times New Roman" pitchFamily="18" charset="0"/>
              </a:rPr>
              <a:t>phía</a:t>
            </a:r>
            <a:r>
              <a:rPr lang="en-US" sz="3600" b="1" dirty="0">
                <a:solidFill>
                  <a:srgbClr val="FFC0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par>
                                <p:cTn id="11" presetID="4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Oval 17"/>
          <p:cNvSpPr>
            <a:spLocks noChangeArrowheads="1"/>
          </p:cNvSpPr>
          <p:nvPr/>
        </p:nvSpPr>
        <p:spPr bwMode="auto">
          <a:xfrm>
            <a:off x="5292724" y="631825"/>
            <a:ext cx="3622675" cy="3787775"/>
          </a:xfrm>
          <a:prstGeom prst="ellipse">
            <a:avLst/>
          </a:prstGeom>
          <a:solidFill>
            <a:srgbClr val="99CCFF"/>
          </a:solidFill>
          <a:ln w="9525">
            <a:solidFill>
              <a:schemeClr val="tx1"/>
            </a:solidFill>
            <a:round/>
            <a:headEnd/>
            <a:tailEnd/>
          </a:ln>
        </p:spPr>
        <p:txBody>
          <a:bodyPr wrap="none" anchor="ctr"/>
          <a:lstStyle/>
          <a:p>
            <a:pPr eaLnBrk="1" hangingPunct="1"/>
            <a:endParaRPr lang="vi-VN" altLang="vi-VN" sz="1800">
              <a:latin typeface="Arial" charset="0"/>
              <a:cs typeface="Arial" charset="0"/>
            </a:endParaRPr>
          </a:p>
        </p:txBody>
      </p:sp>
      <p:pic>
        <p:nvPicPr>
          <p:cNvPr id="73746" name="Picture 18" descr="Ball"/>
          <p:cNvPicPr>
            <a:picLocks noChangeAspect="1" noChangeArrowheads="1"/>
          </p:cNvPicPr>
          <p:nvPr/>
        </p:nvPicPr>
        <p:blipFill>
          <a:blip r:embed="rId2"/>
          <a:srcRect/>
          <a:stretch>
            <a:fillRect/>
          </a:stretch>
        </p:blipFill>
        <p:spPr bwMode="auto">
          <a:xfrm>
            <a:off x="7391400" y="2971800"/>
            <a:ext cx="87313" cy="87313"/>
          </a:xfrm>
          <a:prstGeom prst="rect">
            <a:avLst/>
          </a:prstGeom>
          <a:noFill/>
          <a:ln w="9525">
            <a:noFill/>
            <a:miter lim="800000"/>
            <a:headEnd/>
            <a:tailEnd/>
          </a:ln>
        </p:spPr>
      </p:pic>
      <p:pic>
        <p:nvPicPr>
          <p:cNvPr id="73747" name="Picture 19" descr="Ball"/>
          <p:cNvPicPr>
            <a:picLocks noChangeAspect="1" noChangeArrowheads="1"/>
          </p:cNvPicPr>
          <p:nvPr/>
        </p:nvPicPr>
        <p:blipFill>
          <a:blip r:embed="rId2"/>
          <a:srcRect/>
          <a:stretch>
            <a:fillRect/>
          </a:stretch>
        </p:blipFill>
        <p:spPr bwMode="auto">
          <a:xfrm>
            <a:off x="6858000" y="3543300"/>
            <a:ext cx="87313" cy="87313"/>
          </a:xfrm>
          <a:prstGeom prst="rect">
            <a:avLst/>
          </a:prstGeom>
          <a:noFill/>
          <a:ln w="9525">
            <a:noFill/>
            <a:miter lim="800000"/>
            <a:headEnd/>
            <a:tailEnd/>
          </a:ln>
        </p:spPr>
      </p:pic>
      <p:pic>
        <p:nvPicPr>
          <p:cNvPr id="73748" name="Picture 20" descr="Ball"/>
          <p:cNvPicPr>
            <a:picLocks noChangeAspect="1" noChangeArrowheads="1"/>
          </p:cNvPicPr>
          <p:nvPr/>
        </p:nvPicPr>
        <p:blipFill>
          <a:blip r:embed="rId2"/>
          <a:srcRect/>
          <a:stretch>
            <a:fillRect/>
          </a:stretch>
        </p:blipFill>
        <p:spPr bwMode="auto">
          <a:xfrm>
            <a:off x="6400800" y="3105150"/>
            <a:ext cx="87313" cy="87313"/>
          </a:xfrm>
          <a:prstGeom prst="rect">
            <a:avLst/>
          </a:prstGeom>
          <a:noFill/>
          <a:ln w="9525">
            <a:noFill/>
            <a:miter lim="800000"/>
            <a:headEnd/>
            <a:tailEnd/>
          </a:ln>
        </p:spPr>
      </p:pic>
      <p:pic>
        <p:nvPicPr>
          <p:cNvPr id="73749" name="Picture 21" descr="Ball"/>
          <p:cNvPicPr>
            <a:picLocks noChangeAspect="1" noChangeArrowheads="1"/>
          </p:cNvPicPr>
          <p:nvPr/>
        </p:nvPicPr>
        <p:blipFill>
          <a:blip r:embed="rId2"/>
          <a:srcRect/>
          <a:stretch>
            <a:fillRect/>
          </a:stretch>
        </p:blipFill>
        <p:spPr bwMode="auto">
          <a:xfrm>
            <a:off x="7010400" y="2057400"/>
            <a:ext cx="87313" cy="87313"/>
          </a:xfrm>
          <a:prstGeom prst="rect">
            <a:avLst/>
          </a:prstGeom>
          <a:noFill/>
          <a:ln w="9525">
            <a:noFill/>
            <a:miter lim="800000"/>
            <a:headEnd/>
            <a:tailEnd/>
          </a:ln>
        </p:spPr>
      </p:pic>
      <p:pic>
        <p:nvPicPr>
          <p:cNvPr id="73750" name="Picture 22" descr="Ball"/>
          <p:cNvPicPr>
            <a:picLocks noChangeAspect="1" noChangeArrowheads="1"/>
          </p:cNvPicPr>
          <p:nvPr/>
        </p:nvPicPr>
        <p:blipFill>
          <a:blip r:embed="rId2"/>
          <a:srcRect/>
          <a:stretch>
            <a:fillRect/>
          </a:stretch>
        </p:blipFill>
        <p:spPr bwMode="auto">
          <a:xfrm>
            <a:off x="6934200" y="2819400"/>
            <a:ext cx="87313" cy="87313"/>
          </a:xfrm>
          <a:prstGeom prst="rect">
            <a:avLst/>
          </a:prstGeom>
          <a:noFill/>
          <a:ln w="9525">
            <a:noFill/>
            <a:miter lim="800000"/>
            <a:headEnd/>
            <a:tailEnd/>
          </a:ln>
        </p:spPr>
      </p:pic>
      <p:pic>
        <p:nvPicPr>
          <p:cNvPr id="73751" name="Picture 23" descr="Ball"/>
          <p:cNvPicPr>
            <a:picLocks noChangeAspect="1" noChangeArrowheads="1"/>
          </p:cNvPicPr>
          <p:nvPr/>
        </p:nvPicPr>
        <p:blipFill>
          <a:blip r:embed="rId2"/>
          <a:srcRect/>
          <a:stretch>
            <a:fillRect/>
          </a:stretch>
        </p:blipFill>
        <p:spPr bwMode="auto">
          <a:xfrm>
            <a:off x="7848600" y="2514600"/>
            <a:ext cx="87313" cy="87313"/>
          </a:xfrm>
          <a:prstGeom prst="rect">
            <a:avLst/>
          </a:prstGeom>
          <a:noFill/>
          <a:ln w="9525">
            <a:noFill/>
            <a:miter lim="800000"/>
            <a:headEnd/>
            <a:tailEnd/>
          </a:ln>
        </p:spPr>
      </p:pic>
      <p:pic>
        <p:nvPicPr>
          <p:cNvPr id="73752" name="Picture 24" descr="Ball"/>
          <p:cNvPicPr>
            <a:picLocks noChangeAspect="1" noChangeArrowheads="1"/>
          </p:cNvPicPr>
          <p:nvPr/>
        </p:nvPicPr>
        <p:blipFill>
          <a:blip r:embed="rId2"/>
          <a:srcRect/>
          <a:stretch>
            <a:fillRect/>
          </a:stretch>
        </p:blipFill>
        <p:spPr bwMode="auto">
          <a:xfrm>
            <a:off x="7239000" y="2895600"/>
            <a:ext cx="87313" cy="87313"/>
          </a:xfrm>
          <a:prstGeom prst="rect">
            <a:avLst/>
          </a:prstGeom>
          <a:noFill/>
          <a:ln w="9525">
            <a:noFill/>
            <a:miter lim="800000"/>
            <a:headEnd/>
            <a:tailEnd/>
          </a:ln>
        </p:spPr>
      </p:pic>
      <p:pic>
        <p:nvPicPr>
          <p:cNvPr id="73753" name="Picture 25" descr="Ball"/>
          <p:cNvPicPr>
            <a:picLocks noChangeAspect="1" noChangeArrowheads="1"/>
          </p:cNvPicPr>
          <p:nvPr/>
        </p:nvPicPr>
        <p:blipFill>
          <a:blip r:embed="rId2"/>
          <a:srcRect/>
          <a:stretch>
            <a:fillRect/>
          </a:stretch>
        </p:blipFill>
        <p:spPr bwMode="auto">
          <a:xfrm>
            <a:off x="7818438" y="2582863"/>
            <a:ext cx="87312" cy="87312"/>
          </a:xfrm>
          <a:prstGeom prst="rect">
            <a:avLst/>
          </a:prstGeom>
          <a:noFill/>
          <a:ln w="9525">
            <a:noFill/>
            <a:miter lim="800000"/>
            <a:headEnd/>
            <a:tailEnd/>
          </a:ln>
        </p:spPr>
      </p:pic>
      <p:pic>
        <p:nvPicPr>
          <p:cNvPr id="73754" name="Picture 26" descr="Turtle_bullet3"/>
          <p:cNvPicPr>
            <a:picLocks noChangeAspect="1" noChangeArrowheads="1"/>
          </p:cNvPicPr>
          <p:nvPr/>
        </p:nvPicPr>
        <p:blipFill>
          <a:blip r:embed="rId3"/>
          <a:srcRect/>
          <a:stretch>
            <a:fillRect/>
          </a:stretch>
        </p:blipFill>
        <p:spPr bwMode="auto">
          <a:xfrm>
            <a:off x="6804025" y="2636838"/>
            <a:ext cx="455613" cy="436562"/>
          </a:xfrm>
          <a:prstGeom prst="rect">
            <a:avLst/>
          </a:prstGeom>
          <a:noFill/>
          <a:ln w="9525">
            <a:noFill/>
            <a:miter lim="800000"/>
            <a:headEnd/>
            <a:tailEnd/>
          </a:ln>
        </p:spPr>
      </p:pic>
      <p:pic>
        <p:nvPicPr>
          <p:cNvPr id="73772" name="Picture 44" descr="Ball"/>
          <p:cNvPicPr>
            <a:picLocks noChangeAspect="1" noChangeArrowheads="1"/>
          </p:cNvPicPr>
          <p:nvPr/>
        </p:nvPicPr>
        <p:blipFill>
          <a:blip r:embed="rId2"/>
          <a:srcRect/>
          <a:stretch>
            <a:fillRect/>
          </a:stretch>
        </p:blipFill>
        <p:spPr bwMode="auto">
          <a:xfrm>
            <a:off x="6553200" y="2541588"/>
            <a:ext cx="87313" cy="87312"/>
          </a:xfrm>
          <a:prstGeom prst="rect">
            <a:avLst/>
          </a:prstGeom>
          <a:noFill/>
          <a:ln w="9525">
            <a:noFill/>
            <a:miter lim="800000"/>
            <a:headEnd/>
            <a:tailEnd/>
          </a:ln>
        </p:spPr>
      </p:pic>
      <p:pic>
        <p:nvPicPr>
          <p:cNvPr id="73773" name="Picture 45" descr="Ball"/>
          <p:cNvPicPr>
            <a:picLocks noChangeAspect="1" noChangeArrowheads="1"/>
          </p:cNvPicPr>
          <p:nvPr/>
        </p:nvPicPr>
        <p:blipFill>
          <a:blip r:embed="rId2"/>
          <a:srcRect/>
          <a:stretch>
            <a:fillRect/>
          </a:stretch>
        </p:blipFill>
        <p:spPr bwMode="auto">
          <a:xfrm>
            <a:off x="7037388" y="2533650"/>
            <a:ext cx="93662" cy="93663"/>
          </a:xfrm>
          <a:prstGeom prst="rect">
            <a:avLst/>
          </a:prstGeom>
          <a:noFill/>
          <a:ln w="9525">
            <a:noFill/>
            <a:miter lim="800000"/>
            <a:headEnd/>
            <a:tailEnd/>
          </a:ln>
        </p:spPr>
      </p:pic>
      <p:pic>
        <p:nvPicPr>
          <p:cNvPr id="73774" name="Picture 46" descr="Ball"/>
          <p:cNvPicPr>
            <a:picLocks noChangeAspect="1" noChangeArrowheads="1"/>
          </p:cNvPicPr>
          <p:nvPr/>
        </p:nvPicPr>
        <p:blipFill>
          <a:blip r:embed="rId2"/>
          <a:srcRect/>
          <a:stretch>
            <a:fillRect/>
          </a:stretch>
        </p:blipFill>
        <p:spPr bwMode="auto">
          <a:xfrm>
            <a:off x="5524500" y="2693988"/>
            <a:ext cx="87313" cy="87312"/>
          </a:xfrm>
          <a:prstGeom prst="rect">
            <a:avLst/>
          </a:prstGeom>
          <a:noFill/>
          <a:ln w="9525">
            <a:noFill/>
            <a:miter lim="800000"/>
            <a:headEnd/>
            <a:tailEnd/>
          </a:ln>
        </p:spPr>
      </p:pic>
      <p:pic>
        <p:nvPicPr>
          <p:cNvPr id="73775" name="Picture 47" descr="Ball"/>
          <p:cNvPicPr>
            <a:picLocks noChangeAspect="1" noChangeArrowheads="1"/>
          </p:cNvPicPr>
          <p:nvPr/>
        </p:nvPicPr>
        <p:blipFill>
          <a:blip r:embed="rId2"/>
          <a:srcRect/>
          <a:stretch>
            <a:fillRect/>
          </a:stretch>
        </p:blipFill>
        <p:spPr bwMode="auto">
          <a:xfrm>
            <a:off x="6027738" y="2776538"/>
            <a:ext cx="87312" cy="87312"/>
          </a:xfrm>
          <a:prstGeom prst="rect">
            <a:avLst/>
          </a:prstGeom>
          <a:noFill/>
          <a:ln w="9525">
            <a:noFill/>
            <a:miter lim="800000"/>
            <a:headEnd/>
            <a:tailEnd/>
          </a:ln>
        </p:spPr>
      </p:pic>
      <p:pic>
        <p:nvPicPr>
          <p:cNvPr id="73776" name="Picture 48" descr="Ball"/>
          <p:cNvPicPr>
            <a:picLocks noChangeAspect="1" noChangeArrowheads="1"/>
          </p:cNvPicPr>
          <p:nvPr/>
        </p:nvPicPr>
        <p:blipFill>
          <a:blip r:embed="rId2"/>
          <a:srcRect/>
          <a:stretch>
            <a:fillRect/>
          </a:stretch>
        </p:blipFill>
        <p:spPr bwMode="auto">
          <a:xfrm>
            <a:off x="6523038" y="3143250"/>
            <a:ext cx="87312" cy="87313"/>
          </a:xfrm>
          <a:prstGeom prst="rect">
            <a:avLst/>
          </a:prstGeom>
          <a:noFill/>
          <a:ln w="9525">
            <a:noFill/>
            <a:miter lim="800000"/>
            <a:headEnd/>
            <a:tailEnd/>
          </a:ln>
        </p:spPr>
      </p:pic>
      <p:pic>
        <p:nvPicPr>
          <p:cNvPr id="73777" name="Picture 49" descr="Ball"/>
          <p:cNvPicPr>
            <a:picLocks noChangeAspect="1" noChangeArrowheads="1"/>
          </p:cNvPicPr>
          <p:nvPr/>
        </p:nvPicPr>
        <p:blipFill>
          <a:blip r:embed="rId2"/>
          <a:srcRect/>
          <a:stretch>
            <a:fillRect/>
          </a:stretch>
        </p:blipFill>
        <p:spPr bwMode="auto">
          <a:xfrm>
            <a:off x="6808788" y="2190750"/>
            <a:ext cx="87312" cy="87313"/>
          </a:xfrm>
          <a:prstGeom prst="rect">
            <a:avLst/>
          </a:prstGeom>
          <a:noFill/>
          <a:ln w="9525">
            <a:noFill/>
            <a:miter lim="800000"/>
            <a:headEnd/>
            <a:tailEnd/>
          </a:ln>
        </p:spPr>
      </p:pic>
      <p:pic>
        <p:nvPicPr>
          <p:cNvPr id="73778" name="Picture 50" descr="Ball"/>
          <p:cNvPicPr>
            <a:picLocks noChangeAspect="1" noChangeArrowheads="1"/>
          </p:cNvPicPr>
          <p:nvPr/>
        </p:nvPicPr>
        <p:blipFill>
          <a:blip r:embed="rId2"/>
          <a:srcRect/>
          <a:stretch>
            <a:fillRect/>
          </a:stretch>
        </p:blipFill>
        <p:spPr bwMode="auto">
          <a:xfrm>
            <a:off x="7323138" y="2343150"/>
            <a:ext cx="87312" cy="87313"/>
          </a:xfrm>
          <a:prstGeom prst="rect">
            <a:avLst/>
          </a:prstGeom>
          <a:noFill/>
          <a:ln w="9525">
            <a:noFill/>
            <a:miter lim="800000"/>
            <a:headEnd/>
            <a:tailEnd/>
          </a:ln>
        </p:spPr>
      </p:pic>
      <p:pic>
        <p:nvPicPr>
          <p:cNvPr id="73779" name="Picture 51" descr="Ball"/>
          <p:cNvPicPr>
            <a:picLocks noChangeAspect="1" noChangeArrowheads="1"/>
          </p:cNvPicPr>
          <p:nvPr/>
        </p:nvPicPr>
        <p:blipFill>
          <a:blip r:embed="rId2"/>
          <a:srcRect/>
          <a:stretch>
            <a:fillRect/>
          </a:stretch>
        </p:blipFill>
        <p:spPr bwMode="auto">
          <a:xfrm>
            <a:off x="7704138" y="2095500"/>
            <a:ext cx="87312" cy="87313"/>
          </a:xfrm>
          <a:prstGeom prst="rect">
            <a:avLst/>
          </a:prstGeom>
          <a:noFill/>
          <a:ln w="9525">
            <a:noFill/>
            <a:miter lim="800000"/>
            <a:headEnd/>
            <a:tailEnd/>
          </a:ln>
        </p:spPr>
      </p:pic>
      <p:pic>
        <p:nvPicPr>
          <p:cNvPr id="73780" name="Picture 52" descr="Ball"/>
          <p:cNvPicPr>
            <a:picLocks noChangeAspect="1" noChangeArrowheads="1"/>
          </p:cNvPicPr>
          <p:nvPr/>
        </p:nvPicPr>
        <p:blipFill>
          <a:blip r:embed="rId2"/>
          <a:srcRect/>
          <a:stretch>
            <a:fillRect/>
          </a:stretch>
        </p:blipFill>
        <p:spPr bwMode="auto">
          <a:xfrm>
            <a:off x="7467600" y="2514600"/>
            <a:ext cx="87313" cy="87313"/>
          </a:xfrm>
          <a:prstGeom prst="rect">
            <a:avLst/>
          </a:prstGeom>
          <a:noFill/>
          <a:ln w="9525">
            <a:noFill/>
            <a:miter lim="800000"/>
            <a:headEnd/>
            <a:tailEnd/>
          </a:ln>
        </p:spPr>
      </p:pic>
      <p:pic>
        <p:nvPicPr>
          <p:cNvPr id="73781" name="Picture 53" descr="Ball"/>
          <p:cNvPicPr>
            <a:picLocks noChangeAspect="1" noChangeArrowheads="1"/>
          </p:cNvPicPr>
          <p:nvPr/>
        </p:nvPicPr>
        <p:blipFill>
          <a:blip r:embed="rId2"/>
          <a:srcRect/>
          <a:stretch>
            <a:fillRect/>
          </a:stretch>
        </p:blipFill>
        <p:spPr bwMode="auto">
          <a:xfrm>
            <a:off x="7162800" y="2286000"/>
            <a:ext cx="87313" cy="87313"/>
          </a:xfrm>
          <a:prstGeom prst="rect">
            <a:avLst/>
          </a:prstGeom>
          <a:noFill/>
          <a:ln w="9525">
            <a:noFill/>
            <a:miter lim="800000"/>
            <a:headEnd/>
            <a:tailEnd/>
          </a:ln>
        </p:spPr>
      </p:pic>
      <p:pic>
        <p:nvPicPr>
          <p:cNvPr id="73782" name="Picture 54" descr="Ball"/>
          <p:cNvPicPr>
            <a:picLocks noChangeAspect="1" noChangeArrowheads="1"/>
          </p:cNvPicPr>
          <p:nvPr/>
        </p:nvPicPr>
        <p:blipFill>
          <a:blip r:embed="rId2"/>
          <a:srcRect/>
          <a:stretch>
            <a:fillRect/>
          </a:stretch>
        </p:blipFill>
        <p:spPr bwMode="auto">
          <a:xfrm>
            <a:off x="7162800" y="2971800"/>
            <a:ext cx="87313" cy="87313"/>
          </a:xfrm>
          <a:prstGeom prst="rect">
            <a:avLst/>
          </a:prstGeom>
          <a:noFill/>
          <a:ln w="9525">
            <a:noFill/>
            <a:miter lim="800000"/>
            <a:headEnd/>
            <a:tailEnd/>
          </a:ln>
        </p:spPr>
      </p:pic>
      <p:pic>
        <p:nvPicPr>
          <p:cNvPr id="73783" name="Picture 55" descr="Ball"/>
          <p:cNvPicPr>
            <a:picLocks noChangeAspect="1" noChangeArrowheads="1"/>
          </p:cNvPicPr>
          <p:nvPr/>
        </p:nvPicPr>
        <p:blipFill>
          <a:blip r:embed="rId2"/>
          <a:srcRect/>
          <a:stretch>
            <a:fillRect/>
          </a:stretch>
        </p:blipFill>
        <p:spPr bwMode="auto">
          <a:xfrm>
            <a:off x="7056438" y="2933700"/>
            <a:ext cx="87312" cy="87313"/>
          </a:xfrm>
          <a:prstGeom prst="rect">
            <a:avLst/>
          </a:prstGeom>
          <a:noFill/>
          <a:ln w="9525">
            <a:noFill/>
            <a:miter lim="800000"/>
            <a:headEnd/>
            <a:tailEnd/>
          </a:ln>
        </p:spPr>
      </p:pic>
      <p:sp>
        <p:nvSpPr>
          <p:cNvPr id="16420" name="Rectangle 36"/>
          <p:cNvSpPr>
            <a:spLocks noChangeArrowheads="1"/>
          </p:cNvSpPr>
          <p:nvPr/>
        </p:nvSpPr>
        <p:spPr bwMode="auto">
          <a:xfrm>
            <a:off x="228600" y="2514600"/>
            <a:ext cx="4684712" cy="1603375"/>
          </a:xfrm>
          <a:prstGeom prst="rect">
            <a:avLst/>
          </a:prstGeom>
          <a:noFill/>
          <a:ln w="28575">
            <a:solidFill>
              <a:srgbClr val="0000FF"/>
            </a:solidFill>
            <a:miter lim="800000"/>
            <a:headEnd/>
            <a:tailEnd/>
          </a:ln>
          <a:effectLst/>
        </p:spPr>
        <p:txBody>
          <a:bodyPr anchor="ctr"/>
          <a:lstStyle/>
          <a:p>
            <a:pPr eaLnBrk="1" hangingPunct="1"/>
            <a:r>
              <a:rPr lang="en-US" altLang="vi-VN" sz="3600" b="1" dirty="0" err="1">
                <a:latin typeface="Times New Roman" pitchFamily="18" charset="0"/>
                <a:cs typeface="Times New Roman" pitchFamily="18" charset="0"/>
              </a:rPr>
              <a:t>Các</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nguyên</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tử</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phân</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tử</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chuyển</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động</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hỗn</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độn</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không</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ngừng</a:t>
            </a:r>
            <a:r>
              <a:rPr lang="en-US" altLang="vi-VN" sz="3600" b="1" dirty="0">
                <a:latin typeface="Times New Roman" pitchFamily="18" charset="0"/>
                <a:cs typeface="Times New Roman" pitchFamily="18"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utoRev="1" fill="hold" nodeType="withEffect">
                                  <p:stCondLst>
                                    <p:cond delay="0"/>
                                  </p:stCondLst>
                                  <p:childTnLst>
                                    <p:animMotion origin="layout" path="M 0.01821 -0.08475 C 0.01995 -0.08244 0.02134 -0.07943 0.02342 -0.07781 C 0.02654 -0.07549 0.03366 -0.07318 0.03366 -0.07295 C 0.03262 -0.07087 0.0321 -0.06786 0.03036 -0.06647 C 0.02845 -0.06462 0.02429 -0.06716 0.02342 -0.06415 C 0.0229 -0.0623 0.0295 -0.0498 0.03036 -0.04795 C 0.0229 -0.03059 0.01335 -0.01786 0.0045 -0.00212 C 0.00901 -0.00142 0.01422 -0.00304 0.01821 0.0002 C 0.01995 0.00159 0.01439 0.00298 0.013 0.00483 C 0.00345 0.01756 0.01248 0.01201 0.00276 0.0164 C -0.00106 0.00876 -0.00193 0.00113 -0.00609 -0.00651 C -0.01182 0.00113 -0.01148 -0.00026 -0.01651 0.00946 C -0.01877 0.01409 -0.02311 0.02335 -0.02311 0.02358 C -0.02033 0.03423 -0.01755 0.03678 -0.00939 0.03955 C -0.0146 0.0465 -0.01877 0.04812 -0.02484 0.05321 C -0.02537 0.04719 -0.02398 0.04001 -0.02658 0.03492 C -0.02797 0.03261 -0.03005 0.03793 -0.03179 0.03955 C -0.03804 0.04557 -0.04099 0.05251 -0.04724 0.05784 C -0.04203 0.06802 -0.03925 0.06895 -0.03005 0.0715 C -0.02068 0.07775 -0.02033 0.07566 -0.03179 0.07844 C -0.03526 0.07937 -0.03873 0.08052 -0.04221 0.08076 C -0.0554 0.08191 -0.06859 0.08238 -0.08179 0.08307 C -0.08127 0.07913 -0.08162 0.07474 -0.08005 0.0715 C -0.07745 0.06594 -0.07224 0.06339 -0.06964 0.05784 C -0.06859 0.05552 -0.06738 0.05321 -0.06634 0.05113 C -0.06894 0.04557 -0.07554 0.03284 -0.06964 0.02566 C -0.06773 0.02335 -0.05262 0.01964 -0.04898 0.01872 C -0.05175 0.00738 -0.05609 0.00298 -0.0646 0.0002 C -0.06582 -0.00212 -0.06668 -0.00466 -0.06807 -0.00651 C -0.06946 -0.00837 -0.07276 -0.00837 -0.07311 -0.01114 C -0.07432 -0.02249 -0.06269 -0.02272 -0.05766 -0.02503 C -0.07068 -0.03661 -0.08266 -0.01809 -0.087 -0.041 C -0.08752 -0.04957 -0.08353 -0.06137 -0.08873 -0.06647 C -0.09221 -0.06971 -0.11217 -0.06392 -0.11964 -0.06184 C -0.12085 -0.05952 -0.12398 -0.05744 -0.12311 -0.05489 C -0.12137 -0.0498 -0.10696 -0.04448 -0.10418 -0.04332 C -0.07068 -0.02989 -0.08439 -0.03846 -0.06807 -0.02735 C -0.06165 -0.04424 -0.06547 -0.06253 -0.06113 -0.08012 C -0.07641 -0.09054 -0.06998 -0.0873 -0.08005 -0.0917 C -0.09221 -0.06739 -0.05679 -0.06739 -0.04898 -0.06647 C -0.04724 -0.06485 -0.04568 -0.06068 -0.04377 -0.06184 C -0.04221 -0.06299 -0.04498 -0.06647 -0.0455 -0.06878 C -0.0462 -0.07179 -0.04672 -0.0748 -0.04724 -0.07781 C -0.04776 -0.08707 -0.04637 -0.09679 -0.04898 -0.10536 C -0.05175 -0.11438 -0.087 -0.12781 -0.05939 -0.12156 C -0.05193 -0.11762 -0.04464 -0.11299 -0.037 -0.10999 C -0.01356 -0.10049 0.02029 -0.0917 -0.00609 -0.09864 C -0.01269 -0.10744 -0.01391 -0.11508 -0.01807 -0.12619 C -0.02276 -0.13915 -0.02832 -0.15651 -0.03526 -0.16739 C -0.03717 -0.1704 -0.04012 -0.17179 -0.04221 -0.17434 C -0.05453 -0.18892 -0.0455 -0.18429 -0.05766 -0.18823 C -0.06738 -0.19679 -0.0745 -0.19448 -0.06634 -0.17434 C -0.06252 -0.16485 -0.05418 -0.16114 -0.04724 -0.15813 C -0.03509 -0.1623 -0.04498 -0.15698 -0.03526 -0.16994 C -0.03109 -0.17526 -0.02432 -0.17712 -0.01964 -0.18128 C -0.01287 -0.17434 -0.00887 -0.16739 -0.00418 -0.15813 C -0.00123 -0.16346 0.00154 -0.16878 0.0045 -0.17434 C 0.00623 -0.17758 0.0071 -0.1667 0.00779 -0.16276 C 0.01075 -0.14725 0.01283 -0.13637 0.01647 -0.12156 C 0.01526 -0.11392 0.01543 -0.10582 0.013 -0.09864 C 0.0118 -0.09517 0.00745 -0.09517 0.00623 -0.0917 C 0.00293 -0.0829 0.01404 -0.08244 0.02168 -0.08012 C 0.02811 -0.07804 0.04582 -0.07573 0.05102 -0.06878 " pathEditMode="fixed" rAng="0" ptsTypes="ffffffffffffffffffffffffffffffffffffffffffffffffffffffffffffffA">
                                      <p:cBhvr>
                                        <p:cTn id="6" dur="10000" fill="hold"/>
                                        <p:tgtEl>
                                          <p:spTgt spid="73754"/>
                                        </p:tgtEl>
                                        <p:attrNameLst>
                                          <p:attrName>ppt_x</p:attrName>
                                          <p:attrName>ppt_y</p:attrName>
                                        </p:attrNameLst>
                                      </p:cBhvr>
                                      <p:rCtr x="-55" y="28"/>
                                    </p:animMotion>
                                  </p:childTnLst>
                                </p:cTn>
                              </p:par>
                              <p:par>
                                <p:cTn id="7" presetID="0" presetClass="path" presetSubtype="0" repeatCount="indefinite" autoRev="1" fill="hold" nodeType="withEffect">
                                  <p:stCondLst>
                                    <p:cond delay="0"/>
                                  </p:stCondLst>
                                  <p:childTnLst>
                                    <p:animMotion origin="layout" path="M -0.05816 -0.06343 C -0.05973 -0.07709 -0.06094 -0.08843 -0.06493 -0.10116 C -0.06615 -0.10949 -0.0665 -0.13148 -0.0698 -0.10787 C -0.06893 -0.09028 -0.06719 -0.05672 -0.06146 -0.03889 C -0.05608 -0.02223 -0.04983 -0.00602 -0.04653 0.01203 C -0.04341 0.02893 -0.04063 0.04676 -0.03646 0.06342 C -0.03594 0.06852 -0.03612 0.07407 -0.0349 0.0787 C -0.03334 0.08495 -0.02813 0.09629 -0.02813 0.09676 C -0.02118 0.06666 -0.01789 0.02963 -0.0316 0.00324 C -0.03577 -0.01459 -0.03542 -0.03241 -0.04323 -0.04792 C -0.04375 -0.05023 -0.0441 -0.05255 -0.0448 -0.05463 C -0.04584 -0.05764 -0.0474 -0.06019 -0.04827 -0.06343 C -0.05226 -0.07917 -0.0507 -0.09491 -0.0566 -0.11019 C -0.08264 -0.0507 -0.07153 0.03148 -0.0599 0.09629 C -0.05886 0.09213 -0.05782 0.08773 -0.0566 0.08333 C -0.05452 0.07592 -0.04983 0.06134 -0.04983 0.06157 C -0.04566 0.03148 -0.04323 -0.0044 -0.0566 -0.0301 C -0.06407 -0.06065 -0.06598 -0.09144 -0.06823 -0.12338 C -0.07761 -0.11088 -0.07171 -0.11968 -0.08316 -0.09676 C -0.08542 -0.09236 -0.08993 -0.08334 -0.08993 -0.08311 C -0.0915 -0.07176 -0.09323 -0.06204 -0.09827 -0.05232 C -0.09879 -0.05 -0.10122 -0.04699 -0.09983 -0.04561 C -0.09792 -0.04422 -0.09549 -0.04723 -0.09323 -0.04792 C -0.09046 -0.04885 -0.08768 -0.04931 -0.0849 -0.05 C -0.07969 -0.05741 -0.07223 -0.05903 -0.06493 -0.06111 C -0.0375 -0.05394 -0.05382 -0.05857 -0.0165 -0.04561 C -0.0132 -0.04445 -0.01007 -0.04213 -0.0066 -0.04121 C -0.00157 -0.03982 0.01354 -0.03889 0.0085 -0.03889 C -0.00816 -0.03889 -0.02483 -0.04051 -0.0415 -0.04121 C -0.04098 -0.04723 -0.04028 -0.05301 -0.03993 -0.05903 C -0.03924 -0.07246 -0.03924 -0.08588 -0.0382 -0.09908 C -0.03803 -0.10139 -0.0349 -0.10463 -0.03646 -0.10556 C -0.0382 -0.10672 -0.03976 -0.10255 -0.0415 -0.10116 C -0.04462 -0.09491 -0.04601 -0.08889 -0.04983 -0.08334 C -0.05382 -0.07014 -0.05504 -0.05625 -0.0599 -0.04352 C -0.05313 -0.025 -0.04358 -0.01598 -0.03316 -0.00116 C -0.02674 0.00787 -0.02101 0.01805 -0.01493 0.02777 C -0.00921 0.03703 -0.00365 0.04004 0.00173 0.05023 C -0.00191 0.02939 -0.01875 0.00902 -0.02813 -0.00787 C -0.0316 -0.01459 -0.0382 -0.02778 -0.0382 -0.02755 C -0.03993 -0.03912 -0.03941 -0.04375 -0.04653 -0.05 C -0.05382 -0.04931 -0.06112 -0.04954 -0.06823 -0.04792 C -0.07535 -0.0463 -0.08334 -0.03681 -0.08993 -0.03241 C -0.09445 -0.02639 -0.09896 -0.02315 -0.10487 -0.01898 C -0.11389 -0.00324 -0.11025 -0.01158 -0.10487 -0.01459 C -0.10278 -0.01598 -0.10053 -0.01598 -0.09827 -0.01667 C -0.08889 -0.0294 -0.07275 -0.03611 -0.0599 -0.03889 C -0.0599 -0.03866 -0.06216 -0.03311 -0.0632 -0.0301 C -0.06771 0.00972 -0.06563 0.04676 -0.0566 0.08541 C -0.05018 0.08264 -0.04983 0.08472 -0.04983 0.07245 C -0.04983 0.04166 -0.05 0.00648 -0.0566 -0.02338 C -0.05712 -0.0301 -0.05816 -0.03681 -0.05816 -0.04352 C -0.05816 -0.04885 -0.05799 -0.03264 -0.0566 -0.02778 C -0.05469 -0.02061 -0.05087 -0.01459 -0.04827 -0.00787 C -0.04011 0.0125 -0.04271 0.00972 -0.0316 0.02986 C -0.0257 0.04051 -0.0132 0.06134 -0.0132 0.06157 C -0.01216 0.06504 -0.01112 0.06875 -0.0099 0.07245 C -0.00886 0.07546 -0.00625 0.08426 -0.0066 0.08102 C -0.0099 0.04236 -0.02622 0.00949 -0.0448 -0.01898 C -0.04601 -0.02639 -0.04514 -0.03519 -0.04827 -0.04121 C -0.04931 -0.04352 -0.04948 -0.04792 -0.05157 -0.04792 C -0.0533 -0.04792 -0.05122 -0.04283 -0.04983 -0.04121 C -0.04532 -0.03588 -0.03959 -0.03287 -0.0349 -0.02778 C -0.03073 -0.02338 -0.02761 -0.01667 -0.02327 -0.01227 C -0.01858 -0.00764 -0.01285 -0.00579 -0.00816 -0.00116 C -0.00139 0.00509 0.00191 0.01273 0.01007 0.01666 C 0.0026 0.00277 -0.01337 -0.00787 -0.02483 -0.01667 C -0.03629 -0.03704 -0.04028 -0.03611 -0.02813 -0.03241 C -0.02032 -0.02709 -0.01216 -0.02315 -0.00487 -0.01667 C 0.04218 0.0243 -0.02223 -0.02107 0.02673 0.01435 C 0.03437 0.0199 0.05017 0.02986 0.05017 0.03009 C 0.04305 0.01527 0.0342 0.01203 0.02343 0.00324 C 0.01875 -0.0007 0.01458 -0.00602 0.01007 -0.01019 C 0.00191 -0.01783 -0.0066 -0.025 -0.01493 -0.03241 C -0.01719 -0.03449 -0.02153 -0.03889 -0.02153 -0.03866 C -0.02587 -0.04769 -0.02969 -0.04746 -0.0349 -0.05463 C -0.01841 -0.05973 -0.0224 -0.05926 0.00677 -0.05463 C 0.00937 -0.05417 0.01597 -0.04908 0.01354 -0.05 C 0.00659 -0.05232 0.00017 -0.05602 -0.0066 -0.05903 C -0.01632 -0.06343 -0.03646 -0.07014 -0.03646 -0.06991 C -0.03421 -0.07153 -0.03212 -0.07338 -0.02987 -0.07454 C -0.02778 -0.0757 -0.02518 -0.07523 -0.02327 -0.07686 C -0.01997 -0.07986 -0.01771 -0.08426 -0.01493 -0.08797 C -0.01372 -0.08936 -0.01146 -0.09236 -0.01146 -0.09213 C -0.00955 -0.10047 -0.00782 -0.10139 -0.0165 -0.09676 C -0.02743 -0.09074 -0.03403 -0.07986 -0.04323 -0.07014 C -0.04428 -0.06713 -0.04827 -0.05903 -0.04653 -0.06111 C -0.03421 -0.07709 -0.02292 -0.10394 -0.00816 -0.11667 C -0.00191 -0.12917 -0.00886 -0.11875 0.00173 -0.12547 C 0.00312 -0.12639 0.00399 -0.12848 0.0052 -0.12986 C 0.00954 -0.13449 0.01163 -0.13519 0.01684 -0.13866 C 0.01406 -0.13936 0.01128 -0.14213 0.0085 -0.14098 C 0.00017 -0.1375 -0.01493 -0.12547 -0.01493 -0.12523 C -0.01823 -0.1213 -0.02136 -0.11644 -0.02483 -0.11227 C -0.02743 -0.10903 -0.03073 -0.10672 -0.03316 -0.10348 C -0.03351 -0.10301 -0.0415 -0.09005 -0.0415 -0.08982 C -0.04202 -0.08704 -0.04115 -0.07986 -0.04323 -0.08125 C -0.04566 -0.08311 -0.0448 -0.08866 -0.0448 -0.09236 C -0.0448 -0.11204 -0.04271 -0.14236 -0.0415 -0.16343 C -0.04202 -0.17014 -0.03976 -0.17871 -0.04323 -0.18334 C -0.04566 -0.18635 -0.04549 -0.17454 -0.04653 -0.17014 C -0.04809 -0.16366 -0.04827 -0.15648 -0.04983 -0.14977 C -0.05174 -0.12523 -0.05382 -0.10463 -0.05487 -0.07894 C -0.05816 -0.08195 -0.06146 -0.08542 -0.06493 -0.08797 C -0.0665 -0.08912 -0.06823 -0.08889 -0.0698 -0.09005 C -0.07327 -0.0926 -0.08264 -0.10301 -0.07987 -0.09908 C -0.07171 -0.0875 -0.08282 -0.10394 -0.07153 -0.08334 C -0.06407 -0.06968 -0.05469 -0.06019 -0.04827 -0.04561 C -0.05834 -0.04144 -0.05053 -0.04306 -0.0665 -0.05232 C -0.07848 -0.05926 -0.09098 -0.06135 -0.10313 -0.06783 C -0.09202 -0.05047 -0.08073 -0.0426 -0.0665 -0.0301 C -0.04723 -0.0132 -0.0323 0.0081 -0.0448 -0.01667 C -0.04566 -0.01875 -0.04705 -0.01968 -0.04827 -0.0213 C -0.04705 -0.01088 -0.04775 0.00023 -0.0448 0.00995 C -0.04323 0.01504 -0.0283 0.04444 -0.02327 0.05463 C -0.02674 0.03148 -0.025 0.02986 -0.03646 0.00995 C -0.07188 -0.05162 -0.05764 -0.01459 -0.06823 -0.04352 C -0.06355 -0.01204 -0.05834 0.00393 -0.04827 0.03217 C -0.0415 0.05162 -0.04289 0.04328 -0.0349 0.05902 C -0.03195 0.06481 -0.02657 0.07662 -0.02657 0.07708 C -0.025 0.0868 -0.02171 0.09328 -0.0198 0.10324 C -0.01632 0.08356 -0.01615 0.08842 -0.02483 0.05671 C -0.02813 0.04398 -0.0382 0.02106 -0.0382 0.02129 C -0.04046 0.00625 -0.04428 -0.00718 -0.04827 -0.0213 C -0.05122 -0.04676 -0.04809 -0.025 -0.05157 -0.04121 C -0.05226 -0.04422 -0.05313 -0.05 -0.05313 -0.04977 " pathEditMode="fixed" rAng="0" ptsTypes="AAAAAAAAAAAAAAAAAAAAAAAAAAAAAAAAAAAAAAAAAAAAAAAAAAAAAAAAAAAAAAAAAAAAAAAAAAAAAAAAAAAAAAAAAAAAAAAAAAAAAAAAAAAAAAAAAAAAAAAAAAAAAA">
                                      <p:cBhvr>
                                        <p:cTn id="8" dur="12000" fill="hold"/>
                                        <p:tgtEl>
                                          <p:spTgt spid="73778"/>
                                        </p:tgtEl>
                                        <p:attrNameLst>
                                          <p:attrName>ppt_x</p:attrName>
                                          <p:attrName>ppt_y</p:attrName>
                                        </p:attrNameLst>
                                      </p:cBhvr>
                                      <p:rCtr x="28" y="23"/>
                                    </p:animMotion>
                                  </p:childTnLst>
                                </p:cTn>
                              </p:par>
                              <p:par>
                                <p:cTn id="9" presetID="0" presetClass="path" presetSubtype="0" repeatCount="indefinite" autoRev="1" fill="hold" nodeType="withEffect">
                                  <p:stCondLst>
                                    <p:cond delay="0"/>
                                  </p:stCondLst>
                                  <p:childTnLst>
                                    <p:animMotion origin="layout" path="M -0.04028 -0.05138 C -0.02813 -0.03518 -0.0191 -0.02175 -0.00365 -0.00925 C 0.00677 -0.00069 0.01788 0.00625 0.02812 0.01528 C 0.03663 -0.00208 0.02586 -0.02106 0.01649 -0.03356 C 0.01128 -0.0405 0.00486 -0.04143 -0.00191 -0.04467 C -0.01372 -0.05 -0.02483 -0.05625 -0.03698 -0.06041 C -0.03872 -0.07037 -0.04428 -0.0824 -0.04862 -0.09143 C -0.05035 -0.09884 -0.05348 -0.10185 -0.05521 -0.10925 C -0.05834 -0.09305 -0.05695 -0.04351 -0.04028 -0.03588 C -0.03716 -0.04791 -0.03438 -0.05856 -0.02518 -0.0625 C -0.01789 -0.07222 -0.01059 -0.07939 -0.00191 -0.08703 C -0.00018 -0.08842 0.00138 -0.09004 0.00312 -0.09143 C 0.00486 -0.09282 0.00816 -0.09583 0.00816 -0.0956 C 0.01371 -0.10694 0.01597 -0.1081 -0.00521 -0.09814 C -0.00782 -0.09699 -0.00955 -0.09328 -0.01198 -0.09143 C -0.02362 -0.08287 -0.02309 -0.08541 -0.03351 -0.07152 C -0.03629 -0.06782 -0.04184 -0.06041 -0.04184 -0.06018 C -0.0224 -0.0537 -0.00348 -0.0456 0.01649 -0.04259 C -0.02049 -0.04074 -0.05504 -0.03819 -0.09184 -0.04027 C -0.075 -0.04791 -0.08125 -0.04305 -0.07188 -0.05138 C -0.06632 -0.05069 -0.05973 -0.0537 -0.05521 -0.0493 C -0.05434 -0.04838 -0.06146 -0.03032 -0.06198 -0.02916 C -0.06493 -0.00763 -0.06511 0.01135 -0.06355 0.03287 C -0.05348 0.01181 -0.05886 0.02037 -0.04862 0.00625 C -0.04688 -0.00023 -0.04636 -0.00277 -0.04358 -0.00925 C -0.04098 -0.01527 -0.03525 -0.02708 -0.03525 -0.02685 C -0.03473 -0.03009 -0.03577 -0.03611 -0.03351 -0.03588 C -0.0191 -0.03449 0.00989 -0.00925 0.01979 -0.00254 C 0.05434 0.02107 0.04566 0.01135 0.07638 0.03496 C 0.08541 0.0419 0.10312 0.05741 0.10312 0.05764 C 0.09757 0.03565 0.07152 0.025 0.05816 0.01528 C 0.03576 -0.00115 0.01354 -0.02384 -0.01198 -0.02916 C -0.02431 -0.03726 -0.03837 -0.03425 -0.00521 -0.03819 C 0.00677 -0.04305 0.01232 -0.04606 0.02638 -0.0493 C 0.01145 -0.05763 -0.00018 -0.07338 -0.01528 -0.08032 C -0.01858 -0.07963 -0.02362 -0.08194 -0.02518 -0.078 C -0.02848 -0.06898 -0.01441 -0.05023 -0.01198 -0.04699 C 0.00503 -0.0243 -0.00296 -0.03958 0.01145 -0.01805 C 0.01892 -0.00694 0.03125 0.01945 0.04149 0.02848 C 0.03333 0.0132 0.02847 0.01667 0.01649 0.00857 C 0.0026 -0.00069 -0.00973 -0.01342 -0.02362 -0.02245 C -0.02691 -0.02685 -0.03021 -0.03148 -0.03351 -0.03588 C -0.03507 -0.03796 -0.03455 -0.04166 -0.03525 -0.04467 C -0.03698 -0.05231 -0.0382 -0.0618 -0.04028 -0.06921 C -0.04271 -0.078 -0.04879 -0.09189 -0.05365 -0.09814 C -0.06702 -0.09189 -0.05678 -0.07152 -0.05018 -0.0625 C -0.04827 -0.05995 -0.04584 -0.05787 -0.04358 -0.05578 C -0.04028 -0.05277 -0.03351 -0.04699 -0.03351 -0.04675 C -0.02987 -0.03171 -0.03351 -0.05069 -0.03351 -0.02916 C -0.03351 -0.02083 -0.02622 -0.00787 -0.02188 -0.00254 C -0.01771 0.00255 -0.01303 0.00649 -0.00851 0.01088 C -0.00625 0.01297 -0.00365 0.02338 -0.00365 0.01968 C -0.00365 0.01158 -0.01112 -0.00138 -0.01528 -0.00694 C -0.02483 -0.01967 -0.03594 -0.02963 -0.04358 -0.04467 C -0.04254 -0.03333 -0.04237 -0.02407 -0.03855 -0.01365 C -0.03073 0.00741 -0.01476 0.01875 -0.00695 0.03936 C -0.00105 0.02755 -0.00747 0.02246 -0.01355 0.01088 C -0.02066 -0.00254 -0.02987 -0.01319 -0.03855 -0.02476 C -0.04428 -0.0324 -0.04862 -0.04027 -0.05521 -0.04699 C -0.05764 -0.05625 -0.06164 -0.06088 -0.06528 -0.06921 C -0.07014 -0.08009 -0.07188 -0.09166 -0.07865 -0.10023 C -0.07969 -0.09652 -0.08264 -0.09305 -0.08195 -0.08912 C -0.07952 -0.07638 -0.0724 -0.07268 -0.06528 -0.06689 C -0.06424 -0.06481 -0.0632 -0.0625 -0.06198 -0.06041 C -0.06094 -0.05879 -0.05851 -0.05787 -0.05851 -0.05578 C -0.05851 -0.05254 -0.06094 -0.05 -0.06198 -0.04699 C -0.06511 -0.03726 -0.06928 -0.03125 -0.07362 -0.02245 C -0.0599 -0.01898 -0.04896 -0.02615 -0.03855 -0.03819 C -0.03282 -0.0449 -0.02848 -0.05833 -0.02032 -0.06041 C -0.00886 -0.06342 0.00312 -0.0625 0.01475 -0.06481 C 0.021 -0.06597 0.03316 -0.06921 0.03316 -0.06898 C 0.03472 -0.07152 0.03941 -0.07338 0.03802 -0.07592 C 0.03333 -0.08449 0.01388 -0.0875 0.00816 -0.08912 C -0.00608 -0.09884 -0.01129 -0.10092 -0.02691 -0.09814 C -0.03368 -0.09375 -0.03768 -0.09213 -0.04028 -0.08263 C -0.03785 -0.06967 -0.0349 -0.06944 -0.02691 -0.0625 C -0.03004 -0.0618 -0.05504 -0.0581 -0.04028 -0.05138 Z " pathEditMode="fixed" rAng="0" ptsTypes="AAAAAAAAAAAAAAAAAAAAAAAAAAAAAAAAAAAAAAAAAAAAAAAAAAAAAAAAAAAAAAAAAAAAAAAAAAAAA">
                                      <p:cBhvr>
                                        <p:cTn id="10" dur="9000" fill="hold"/>
                                        <p:tgtEl>
                                          <p:spTgt spid="73777"/>
                                        </p:tgtEl>
                                        <p:attrNameLst>
                                          <p:attrName>ppt_x</p:attrName>
                                          <p:attrName>ppt_y</p:attrName>
                                        </p:attrNameLst>
                                      </p:cBhvr>
                                      <p:rCtr x="46" y="25"/>
                                    </p:animMotion>
                                  </p:childTnLst>
                                </p:cTn>
                              </p:par>
                              <p:par>
                                <p:cTn id="11" presetID="0" presetClass="path" presetSubtype="0" repeatCount="indefinite" autoRev="1" fill="hold" nodeType="withEffect">
                                  <p:stCondLst>
                                    <p:cond delay="0"/>
                                  </p:stCondLst>
                                  <p:childTnLst>
                                    <p:animMotion origin="layout" path="M -0.06268 -0.02685 C -0.09219 -0.02754 -0.18004 -0.01551 -0.1342 -0.03912 C -0.11771 -0.03842 -0.10139 -0.03819 -0.0849 -0.03703 C -0.08281 -0.0368 -0.08073 -0.03518 -0.07865 -0.03495 C -0.05382 -0.03333 -0.00399 -0.03102 -0.00399 -0.03078 C 0.00347 -0.03171 0.01111 -0.03009 0.01823 -0.0331 C 0.01996 -0.03356 0.01649 -0.0375 0.0151 -0.03912 C 0.01371 -0.04051 0.0118 -0.04074 0.01024 -0.04143 C -0.01632 -0.03981 -0.0441 -0.03657 -0.07066 -0.04143 C -0.07309 -0.0419 -0.07743 -0.05139 -0.07865 -0.05393 C -0.08108 -0.0669 -0.08247 -0.07083 -0.07865 -0.08796 C -0.0783 -0.08981 -0.07639 -0.08518 -0.07552 -0.08356 C -0.07431 -0.08148 -0.07327 -0.0794 -0.07222 -0.07731 C -0.06979 -0.06389 -0.06788 -0.05069 -0.06597 -0.03703 C -0.06545 -0.0118 -0.06649 0.01366 -0.06441 0.03889 C -0.06424 0.04097 -0.06094 0.0419 -0.05955 0.04097 C -0.05747 0.03912 -0.05747 0.03519 -0.05643 0.03241 C -0.05538 -0.03287 -0.05677 -0.03958 -0.05156 -0.08356 C -0.04358 -0.08148 -0.03993 -0.08356 -0.03733 -0.07315 C -0.03872 -0.0581 -0.04254 -0.03634 -0.05486 -0.03102 C -0.05122 -0.00139 -0.0434 0.01435 -0.02622 0.03449 C -0.02066 0.04144 -0.01459 0.04746 -0.00886 0.05371 C -0.00729 0.05533 -0.00712 0.05834 -0.00556 0.05996 C -0.00434 0.06135 -0.00243 0.06135 -0.00087 0.06204 C 0.00833 0.0581 0.01024 0.04514 0.00555 0.03241 C -0.00122 0.01435 -0.02726 0.00463 -0.03733 -0.00972 C -0.04271 -0.01736 -0.04393 -0.02546 -0.05156 -0.02893 C -0.05816 -0.02685 -0.06337 -0.02546 -0.0691 -0.02037 C -0.07327 -0.01203 -0.0809 -0.00879 -0.08663 -0.00139 C -0.08889 0.00787 -0.09271 0.01528 -0.09774 0.02199 C -0.10191 0.03889 -0.1059 0.03773 -0.08976 0.03449 C -0.08524 0.02824 -0.08004 0.02454 -0.07552 0.0176 C -0.0691 0.00764 -0.06528 -0.00578 -0.06268 -0.01828 C -0.06684 -0.03865 -0.06615 -0.06111 -0.06111 -0.08148 C -0.04844 -0.07731 -0.05365 -0.08194 -0.05643 -0.05185 C -0.0566 -0.04977 -0.05938 -0.04467 -0.05799 -0.0456 C -0.05469 -0.04791 -0.05261 -0.05278 -0.05 -0.05625 C -0.04445 -0.06365 -0.03507 -0.06481 -0.02778 -0.06666 C -0.02205 -0.06597 -0.01615 -0.06551 -0.01042 -0.06458 C -0.00729 -0.06412 -0.00209 -0.06643 -0.00087 -0.0625 C 0.00208 -0.05278 -0.02153 -0.04768 -0.02153 -0.04745 C -0.03038 -0.03981 -0.03507 -0.04074 -0.04688 -0.03912 C -0.03663 -0.03495 -0.02709 -0.02847 -0.01667 -0.02453 C -0.01024 -0.02222 0.01302 -0.01828 0.01337 -0.01828 C 0.02153 -0.01296 0.03125 -0.01412 0.01666 -0.00972 C 0.00555 -0.0125 -0.00573 -0.01481 -0.01667 -0.01828 C -0.02639 -0.02153 -0.03438 -0.02916 -0.04375 -0.0331 C -0.0441 -0.03333 -0.05191 -0.04097 -0.0533 -0.03912 C -0.05434 -0.03796 -0.05122 -0.03634 -0.05 -0.03495 C -0.04844 -0.03333 -0.0467 -0.03264 -0.04531 -0.03102 C -0.03889 -0.02384 -0.03299 -0.01782 -0.02465 -0.01412 C -0.01615 -0.00625 -0.00434 -0.00254 0.00555 0.0007 C 0.00937 0.01644 0.01753 0.01991 0.02778 0.02824 C 0.03107 0.03079 0.0342 0.03357 0.03732 0.03681 C 0.03941 0.03889 0.04618 0.04236 0.04357 0.04283 C 0.03628 0.04468 0.02882 0.04167 0.02135 0.04097 C 0.01632 0.03912 0.00573 0.03542 0.00069 0.03241 C -0.00226 0.03056 -0.01077 0.02107 -0.01198 0.01991 C -0.02049 0.01273 -0.02969 0.00579 -0.03889 0.0007 C -0.0408 -0.00671 -0.0434 -0.0081 -0.04688 -0.01412 C -0.05087 -0.02083 -0.04792 -0.02037 -0.05156 -0.02037 " pathEditMode="fixed" rAng="0" ptsTypes="ffffffffffffffffffffffffffffffffffffffffffffffffffffffffffffA">
                                      <p:cBhvr>
                                        <p:cTn id="12" dur="12000" fill="hold"/>
                                        <p:tgtEl>
                                          <p:spTgt spid="73773"/>
                                        </p:tgtEl>
                                        <p:attrNameLst>
                                          <p:attrName>ppt_x</p:attrName>
                                          <p:attrName>ppt_y</p:attrName>
                                        </p:attrNameLst>
                                      </p:cBhvr>
                                      <p:rCtr x="-4" y="13"/>
                                    </p:animMotion>
                                  </p:childTnLst>
                                </p:cTn>
                              </p:par>
                              <p:par>
                                <p:cTn id="13" presetID="0" presetClass="path" presetSubtype="0" repeatCount="indefinite" autoRev="1" fill="hold" nodeType="withEffect">
                                  <p:stCondLst>
                                    <p:cond delay="0"/>
                                  </p:stCondLst>
                                  <p:childTnLst>
                                    <p:animMotion origin="layout" path="M -0.03732 -0.03357 C -0.00694 -0.03172 0.02327 -0.02801 0.0533 -0.02315 C -0.02552 -0.02084 -0.00607 -0.01852 -0.0802 -0.02732 C -0.10225 -0.0301 -0.12309 -0.03773 -0.14531 -0.04005 C -0.14947 -0.04144 -0.16111 -0.04422 -0.14201 -0.04422 C -0.11961 -0.04422 -0.09739 -0.04283 -0.07517 -0.04213 C -0.06822 -0.04283 -0.05816 -0.03635 -0.05451 -0.04422 C -0.03941 -0.07871 -0.06388 -0.11389 -0.04687 -0.07801 C -0.04566 -0.07246 -0.04444 -0.06667 -0.0434 -0.06111 C -0.04288 -0.05834 -0.04184 -0.05278 -0.04184 -0.05255 C -0.03281 -0.05625 -0.02638 -0.05857 -0.01961 -0.0676 C -0.01406 -0.075 -0.01475 -0.07917 -0.00711 -0.08241 C -0.00503 -0.08426 0.00087 -0.08843 0.00087 -0.09283 C 0.00087 -0.09491 -0.00121 -0.09028 -0.00225 -0.08866 C -0.00347 -0.08681 -0.00434 -0.08449 -0.00555 -0.08241 C -0.00746 -0.07871 -0.00972 -0.07523 -0.0118 -0.07176 C -0.01909 -0.06088 -0.02725 -0.05 -0.0309 -0.03588 C -0.0151 -0.01065 0.01702 0.02291 0.04219 0.03379 C 0.02657 0.01828 0.00868 0.01134 -0.0085 3.33333E-6 C -0.01875 -0.00648 -0.02638 -0.01598 -0.03732 -0.02107 C -0.03072 0.00578 -0.03836 -0.01945 -0.02934 -0.00209 C -0.02309 0.00972 -0.01927 0.02199 -0.01354 0.03379 C -0.01145 0.0375 -0.0184 0.02801 -0.02135 0.02546 C -0.0243 0.02245 -0.02743 0.01967 -0.0309 0.01689 C -0.0335 0.01458 -0.03628 0.01296 -0.03888 0.01064 C -0.04461 0.00555 -0.04687 3.33333E-6 -0.05138 -0.00648 C -0.0592 -0.00116 -0.06267 0.00694 -0.06892 0.01481 C -0.07222 0.02361 -0.07378 0.02639 -0.0802 0.03171 C -0.08072 0.03379 -0.0802 0.03865 -0.08159 0.03796 C -0.08402 0.03703 -0.08507 0.03264 -0.08489 0.02963 C -0.08437 0.02662 -0.08177 0.02523 -0.0802 0.02314 C -0.06822 0.00902 -0.05382 0.00115 -0.04184 -0.01273 C -0.0375 -0.01783 -0.02934 -0.0294 -0.02934 -0.02917 C -0.0309 -0.03079 -0.03229 -0.03357 -0.03402 -0.03357 C -0.04079 -0.03357 -0.05677 -0.01922 -0.06406 -0.0169 C -0.08507 -0.00973 -0.10763 -0.00857 -0.12934 -0.00417 C -0.13715 -0.0007 -0.14236 0.00347 -0.14982 0.00833 C -0.15086 0.00972 -0.15173 0.01157 -0.15312 0.01273 C -0.15451 0.01435 -0.15972 0.01689 -0.15781 0.01689 C -0.13489 0.01689 -0.11059 0.00833 -0.08802 0.00416 C -0.07621 -0.00093 -0.07517 -0.01273 -0.06562 -0.0169 C -0.06545 -0.0176 -0.06336 -0.03079 -0.05937 -0.02732 C -0.05642 -0.02477 -0.05607 -0.01898 -0.05451 -0.01482 C -0.05208 -0.00093 -0.05295 0.0125 -0.04826 0.02546 C -0.04409 0.06504 -0.04947 0.02199 -0.04531 -0.01482 C -0.04496 -0.01713 -0.04184 -0.01598 -0.04027 -0.0169 C -0.0375 -0.01806 -0.03507 -0.01991 -0.03229 -0.02107 C -0.01892 -0.02639 -0.01388 -0.0257 0.00087 -0.02732 C 0.01407 -0.03079 0.01632 -0.03056 0.02796 -0.03588 C 0.03073 -0.03704 0.03334 -0.03866 0.03594 -0.04005 C 0.0375 -0.04074 0.04219 -0.04213 0.04063 -0.04213 C 0.01476 -0.04074 -0.01128 -0.03797 -0.03732 -0.03588 C -0.04531 -0.03403 -0.05347 -0.03334 -0.05937 -0.02523 " pathEditMode="fixed" rAng="0" ptsTypes="AAAAAAAAAAAAAAAAAAAAAAAAAAAAAAAAAAAAAAAAAAAAAAAAAAAAA">
                                      <p:cBhvr>
                                        <p:cTn id="14" dur="5000" fill="hold"/>
                                        <p:tgtEl>
                                          <p:spTgt spid="73780"/>
                                        </p:tgtEl>
                                        <p:attrNameLst>
                                          <p:attrName>ppt_x</p:attrName>
                                          <p:attrName>ppt_y</p:attrName>
                                        </p:attrNameLst>
                                      </p:cBhvr>
                                      <p:rCtr x="-15" y="7"/>
                                    </p:animMotion>
                                  </p:childTnLst>
                                </p:cTn>
                              </p:par>
                              <p:par>
                                <p:cTn id="15" presetID="0" presetClass="path" presetSubtype="0" repeatCount="indefinite" autoRev="1" fill="hold" nodeType="withEffect">
                                  <p:stCondLst>
                                    <p:cond delay="0"/>
                                  </p:stCondLst>
                                  <p:childTnLst>
                                    <p:animMotion origin="layout" path="M -0.08004 -0.0963 C -0.08941 -0.09422 -0.09583 -0.08959 -0.10226 -0.0794 C -0.10556 -0.07431 -0.10677 -0.06736 -0.11024 -0.0625 C -0.11129 -0.06111 -0.12448 -0.04306 -0.11979 -0.04537 C -0.10625 -0.05232 -0.09531 -0.06019 -0.08316 -0.07084 C -0.07136 -0.08125 -0.06285 -0.09259 -0.04826 -0.0963 C -0.04427 -0.09908 -0.03958 -0.09977 -0.03559 -0.10255 C -0.03229 -0.10486 -0.02899 -0.1132 -0.02448 -0.11736 C -0.03611 -0.12246 -0.05365 -0.11505 -0.0658 -0.11111 C -0.06788 -0.10972 -0.06997 -0.10556 -0.07205 -0.10695 C -0.07379 -0.1081 -0.07031 -0.11158 -0.06892 -0.1132 C -0.06458 -0.11806 -0.05938 -0.12176 -0.05469 -0.12593 C -0.05243 -0.12778 -0.05174 -0.13172 -0.04983 -0.13426 C -0.04792 -0.13681 -0.04566 -0.13866 -0.04358 -0.14074 C -0.03889 -0.15903 -0.03698 -0.15463 -0.05313 -0.14908 C -0.06302 -0.14121 -0.07396 -0.12963 -0.08472 -0.12384 C -0.08212 -0.1382 -0.0816 -0.13797 -0.09271 -0.14074 C -0.10417 -0.15185 -0.09375 -0.14329 -0.11024 -0.15139 C -0.1125 -0.15255 -0.11649 -0.15857 -0.11649 -0.15556 C -0.11649 -0.15209 -0.11233 -0.15139 -0.11024 -0.14908 C -0.09427 -0.13079 -0.12656 -0.16181 -0.08646 -0.12593 C -0.0816 -0.12153 -0.07049 -0.11528 -0.07049 -0.11505 C -0.08108 -0.1125 -0.08524 -0.11713 -0.09583 -0.11945 C -0.10052 -0.12176 -0.11458 -0.1294 -0.11649 -0.11945 C -0.11771 -0.11297 -0.10712 -0.11505 -0.10226 -0.1132 C -0.09757 -0.11158 -0.09271 -0.11065 -0.08802 -0.10903 C -0.08264 -0.10718 -0.07205 -0.10255 -0.07205 -0.10232 C -0.09549 -0.10139 -0.10816 -0.10625 -0.12604 -0.09422 C -0.13438 -0.08241 -0.13021 -0.09005 -0.10695 -0.09422 C -0.10226 -0.09514 -0.0974 -0.0956 -0.09271 -0.0963 C -0.08333 -0.09977 -0.07535 -0.10579 -0.0658 -0.10255 C -0.04392 -0.07847 -0.02517 -0.04722 0.00243 -0.03496 C -0.00451 -0.04653 -0.00295 -0.04607 -0.01337 -0.05394 C -0.01858 -0.05787 -0.02917 -0.06459 -0.02917 -0.06435 C -0.03386 -0.07361 -0.03889 -0.07685 -0.0467 -0.08148 C -0.05295 -0.08519 -0.0658 -0.09213 -0.0658 -0.0919 C -0.05434 -0.09514 -0.04479 -0.09028 -0.03403 -0.08565 C -0.00295 -0.08727 -0.00313 -0.08496 0.01684 -0.09213 C 0.00885 -0.10718 -0.00833 -0.10648 -0.02136 -0.10903 C -0.02882 -0.10834 -0.03611 -0.10695 -0.04358 -0.10695 C -0.04844 -0.10695 -0.03386 -0.1081 -0.02917 -0.10903 C -0.01997 -0.11088 -0.01493 -0.11273 -0.00695 -0.11528 C -0.00313 -0.11875 0.00035 -0.11898 -0.00382 -0.12593 C -0.00764 -0.13241 -0.02136 -0.13426 -0.02136 -0.13403 C -0.02882 -0.13357 -0.03629 -0.1338 -0.04358 -0.13218 C -0.04583 -0.13172 -0.04792 -0.12963 -0.04983 -0.12801 C -0.05104 -0.12685 -0.05313 -0.12176 -0.05313 -0.12384 C -0.05313 -0.12639 -0.05087 -0.12801 -0.04983 -0.13009 C -0.04566 -0.14722 -0.0533 -0.16505 -0.0658 -0.17037 C -0.07691 -0.15 -0.06875 -0.15371 -0.07049 -0.11945 C -0.07066 -0.11736 -0.07257 -0.12246 -0.07361 -0.12384 C -0.08125 -0.13403 -0.08438 -0.14167 -0.09427 -0.14491 C -0.09983 -0.14977 -0.11181 -0.15764 -0.11181 -0.15741 C -0.11997 -0.15486 -0.12083 -0.15764 -0.11493 -0.14283 C -0.10938 -0.12894 -0.1066 -0.13264 -0.09757 -0.12801 C -0.09427 -0.12616 -0.09132 -0.12361 -0.08802 -0.12176 C -0.08646 -0.12084 -0.08195 -0.11783 -0.08316 -0.11945 C -0.08611 -0.12338 -0.09201 -0.12477 -0.09583 -0.12593 C -0.10538 -0.13403 -0.1092 -0.13195 -0.12136 -0.13009 C -0.12448 -0.12384 -0.12743 -0.12014 -0.12917 -0.1132 C -0.11892 -0.10741 -0.1099 -0.10533 -0.09913 -0.10255 C -0.0842 -0.09283 -0.09271 -0.10139 -0.08958 -0.06019 C -0.08576 -0.00972 -0.08906 -0.03102 -0.08472 -0.00556 C -0.07083 -0.01204 -0.0684 -0.03009 -0.0658 -0.04769 C -0.06771 -0.08148 -0.06736 -0.06597 -0.06736 -0.09422 " pathEditMode="fixed" rAng="0" ptsTypes="AAAAAAAAAAAAAAAAAAAAAAAAAAAAAAAAAAAAAAAAAAAAAAAAAAAAAAAAAAAAAAAAA">
                                      <p:cBhvr>
                                        <p:cTn id="16" dur="9000" fill="hold"/>
                                        <p:tgtEl>
                                          <p:spTgt spid="73783"/>
                                        </p:tgtEl>
                                        <p:attrNameLst>
                                          <p:attrName>ppt_x</p:attrName>
                                          <p:attrName>ppt_y</p:attrName>
                                        </p:attrNameLst>
                                      </p:cBhvr>
                                      <p:rCtr x="23" y="8"/>
                                    </p:animMotion>
                                  </p:childTnLst>
                                </p:cTn>
                              </p:par>
                              <p:par>
                                <p:cTn id="17" presetID="0" presetClass="path" presetSubtype="0" repeatCount="indefinite" autoRev="1" fill="hold" nodeType="withEffect">
                                  <p:stCondLst>
                                    <p:cond delay="0"/>
                                  </p:stCondLst>
                                  <p:childTnLst>
                                    <p:animMotion origin="layout" path="M -0.05434 -0.12083 C -0.05642 -0.11805 -0.05833 -0.11481 -0.06059 -0.11227 C -0.0625 -0.10995 -0.0651 -0.10856 -0.06701 -0.10602 C -0.07656 -0.09328 -0.08437 -0.07824 -0.09566 -0.06805 C -0.0967 -0.06597 -0.09757 -0.06365 -0.09878 -0.0618 C -0.10017 -0.05949 -0.10573 -0.05532 -0.10347 -0.05532 C -0.10174 -0.05532 -0.09097 -0.06666 -0.08924 -0.06805 C -0.0776 -0.07801 -0.07066 -0.08379 -0.06059 -0.09537 C -0.05642 -0.10046 -0.05417 -0.1074 -0.04965 -0.11227 C -0.0375 -0.12569 -0.01996 -0.12592 -0.00503 -0.12916 C 0.00208 -0.13264 0.00712 -0.13935 0.01389 -0.14398 C 0.01597 -0.14814 0.01823 -0.15254 0.02031 -0.15671 C 0.02118 -0.15856 0.02344 -0.16227 0.02188 -0.16319 C 0.01945 -0.16481 0.01649 -0.1618 0.01389 -0.16111 C 0.00886 -0.15764 -0.00226 -0.15 -0.00503 -0.14629 C -0.01111 -0.13819 -0.00764 -0.14074 -0.01458 -0.13773 C -0.0184 -0.13287 -0.02587 -0.12291 -0.02587 -0.12268 C -0.02864 -0.13865 -0.02604 -0.15578 -0.02899 -0.17152 C -0.02986 -0.17639 -0.03437 -0.1787 -0.0368 -0.18217 C -0.03906 -0.18541 -0.04653 -0.18634 -0.04653 -0.18611 C -0.0434 -0.16064 -0.04583 -0.16643 -0.03837 -0.14838 C -0.0375 -0.14606 -0.03611 -0.14421 -0.03524 -0.14189 C -0.03455 -0.13981 -0.03212 -0.13541 -0.03368 -0.13564 C -0.04427 -0.13727 -0.05417 -0.14838 -0.06389 -0.15254 C -0.05104 -0.125 -0.06007 -0.13935 -0.03212 -0.11435 C -0.02899 -0.11157 -0.03889 -0.11921 -0.04167 -0.12291 C -0.05746 -0.14398 -0.03437 -0.11412 -0.05278 -0.13356 C -0.05573 -0.13657 -0.05764 -0.14097 -0.06059 -0.14398 C -0.06632 -0.15 -0.07396 -0.15046 -0.07969 -0.15671 C -0.08715 -0.16481 -0.09305 -0.1743 -0.10191 -0.18009 C -0.09844 -0.16574 -0.09201 -0.15879 -0.08611 -0.14629 C -0.08507 -0.14398 -0.0842 -0.14166 -0.08281 -0.13981 C -0.08142 -0.13796 -0.07621 -0.13611 -0.07812 -0.13564 C -0.08611 -0.13402 -0.11285 -0.14097 -0.12101 -0.14189 C -0.12535 -0.14814 -0.14635 -0.14606 -0.1401 -0.14398 C -0.11146 -0.13449 -0.08177 -0.13194 -0.05278 -0.125 C -0.0434 -0.12268 -0.02413 -0.11875 -0.02413 -0.11852 C -0.04271 -0.11805 -0.06111 -0.11805 -0.07969 -0.11666 C -0.08576 -0.1162 -0.09722 -0.11018 -0.09722 -0.10995 C -0.10347 -0.10463 -0.10885 -0.10416 -0.11614 -0.10185 C -0.11823 -0.10115 -0.12483 -0.09907 -0.12257 -0.09953 C -0.06649 -0.11088 -0.1283 -0.10301 -0.04965 -0.11018 C -0.04809 -0.11157 -0.04427 -0.11203 -0.04496 -0.11435 C -0.04653 -0.1199 -0.0559 -0.11504 -0.05746 -0.11435 C -0.06649 -0.10648 -0.06736 -0.10995 -0.0717 -0.09537 C -0.07066 -0.0912 -0.07083 -0.08611 -0.06858 -0.08287 C -0.06614 -0.07939 -0.06233 -0.07847 -0.05903 -0.07662 C -0.04496 -0.06852 -0.03055 -0.06296 -0.01614 -0.05532 C -0.01007 -0.05208 0.00608 -0.04745 0.00764 -0.04699 C 0.00972 -0.04629 0.01389 -0.0449 0.01389 -0.04467 C 0.00521 -0.05648 0.01215 -0.04884 -0.00503 -0.05972 C -0.01858 -0.06828 -0.03212 -0.0787 -0.04653 -0.08495 C -0.04896 -0.09907 -0.05104 -0.09745 -0.03055 -0.09745 C -0.01614 -0.09745 -0.00191 -0.09467 0.01233 -0.09328 C 0.06233 -0.07384 0.01684 -0.09097 0.06476 -0.07453 C 0.07066 -0.07245 0.07639 -0.07037 0.08212 -0.06805 C 0.08524 -0.06689 0.09445 -0.06203 0.09167 -0.06389 C 0.06372 -0.08125 0.03333 -0.09814 0.00278 -0.10602 C -0.00555 -0.11342 -0.01285 -0.11551 0.00122 -0.11666 C 0.01493 -0.11782 0.02882 -0.11805 0.04254 -0.11875 C 0.04896 -0.12453 0.05625 -0.12685 0.0632 -0.13148 C 0.04097 -0.13472 0.01858 -0.13379 -0.00347 -0.13773 C -0.00538 -0.13796 -0.00017 -0.14027 0.00122 -0.14189 C 0.00243 -0.14328 0.0033 -0.14467 0.00434 -0.14629 C 0.01059 -0.15625 0.01337 -0.16736 0.01875 -0.17801 C 0.02153 -0.18889 0.0224 -0.18657 0.00764 -0.18217 C -0.00816 -0.17731 -0.01667 -0.16041 -0.02899 -0.14838 C -0.03003 -0.1449 -0.03055 -0.14097 -0.03212 -0.13773 C -0.03351 -0.13518 -0.03524 -0.12939 -0.0368 -0.13148 C -0.03889 -0.13402 -0.03628 -0.13865 -0.03524 -0.14189 C -0.03368 -0.14722 -0.02708 -0.1581 -0.02413 -0.16319 C -0.01944 -0.18217 -0.02031 -0.17152 -0.02413 -0.1949 C -0.02604 -0.18495 -0.03003 -0.17708 -0.03212 -0.16736 C -0.03299 -0.16365 -0.03507 -0.14699 -0.03524 -0.14398 C -0.03767 -0.15439 -0.04305 -0.16088 -0.04809 -0.16944 C -0.04878 -0.17291 -0.0533 -0.19514 -0.05121 -0.16111 C -0.05104 -0.15717 -0.04913 -0.15393 -0.04809 -0.15046 C -0.04653 -0.14606 -0.04496 -0.14189 -0.0434 -0.13773 C -0.04132 -0.13333 -0.03507 -0.12963 -0.0368 -0.125 C -0.03819 -0.12106 -0.0434 -0.12754 -0.04653 -0.12916 C -0.05295 -0.13264 -0.05573 -0.13912 -0.06233 -0.14189 C -0.06545 -0.14606 -0.06823 -0.15092 -0.0717 -0.15463 C -0.07378 -0.15671 -0.07621 -0.15856 -0.07812 -0.16111 C -0.07899 -0.16227 -0.07604 -0.15949 -0.075 -0.15879 C -0.07049 -0.15532 -0.06076 -0.15115 -0.05434 -0.14838 C -0.06701 -0.14259 -0.07951 -0.14398 -0.09236 -0.13981 C -0.08021 -0.13588 -0.06823 -0.13032 -0.0559 -0.12708 C -0.05712 -0.11365 -0.05833 -0.09791 -0.06059 -0.08495 C -0.06406 -0.06412 -0.07222 -0.04398 -0.07014 -0.02152 C -0.06996 -0.01898 -0.06805 -0.02592 -0.06701 -0.02801 C -0.06076 -0.05764 -0.05608 -0.08356 -0.05434 -0.11435 C -0.05208 -0.09699 -0.04809 -0.08264 -0.0434 -0.06597 C -0.04305 -0.06389 -0.0408 -0.04583 -0.0401 -0.04282 C -0.03958 -0.03981 -0.03785 -0.03727 -0.0368 -0.03426 C -0.03611 -0.03217 -0.03594 -0.03009 -0.03524 -0.02801 C -0.0316 -0.06319 -0.03524 -0.06481 -0.03524 -0.11018 C -0.03524 -0.11666 -0.03351 -0.09745 -0.03212 -0.0912 C -0.02778 -0.06852 -0.03194 -0.08356 -0.02101 -0.06597 C -0.00642 -0.04236 0.00608 -0.0162 0.02188 0.00602 C 0.0224 0.00811 0.02188 0.01227 0.02344 0.01227 C 0.025 0.01227 0.02517 0.00811 0.025 0.00602 C 0.02413 -0.00208 0.0224 -0.00972 0.02031 -0.01736 C 0.01545 -0.03472 0.00903 -0.04583 -0.00035 -0.05972 C -0.00851 -0.07199 -0.01736 -0.08356 -0.02587 -0.09537 C -0.0283 -0.09907 -0.0375 -0.10602 -0.03368 -0.10602 C -0.02621 -0.10602 -0.01996 -0.0993 -0.01302 -0.09537 C 0.00451 -0.08541 0.01892 -0.07453 0.03281 -0.05764 C 0.04045 -0.04884 0.03663 -0.04977 0.0441 -0.04699 C 0.04809 -0.04537 0.0566 -0.04282 0.0566 -0.04259 C 0.03906 -0.06273 0.00608 -0.08264 -0.01614 -0.09328 C -0.025 -0.10509 -0.02257 -0.09953 -0.02587 -0.1081 " pathEditMode="fixed" rAng="0" ptsTypes="ffffffffffffffffffffffffffffffffffffffffffffffffffffffffffffffffffffffffffffffffffffffffffffffffffffffffffffffA">
                                      <p:cBhvr>
                                        <p:cTn id="18" dur="12000" fill="hold"/>
                                        <p:tgtEl>
                                          <p:spTgt spid="73782"/>
                                        </p:tgtEl>
                                        <p:attrNameLst>
                                          <p:attrName>ppt_x</p:attrName>
                                          <p:attrName>ppt_y</p:attrName>
                                        </p:attrNameLst>
                                      </p:cBhvr>
                                      <p:rCtr x="28" y="29"/>
                                    </p:animMotion>
                                  </p:childTnLst>
                                </p:cTn>
                              </p:par>
                              <p:par>
                                <p:cTn id="19" presetID="0" presetClass="path" presetSubtype="0" repeatCount="indefinite" autoRev="1" fill="hold" nodeType="withEffect">
                                  <p:stCondLst>
                                    <p:cond delay="0"/>
                                  </p:stCondLst>
                                  <p:childTnLst>
                                    <p:animMotion origin="layout" path="M 0.02084 -0.10092 C 0.06042 -0.10833 0.10035 -0.11041 0.13993 -0.11782 C 0.15487 -0.12453 0.15261 -0.12245 0.13195 -0.1199 C 0.12987 -0.11851 0.12778 -0.11666 0.12553 -0.11574 C 0.12292 -0.11458 0.12014 -0.11481 0.11771 -0.11365 C 0.1158 -0.11273 0.11459 -0.11018 0.11285 -0.10926 C 0.10018 -0.10254 0.08646 -0.0993 0.07327 -0.09444 C 0.06233 -0.10185 0.05105 -0.10694 0.03993 -0.11365 C 0.03091 -0.11921 0.03212 -0.11736 0.02709 -0.12407 C 0.02605 -0.12546 0.02257 -0.12939 0.02396 -0.12847 C 0.03212 -0.12268 0.03993 -0.11574 0.04775 -0.10926 C 0.05105 -0.10648 0.0573 -0.10092 0.0573 -0.10069 C 0.04809 -0.09791 0.04184 -0.10185 0.03351 -0.10717 C 0.02292 -0.10648 0.01181 -0.10926 0.00174 -0.10509 C -0.00208 -0.10347 0.00903 -0.10046 0.01285 -0.09884 C 0.02553 -0.09351 0.03837 -0.08888 0.05105 -0.08402 C 0.05417 -0.08287 0.0573 -0.08101 0.06042 -0.07963 C 0.06303 -0.08032 0.06598 -0.08009 0.06841 -0.08194 C 0.06997 -0.0831 0.07344 -0.08865 0.07153 -0.08819 C 0.06094 -0.08518 0.0507 -0.0699 0.04462 -0.05856 C 0.0441 -0.05648 0.04393 -0.05416 0.04306 -0.05231 C 0.04237 -0.05046 0.03993 -0.04583 0.03993 -0.04791 C 0.03993 -0.05046 0.04184 -0.05231 0.04306 -0.05439 C 0.04792 -0.06226 0.05278 -0.06944 0.05886 -0.07546 C 0.07084 -0.10069 0.06719 -0.09907 0.06528 -0.06273 C 0.0658 -0.05347 0.06476 -0.04398 0.06684 -0.03518 C 0.06754 -0.03217 0.0698 -0.04051 0.06997 -0.04375 C 0.07032 -0.0537 0.06962 -0.06365 0.06841 -0.07338 C 0.06806 -0.07592 0.06337 -0.08009 0.06528 -0.07963 C 0.06945 -0.07847 0.0724 -0.07314 0.07639 -0.07129 C 0.09098 -0.06412 0.10504 -0.06157 0.11928 -0.05231 C 0.12709 -0.05393 0.13681 -0.05301 0.12084 -0.06273 C 0.11632 -0.06551 0.09584 -0.07013 0.09219 -0.07129 C 0.08803 -0.07245 0.07518 -0.07476 0.07952 -0.07546 C 0.08733 -0.07685 0.09532 -0.0743 0.1033 -0.07338 C 0.10816 -0.07291 0.11285 -0.07199 0.11771 -0.07129 C 0.12622 -0.07199 0.13473 -0.07106 0.14306 -0.07338 C 0.14514 -0.07407 0.14914 -0.07731 0.14775 -0.07963 C 0.14532 -0.08356 0.14046 -0.0831 0.13664 -0.08402 C 0.12431 -0.08726 0.11112 -0.08796 0.09862 -0.09027 C 0.09167 -0.08958 0.08473 -0.08588 0.07796 -0.08819 C 0.075 -0.08912 0.08316 -0.09282 0.08594 -0.09444 C 0.08907 -0.09629 0.09219 -0.09745 0.09549 -0.09884 C 0.11198 -0.10578 0.12674 -0.11018 0.13664 -0.13055 C 0.12344 -0.13495 0.11059 -0.12986 0.09862 -0.12199 C 0.09584 -0.12013 0.09306 -0.11828 0.09063 -0.11574 C 0.08768 -0.11273 0.08264 -0.10509 0.08264 -0.10486 C 0.0875 -0.11782 0.09254 -0.1287 0.10018 -0.13888 C 0.10382 -0.15833 0.09879 -0.13495 0.1066 -0.15787 C 0.10747 -0.16041 0.10973 -0.16412 0.10816 -0.1662 C 0.1066 -0.16828 0.10382 -0.16481 0.10174 -0.16412 C 0.08889 -0.15162 0.0783 -0.13263 0.06841 -0.11574 C 0.06546 -0.13125 0.05521 -0.13611 0.04462 -0.1412 L 0.07153 -0.10092 C 0.07153 -0.10069 0.07153 -0.10092 0.07153 -0.10069 C 0.07309 -0.09745 0.07934 -0.09189 0.07639 -0.09027 C 0.07223 -0.08796 0.06771 -0.09398 0.06372 -0.09676 C 0.03559 -0.11551 0.07223 -0.09537 0.04462 -0.11157 C 0.03941 -0.11458 0.03403 -0.11713 0.02882 -0.1199 C 0.02466 -0.12222 0.03733 -0.11597 0.0415 -0.11365 C 0.04983 -0.10926 0.05174 -0.10763 0.05886 -0.10301 C 0.06164 -0.08773 0.06077 -0.1 0.05573 -0.07963 C 0.05209 -0.06504 0.04896 -0.05023 0.04618 -0.03518 C 0.04566 -0.03194 0.04323 -0.0162 0.03993 -0.0162 C 0.03716 -0.0162 0.0415 -0.02361 0.04306 -0.02685 C 0.04462 -0.03009 0.0474 -0.03217 0.04931 -0.03518 C 0.06407 -0.05926 0.05157 -0.04051 0.06216 -0.06273 C 0.06632 -0.07152 0.07066 -0.07638 0.07327 -0.08611 C 0.07848 -0.03426 0.07344 -0.05393 0.08264 -0.02476 C 0.08334 -0.01921 0.08368 0.00672 0.0875 -0.01412 C 0.08594 -0.02615 0.08525 -0.03842 0.08264 -0.05 C 0.08195 -0.05277 0.07934 -0.05416 0.07796 -0.05648 C 0.07674 -0.05833 0.07674 -0.06273 0.07483 -0.06273 C 0.07327 -0.06273 0.07535 -0.0581 0.07639 -0.05648 C 0.07969 -0.05162 0.08368 -0.04791 0.0875 -0.04375 C 0.10018 -0.03032 0.1132 -0.0206 0.12709 -0.00995 C 0.14028 -4.07407E-6 0.13282 -0.00486 0.1415 0.00487 C 0.14289 0.00649 0.14705 0.01158 0.14618 0.00926 C 0.14028 -0.00578 0.12796 -0.01203 0.11771 -0.02037 C 0.10678 -0.02939 0.09653 -0.03842 0.08594 -0.04791 C 0.11146 -0.05648 0.1441 -0.03588 0.16372 -0.06064 C 0.14046 -0.07013 0.11737 -0.08055 0.09375 -0.08819 C 0.09428 -0.09027 0.0941 -0.09305 0.09549 -0.09444 C 0.09809 -0.09699 0.10209 -0.09652 0.10487 -0.09884 C 0.1191 -0.11041 0.11303 -0.10694 0.1224 -0.11157 C 0.12344 -0.11365 0.12414 -0.11597 0.12553 -0.11782 C 0.12691 -0.11967 0.12917 -0.1199 0.13039 -0.12199 C 0.13143 -0.12384 0.13368 -0.12824 0.13195 -0.12847 C 0.12726 -0.12916 0.10521 -0.12129 0.10018 -0.11782 C 0.09132 -0.1118 0.08316 -0.10393 0.07483 -0.09676 C 0.07309 -0.09537 0.06875 -0.09027 0.06997 -0.09236 C 0.07153 -0.09513 0.07275 -0.09861 0.07483 -0.10092 C 0.07865 -0.10509 0.0875 -0.11157 0.0875 -0.11134 " pathEditMode="fixed" rAng="0" ptsTypes="AAAAAAAAAAAAAAAAAAAAAAAAAAAAAAAAAAAAAAAAAAAAAAAAAAAAAAAAAAAAAAAAAAAAAAAAAAAAAAAAAAAAAAAAAAAAA">
                                      <p:cBhvr>
                                        <p:cTn id="20" dur="6000" fill="hold"/>
                                        <p:tgtEl>
                                          <p:spTgt spid="73774"/>
                                        </p:tgtEl>
                                        <p:attrNameLst>
                                          <p:attrName>ppt_x</p:attrName>
                                          <p:attrName>ppt_y</p:attrName>
                                        </p:attrNameLst>
                                      </p:cBhvr>
                                      <p:rCtr x="61" y="22"/>
                                    </p:animMotion>
                                  </p:childTnLst>
                                </p:cTn>
                              </p:par>
                              <p:par>
                                <p:cTn id="21" presetID="0" presetClass="path" presetSubtype="0" repeatCount="indefinite" autoRev="1" fill="hold" nodeType="withEffect">
                                  <p:stCondLst>
                                    <p:cond delay="0"/>
                                  </p:stCondLst>
                                  <p:childTnLst>
                                    <p:animMotion origin="layout" path="M -0.15399 -0.15903 C -0.15451 -0.15556 -0.15538 -0.15209 -0.15555 -0.14861 C -0.15642 -0.13519 -0.15469 -0.1213 -0.15729 -0.10834 C -0.15885 -0.1007 -0.15816 -0.12385 -0.15885 -0.13172 C -0.16024 -0.14815 -0.15955 -0.14352 -0.16354 -0.15695 C -0.16406 -0.16181 -0.16354 -0.16736 -0.1651 -0.17176 C -0.1658 -0.17385 -0.16597 -0.16736 -0.16667 -0.16551 C -0.16753 -0.1632 -0.16892 -0.16135 -0.16996 -0.15903 C -0.17917 -0.13959 -0.17344 -0.14584 -0.18264 -0.13797 C -0.18507 -0.12431 -0.18194 -0.13334 -0.18889 -0.12523 C -0.19167 -0.12199 -0.19687 -0.11459 -0.19687 -0.11436 C -0.19635 -0.11945 -0.1967 -0.12477 -0.19531 -0.1294 C -0.19444 -0.13218 -0.19201 -0.13334 -0.19062 -0.13588 C -0.18351 -0.14908 -0.17552 -0.16042 -0.16667 -0.17176 C -0.16094 -0.17917 -0.18264 -0.17037 -0.19062 -0.16968 C -0.2533 -0.17454 -0.19149 -0.16621 -0.17153 -0.17616 C -0.16198 -0.17547 -0.15243 -0.1757 -0.14288 -0.17385 C -0.14097 -0.17338 -0.13993 -0.17037 -0.13819 -0.16968 C -0.13403 -0.16829 -0.12969 -0.16829 -0.12552 -0.1676 C -0.12187 -0.16598 -0.11736 -0.16667 -0.11441 -0.16343 C -0.11111 -0.15973 -0.11042 -0.15348 -0.10799 -0.14861 C -0.10608 -0.14051 -0.1 -0.12523 -0.1 -0.125 C -0.10052 -0.1176 -0.09965 -0.10926 -0.10174 -0.10209 C -0.10243 -0.09977 -0.10347 -0.10648 -0.10486 -0.10834 C -0.10625 -0.11019 -0.10781 -0.11135 -0.10955 -0.1125 C -0.11788 -0.11806 -0.12934 -0.12037 -0.13507 -0.13172 C -0.13854 -0.13843 -0.13941 -0.14607 -0.14288 -0.15278 C -0.15712 -0.13496 -0.14427 -0.10139 -0.13976 -0.07871 C -0.13871 -0.07315 -0.13802 -0.06736 -0.13663 -0.06181 C -0.13611 -0.05949 -0.13559 -0.05741 -0.13507 -0.05533 C -0.13437 -0.05255 -0.13246 -0.04468 -0.13333 -0.04699 C -0.13472 -0.05139 -0.13507 -0.05579 -0.13663 -0.05949 C -0.13958 -0.0669 -0.14653 -0.075 -0.15087 -0.08079 C -0.15208 -0.0875 -0.15677 -0.09283 -0.15729 -0.09977 C -0.15799 -0.10903 -0.15642 -0.11829 -0.15555 -0.12732 C -0.15538 -0.12963 -0.15382 -0.13611 -0.15399 -0.1338 C -0.15573 -0.1176 -0.15799 -0.10186 -0.16354 -0.08727 C -0.16406 -0.08311 -0.16441 -0.07871 -0.1651 -0.07454 C -0.16545 -0.07223 -0.16632 -0.07037 -0.16667 -0.06806 C -0.1684 -0.0544 -0.16753 -0.04561 -0.17309 -0.03449 C -0.17153 -0.07824 -0.17205 -0.07616 -0.16198 -0.11042 C -0.15312 -0.14028 -0.1618 -0.11945 -0.15243 -0.14005 C -0.15191 -0.14352 -0.15347 -0.15 -0.15087 -0.1507 C -0.13003 -0.15579 -0.11892 -0.13588 -0.1 -0.13588 C -0.09757 -0.13588 -0.10417 -0.13936 -0.10642 -0.14005 C -0.11267 -0.14213 -0.12552 -0.14422 -0.12552 -0.14398 C -0.13177 -0.14352 -0.13837 -0.14422 -0.14444 -0.14213 C -0.14913 -0.14051 -0.15156 -0.13311 -0.15555 -0.1294 C -0.16493 -0.12061 -0.17691 -0.11366 -0.18576 -0.10417 C -0.18576 -0.10394 -0.19774 -0.0882 -0.20174 -0.08287 C -0.20573 -0.07755 -0.19566 -0.09607 -0.19219 -0.10209 C -0.18021 -0.12292 -0.18403 -0.11436 -0.17153 -0.1294 C -0.16875 -0.13287 -0.16632 -0.13658 -0.16354 -0.14005 C -0.16163 -0.14236 -0.15729 -0.15 -0.15729 -0.14653 C -0.15729 -0.14398 -0.17101 -0.12986 -0.17153 -0.1294 C -0.19549 -0.09977 -0.17187 -0.12292 -0.20799 -0.09144 C -0.21215 -0.08773 -0.21597 -0.08287 -0.22066 -0.08079 C -0.22864 -0.07732 -0.23646 -0.07361 -0.24444 -0.07014 C -0.24601 -0.06945 -0.2493 -0.06806 -0.2493 -0.06783 C -0.24271 -0.08102 -0.23524 -0.08889 -0.22708 -0.09977 C -0.21875 -0.11088 -0.21354 -0.12408 -0.20174 -0.1294 C -0.19583 -0.13542 -0.18611 -0.14769 -0.17951 -0.1507 C -0.19444 -0.15556 -0.2118 -0.14838 -0.22708 -0.14653 C -0.23108 -0.14445 -0.2368 -0.14236 -0.23507 -0.14005 C -0.23385 -0.13843 -0.23194 -0.1419 -0.23021 -0.14213 C -0.2191 -0.14398 -0.20799 -0.14468 -0.19687 -0.14653 C -0.19618 -0.14676 -0.18055 -0.15718 -0.19219 -0.15903 C -0.20851 -0.16158 -0.225 -0.16065 -0.24132 -0.16135 C -0.22517 -0.16343 -0.21128 -0.16158 -0.19531 -0.15903 C -0.19062 -0.15973 -0.18524 -0.15834 -0.18108 -0.16135 C -0.17864 -0.16297 -0.18628 -0.1625 -0.18889 -0.16343 C -0.19618 -0.16598 -0.21302 -0.17246 -0.22222 -0.17616 C -0.22535 -0.17755 -0.23177 -0.18033 -0.23177 -0.1801 C -0.2184 -0.19213 -0.19948 -0.18287 -0.1842 -0.18033 C -0.19479 -0.18635 -0.2059 -0.18866 -0.21441 -0.19931 C -0.21285 -0.2007 -0.21146 -0.20324 -0.20955 -0.20348 C -0.20104 -0.20417 -0.19253 -0.20324 -0.1842 -0.20139 C -0.17986 -0.20047 -0.17621 -0.19213 -0.17309 -0.18866 C -0.16892 -0.18403 -0.1684 -0.18449 -0.16354 -0.18241 C -0.1625 -0.18033 -0.1618 -0.17778 -0.16042 -0.17616 C -0.15903 -0.17477 -0.15538 -0.17616 -0.15555 -0.17385 C -0.15608 -0.16875 -0.15989 -0.16551 -0.16198 -0.16135 C -0.16337 -0.1588 -0.16406 -0.15556 -0.1651 -0.15278 C -0.16458 -0.14422 -0.1658 -0.13519 -0.16354 -0.12732 C -0.16198 -0.12176 -0.15746 -0.11852 -0.15399 -0.11459 C -0.13958 -0.09838 -0.12135 -0.09329 -0.1033 -0.08936 C -0.10121 -0.09005 -0.09757 -0.08866 -0.09687 -0.09144 C -0.09444 -0.10047 -0.10538 -0.10973 -0.10955 -0.1125 C -0.11562 -0.12315 -0.12101 -0.12662 -0.13021 -0.13172 C -0.13663 -0.14005 -0.13976 -0.13866 -0.14774 -0.14213 C -0.13941 -0.13148 -0.15069 -0.14468 -0.13021 -0.13172 C -0.11024 -0.11922 -0.09601 -0.09861 -0.07465 -0.08936 C -0.0658 -0.09723 -0.0684 -0.10348 -0.07621 -0.11042 C -0.08698 -0.13172 -0.10417 -0.1463 -0.12222 -0.15486 C -0.13281 -0.15996 -0.12743 -0.15857 -0.13819 -0.16135 C -0.14132 -0.16204 -0.15087 -0.16459 -0.14774 -0.16343 C -0.1276 -0.15533 -0.10746 -0.14908 -0.08733 -0.14005 C -0.08403 -0.13843 -0.09358 -0.14468 -0.09687 -0.14653 C -0.10555 -0.15162 -0.11267 -0.1551 -0.12222 -0.15695 C -0.13038 -0.16158 -0.13403 -0.16343 -0.14288 -0.16343 " pathEditMode="fixed" rAng="0" ptsTypes="AAAAAAAAAAAAAAAAAAAAAAAAAAAAAAAAAAAAAAAAAAAAAAAAAAAAAAAAAAAAAAAAAAAAAAAAAAAAAAAAAAAAAAAAAAAAAAAAAAAA">
                                      <p:cBhvr>
                                        <p:cTn id="22" dur="6000" fill="hold"/>
                                        <p:tgtEl>
                                          <p:spTgt spid="73751"/>
                                        </p:tgtEl>
                                        <p:attrNameLst>
                                          <p:attrName>ppt_x</p:attrName>
                                          <p:attrName>ppt_y</p:attrName>
                                        </p:attrNameLst>
                                      </p:cBhvr>
                                      <p:rCtr x="-5" y="40"/>
                                    </p:animMotion>
                                  </p:childTnLst>
                                </p:cTn>
                              </p:par>
                              <p:par>
                                <p:cTn id="23" presetID="0" presetClass="path" presetSubtype="0" repeatCount="indefinite" autoRev="1" fill="hold" nodeType="withEffect">
                                  <p:stCondLst>
                                    <p:cond delay="0"/>
                                  </p:stCondLst>
                                  <p:childTnLst>
                                    <p:animMotion origin="layout" path="M -0.05555 -0.13912 C -0.03351 -0.14236 -0.01215 -0.14514 0.00955 -0.14977 C 0.01962 -0.15856 0.02014 -0.15741 -0.00781 -0.15185 C -0.01111 -0.15116 -0.01406 -0.14838 -0.01736 -0.14768 C -0.02101 -0.14699 -0.02483 -0.1463 -0.02847 -0.1456 C -0.03351 -0.14352 -0.03906 -0.13889 -0.03177 -0.15602 C -0.02361 -0.17523 -0.00972 -0.18935 -8.33333E-7 -0.20694 C 0.0033 -0.22407 -0.00069 -0.20717 0.00486 -0.22176 C 0.00556 -0.22361 0.00799 -0.22708 0.00642 -0.22801 C 0.00399 -0.22963 0.00104 -0.22662 -0.00156 -0.22592 C -0.01094 -0.21342 -0.01858 -0.20139 -0.02691 -0.18796 C -0.03073 -0.18171 -0.03229 -0.17454 -0.03646 -0.16875 C -0.03906 -0.15486 -0.03802 -0.15903 -0.03646 -0.17523 C -0.03455 -0.19514 -0.03628 -0.18634 -0.03333 -0.19838 C -0.03524 -0.23102 -0.03455 -0.2294 -0.03958 -0.20903 C -0.04114 -0.19421 -0.04496 -0.18125 -0.04757 -0.16667 C -0.05694 -0.17963 -0.06059 -0.1956 -0.06667 -0.21111 C -0.07031 -0.23102 -0.06788 -0.2331 -0.07292 -0.21967 C -0.07187 -0.20069 -0.07118 -0.18148 -0.06979 -0.1625 C -0.06962 -0.1588 -0.06597 -0.15393 -0.06823 -0.15185 C -0.07049 -0.15 -0.07205 -0.15694 -0.07448 -0.15833 C -0.07795 -0.16042 -0.08177 -0.16134 -0.08559 -0.1625 C -0.0934 -0.16458 -0.10035 -0.16551 -0.10781 -0.16875 C -0.0934 -0.15278 -0.0783 -0.14537 -0.06024 -0.13912 C -0.04809 -0.12824 -0.05347 -0.13495 -0.08246 -0.13287 C -0.09358 -0.13217 -0.10469 -0.13148 -0.1158 -0.13079 C -0.12778 -0.12569 -0.12187 -0.12917 -0.09844 -0.12639 C -0.09305 -0.12569 -0.08785 -0.125 -0.08246 -0.1243 C -0.0783 -0.12292 -0.07257 -0.12477 -0.06979 -0.12014 C -0.06805 -0.11736 -0.07413 -0.1162 -0.07621 -0.11389 C -0.07743 -0.1125 -0.07812 -0.11088 -0.07934 -0.10949 C -0.08073 -0.10787 -0.08264 -0.10694 -0.08403 -0.10532 C -0.09132 -0.09722 -0.09983 -0.08889 -0.10625 -0.07986 C -0.11007 -0.06458 -0.10451 -0.08241 -0.11267 -0.06944 C -0.11424 -0.0669 -0.11441 -0.06342 -0.1158 -0.06088 C -0.11771 -0.05717 -0.11996 -0.0537 -0.12222 -0.05023 C -0.12361 -0.04792 -0.12899 -0.04305 -0.12691 -0.04421 C -0.12326 -0.04583 -0.12066 -0.04977 -0.11736 -0.05231 C -0.11059 -0.05741 -0.10364 -0.06227 -0.0967 -0.06713 C -0.07795 -0.09699 -0.08576 -0.08611 -0.07448 -0.10116 C -0.07344 -0.10463 -0.07396 -0.11273 -0.07135 -0.11157 C -0.07083 -0.11134 -0.06996 -0.0963 -0.06823 -0.09051 C -0.06441 -0.07847 -0.05903 -0.06805 -0.05069 -0.06088 C -0.04479 -0.05023 -0.03663 -0.03889 -0.02691 -0.03565 C -0.01545 -0.0669 -0.02552 -0.08356 -0.04288 -0.10532 C -0.04739 -0.11088 -0.05851 -0.12639 -0.06667 -0.12639 C -0.07014 -0.12639 -0.06024 -0.12245 -0.05712 -0.12014 C -0.0533 -0.11736 -0.04983 -0.11412 -0.04601 -0.11157 C -0.03194 -0.10231 -0.01684 -0.09143 -0.00156 -0.08634 C 0.00243 -0.08819 0.0099 -0.08889 -8.33333E-7 -0.09907 C -0.00312 -0.10231 -0.00746 -0.10185 -0.01111 -0.10324 C -0.02361 -0.10764 -0.0368 -0.11042 -0.04913 -0.11597 C -0.03142 -0.12176 -0.01302 -0.11759 0.00486 -0.12222 C 0.00642 -0.12361 0.01059 -0.1243 0.00955 -0.12639 C 0.00799 -0.1294 0.00417 -0.12824 0.00156 -0.1287 C -0.01042 -0.13125 -0.02274 -0.13287 -0.03489 -0.13495 C -0.03854 -0.13634 -0.04739 -0.13426 -0.04601 -0.13912 C -0.04479 -0.14352 -0.02639 -0.14676 -0.02222 -0.14768 C -0.01962 -0.14907 -0.01701 -0.15092 -0.01424 -0.15185 C -0.01111 -0.15301 -0.00746 -0.15185 -0.00469 -0.15393 C -0.00139 -0.15625 0.00017 -0.1618 0.0033 -0.16458 C 0.00486 -0.16597 0.0066 -0.16713 0.00799 -0.16875 C 0.0092 -0.17014 0.01267 -0.17315 0.01111 -0.17315 C 0.00417 -0.17315 -0.00955 -0.16875 -0.00955 -0.16852 C -0.02413 -0.16157 -0.03924 -0.15602 -0.05399 -0.14977 C -0.04722 -0.15833 -0.03976 -0.16412 -0.03333 -0.17315 C -0.02778 -0.19074 -0.02621 -0.18171 -0.02847 -0.20278 C -0.03906 -0.19699 -0.04583 -0.18704 -0.05555 -0.1794 C -0.06007 -0.17106 -0.0625 -0.16342 -0.0651 -0.15393 C -0.06736 -0.16967 -0.06788 -0.18565 -0.07292 -0.20046 C -0.08073 -0.22292 -0.07535 -0.20324 -0.0809 -0.22592 C -0.08142 -0.22801 -0.08246 -0.23241 -0.08246 -0.23217 C -0.0783 -0.18842 -0.07743 -0.16713 -0.05399 -0.13495 C -0.05347 -0.13287 -0.05226 -0.12639 -0.05226 -0.1287 C -0.05226 -0.13217 -0.05295 -0.13588 -0.05399 -0.13912 C -0.05555 -0.14375 -0.05781 -0.14792 -0.06024 -0.15185 C -0.0684 -0.16481 -0.07986 -0.17824 -0.09201 -0.18356 C -0.09687 -0.19051 -0.10087 -0.19398 -0.10781 -0.1963 C -0.11875 -0.19282 -0.11406 -0.19606 -0.10625 -0.19005 C -0.09375 -0.18032 -0.11354 -0.19028 -0.09844 -0.18356 C -0.09149 -0.17477 -0.09965 -0.1838 -0.08733 -0.17731 C -0.06354 -0.16505 -0.08559 -0.1706 -0.0618 -0.16667 C -0.07292 -0.16597 -0.08403 -0.16574 -0.09514 -0.16458 C -0.09792 -0.16435 -0.10052 -0.16342 -0.10312 -0.1625 C -0.10642 -0.16134 -0.11267 -0.15833 -0.11267 -0.1581 C -0.09983 -0.15185 -0.08767 -0.15 -0.07448 -0.1456 C -0.08125 -0.13935 -0.0868 -0.13796 -0.09514 -0.13495 C -0.0691 -0.13217 -0.08246 -0.13102 -0.05555 -0.13912 Z " pathEditMode="fixed" rAng="0" ptsTypes="AAAAAAAAAAAAAAAAAAAAAAAAAAAAAAAAAAAAAAAAAAAAAAAAAAAAAAAAAAAAAAAAAAAAAAAAAAAAAAAAAAAAAAAA">
                                      <p:cBhvr>
                                        <p:cTn id="24" dur="11000" fill="hold"/>
                                        <p:tgtEl>
                                          <p:spTgt spid="73750"/>
                                        </p:tgtEl>
                                        <p:attrNameLst>
                                          <p:attrName>ppt_x</p:attrName>
                                          <p:attrName>ppt_y</p:attrName>
                                        </p:attrNameLst>
                                      </p:cBhvr>
                                      <p:rCtr x="0" y="5"/>
                                    </p:animMotion>
                                  </p:childTnLst>
                                </p:cTn>
                              </p:par>
                              <p:par>
                                <p:cTn id="25" presetID="0" presetClass="path" presetSubtype="0" repeatCount="indefinite" autoRev="1" fill="hold" nodeType="withEffect">
                                  <p:stCondLst>
                                    <p:cond delay="0"/>
                                  </p:stCondLst>
                                  <p:childTnLst>
                                    <p:animMotion origin="layout" path="M -0.00938 -0.06389 C -0.00678 -0.08449 -0.00713 -0.09699 -0.0047 -0.05532 C 0.00572 -0.06204 0.01457 -0.06921 0.02395 -0.0787 C 0.02551 -0.08032 0.02586 -0.0831 0.02707 -0.08495 C 0.02951 -0.08866 0.03506 -0.0956 0.03506 -0.09537 C 0.03558 -0.09769 0.03784 -0.10347 0.03662 -0.10185 C 0.03437 -0.09907 0.03385 -0.09445 0.03176 -0.09144 C 0.02655 -0.08357 0.01996 -0.07755 0.0144 -0.07014 C 0.0118 -0.06667 0.00641 -0.05949 0.00641 -0.05926 C 0.02013 -0.05648 0.03246 -0.06273 0.04617 -0.06597 C 0.05364 -0.06991 0.06041 -0.07269 0.06666 -0.08079 C 0.0677 -0.08218 0.07135 -0.08588 0.06996 -0.08495 C 0.06353 -0.08056 0.05694 -0.07338 0.05242 -0.06597 C 0.05051 -0.06273 0.04982 -0.05833 0.04773 -0.05532 C 0.04166 -0.0463 0.03124 -0.03727 0.02395 -0.02986 C 0.04878 -0.02917 0.0736 -0.03056 0.09843 -0.02778 C 0.11058 -0.02639 0.07412 -0.02639 0.06197 -0.0257 C 0.0519 -0.025 0.04183 -0.02431 0.03176 -0.02361 C 0.02551 -0.02222 0.0177 -0.025 0.01284 -0.01945 C 0.00694 -0.01273 0.02256 -0.00741 0.02395 -0.00671 C 0.02951 -0.00093 0.0368 0.00764 0.04287 0.01227 C 0.04478 0.01366 0.04721 0.01366 0.0493 0.01458 C 0.05086 0.01528 0.05555 0.01759 0.05398 0.01667 C 0.03419 0.00486 0.03957 0.00741 0.02221 0.00185 C 0.01405 -0.00463 0.0052 -0.01042 -0.00157 -0.01945 C -0.00435 -0.03032 -0.01268 -0.0382 -0.02049 -0.04259 C -0.02518 -0.04537 -0.03004 -0.04699 -0.0349 -0.04907 C -0.03647 -0.04977 -0.03959 -0.05116 -0.03959 -0.05093 C -0.04706 -0.0662 -0.05435 -0.06412 -0.02692 -0.05532 C -0.02223 -0.0537 -0.01737 -0.05278 -0.01268 -0.05116 C -0.01095 -0.0507 -0.00661 -0.04745 -0.00782 -0.04907 C -0.01424 -0.05764 -0.02345 -0.06343 -0.03004 -0.07222 C -0.03195 -0.08287 -0.03664 -0.08704 -0.03959 -0.09769 C -0.04011 -0.09977 -0.04254 -0.10301 -0.04115 -0.10394 C -0.03942 -0.10509 -0.03786 -0.10139 -0.03647 -0.09977 C -0.03004 -0.09282 -0.02501 -0.08565 -0.01737 -0.08079 C -0.0099 -0.06551 -0.01477 -0.06921 -0.0047 -0.06597 C 0.01457 -0.07222 0.03298 -0.08125 0.05242 -0.08704 C 0.05503 -0.08912 0.05763 -0.09167 0.06041 -0.09352 C 0.06475 -0.0963 0.07707 -0.10208 0.06041 -0.09769 C 0.04617 -0.08912 0.03194 -0.08032 0.01753 -0.07222 C 0.01076 -0.06829 -0.00313 -0.06181 -0.00313 -0.06157 C -0.00799 -0.05509 -0.01268 -0.05579 -0.01893 -0.05116 C -0.04063 -0.03519 -0.01529 -0.0507 -0.03959 -0.02986 C -0.04463 -0.0257 -0.05053 -0.02361 -0.05556 -0.01945 C -0.06268 -0.01366 -0.06911 -0.00648 -0.07605 -0.00023 C -0.07761 0.00116 -0.07935 0.00255 -0.08091 0.00393 C -0.08247 0.00532 -0.08734 0.00926 -0.0856 0.0081 C -0.07032 -0.00208 -0.08247 0.00532 -0.0507 -0.00671 C -0.04549 -0.0088 -0.0349 -0.01296 -0.0349 -0.01273 C -0.02397 -0.02269 -0.01407 -0.03032 -0.0047 -0.04259 C -0.00053 -0.04815 -0.00938 -0.02801 -0.01268 -0.02153 C -0.02049 -0.00579 -0.02431 0.01204 -0.03004 0.0294 C -0.03074 0.03148 -0.03126 0.03356 -0.03161 0.03565 C -0.0323 0.03981 -0.03525 0.05185 -0.03334 0.04838 C -0.02449 0.03218 -0.02397 0.00555 -0.02223 -0.01296 C -0.01963 0.00949 -0.01338 0.02801 -0.00626 0.04838 C -0.00452 0.05324 -0.00383 0.0588 -0.00157 0.06319 C 0.00051 0.06736 0.00641 0.07384 0.00641 0.07407 C 0.00989 0.04977 0.00416 0.03565 -0.00313 0.01458 C -0.00539 0.00833 -0.0073 0.00185 -0.00938 -0.00463 C -0.01008 -0.00671 -0.0106 -0.0088 -0.01112 -0.01088 C -0.01164 -0.01296 -0.01424 -0.01829 -0.01268 -0.01736 C -0.00678 -0.01389 -0.00227 -0.00695 0.00329 -0.00255 C 0.01978 0.01088 0.03645 0.02384 0.05555 0.0294 C 0.05659 0.02731 0.05937 0.02546 0.05885 0.02292 C 0.0585 0.0206 0.05537 0.02199 0.05398 0.02083 C 0.05051 0.01782 0.04773 0.01366 0.04444 0.01018 C 0.03523 0.00046 0.00624 -0.01945 -0.00626 -0.02361 C -0.00782 -0.025 -0.01181 -0.02523 -0.01112 -0.02778 C -0.01043 -0.03056 -0.00695 -0.02986 -0.0047 -0.02986 C 0.00225 -0.02986 0.00902 -0.0287 0.01596 -0.02778 C 0.02603 -0.02662 0.04617 -0.02361 0.04617 -0.02338 C 0.0552 -0.02431 0.06423 -0.02315 0.07308 -0.0257 C 0.07499 -0.02616 0.07794 -0.03125 0.07621 -0.03218 C 0.06874 -0.03611 0.06041 -0.03565 0.05242 -0.03634 C 0.03714 -0.03773 0.02169 -0.03773 0.00641 -0.03843 C 0.01371 -0.04329 0.02048 -0.04676 0.02707 -0.05324 C 0.02881 -0.0581 0.02968 -0.06343 0.03176 -0.06806 C 0.03263 -0.06968 0.03419 -0.0706 0.03506 -0.07222 C 0.03628 -0.07431 0.03732 -0.07639 0.03819 -0.0787 C 0.0394 -0.08148 0.03975 -0.08472 0.04131 -0.08704 C 0.04253 -0.08912 0.04808 -0.09074 0.04617 -0.09144 C 0.04253 -0.09259 0.03871 -0.08982 0.03506 -0.08912 C 0.02482 -0.08009 0.01266 -0.07454 0.00329 -0.06389 C 0.00016 -0.06042 -0.00313 -0.05695 -0.00626 -0.05324 C -0.01008 -0.04861 -0.01737 -0.03843 -0.01737 -0.0382 C -0.01477 -0.04931 -0.01338 -0.06019 -0.00938 -0.07014 C -0.00591 -0.08935 -0.00765 -0.08148 -0.0047 -0.09352 C -0.00418 -0.07801 -0.00088 -0.06227 -0.00313 -0.04699 C -0.00365 -0.04352 -0.00869 -0.04769 -0.01112 -0.04907 C -0.02015 -0.0544 -0.03004 -0.07454 -0.03647 -0.08495 C -0.03786 -0.08727 -0.03977 -0.08912 -0.04115 -0.09144 C -0.04237 -0.09329 -0.04497 -0.10023 -0.04445 -0.09769 C -0.04011 -0.07708 -0.03959 -0.07986 -0.03161 -0.06597 C -0.03004 -0.0632 -0.02431 -0.05857 -0.02692 -0.05741 C -0.03161 -0.05532 -0.03647 -0.06042 -0.04115 -0.06181 C -0.04966 -0.06435 -0.05678 -0.0706 -0.06494 -0.07431 C -0.05209 -0.05 -0.04619 -0.05139 -0.02379 -0.03634 C -0.02067 -0.03426 -0.01772 -0.03125 -0.01424 -0.02986 C -0.01268 -0.02917 -0.00782 -0.02708 -0.00938 -0.02778 C -0.02761 -0.03472 -0.04497 -0.0419 -0.06338 -0.04699 C -0.07015 -0.04884 -0.07223 -0.05 -0.07935 -0.05324 C -0.08161 -0.05417 -0.08751 -0.05903 -0.0856 -0.05741 C -0.06911 -0.04282 -0.05018 -0.02708 -0.03161 -0.01736 C -0.0448 -0.01667 -0.05834 -0.01829 -0.07136 -0.01505 C -0.07588 -0.01389 -0.07813 -0.00671 -0.08247 -0.00463 C -0.0856 -0.00324 -0.0889 -0.00162 -0.09202 -0.00023 C -0.1007 0.0037 -0.07397 -0.00324 -0.06494 -0.00463 C -0.05869 -0.00556 -0.05227 -0.00602 -0.04602 -0.00671 C -0.04115 -0.00741 -0.03647 -0.0081 -0.03161 -0.0088 C -0.02188 -0.0125 -0.01772 -0.01227 -0.01112 -0.02153 C -0.0106 -0.02361 -0.00938 -0.02778 -0.00938 -0.02755 " pathEditMode="fixed" rAng="0" ptsTypes="ffffffffffffffffffffffffffffffffffffffffffffffffffffffffffffffffffffffffffffffffffffffffffffffffffffffffffffffffA">
                                      <p:cBhvr>
                                        <p:cTn id="26" dur="8000" fill="hold"/>
                                        <p:tgtEl>
                                          <p:spTgt spid="73772"/>
                                        </p:tgtEl>
                                        <p:attrNameLst>
                                          <p:attrName>ppt_x</p:attrName>
                                          <p:attrName>ppt_y</p:attrName>
                                        </p:attrNameLst>
                                      </p:cBhvr>
                                      <p:rCtr x="14" y="48"/>
                                    </p:animMotion>
                                  </p:childTnLst>
                                </p:cTn>
                              </p:par>
                              <p:par>
                                <p:cTn id="27" presetID="0" presetClass="path" presetSubtype="0" repeatCount="indefinite" autoRev="1" fill="hold" nodeType="withEffect">
                                  <p:stCondLst>
                                    <p:cond delay="0"/>
                                  </p:stCondLst>
                                  <p:childTnLst>
                                    <p:animMotion origin="layout" path="M -0.12413 0.04398 C -0.13888 0.04074 -0.14861 0.03565 -0.16232 0.02708 C -0.16597 0.02477 -0.16979 0.02315 -0.17343 0.02083 C -0.17552 0.01944 -0.18177 0.01782 -0.17968 0.01643 C -0.17673 0.01458 -0.17326 0.01805 -0.17013 0.01875 C -0.15694 0.02523 -0.14618 0.02917 -0.13211 0.03125 C -0.13003 0.03194 -0.12777 0.03264 -0.12569 0.03356 C -0.12413 0.03426 -0.12135 0.03773 -0.121 0.03565 C -0.11909 0.02245 -0.1302 0.01829 -0.13524 0.01227 C -0.13784 0.00926 -0.13923 0.00486 -0.14166 0.00162 C -0.14843 -0.00718 -0.15625 -0.01621 -0.16388 -0.02361 C -0.16441 -0.02639 -0.1677 -0.03218 -0.16545 -0.03218 C -0.1625 -0.03218 -0.16128 -0.02616 -0.15902 -0.02361 C -0.14774 -0.01065 -0.13229 0.00787 -0.11788 0.01435 C -0.11197 0.02222 -0.11284 0.03241 -0.10989 0.01643 C -0.10937 0.01018 -0.11024 0.00324 -0.10833 -0.00255 C -0.10729 -0.00533 -0.10277 -0.00972 -0.10191 -0.00671 C -0.10052 -0.00185 -0.10434 0.00301 -0.1052 0.0081 C -0.1059 0.01157 -0.10607 0.01528 -0.10677 0.01875 C -0.10763 0.02292 -0.11319 0.03194 -0.10989 0.03125 C -0.10677 0.03055 -0.10347 0.02963 -0.10034 0.02917 C -0.09513 0.02824 -0.08975 0.02778 -0.08454 0.02708 C -0.07291 0.02199 -0.06163 0.0162 -0.04965 0.01227 C -0.0677 0.0243 -0.08836 0.03148 -0.1052 0.04606 C -0.08975 0.04884 -0.07586 0.05278 -0.06076 0.05671 C -0.08142 0.05741 -0.10208 0.05625 -0.12256 0.05879 C -0.12638 0.05926 -0.11493 0.06111 -0.11145 0.06319 C -0.10902 0.06458 -0.10746 0.06782 -0.1052 0.06944 C -0.096 0.07546 -0.08611 0.07917 -0.07656 0.08426 C -0.07413 0.08565 -0.08194 0.08287 -0.08454 0.08217 C -0.10468 0.07616 -0.09114 0.07986 -0.11458 0.06944 C -0.13506 0.06018 -0.15677 0.05856 -0.17812 0.05671 C -0.15781 0.06574 -0.19947 0.04792 -0.13368 0.05671 C -0.13107 0.05717 -0.13802 0.06088 -0.1401 0.06319 C -0.14288 0.06643 -0.14583 0.06944 -0.14791 0.07361 C -0.15295 0.08356 -0.15607 0.09514 -0.16076 0.10532 C -0.16128 0.1081 -0.16163 0.11111 -0.16232 0.11389 C -0.16319 0.11829 -0.16822 0.12893 -0.16545 0.12662 C -0.14652 0.11065 -0.14218 0.09907 -0.12899 0.07361 C -0.12569 0.06736 -0.12517 0.05926 -0.12256 0.05254 C -0.11961 0.03611 -0.11423 0.02153 -0.10677 0.0081 C -0.10191 -0.02523 -0.10885 0.01157 -0.10191 -0.00671 C -0.10086 -0.00926 -0.10034 -0.01829 -0.10034 -0.01528 C -0.10034 -0.01088 -0.10138 -0.00671 -0.10191 -0.00255 C -0.10364 0.01296 -0.10677 0.04398 -0.10677 0.04421 C -0.10572 0.04606 -0.10538 0.05 -0.10347 0.05046 C -0.10069 0.05092 -0.09826 0.04768 -0.09566 0.04606 C -0.0625 0.02523 -0.08663 0.0419 -0.07013 0.02708 C -0.06753 0.02477 -0.06493 0.02292 -0.06232 0.02083 C -0.06059 0.01944 -0.05625 0.01458 -0.05746 0.01643 C -0.06822 0.03264 -0.0809 0.04792 -0.09236 0.06319 C -0.09444 0.06597 -0.0967 0.06875 -0.09878 0.07153 C -0.10034 0.07361 -0.10347 0.07801 -0.10347 0.07824 C -0.09982 0.08287 -0.09635 0.08842 -0.09236 0.09282 C -0.0901 0.09537 -0.08697 0.09676 -0.08454 0.09907 C -0.08333 0.10023 -0.08229 0.10185 -0.08125 0.10324 C -0.08072 0.10532 -0.07795 0.10972 -0.07968 0.10972 C -0.08194 0.10972 -0.08263 0.10509 -0.08454 0.10324 C -0.10902 0.07986 -0.09496 0.09792 -0.10989 0.07801 C -0.11822 0.0669 -0.12274 0.06018 -0.13368 0.04838 C -0.13836 0.04329 -0.14461 0.0419 -0.14965 0.03773 C -0.15312 0.03472 -0.15572 0.03032 -0.15902 0.02708 C -0.16145 0.02477 -0.16441 0.02292 -0.16701 0.02083 C -0.16354 0.05393 -0.14982 0.09213 -0.12413 0.10324 C -0.11284 0.12384 -0.125 0.09907 -0.11788 0.12245 C -0.11666 0.12616 -0.11441 0.12917 -0.11302 0.13287 C -0.11232 0.13495 -0.11197 0.13727 -0.11145 0.13935 C -0.10902 0.11342 -0.10121 0.07361 -0.11631 0.05463 C -0.1118 0.04028 -0.10902 0.02546 -0.10677 0.01018 C -0.10798 -0.00371 -0.10659 -0.01875 -0.11788 -0.02361 C -0.12048 -0.02222 -0.12343 -0.02176 -0.12569 -0.01945 C -0.13645 -0.00764 -0.11857 0.02407 -0.11302 0.03356 C -0.09461 0.06504 -0.11562 0.02824 -0.09722 0.05671 C -0.096 0.05856 -0.09253 0.06481 -0.09409 0.06319 C -0.09774 0.05972 -0.09965 0.05347 -0.10347 0.05046 C -0.12118 0.03634 -0.1309 0.02893 -0.14965 0.02083 C -0.15069 0.01944 -0.15191 0.01805 -0.15277 0.01643 C -0.15399 0.01389 -0.15763 0.00602 -0.1559 0.0081 C -0.12083 0.04838 -0.16267 0.01204 -0.12569 0.04398 C -0.1151 0.05324 -0.10329 0.05532 -0.09236 0.06319 C -0.08697 0.06713 -0.08194 0.07176 -0.07656 0.07569 C -0.07135 0.0794 -0.06076 0.08634 -0.06076 0.08657 C -0.05816 0.08565 -0.05364 0.08773 -0.05277 0.08426 C -0.05191 0.08125 -0.05677 0.08102 -0.05902 0.08009 C -0.06736 0.07662 -0.07604 0.0743 -0.08454 0.07153 C -0.09097 0.06944 -0.10347 0.06319 -0.10347 0.06342 C -0.09496 0.07662 -0.08524 0.08403 -0.075 0.09491 C -0.08854 0.09954 -0.1026 0.0868 -0.11631 0.08426 C -0.13524 0.07153 -0.14097 0.07292 -0.10034 0.07569 C -0.09618 0.07639 -0.08333 0.07801 -0.08767 0.07801 C -0.10885 0.07801 -0.1302 0.0787 -0.15121 0.07569 C -0.15312 0.07546 -0.1493 0.07129 -0.14791 0.06944 C -0.14652 0.06759 -0.14496 0.06597 -0.14322 0.06528 C -0.1302 0.06018 -0.11406 0.06227 -0.10191 0.05463 " pathEditMode="fixed" rAng="0" ptsTypes="AAAAAAAAAAAAAAAAAAAAAAAAAAAAAAAAAAAAAAAAAAAAAAAAAAAAAAAAAAAAAAAAAAAAAAAAAAAAAAAAAAAAAAAAAAAAAA">
                                      <p:cBhvr>
                                        <p:cTn id="28" dur="7000" fill="hold"/>
                                        <p:tgtEl>
                                          <p:spTgt spid="73779"/>
                                        </p:tgtEl>
                                        <p:attrNameLst>
                                          <p:attrName>ppt_x</p:attrName>
                                          <p:attrName>ppt_y</p:attrName>
                                        </p:attrNameLst>
                                      </p:cBhvr>
                                      <p:rCtr x="9" y="9"/>
                                    </p:animMotion>
                                  </p:childTnLst>
                                </p:cTn>
                              </p:par>
                              <p:par>
                                <p:cTn id="29" presetID="0" presetClass="path" presetSubtype="0" repeatCount="indefinite" autoRev="1" fill="hold" nodeType="withEffect">
                                  <p:stCondLst>
                                    <p:cond delay="0"/>
                                  </p:stCondLst>
                                  <p:childTnLst>
                                    <p:animMotion origin="layout" path="M -0.05938 0.00671 C -0.05886 0.00254 -0.06007 -0.00301 -0.05781 -0.00602 C -0.05642 -0.00787 -0.05452 -0.00347 -0.05313 -0.00185 C -0.05139 -3.7037E-6 -0.05017 0.00278 -0.04827 0.0044 C -0.04618 0.00625 -0.03889 0.00833 -0.03715 0.00879 C -0.05191 -0.0044 -0.03316 -0.0206 -0.02448 -0.02732 C -0.02292 -0.02847 -0.02118 -0.02986 -0.01979 -0.03148 C -0.01806 -0.03333 -0.01285 -0.03866 -0.01493 -0.03773 C -0.02014 -0.03542 -0.02726 -0.02639 -0.0309 -0.02083 C -0.05695 0.01921 -0.03785 -0.0081 -0.04827 0.00671 C -0.03924 0.01481 -0.04722 0.00995 -0.0309 0.00671 C -0.01615 0.00393 -0.00122 0.00278 0.01354 0.00023 C 0.0184 -0.00185 0.02309 -0.00394 0.02795 -0.00602 C 0.02934 -0.00671 0.02986 -0.00903 0.03108 -0.01042 C 0.03246 -0.01204 0.03767 -0.01458 0.03576 -0.01458 C 0.03038 -0.01458 0.02517 -0.01181 0.01996 -0.01042 C 0.01632 -0.00833 0.0125 -0.00625 0.00885 -0.00394 C 0.00503 -0.00139 0.00156 0.00208 -0.00226 0.0044 C -0.01493 0.01227 -0.02882 0.01551 -0.04202 0.02153 C -0.01788 0.03217 -0.02952 0.02824 -0.00712 0.03403 C -0.00538 0.03449 -0.00399 0.03588 -0.00226 0.03634 C 0.00295 0.0375 0.01858 0.04028 0.01354 0.03842 C -0.00764 0.03079 -0.03125 0.03055 -0.05313 0.02778 C -0.06615 0.01481 -0.07865 0.01551 -0.09427 0.01296 C -0.10486 0.01111 -0.13663 0.00486 -0.12604 0.00671 C -0.10972 0.00949 -0.11754 0.0081 -0.10226 0.01088 C -0.09149 0.01574 -0.10452 0.01088 -0.0849 0.01088 C -0.07743 0.01088 -0.07014 0.01227 -0.06267 0.01296 C -0.06754 0.0331 -0.07795 0.04768 -0.09115 0.05949 C -0.09445 0.06643 -0.09844 0.07199 -0.10226 0.07847 C -0.10313 0.08009 -0.10434 0.08148 -0.10538 0.08287 C -0.10642 0.08426 -0.11024 0.08704 -0.10868 0.08704 C -0.10486 0.08704 -0.10122 0.08426 -0.09757 0.08287 C -0.08611 0.06967 -0.07379 0.05833 -0.06267 0.04467 C -0.06267 0.04491 -0.04045 0.0162 -0.04514 0.01713 C -0.04827 0.01782 -0.05156 0.01852 -0.05469 0.01921 C -0.06024 0.0243 -0.06406 0.03079 -0.07049 0.03403 C -0.07517 0.03657 -0.0849 0.04051 -0.0849 0.04074 C -0.09167 0.03981 -0.09861 0.04028 -0.10538 0.03842 C -0.10695 0.03796 -0.1092 0.03611 -0.10868 0.03403 C -0.10816 0.03194 -0.10538 0.03264 -0.10382 0.03194 C -0.10017 0.03055 -0.09653 0.0287 -0.09271 0.02778 C -0.08386 0.02569 -0.07483 0.02523 -0.0658 0.02361 C -0.05521 0.01944 -0.04618 0.01157 -0.03559 0.00879 C -0.03299 0.00741 -0.03021 0.00625 -0.02761 0.0044 C -0.02222 0.00046 -0.01181 -0.0081 -0.01181 -0.00787 C -0.0099 -0.01204 -0.00712 -0.01482 -0.00538 -0.01875 C -0.00452 -0.0206 -0.00208 -0.02477 -0.00382 -0.02523 C -0.00903 -0.02685 -0.01441 -0.02361 -0.01979 -0.02292 C -0.02587 -0.01806 -0.03056 -0.01389 -0.03715 -0.01042 C -0.04184 -0.00787 -0.05156 -0.00394 -0.05156 -0.00371 C -0.05573 0.0044 -0.05781 0.00231 -0.06267 0.00879 C -0.0592 0.02106 -0.05278 0.02454 -0.04514 0.03194 C -0.03542 0.0412 -0.0316 0.0456 -0.01979 0.04884 C -0.01823 0.05092 -0.01684 0.0537 -0.01493 0.05532 C -0.01354 0.05648 -0.00903 0.05903 -0.01024 0.05741 C -0.02257 0.0419 -0.04271 0.04305 -0.05781 0.03634 C -0.05399 0.04398 -0.05 0.05092 -0.04514 0.05741 C -0.04462 0.06018 -0.04479 0.06342 -0.04358 0.06597 C -0.04045 0.07292 -0.02917 0.09167 -0.03247 0.08495 C -0.04219 0.06481 -0.04913 0.04028 -0.05469 0.01713 C -0.05243 -0.00093 -0.05104 -0.01528 -0.04514 -0.03148 C -0.05052 -0.06088 -0.0467 -0.01111 -0.05156 -0.01042 C -0.06788 -0.00764 -0.08438 -0.0088 -0.1007 -0.0081 C -0.09323 -0.00139 -0.08403 0.00162 -0.07691 0.00879 C -0.07274 0.01296 -0.06892 0.01829 -0.06424 0.02153 C -0.06077 0.02384 -0.05035 0.02199 -0.05313 0.02569 C -0.05608 0.02963 -0.06163 0.0243 -0.0658 0.02361 C -0.0632 0.03379 -0.0559 0.0331 -0.04827 0.03403 C -0.03976 0.03518 -0.03142 0.03542 -0.02292 0.03634 C -0.01771 0.0368 -0.01233 0.03773 -0.00712 0.03842 C 0.00035 0.03773 0.00798 0.03889 0.0151 0.03634 C 0.01701 0.03565 0.01215 0.03287 0.01042 0.03194 C 0.00781 0.03055 0.00503 0.03032 0.00243 0.02986 C -0.0033 0.0287 -0.0191 0.02639 -0.02448 0.02569 C -0.07101 0.0287 -0.0507 0.01342 -0.05938 0.06805 C -0.0599 0.07153 -0.06024 0.06088 -0.06094 0.05741 C -0.0625 0.04954 -0.0658 0.03403 -0.0658 0.03426 C -0.07049 0.04074 -0.07708 0.04259 -0.08316 0.04676 C -0.0967 0.04236 -0.10816 0.03842 -0.11823 0.02569 C -0.10017 0.01991 -0.10972 0.02222 -0.08958 0.01921 C -0.08698 0.01829 -0.07205 0.01366 -0.07205 0.01296 C -0.07101 0.00417 -0.11198 -0.00533 -0.10382 -0.00394 C -0.09497 -0.00255 -0.08594 -0.00093 -0.07691 0.00023 C -0.06528 0.00162 -0.04202 0.0044 -0.04202 0.00463 C -0.0283 0.0037 -0.01441 0.00347 -0.0007 0.00231 C 0.00087 0.00208 0.00555 0.00023 0.00399 0.00023 C 0.00087 0.00023 -0.00226 0.00162 -0.00538 0.00231 C -0.02188 0.00995 -0.03889 0.01551 -0.05469 0.02569 C -0.05017 0.02778 -0.02691 0.03912 -0.01823 0.04051 C -0.01389 0.0412 -0.00104 0.04259 -0.00538 0.04259 C -0.02292 0.04259 -0.04028 0.0412 -0.05781 0.04051 C -0.08125 0.03449 -0.04896 0.05347 -0.04202 0.05949 C -0.02934 0.0706 -0.04809 0.05671 -0.03559 0.06805 C -0.03368 0.06991 -0.0316 0.07106 -0.02934 0.07222 C -0.02726 0.07315 -0.02101 0.07592 -0.02292 0.0743 C -0.02743 0.07083 -0.03264 0.06921 -0.03715 0.06597 C -0.04792 0.0581 -0.05573 0.04699 -0.0658 0.03842 C -0.06771 0.05116 -0.07327 0.10741 -0.06267 0.07847 C -0.06215 0.07292 -0.06528 0.06157 -0.06094 0.06157 C -0.0566 0.06157 -0.06059 0.07292 -0.05938 0.07847 C -0.05747 0.08727 -0.05417 0.09537 -0.05156 0.10393 C -0.05052 0.10717 -0.04827 0.11435 -0.04827 0.11458 C -0.04028 0.0875 -0.04514 0.10741 -0.04514 0.05116 " pathEditMode="fixed" rAng="0" ptsTypes="fffffffffffffffffffffffffffffffffffffffffffffffffffffffffffffffffffffffffffffffffffffffffffffffffffffffA">
                                      <p:cBhvr>
                                        <p:cTn id="30" dur="10000" fill="hold"/>
                                        <p:tgtEl>
                                          <p:spTgt spid="73749"/>
                                        </p:tgtEl>
                                        <p:attrNameLst>
                                          <p:attrName>ppt_x</p:attrName>
                                          <p:attrName>ppt_y</p:attrName>
                                        </p:attrNameLst>
                                      </p:cBhvr>
                                      <p:rCtr x="10" y="20"/>
                                    </p:animMotion>
                                  </p:childTnLst>
                                </p:cTn>
                              </p:par>
                              <p:par>
                                <p:cTn id="31" presetID="0" presetClass="path" presetSubtype="0" repeatCount="indefinite" autoRev="1" fill="hold" nodeType="withEffect">
                                  <p:stCondLst>
                                    <p:cond delay="0"/>
                                  </p:stCondLst>
                                  <p:childTnLst>
                                    <p:animMotion origin="layout" path="M -0.03298 -0.16852 C -0.02829 -0.16921 -0.02343 -0.17037 -0.01875 -0.1706 C -0.00017 -0.17176 0.01841 -0.17083 0.03681 -0.17268 C 0.03872 -0.17291 0.04341 -0.17685 0.0415 -0.17685 C 0.03004 -0.17685 0.01858 -0.16528 0.00816 -0.15995 C -0.00416 -0.15347 -0.01736 -0.15069 -0.02986 -0.14514 C -0.01145 -0.14352 0.00608 -0.14143 0.02414 -0.1368 C 0.01094 -0.13611 -0.00243 -0.13565 -0.01562 -0.13449 C -0.01979 -0.13403 -0.02638 -0.1375 -0.02829 -0.13241 C -0.02986 -0.12824 -0.02204 -0.12801 -0.01875 -0.12616 C -0.01458 -0.12384 -0.01041 -0.12129 -0.00607 -0.11967 C 0.01129 -0.11319 0.02882 -0.10648 0.04636 -0.10069 C 0.05018 -0.09953 0.05365 -0.09768 0.05747 -0.09653 C 0.06007 -0.0956 0.06806 -0.09305 0.06546 -0.09444 C 0.05504 -0.1 0.04723 -0.10092 0.03681 -0.10486 C 0.02778 -0.10833 0.01893 -0.11041 0.0099 -0.11342 C -0.00017 -0.11273 -0.01059 -0.11504 -0.02031 -0.11134 C -0.02257 -0.11041 -0.01857 -0.10532 -0.01718 -0.10278 C -0.01475 -0.09815 -0.01215 -0.09398 -0.0092 -0.09004 C -0.00017 -0.07801 0.01025 -0.06574 0.02101 -0.05648 C 0.01563 -0.08889 -0.00868 -0.10509 -0.02343 -0.13032 C -0.02638 -0.14143 -0.03298 -0.15347 -0.03941 -0.16203 C -0.0434 -0.16736 -0.04427 -0.16481 -0.04739 -0.1706 C -0.05034 -0.17592 -0.05156 -0.1831 -0.0552 -0.1875 C -0.05816 -0.19097 -0.06232 -0.19213 -0.06475 -0.19606 C -0.06927 -0.2037 -0.07291 -0.20972 -0.07899 -0.21504 C -0.07951 -0.21157 -0.08125 -0.20787 -0.08072 -0.2044 C -0.07691 -0.18217 -0.05746 -0.15926 -0.04409 -0.14722 C -0.06059 -0.14653 -0.07708 -0.14861 -0.0934 -0.14514 C -0.09982 -0.14375 -0.08072 -0.1419 -0.0743 -0.14097 C -0.06736 -0.13981 -0.06059 -0.13958 -0.05364 -0.13889 C -0.05052 -0.13819 -0.04409 -0.1412 -0.04409 -0.1368 C -0.04409 -0.13657 -0.05833 -0.11782 -0.06007 -0.11551 C -0.06163 -0.11342 -0.06475 -0.10926 -0.06475 -0.10903 C -0.06892 -0.09768 -0.07378 -0.08634 -0.08072 -0.07754 C -0.08368 -0.05764 -0.08003 -0.07477 -0.08541 -0.06065 C -0.08611 -0.05856 -0.08628 -0.05625 -0.08697 -0.0544 C -0.08784 -0.05208 -0.09062 -0.04583 -0.0901 -0.04815 C -0.0868 -0.06157 -0.08472 -0.06018 -0.07899 -0.07106 C -0.07291 -0.08264 -0.06701 -0.09491 -0.06163 -0.10717 C -0.0585 -0.12222 -0.05555 -0.13634 -0.04895 -0.1493 C -0.04843 -0.11412 -0.04843 -0.0787 -0.04739 -0.04375 C -0.04687 -0.02731 -0.04461 -0.03819 -0.04253 -0.04375 C -0.04062 -0.05949 -0.03854 -0.075 -0.03454 -0.09004 C -0.03507 -0.11065 -0.0368 -0.13102 -0.03628 -0.15162 C -0.03611 -0.15903 -0.01875 -0.16528 -0.01232 -0.1706 C -0.00816 -0.17407 -0.00503 -0.1794 -0.00121 -0.18333 C 0.00851 -0.19352 0.01893 -0.20092 0.0257 -0.21504 C 0.01441 -0.21875 0.01129 -0.21134 0.00191 -0.2044 C -0.00625 -0.19838 -0.01024 -0.19467 -0.01718 -0.1875 C -0.0217 -0.18287 -0.02725 -0.18009 -0.03142 -0.17477 C -0.03663 -0.16805 -0.04062 -0.16041 -0.04566 -0.1537 C -0.04878 -0.16504 -0.0427 -0.17222 -0.03941 -0.18333 C -0.03888 -0.18819 -0.03871 -0.19328 -0.03784 -0.19815 C -0.03576 -0.20995 -0.03072 -0.21921 -0.03941 -0.20023 C -0.03993 -0.19676 -0.04045 -0.19305 -0.04097 -0.18958 C -0.04201 -0.18102 -0.04409 -0.16412 -0.04409 -0.16389 C -0.04479 -0.16921 -0.04704 -0.19421 -0.05052 -0.20231 C -0.05312 -0.20833 -0.05781 -0.21296 -0.06007 -0.21921 C -0.06111 -0.22199 -0.06215 -0.225 -0.06319 -0.22778 C -0.06805 -0.20764 -0.06406 -0.18541 -0.0552 -0.16852 C -0.05468 -0.16643 -0.05191 -0.1625 -0.05364 -0.16203 C -0.06093 -0.15995 -0.07795 -0.1662 -0.08541 -0.16852 C -0.0875 -0.16643 -0.09357 -0.16481 -0.09184 -0.16203 C -0.08906 -0.15741 -0.08316 -0.15949 -0.07899 -0.15787 C -0.071 -0.15486 -0.06684 -0.15254 -0.06007 -0.1493 C -0.07309 -0.14236 -0.08732 -0.13426 -0.09809 -0.12199 C -0.09982 -0.11991 -0.10121 -0.11759 -0.10295 -0.11551 C -0.10486 -0.11319 -0.11111 -0.11157 -0.1092 -0.10926 C -0.10694 -0.10625 -0.10277 -0.11041 -0.09965 -0.11134 C -0.09166 -0.11389 -0.07569 -0.12037 -0.06632 -0.12407 C -0.05694 -0.12778 -0.05086 -0.13773 -0.04097 -0.14097 C -0.03958 -0.13541 -0.04062 -0.12847 -0.03784 -0.12407 C -0.03645 -0.12176 -0.0335 -0.12268 -0.03142 -0.12199 C -0.00868 -0.10648 -0.03663 -0.1243 -0.0092 -0.11134 C 0.00365 -0.10532 0.01372 -0.09953 0.02726 -0.09653 C 0.03039 -0.09722 0.03855 -0.09514 0.03681 -0.09861 C 0.03438 -0.10347 0.0283 -0.10116 0.02414 -0.10278 C 0.02136 -0.10393 0.01893 -0.10602 0.01615 -0.10717 C -0.00173 -0.11528 -0.02013 -0.1206 -0.03784 -0.12824 C -0.01632 -0.13958 0.01042 -0.13703 0.03212 -0.13889 C 0.04358 -0.14398 0.03837 -0.14213 0.04792 -0.14514 C 0.04636 -0.14722 0.04549 -0.15092 0.04323 -0.15162 C 0.0257 -0.15625 -0.01909 -0.15717 -0.03298 -0.15787 C -0.01632 -0.16875 0.00261 -0.17338 0.02101 -0.17685 C 0.03004 -0.18032 0.03768 -0.18495 0.04636 -0.18958 C 0.04792 -0.19166 0.04914 -0.19444 0.05105 -0.19606 C 0.05521 -0.19977 0.0599 -0.19653 0.05105 -0.20023 C 0.04358 -0.19815 0.03629 -0.19537 0.02882 -0.19375 C 0.0257 -0.19305 0.0224 -0.19259 0.01928 -0.19166 C 0.01059 -0.18935 0.00452 -0.18495 -0.00451 -0.18333 C -0.01718 -0.17754 -0.02673 -0.16991 -0.03628 -0.15787 C -0.03402 -0.17453 -0.02795 -0.19328 -0.02187 -0.20856 C -0.02135 -0.21203 -0.021 -0.21574 -0.02031 -0.21921 C -0.01996 -0.22153 -0.01718 -0.22662 -0.01875 -0.22569 C -0.02118 -0.22407 -0.02552 -0.21157 -0.02673 -0.20856 C -0.02899 -0.19328 -0.03107 -0.17083 -0.03784 -0.15787 C -0.0368 -0.15231 -0.03767 -0.14514 -0.03454 -0.14097 C -0.03142 -0.1368 -0.02604 -0.13819 -0.02187 -0.1368 C 0.00938 -0.12616 -0.02899 -0.13935 0.00504 -0.12616 C 0.00921 -0.12453 0.01355 -0.12361 0.01771 -0.12199 C 0.02101 -0.12083 0.02726 -0.12199 0.02726 -0.11759 C 0.02726 -0.11319 0.02084 -0.11898 0.01771 -0.11967 C 0.01459 -0.12037 0.01129 -0.12129 0.00816 -0.12199 C 0.00053 -0.1287 -0.00833 -0.12801 -0.01718 -0.13032 C -0.02899 -0.12592 -0.03316 -0.12778 -0.02343 -0.11551 C -0.0177 -0.09583 -4.16667E-6 -0.06574 0.01615 -0.05856 C 0.01112 -0.07199 -0.00034 -0.07639 -0.0092 -0.08588 C -0.02013 -0.09768 -0.02829 -0.11134 -0.04097 -0.11967 C -0.04201 -0.12106 -0.04305 -0.12268 -0.04409 -0.12407 C -0.04513 -0.12546 -0.04809 -0.12986 -0.04739 -0.12824 C -0.0434 -0.11944 -0.03732 -0.11227 -0.03454 -0.10278 C -0.02968 -0.08634 -0.02187 -0.07245 -0.01076 -0.06296 C -0.00954 -0.0618 -0.01284 -0.06597 -0.01406 -0.0669 C -0.02135 -0.07361 -0.02899 -0.07916 -0.03628 -0.08588 C -0.04392 -0.09282 -0.04878 -0.09722 -0.05364 -0.10717 C -0.05312 -0.11921 -0.04878 -0.13194 -0.05208 -0.14305 C -0.05347 -0.14791 -0.05937 -0.13981 -0.06319 -0.13889 C -0.06892 -0.13773 -0.07482 -0.1375 -0.08072 -0.1368 C -0.09687 -0.12916 -0.09722 -0.12731 -0.12187 -0.13449 C -0.12517 -0.13541 -0.11545 -0.13727 -0.11232 -0.13889 C -0.08871 -0.15069 -0.10382 -0.14653 -0.07586 -0.1493 C -0.06805 -0.15092 -0.06111 -0.15254 -0.05364 -0.15578 C -0.07152 -0.16041 -0.05277 -0.15463 -0.06788 -0.16203 C -0.07343 -0.16481 -0.08003 -0.16481 -0.08541 -0.16852 C -0.09236 -0.17315 -0.09652 -0.17685 -0.10451 -0.17893 C -0.12066 -0.19352 -0.11788 -0.18819 -0.0901 -0.18333 C -0.08038 -0.17778 -0.07118 -0.16967 -0.06163 -0.16412 C -0.04947 -0.15717 -0.03472 -0.15231 -0.02187 -0.1493 C -0.03229 -0.16319 -0.04652 -0.17338 -0.0585 -0.18541 C -0.06336 -0.19028 -0.06493 -0.19745 -0.06961 -0.20231 C -0.07118 -0.20393 -0.0743 -0.20903 -0.0743 -0.20648 C -0.0743 -0.20347 -0.06614 -0.19375 -0.06475 -0.19166 C -0.06145 -0.1868 -0.05885 -0.18125 -0.0552 -0.17685 C -0.04722 -0.16713 -0.03993 -0.16458 -0.03454 -0.15162 " pathEditMode="fixed" rAng="0" ptsTypes="AAAAAAAAAAAAAAAAAAAAAAAAAAAAAAAAAAAAAAAAAAAAAAAAAAAAAAAAAAAAAAAAAAAAAAAAAAAAAAAAAAAAAAAAAAAAAAAAAAAAAAAAAAAAAAAAAAAAAAAAAAAAAAAAAAAAAAA">
                                      <p:cBhvr>
                                        <p:cTn id="32" dur="5000" fill="hold"/>
                                        <p:tgtEl>
                                          <p:spTgt spid="73752"/>
                                        </p:tgtEl>
                                        <p:attrNameLst>
                                          <p:attrName>ppt_x</p:attrName>
                                          <p:attrName>ppt_y</p:attrName>
                                        </p:attrNameLst>
                                      </p:cBhvr>
                                      <p:rCtr x="5" y="37"/>
                                    </p:animMotion>
                                  </p:childTnLst>
                                </p:cTn>
                              </p:par>
                              <p:par>
                                <p:cTn id="33" presetID="0" presetClass="path" presetSubtype="0" repeatCount="indefinite" autoRev="1" fill="hold" nodeType="withEffect">
                                  <p:stCondLst>
                                    <p:cond delay="0"/>
                                  </p:stCondLst>
                                  <p:childTnLst>
                                    <p:animMotion origin="layout" path="M -0.03733 -0.14815 C -0.03837 -0.15672 -0.03976 -0.16505 -0.04045 -0.17361 C -0.04063 -0.17639 -0.03976 -0.16783 -0.03889 -0.16528 C -0.0342 -0.15278 -0.03438 -0.15417 -0.02778 -0.14815 C -0.02257 -0.16945 -0.01702 -0.19074 -0.01198 -0.21181 C -0.01146 -0.20695 -0.01146 -0.20186 -0.01042 -0.19699 C -0.0099 -0.19445 -0.00799 -0.19283 -0.00712 -0.19051 C -0.00625 -0.18797 -0.00608 -0.18496 -0.00556 -0.18218 C -0.00504 -0.16875 -0.00834 -0.15417 -0.004 -0.1419 C -0.00243 -0.13727 0.00243 -0.14769 0.00555 -0.15047 C 0.00816 -0.15278 0.01198 -0.15186 0.0151 -0.15255 C 0.01875 -0.15602 0.02205 -0.16065 0.02621 -0.16297 C 0.03021 -0.16505 0.03472 -0.16389 0.03889 -0.16528 C 0.04323 -0.16667 0.04722 -0.16968 0.05156 -0.17153 C 0.05416 -0.17269 0.06215 -0.17454 0.05955 -0.17361 C 0.0559 -0.17223 0.05208 -0.1713 0.04844 -0.16945 C 0.04357 -0.1669 0.03906 -0.16297 0.03403 -0.16088 C 0.02986 -0.15926 0.02552 -0.15949 0.02135 -0.1588 C 0.01771 -0.15741 0.01406 -0.15579 0.01024 -0.15463 C 0.00712 -0.15371 -0.00243 -0.15348 0.00069 -0.15255 C 0.02621 -0.14561 0.05399 -0.14468 0.08003 -0.13982 C 0.07205 -0.13912 0.06406 -0.13936 0.05625 -0.13773 C 0.05087 -0.13658 0.04583 -0.13241 0.04045 -0.13125 C 0.03455 -0.1301 -0.00104 -0.12616 -0.01198 -0.125 C -0.0342 -0.12709 -0.0566 -0.12755 -0.07865 -0.13125 C -0.08455 -0.13218 -0.06684 -0.13195 -0.06111 -0.13334 C -0.05729 -0.13426 -0.05365 -0.13611 -0.05 -0.13773 C -0.04688 -0.13912 -0.04045 -0.1419 -0.04045 -0.14167 C -0.05261 -0.14514 -0.06476 -0.14653 -0.07709 -0.14815 C -0.08125 -0.15023 -0.08542 -0.15278 -0.08976 -0.15463 C -0.09341 -0.15625 -0.10469 -0.1588 -0.10087 -0.1588 C -0.0915 -0.1588 -0.07049 -0.14792 -0.06111 -0.14398 C -0.05695 -0.14468 -0.04844 -0.14028 -0.04844 -0.14607 C -0.04844 -0.15301 -0.05816 -0.15301 -0.06111 -0.1588 C -0.06216 -0.16088 -0.06337 -0.1632 -0.06441 -0.16528 C -0.06493 -0.16736 -0.06511 -0.16968 -0.06597 -0.17153 C -0.06719 -0.17408 -0.07188 -0.1801 -0.07066 -0.17778 C -0.06858 -0.17385 -0.05712 -0.15394 -0.05156 -0.14815 C -0.04514 -0.14144 -0.04184 -0.14098 -0.0342 -0.13773 C -0.03264 -0.13704 -0.02934 -0.13565 -0.02934 -0.13542 C -0.00209 -0.11088 0.02656 -0.09977 0.05781 -0.08681 C 0.09965 -0.06945 0.0592 -0.08334 0.08003 -0.07639 C 0.06701 -0.08797 0.05295 -0.09491 0.03732 -0.09746 C 0.01649 -0.10648 -0.00608 -0.10348 -0.02778 -0.10811 C -0.02882 -0.10949 -0.02969 -0.11135 -0.03108 -0.11227 C -0.03403 -0.11412 -0.04341 -0.11829 -0.04045 -0.11644 C -0.02587 -0.10672 -0.0125 -0.09352 0.00225 -0.08473 C 0.0085 -0.08102 0.02135 -0.07408 0.02135 -0.07385 C 0.00243 -0.09931 0.02257 -0.075 -0.004 -0.09746 C -0.01337 -0.10533 -0.03108 -0.12292 -0.03108 -0.12269 C -0.03455 -0.10394 -0.0375 -0.03704 -0.02778 -0.08056 C -0.03299 -0.14815 -0.02761 -0.12523 -0.03889 -0.10162 C -0.03941 -0.09885 -0.03959 -0.09584 -0.04045 -0.09329 C -0.04132 -0.09098 -0.04514 -0.08866 -0.04375 -0.08681 C -0.04236 -0.08496 -0.0375 -0.09306 -0.03889 -0.09121 C -0.04236 -0.08658 -0.04653 -0.08311 -0.05 -0.07848 C -0.05608 -0.09005 -0.05 -0.09861 -0.04375 -0.10811 C -0.0408 -0.1125 -0.0342 -0.12084 -0.0342 -0.12061 C -0.03073 -0.13496 -0.01771 -0.13542 -0.00886 -0.1419 C 0.00955 -0.15533 -0.00747 -0.14213 0.00225 -0.15255 C 0.00382 -0.15417 0.00712 -0.15672 0.00712 -0.15648 " pathEditMode="fixed" rAng="0" ptsTypes="AAAAAAAAAAAAAAAAAAAAAAAAAAAAAAAAAAAAAAAAAAAAAAAAAAAAAAAAAAAAA">
                                      <p:cBhvr>
                                        <p:cTn id="34" dur="9000" fill="hold"/>
                                        <p:tgtEl>
                                          <p:spTgt spid="73747"/>
                                        </p:tgtEl>
                                        <p:attrNameLst>
                                          <p:attrName>ppt_x</p:attrName>
                                          <p:attrName>ppt_y</p:attrName>
                                        </p:attrNameLst>
                                      </p:cBhvr>
                                      <p:rCtr x="26" y="9"/>
                                    </p:animMotion>
                                  </p:childTnLst>
                                </p:cTn>
                              </p:par>
                              <p:par>
                                <p:cTn id="35" presetID="0" presetClass="path" presetSubtype="0" repeatCount="indefinite" autoRev="1" fill="hold" nodeType="withEffect">
                                  <p:stCondLst>
                                    <p:cond delay="0"/>
                                  </p:stCondLst>
                                  <p:childTnLst>
                                    <p:animMotion origin="layout" path="M 0.0368 -0.15394 C 0.01267 -0.14259 -0.01354 -0.13449 -0.03854 -0.12639 C -0.04063 -0.12477 -0.04775 -0.1213 -0.04514 -0.1213 C -0.03924 -0.1213 -0.03386 -0.125 -0.02795 -0.12639 C -0.0092 -0.13079 0.0092 -0.13704 0.02812 -0.14144 C 0.02951 -0.14398 0.0335 -0.14607 0.03229 -0.14884 C 0.03107 -0.15185 0.02656 -0.15047 0.02378 -0.15162 C 0.02083 -0.15301 0.01823 -0.15509 0.0151 -0.15648 C 0.01302 -0.15764 0.01094 -0.1581 0.00868 -0.15903 C -0.00469 -0.17384 -0.01979 -0.18195 -0.03646 -0.18912 C -0.03941 -0.19051 -0.04202 -0.19283 -0.04514 -0.19398 C -0.04931 -0.19607 -0.0625 -0.20023 -0.05816 -0.19908 C -0.03455 -0.19352 -0.01389 -0.18009 0.00868 -0.17153 C 0.01771 -0.16065 0.03055 -0.15533 0.04305 -0.15162 C 0.06319 -0.1456 0.08055 -0.13912 0.10121 -0.13658 C 0.10399 -0.13472 0.10659 -0.13172 0.10972 -0.13125 C 0.11284 -0.13079 0.12048 -0.13148 0.1184 -0.13403 C 0.11528 -0.1375 0.10989 -0.13611 0.10555 -0.13658 C 0.09045 -0.13773 0.07534 -0.1382 0.06024 -0.13889 C 0.05816 -0.14051 0.05625 -0.14283 0.05399 -0.14398 C 0.05104 -0.14514 0.04479 -0.14306 0.04514 -0.1463 C 0.04618 -0.15162 0.05225 -0.15324 0.05607 -0.15648 C 0.07378 -0.1713 0.09392 -0.17384 0.11423 -0.18148 C 0.11701 -0.18264 0.11979 -0.18287 0.12257 -0.18403 C 0.12708 -0.18565 0.13142 -0.1875 0.13559 -0.18912 C 0.13767 -0.19005 0.14462 -0.1919 0.14219 -0.19167 C 0.13281 -0.19074 0.12361 -0.19005 0.11423 -0.18912 C 0.0967 -0.18588 0.07934 -0.17801 0.06232 -0.17153 C 0.04809 -0.16621 0.03229 -0.16806 0.01719 -0.16644 C 0.00764 -0.1588 -0.00764 -0.14306 -0.01927 -0.14144 C -0.02778 -0.14005 -0.03646 -0.13982 -0.04514 -0.13889 C -0.04722 -0.1382 -0.05313 -0.13449 -0.05156 -0.13658 C -0.04323 -0.14607 -0.02535 -0.14722 -0.01511 -0.14884 C 0.00833 -0.1581 0.03159 -0.1669 0.05607 -0.17153 C 0.07743 -0.18843 0.06128 -0.24398 0.06024 -0.25949 C 0.05503 -0.24074 0.04948 -0.22292 0.04514 -0.20417 C 0.0434 -0.19653 0.04097 -0.18912 0.03889 -0.18148 C 0.03819 -0.17894 0.0368 -0.17408 0.0368 -0.17384 C 0.03819 -0.17153 0.03906 -0.16412 0.04097 -0.16644 C 0.04409 -0.16991 0.04305 -0.17616 0.04305 -0.18148 C 0.04305 -0.22801 0.04548 -0.28403 0.03437 -0.33172 C 0.01371 -0.29074 0.01458 -0.22801 0.03229 -0.18658 C 0.03298 -0.17732 0.03316 -0.16806 0.03437 -0.15903 C 0.03489 -0.15533 0.03368 -0.14931 0.0368 -0.14884 C 0.04028 -0.14792 0.04219 -0.1544 0.04514 -0.15648 C 0.04878 -0.15926 0.05295 -0.16065 0.05607 -0.16389 C 0.07847 -0.18634 0.09566 -0.21528 0.11632 -0.23935 C 0.13159 -0.25718 0.11423 -0.24283 0.12916 -0.25417 C 0.13298 -0.26065 0.14166 -0.27361 0.12048 -0.25417 C 0.11701 -0.25093 0.1151 -0.2456 0.11198 -0.2419 C 0.10573 -0.2338 0.09913 -0.22685 0.09253 -0.21898 C 0.07465 -0.19815 0.06944 -0.16806 0.05607 -0.14398 C 0.05416 -0.13218 0.04965 -0.12523 0.04739 -0.11366 C 0.06823 -0.09584 0.09375 -0.08287 0.1184 -0.07361 C 0.12743 -0.06644 0.12743 -0.06482 0.14219 -0.07107 C 0.14427 -0.07222 0.13767 -0.07315 0.13559 -0.07361 C 0.13073 -0.07547 0.12552 -0.07662 0.12048 -0.07847 C 0.10712 -0.0838 0.09514 -0.09097 0.08194 -0.09607 C 0.07673 -0.10209 0.06944 -0.10509 0.06458 -0.11111 C 0.06232 -0.11366 0.06059 -0.11667 0.05816 -0.11898 C 0.05625 -0.12084 0.0493 -0.12431 0.05173 -0.12384 C 0.06146 -0.12222 0.08871 -0.10949 0.09705 -0.10625 C 0.1158 -0.09861 0.13541 -0.09329 0.15486 -0.08866 C 0.14687 -0.10278 0.12916 -0.10301 0.11632 -0.1088 C 0.10972 -0.11181 0.10382 -0.11644 0.09705 -0.11898 C 0.08663 -0.12269 0.07517 -0.12246 0.06458 -0.12639 C 0.05 -0.1375 0.06632 -0.1375 0.07534 -0.13889 C 0.12378 -0.14699 0.11024 -0.14491 0.14635 -0.14884 C 0.15434 -0.15232 0.16146 -0.15648 0.16996 -0.15903 C 0.18698 -0.17755 0.09184 -0.16134 0.09045 -0.16134 C 0.08021 -0.16088 0.07048 -0.15926 0.06024 -0.15903 C 0.01163 -0.15764 -0.03733 -0.15741 -0.08611 -0.15648 C -0.10695 -0.15232 -0.10417 -0.15533 -0.07309 -0.14398 C -0.04028 -0.13148 -0.01424 -0.13287 0.0217 -0.13125 C 0.02239 -0.08727 0.02153 -0.04259 0.02378 0.00139 C 0.02413 0.00578 0.02621 -0.00741 0.02812 -0.01134 C 0.02969 -0.01482 0.03281 -0.01759 0.03437 -0.0213 C 0.04045 -0.0338 0.04548 -0.04722 0.04948 -0.06134 C 0.05 -0.06366 0.04878 -0.09097 0.06232 -0.08148 C 0.06788 -0.07778 0.06927 -0.06945 0.07326 -0.06366 C 0.08541 -0.04699 0.10052 -0.03357 0.11198 -0.01621 C 0.12222 -0.0338 0.10659 -0.06597 0.09705 -0.07847 C 0.07864 -0.10371 0.05798 -0.12709 0.04514 -0.15648 C 0.04236 -0.16273 0.05677 -0.15139 0.06232 -0.14884 C 0.05416 -0.15903 0.05677 -0.16574 0.04739 -0.17662 C 0.04409 -0.19283 0.03385 -0.21181 0.02378 -0.22431 C 0.02118 -0.23681 0.01753 -0.2419 0.01094 -0.25162 C 0.00764 -0.25648 0.00208 -0.2669 0.00208 -0.26644 C 0.00903 -0.23472 0.03385 -0.18727 0.05399 -0.16389 C 0.07048 -0.17408 0.07951 -0.19236 0.09462 -0.20417 C 0.11371 -0.21898 0.09774 -0.20255 0.11632 -0.22431 C 0.1184 -0.22685 0.12552 -0.2331 0.12257 -0.23172 C 0.10798 -0.22431 0.10225 -0.22292 0.09045 -0.21158 C 0.07344 -0.19584 0.09114 -0.20556 0.07118 -0.19653 C 0.06007 -0.17709 0.07465 -0.2007 0.06024 -0.18403 C 0.05573 -0.17871 0.05399 -0.17153 0.04948 -0.16644 C 0.03368 -0.14792 0.0467 -0.16922 0.0368 -0.15162 C 0.03906 -0.16783 0.04618 -0.18033 0.05399 -0.19398 C 0.05694 -0.19954 0.06458 -0.20926 0.06458 -0.2088 " pathEditMode="fixed" rAng="0" ptsTypes="AAAAAAAAAAAAAAAAAAAAAAAAAAAAAAAAAAAAAAAAAAAAAAAAAAAAAAAAAAAAAAAAAAAAAAAAAAAAAAAAAAAAAAAAAAAAAAAAAAA">
                                      <p:cBhvr>
                                        <p:cTn id="36" dur="8000" fill="hold"/>
                                        <p:tgtEl>
                                          <p:spTgt spid="73748"/>
                                        </p:tgtEl>
                                        <p:attrNameLst>
                                          <p:attrName>ppt_x</p:attrName>
                                          <p:attrName>ppt_y</p:attrName>
                                        </p:attrNameLst>
                                      </p:cBhvr>
                                      <p:rCtr x="-1" y="-11"/>
                                    </p:animMotion>
                                  </p:childTnLst>
                                </p:cTn>
                              </p:par>
                              <p:par>
                                <p:cTn id="37" presetID="0" presetClass="path" presetSubtype="0" repeatCount="indefinite" autoRev="1" fill="hold" nodeType="withEffect">
                                  <p:stCondLst>
                                    <p:cond delay="0"/>
                                  </p:stCondLst>
                                  <p:childTnLst>
                                    <p:animMotion origin="layout" path="M 0.06424 -0.08194 C 0.04097 -0.07778 -0.04722 -0.06412 -0.0092 -0.08194 C 0.05121 -0.07824 0.11215 -0.0743 0.17222 -0.06667 C 0.17674 -0.06597 0.16267 -0.06782 0.15781 -0.06852 C 0.15694 -0.06875 0.13663 -0.07199 0.13351 -0.07245 C 0.10816 -0.07592 0.08767 -0.07523 0.05989 -0.07639 C 0.08524 -0.08634 0.11163 -0.08634 0.13767 -0.09352 C 0.175 -0.1037 0.1408 -0.0956 0.16614 -0.10324 C 0.17222 -0.10532 0.19375 -0.1088 0.19462 -0.10903 C 0.2 -0.10995 0.21667 -0.11134 0.21076 -0.11111 C 0.17621 -0.11018 0.14149 -0.10833 0.10694 -0.10717 C 0.09878 -0.10463 0.0908 -0.10255 0.08229 -0.09954 C 0.08125 -0.09815 0.08003 -0.09653 0.0783 -0.0956 C 0.07674 -0.09444 0.07274 -0.09167 0.07222 -0.09352 C 0.07066 -0.09815 0.08472 -0.11042 0.08854 -0.11296 C 0.09531 -0.12384 0.10364 -0.13356 0.11111 -0.14398 C 0.11215 -0.1456 0.1118 -0.14792 0.11302 -0.14954 C 0.11389 -0.15139 0.11875 -0.15301 0.11701 -0.1537 C 0.11389 -0.15463 0.11024 -0.15231 0.10694 -0.15162 C 0.0941 -0.13657 0.08802 -0.12384 0.08229 -0.10532 C 0.07639 -0.05301 0.08264 -0.13333 0.08472 -0.14954 C 0.08507 -0.15625 0.08576 -0.1625 0.08663 -0.16898 C 0.08576 -0.175 0.08854 -0.18287 0.08472 -0.18796 C 0.08177 -0.1912 0.08177 -0.18032 0.08038 -0.17639 C 0.07604 -0.1625 0.07691 -0.16528 0.0743 -0.15162 C 0.07274 -0.13704 0.07118 -0.12338 0.06823 -0.10903 C 0.05035 -0.12662 0.01319 -0.1463 -0.01129 -0.1537 C -0.01372 -0.15532 -0.02691 -0.16551 -0.01545 -0.14768 C -0.00434 -0.13125 0.00608 -0.12245 0.02344 -0.11296 C 0.03073 -0.10926 0.03854 -0.10741 0.04566 -0.10324 C 0.05035 -0.10069 0.05347 -0.0963 0.05781 -0.09352 C 0.07778 -0.08125 0.10139 -0.07361 0.12326 -0.06458 C 0.13663 -0.05926 0.15017 -0.05301 0.16406 -0.0493 C 0.16875 -0.04792 0.17361 -0.04676 0.1783 -0.04537 C 0.18021 -0.04491 0.18628 -0.04352 0.18437 -0.04352 C 0.18073 -0.04352 0.17743 -0.04491 0.17413 -0.04537 C 0.15694 -0.05231 0.13906 -0.05579 0.12118 -0.06088 C 0.11771 -0.0618 0.11458 -0.06342 0.11111 -0.06458 C 0.10694 -0.06597 0.09878 -0.06852 0.09878 -0.06829 C 0.0941 -0.06597 0.08281 -0.06574 0.08472 -0.06088 C 0.08854 -0.04861 0.10417 -0.04282 0.11111 -0.03194 C 0.12083 -0.01574 0.12483 -0.00717 0.13767 0.00486 C 0.12569 -0.01829 0.10226 -0.03032 0.08854 -0.05116 C 0.08264 -0.05972 0.08003 -0.0713 0.07222 -0.07824 C 0.06753 -0.05995 0.06476 0.00185 0.07639 -0.04143 C 0.07569 -0.0537 0.07569 -0.06597 0.0743 -0.07824 C 0.07413 -0.08009 0.07274 -0.0743 0.07222 -0.07245 C 0.07083 -0.06921 0.06996 -0.06574 0.06823 -0.06273 C 0.06389 -0.05602 0.05868 -0.04977 0.05382 -0.04352 C 0.04774 -0.03518 0.04583 -0.02616 0.03767 -0.01829 C 0.03125 -0.00625 0.0309 -0.01204 0.02135 -0.00301 C 0.01788 -0.01342 0.01962 -0.02708 0.02743 -0.03565 C 0.04948 -0.06042 0.07674 -0.08217 0.10069 -0.10532 C 0.11076 -0.11481 0.1217 -0.12731 0.13559 -0.13032 C 0.13767 -0.13171 0.13976 -0.13264 0.14149 -0.13426 C 0.15521 -0.1456 0.16111 -0.15023 0.13958 -0.1419 C 0.12951 -0.13819 0.11719 -0.13125 0.10903 -0.12477 C 0.09757 -0.11551 0.08524 -0.10301 0.07639 -0.09167 C 0.06684 -0.0794 0.06476 -0.07083 0.05191 -0.06273 C 0.02483 -0.07755 -0.0033 -0.08125 -0.03368 -0.08611 C -0.00087 -0.08935 0.0316 -0.0875 0.06424 -0.08403 C 0.04531 -0.09259 0.02674 -0.10231 0.00712 -0.10903 C -0.00226 -0.11574 -0.01215 -0.12176 -0.02136 -0.12847 C -0.0257 -0.13171 -0.03559 -0.13102 -0.03559 -0.13611 C -0.03559 -0.13866 -0.03038 -0.13472 -0.02778 -0.13426 C -0.02066 -0.13217 -0.01372 -0.13079 -0.00712 -0.12847 C 0.02674 -0.11713 -0.01806 -0.12523 0.04167 -0.11875 C 0.05486 -0.11273 0.07621 -0.10532 0.08854 -0.09768 C 0.0901 -0.09653 0.09097 -0.09444 0.09271 -0.09352 C 0.11024 -0.08611 0.11406 -0.08842 0.13351 -0.08403 C 0.15121 -0.08009 0.16736 -0.07315 0.18437 -0.06667 C 0.18628 -0.06574 0.18021 -0.06782 0.1783 -0.06852 C 0.17361 -0.06991 0.16875 -0.0713 0.16406 -0.07245 C 0.14687 -0.07685 0.15017 -0.07616 0.13351 -0.07824 C 0.11267 -0.08796 0.10121 -0.08356 0.0743 -0.08194 C 0.09201 -0.09329 0.11458 -0.09537 0.13559 -0.09768 C 0.14878 -0.10278 0.16267 -0.10764 0.17621 -0.11111 C 0.18368 -0.11643 0.18976 -0.11991 0.19861 -0.12245 C 0.21128 -0.13542 0.20521 -0.12755 0.16406 -0.12245 C 0.15278 -0.12106 0.14201 -0.11713 0.13125 -0.11296 C 0.12552 -0.10833 0.10729 -0.09583 0.10069 -0.09352 C 0.0941 -0.09143 0.08229 -0.08403 0.08229 -0.0838 C 0.09583 -0.10602 0.10642 -0.10717 0.13125 -0.1206 C 0.13976 -0.125 0.14601 -0.13866 0.15174 -0.14583 C 0.15625 -0.1588 0.15069 -0.14398 0.15989 -0.15926 C 0.16076 -0.16111 0.16371 -0.16412 0.16215 -0.16528 C 0.15972 -0.16667 0.1566 -0.16366 0.15382 -0.16319 C 0.13854 -0.15185 0.12153 -0.14259 0.11111 -0.12662 C 0.10469 -0.11713 0.09722 -0.0919 0.08854 -0.08403 C 0.09722 -0.10579 0.11024 -0.12592 0.11927 -0.14768 C 0.1243 -0.16018 0.12674 -0.17338 0.13125 -0.18611 C 0.13073 -0.18866 0.13177 -0.19259 0.12917 -0.19398 C 0.12778 -0.19491 0.12674 -0.19097 0.12535 -0.19005 C 0.12222 -0.18773 0.1184 -0.18611 0.1151 -0.18426 C 0.08941 -0.15486 0.07639 -0.13449 0.06424 -0.09954 C 0.05486 -0.1169 0.0441 -0.13055 0.03125 -0.14583 C 0.02465 -0.15393 0.01788 -0.1625 0.01128 -0.17083 C 0.0092 -0.17292 0.00382 -0.1787 0.00521 -0.17639 C 0.01493 -0.15833 0.03976 -0.14444 0.0559 -0.13217 C 0.07135 -0.12083 0.06267 -0.1243 0.0743 -0.1206 C 0.07361 -0.12917 0.07517 -0.13796 0.07222 -0.14583 C 0.06823 -0.15602 0.05989 -0.16366 0.05382 -0.17268 C 0.04167 -0.19074 0.05347 -0.17917 0.04375 -0.18796 C 0.06024 -0.12639 0.10451 -0.08842 0.14983 -0.04537 C 0.15156 -0.04375 0.14566 -0.04838 0.14358 -0.0493 C 0.13871 -0.05092 0.13403 -0.05139 0.12917 -0.05301 C 0.11076 -0.05949 0.09288 -0.06667 0.0743 -0.07245 C 0.09722 -0.05069 0.07517 -0.06898 0.09878 -0.05486 C 0.10451 -0.05162 0.10885 -0.04583 0.1151 -0.04352 C 0.12587 -0.03958 0.13125 -0.04028 0.14149 -0.0338 C 0.15069 -0.02801 0.15399 -0.02546 0.16406 -0.02222 C 0.16736 -0.02106 0.17066 -0.01967 0.17413 -0.01829 C 0.17604 -0.01782 0.18229 -0.01574 0.18021 -0.01643 C 0.16007 -0.02199 0.13924 -0.02616 0.11927 -0.03194 C 0.0868 -0.0412 0.12309 -0.03518 0.0908 -0.03958 C 0.08871 -0.04074 0.08698 -0.04352 0.08472 -0.04352 C 0.08229 -0.04352 0.07917 -0.04097 0.08038 -0.03958 C 0.09896 -0.01875 0.1276 -0.00463 0.14774 0.01435 C 0.15069 0.01713 0.16753 0.03542 0.17222 0.03542 C 0.175 0.03542 0.16858 0.03125 0.16614 0.02986 C 0.16285 0.02778 0.15885 0.02778 0.15573 0.02593 C 0.15156 0.02361 0.14774 0.0206 0.14358 0.01806 C 0.13038 0.01042 0.11962 0.00116 0.10694 -0.00671 C 0.10573 -0.00926 0.10451 -0.01204 0.10278 -0.01435 C 0.10104 -0.01667 0.09809 -0.01805 0.09687 -0.02037 C 0.09462 -0.02384 0.09444 -0.02801 0.09271 -0.03194 C 0.09167 -0.03403 0.08976 -0.03565 0.08854 -0.0375 C 0.08785 -0.03958 0.08871 -0.04352 0.08663 -0.04352 C 0.08437 -0.04352 0.08472 -0.03981 0.08472 -0.0375 C 0.08472 -0.02847 0.08472 -0.01944 0.08663 -0.01065 C 0.08698 -0.00787 0.08958 -0.00579 0.0908 -0.00301 C 0.09219 0.00093 0.09392 0.00463 0.09462 0.00857 C 0.09531 0.01158 0.09566 0.01505 0.09687 0.01806 C 0.0993 0.02431 0.10399 0.0294 0.10694 0.03542 C 0.11007 0.04236 0.10937 0.04745 0.1151 0.05301 C 0.11719 0.05949 0.12031 0.06181 0.12535 0.06667 C 0.12118 0.05556 0.1184 0.04421 0.11302 0.03357 C 0.11007 0.02778 0.10417 0.02361 0.10069 0.01806 C 0.09288 0.00648 0.08611 -0.00625 0.0783 -0.01829 C 0.07604 -0.03241 0.07483 -0.04722 0.07014 -0.06088 C 0.06163 -0.04398 0.07257 -0.0625 0.0559 -0.04537 C 0.05191 -0.04143 0.04983 -0.03611 0.04566 -0.03194 C 0.04288 -0.02893 0.03871 -0.02685 0.03559 -0.02407 C 0.03212 -0.02083 0.02847 -0.01782 0.02535 -0.01435 C 0.01788 -0.00625 0.01215 0.00046 0.00295 0.00671 C 0.00139 0.00903 -0.00625 0.0213 0.00087 0.00486 C 0.00434 -0.00347 0.01128 -0.01366 0.01719 -0.02037 C 0.02795 -0.03217 0.04062 -0.04236 0.05191 -0.05301 C 0.06719 -0.06736 0.04948 -0.05555 0.06424 -0.06458 C 0.07726 -0.08542 0.08281 -0.08079 0.04792 -0.07824 C 0.03576 -0.07546 0.02292 -0.0706 0.01128 -0.06852 C 0.00677 -0.06759 -0.0007 -0.06667 -0.00521 -0.06458 C -0.00729 -0.06366 -0.01372 -0.06134 -0.01129 -0.06088 C -0.00608 -0.05972 -0.00035 -0.06204 0.00521 -0.06273 C 0.01719 -0.06759 0.03038 -0.07315 0.03976 -0.08194 " pathEditMode="fixed" rAng="0" ptsTypes="ffffffffffffffffffffffffffffffffffffffffffffffffffffffffffffffffffffffffffffffffffffffffffffffffffffffffffffffffffffffffffffffffffffffffffffffffffffffffffA">
                                      <p:cBhvr>
                                        <p:cTn id="38" dur="10000" fill="hold"/>
                                        <p:tgtEl>
                                          <p:spTgt spid="73775"/>
                                        </p:tgtEl>
                                        <p:attrNameLst>
                                          <p:attrName>ppt_x</p:attrName>
                                          <p:attrName>ppt_y</p:attrName>
                                        </p:attrNameLst>
                                      </p:cBhvr>
                                      <p:rCtr x="20" y="18"/>
                                    </p:animMotion>
                                  </p:childTnLst>
                                </p:cTn>
                              </p:par>
                              <p:par>
                                <p:cTn id="39" presetID="0" presetClass="path" presetSubtype="0" repeatCount="indefinite" autoRev="1" fill="hold" nodeType="withEffect">
                                  <p:stCondLst>
                                    <p:cond delay="0"/>
                                  </p:stCondLst>
                                  <p:childTnLst>
                                    <p:animMotion origin="layout" path="M -0.03055 -0.15648 C -0.02448 -0.16435 -0.01858 -0.17152 -0.01146 -0.17754 C -0.01042 -0.17963 -0.00989 -0.1824 -0.00833 -0.18402 C -0.00694 -0.18541 -0.00347 -0.18842 -0.00347 -0.18611 C -0.00347 -0.18356 -0.00694 -0.18356 -0.00833 -0.18194 C -0.01667 -0.17222 -0.02465 -0.15694 -0.03524 -0.15231 C -0.03976 -0.14328 -0.04392 -0.13796 -0.05121 -0.1331 C -0.05781 -0.12199 -0.06146 -0.11551 -0.07187 -0.11203 C -0.07656 -0.11273 -0.08403 -0.10833 -0.08611 -0.11412 C -0.08802 -0.11898 -0.07986 -0.12152 -0.07656 -0.12477 C -0.06667 -0.13426 -0.05555 -0.1449 -0.04479 -0.15231 C -0.0533 -0.15301 -0.0618 -0.15301 -0.07014 -0.15439 C -0.07448 -0.15509 -0.08299 -0.15277 -0.08299 -0.15856 C -0.08299 -0.16018 -0.06476 -0.15509 -0.06233 -0.15439 C -0.05972 -0.15509 -0.05521 -0.15301 -0.05434 -0.15648 C -0.05364 -0.15949 -0.05868 -0.15902 -0.06076 -0.16064 C -0.06823 -0.16666 -0.07569 -0.17129 -0.08299 -0.17754 C -0.08351 -0.17963 -0.08611 -0.18472 -0.08455 -0.18402 C -0.07778 -0.18148 -0.06788 -0.16852 -0.06233 -0.16273 C -0.0566 -0.15671 -0.04844 -0.15324 -0.04167 -0.15 C -0.03576 -0.17453 -0.05208 -0.19213 -0.05746 -0.21365 C -0.05799 -0.21551 -0.05677 -0.20902 -0.0559 -0.20717 C -0.05434 -0.2037 -0.05312 -0.2 -0.05121 -0.19676 C -0.0493 -0.19352 -0.0467 -0.19143 -0.04479 -0.18819 C -0.04236 -0.18426 -0.0408 -0.17963 -0.03854 -0.17546 C -0.03108 -0.16203 -0.00816 -0.12847 0.00434 -0.11828 C 0.0099 -0.11389 0.01719 -0.11064 0.02344 -0.10787 C 0.02049 -0.12777 0.01476 -0.12176 0.00278 -0.13102 C -0.00451 -0.13657 -0.00816 -0.14236 -0.01632 -0.14583 C -0.01424 -0.14629 -0.0033 -0.14838 -0.00035 -0.15 C 0.00399 -0.15254 0.01233 -0.15856 0.01233 -0.15833 C 0.01441 -0.16134 0.02049 -0.16365 0.01875 -0.16713 C 0.01701 -0.17083 0.01233 -0.1662 0.0092 -0.16481 C -0.00312 -0.15972 -0.01476 -0.15208 -0.02743 -0.14791 C -0.03455 -0.14328 -0.03767 -0.14514 -0.0401 -0.13518 C -0.03802 -0.06666 -0.04132 -0.10046 -0.03368 -0.06967 C -0.03038 -0.08842 -0.04618 -0.1162 -0.02743 -0.10995 C -0.01493 -0.09352 -0.00174 -0.07314 0.01545 -0.06551 C 0.01059 -0.08148 0.00208 -0.09305 -0.00833 -0.10347 C -0.01545 -0.11064 -0.0243 -0.11435 -0.03055 -0.12268 C -0.03646 -0.13032 -0.04167 -0.13703 -0.04792 -0.14375 C -0.05451 -0.15092 -0.05174 -0.14953 -0.05746 -0.15856 C -0.06684 -0.17338 -0.05243 -0.14722 -0.06701 -0.16921 C -0.06962 -0.17314 -0.07344 -0.18194 -0.07344 -0.18171 C -0.07396 -0.18402 -0.07639 -0.18935 -0.075 -0.18819 C -0.06146 -0.17777 -0.04896 -0.1574 -0.03368 -0.15 C -0.03785 -0.16713 -0.0316 -0.14467 -0.0401 -0.16273 C -0.04167 -0.16597 -0.04184 -0.17014 -0.04323 -0.17338 C -0.04514 -0.17777 -0.04965 -0.18611 -0.04965 -0.18588 C -0.0533 -0.20092 -0.05382 -0.19467 -0.05121 -0.20509 C -0.03177 -0.17916 -0.0026 -0.14259 0.02344 -0.12893 C 0.02448 -0.12685 0.02743 -0.125 0.02656 -0.12268 C 0.0257 -0.12014 0.0224 -0.12014 0.02031 -0.12037 C 0.00695 -0.12152 -0.00608 -0.12662 -0.01944 -0.12893 C -0.02066 -0.12939 -0.04687 -0.13796 -0.04965 -0.14166 C -0.05243 -0.14537 -0.04219 -0.13912 -0.03854 -0.1375 C -0.0342 -0.13564 -0.02986 -0.13356 -0.02569 -0.13102 C -0.01233 -0.12291 -0.00017 -0.11389 0.01389 -0.10787 C 0.01545 -0.10648 0.01701 -0.10486 0.01875 -0.10347 C 0.02066 -0.10231 0.02292 -0.10208 0.025 -0.10139 C 0.04549 -0.09398 0.0059 -0.10185 -0.00833 -0.10347 C -0.0125 -0.10486 -0.01667 -0.10671 -0.02101 -0.10787 C -0.0316 -0.11088 -0.03507 -0.10879 -0.02257 -0.11203 C -0.00885 -0.10393 0.00365 -0.10046 0.01701 -0.09097 C 0.02118 -0.08773 0.02552 -0.08472 0.02986 -0.0824 C 0.03177 -0.08125 0.0382 -0.07986 0.03611 -0.08032 C 0.02604 -0.08217 0.01597 -0.08472 0.0059 -0.08657 C 0.0007 -0.08773 -0.00469 -0.08796 -0.00989 -0.08889 C -0.02014 -0.09213 -0.03281 -0.09166 -0.04167 -0.0993 C -0.04878 -0.11365 -0.04514 -0.10856 -0.05121 -0.1162 C -0.05069 -0.12338 -0.05121 -0.13055 -0.04965 -0.1375 C -0.0493 -0.13935 -0.03976 -0.15856 -0.03854 -0.16064 C -0.03177 -0.18564 -0.03767 -0.20069 -0.05121 -0.21759 C -0.05451 -0.1956 -0.0526 -0.17801 -0.03854 -0.16481 C -0.03906 -0.16273 -0.03854 -0.15902 -0.0401 -0.15856 C -0.04236 -0.15787 -0.04427 -0.16134 -0.04635 -0.16273 C -0.05521 -0.16828 -0.06285 -0.16944 -0.07187 -0.17338 C -0.05573 -0.18032 0.00451 -0.1868 -0.02101 -0.17546 C -0.02743 -0.16689 -0.0375 -0.1618 -0.04635 -0.15856 C -0.05052 -0.15694 -0.05903 -0.15439 -0.05903 -0.15416 C -0.07083 -0.14375 -0.06545 -0.14884 -0.075 -0.13958 C -0.07621 -0.13842 -0.07691 -0.13634 -0.07812 -0.13518 C -0.07951 -0.13402 -0.08472 -0.13287 -0.08299 -0.1331 C -0.07066 -0.13564 -0.04635 -0.14166 -0.04635 -0.14143 C -0.04479 -0.14305 -0.04271 -0.14791 -0.04167 -0.14583 C -0.04028 -0.14282 -0.04253 -0.13865 -0.04323 -0.13518 C -0.04479 -0.12662 -0.04983 -0.12176 -0.05278 -0.11412 C -0.05347 -0.11227 -0.05382 -0.10995 -0.05434 -0.10787 C -0.05486 -0.10509 -0.05625 -0.09652 -0.0559 -0.0993 C -0.05503 -0.1074 -0.05417 -0.11504 -0.05278 -0.12268 C -0.05156 -0.12986 -0.0493 -0.13657 -0.04792 -0.14375 C -0.04271 -0.10879 -0.04809 -0.07222 -0.04167 -0.03796 C -0.03785 -0.05833 -0.03941 -0.0493 -0.0368 -0.06551 C -0.03628 -0.07685 -0.03594 -0.08796 -0.03524 -0.0993 C -0.03489 -0.10625 -0.0368 -0.11458 -0.03368 -0.12037 C -0.03177 -0.12384 -0.03142 -0.11203 -0.03055 -0.10787 C -0.0283 -0.09722 -0.02621 -0.08657 -0.02413 -0.07592 C -0.01996 -0.05509 -0.00833 -0.04004 0.00122 -0.02314 C 0.00677 -0.06157 -0.00677 -0.10092 -0.01788 -0.13518 C -0.02413 -0.15486 -0.01458 -0.13402 -0.02257 -0.15 C -0.02483 -0.15926 -0.02239 -0.15648 -0.03055 -0.15648 Z " pathEditMode="fixed" rAng="0" ptsTypes="AAAAAAAAAAAAAAAAAAAAAAAAAAAAAAAAAAAAAAAAAAAAAAAAAAAAAAAAAAAAAAAAAAAAAAAAAAAAAAAAAAAAAAAAAAAAAAAAAAAAA">
                                      <p:cBhvr>
                                        <p:cTn id="40" dur="7000" fill="hold"/>
                                        <p:tgtEl>
                                          <p:spTgt spid="73781"/>
                                        </p:tgtEl>
                                        <p:attrNameLst>
                                          <p:attrName>ppt_x</p:attrName>
                                          <p:attrName>ppt_y</p:attrName>
                                        </p:attrNameLst>
                                      </p:cBhvr>
                                      <p:rCtr x="6" y="36"/>
                                    </p:animMotion>
                                  </p:childTnLst>
                                </p:cTn>
                              </p:par>
                              <p:par>
                                <p:cTn id="41" presetID="0" presetClass="path" presetSubtype="0" repeatCount="indefinite" autoRev="1" fill="hold" nodeType="withEffect">
                                  <p:stCondLst>
                                    <p:cond delay="0"/>
                                  </p:stCondLst>
                                  <p:childTnLst>
                                    <p:animMotion origin="layout" path="M 0.03438 -0.16644 C 0.03525 -0.15996 0.03438 -0.15209 0.03681 -0.14746 C 0.04288 -0.13565 0.04809 -0.12269 0.05434 -0.11042 C 0.0658 -0.08797 0.0783 -0.0676 0.08959 -0.04514 C 0.09219 -0.06158 0.0849 -0.06436 0.08004 -0.07547 C 0.07709 -0.08241 0.07396 -0.09537 0.06962 -0.09861 C 0.0658 -0.10139 0.06597 -0.1007 0.0625 -0.10579 C 0.0566 -0.11436 0.05243 -0.12385 0.04618 -0.13125 L 0.03785 -0.15 C 0.03785 -0.14977 0.03785 -0.15 0.03785 -0.14977 C 0.03021 -0.17176 0.03455 -0.16181 0.025 -0.1801 C 0.02309 -0.1838 0.02014 -0.18542 0.01806 -0.18959 C 0.01511 -0.19537 0.01268 -0.20232 0.00972 -0.20811 C 0.00886 -0.21019 0.00729 -0.21088 0.00625 -0.21273 C 0.00538 -0.21389 0.00278 -0.2176 0.004 -0.2176 C 0.00538 -0.2176 0.00625 -0.21412 0.00747 -0.21273 C 0.01233 -0.20648 0.01719 -0.20255 0.02257 -0.19885 C 0.029 -0.20209 0.03976 -0.21181 0.04497 -0.21968 C 0.04705 -0.22315 0.05087 -0.23148 0.05087 -0.23125 C 0.05122 -0.2338 0.05295 -0.23959 0.05191 -0.23843 C 0.05035 -0.23658 0.04983 -0.23195 0.04861 -0.22894 C 0.04549 -0.22153 0.04566 -0.22593 0.0415 -0.2176 C 0.03733 -0.20926 0.03663 -0.20255 0.03091 -0.19885 C 0.04566 -0.1926 0.09966 -0.20811 0.07431 -0.18727 C 0.0717 -0.18519 0.06875 -0.18426 0.06615 -0.18264 C 0.05747 -0.1713 0.04653 -0.16806 0.03681 -0.16389 C 0.04792 -0.14931 0.06111 -0.13611 0.07431 -0.13125 C 0.08472 -0.12292 0.09288 -0.11598 0.10243 -0.10348 C 0.079 -0.10162 0.07691 -0.10232 0.06025 -0.09422 C 0.05538 -0.09491 0.05052 -0.09329 0.04618 -0.0963 C 0.04445 -0.09769 0.04445 -0.10255 0.04375 -0.10579 C 0.03941 -0.12917 0.03542 -0.15116 0.02969 -0.17315 C 0.02136 -0.14838 0.02604 -0.11111 0.02257 -0.0801 C 0.02136 -0.09561 0.01893 -0.10116 0.01563 -0.11505 C 0.01389 -0.12269 0.01094 -0.13843 0.01094 -0.1382 C 0.01059 -0.14306 0.01007 -0.14769 0.00972 -0.15232 C 0.00938 -0.16065 0.01146 -0.17153 0.00868 -0.17778 C 0.0066 -0.18241 -0.00399 -0.17547 -0.00069 -0.17547 C 0.00278 -0.17547 0.00643 -0.17709 0.00972 -0.17778 C 0.00591 -0.19028 0.00052 -0.19653 -0.00659 -0.20116 C -0.01371 -0.21945 -0.02396 -0.23241 -0.0335 -0.24514 C -0.03403 -0.24792 -0.03767 -0.26088 -0.03003 -0.2544 C -0.02569 -0.25047 -0.02205 -0.24422 -0.0184 -0.23843 C -0.01475 -0.23311 -0.01163 -0.22686 -0.00781 -0.22199 C -0.00295 -0.21598 0.00278 -0.2125 0.00747 -0.20579 C 0.02535 -0.18172 0.00538 -0.19885 0.02031 -0.18727 C 0.01771 -0.2 0.01841 -0.2132 0.01441 -0.22431 C 0.01285 -0.23426 0.01216 -0.23704 0.01216 -0.25 C 0.01216 -0.25533 0.01233 -0.23889 0.0132 -0.2338 C 0.01511 -0.22338 0.02014 -0.2132 0.02396 -0.20579 C 0.02431 -0.20209 0.02379 -0.19723 0.025 -0.19398 C 0.02709 -0.18889 0.03038 -0.18611 0.03334 -0.18264 C 0.04288 -0.17061 0.05278 -0.15903 0.0625 -0.14746 C 0.08507 -0.12084 0.10868 -0.09723 0.13056 -0.06875 C 0.13299 -0.06551 0.125 -0.07014 0.1224 -0.07107 C 0.11962 -0.07315 0.11702 -0.0757 0.11424 -0.07778 C 0.11181 -0.07963 0.10938 -0.08056 0.10712 -0.08241 C 0.09792 -0.08982 0.08976 -0.10093 0.08004 -0.10579 C 0.07639 -0.11065 0.07344 -0.11783 0.06962 -0.12199 C 0.06754 -0.12431 0.06077 -0.12778 0.05781 -0.12894 C 0.05556 -0.13195 0.05174 -0.13311 0.05087 -0.13843 C 0.04931 -0.14746 0.04722 -0.15232 0.04375 -0.15926 C 0.04341 -0.16158 0.04358 -0.16459 0.04271 -0.16644 C 0.04063 -0.17014 0.03559 -0.17547 0.03559 -0.17523 C 0.03247 -0.16644 0.03229 -0.17014 0.03559 -0.15926 C 0.03733 -0.15278 0.0415 -0.14074 0.0415 -0.14051 C 0.04323 -0.12732 0.04479 -0.13033 0.04861 -0.11991 C 0.04983 -0.10926 0.05156 -0.10093 0.05434 -0.0919 C 0.05521 -0.08866 0.05591 -0.08565 0.05677 -0.08241 C 0.05729 -0.0801 0.05886 -0.07385 0.05781 -0.07547 C 0.05625 -0.07894 0.05591 -0.08403 0.05434 -0.08727 C 0.05226 -0.09098 0.04948 -0.09283 0.04722 -0.0963 C 0.03681 -0.11343 0.04566 -0.10139 0.03785 -0.11991 C 0.03542 -0.1257 0.03143 -0.12917 0.02969 -0.13611 C 0.02691 -0.14699 0.02604 -0.1588 0.02257 -0.16875 C 0.01285 -0.15672 0.00486 -0.13936 -0.00538 -0.12894 C -0.0059 -0.13125 -0.00694 -0.1338 -0.00659 -0.13611 C -0.00607 -0.13912 -0.00434 -0.14098 -0.00312 -0.14306 C 0.00226 -0.15186 0.00781 -0.16019 0.0132 -0.16875 C 0.01476 -0.17084 0.01667 -0.17269 0.01806 -0.17547 C 0.01962 -0.17848 0.02448 -0.18287 0.02257 -0.18496 C 0.0191 -0.18843 0.01476 -0.18334 0.01094 -0.18264 C 0.00087 -0.1757 -0.01007 -0.1669 -0.02066 -0.16389 C -0.0276 -0.16181 -0.02795 -0.16227 -0.0335 -0.15926 C -0.03472 -0.15857 -0.03715 -0.1544 -0.03715 -0.15695 C -0.03715 -0.16065 -0.02934 -0.16366 -0.02899 -0.16389 C -0.02448 -0.17037 -0.02083 -0.17523 -0.01597 -0.1801 C -0.01059 -0.19121 -0.01389 -0.18542 -0.00538 -0.1963 C -0.00104 -0.20232 0.00104 -0.21135 0.00625 -0.21528 C 0.01702 -0.23519 0.03698 -0.23241 0.04966 -0.2338 C 0.04775 -0.23311 0.04549 -0.2338 0.04375 -0.23148 C 0.04167 -0.22871 0.04097 -0.22315 0.03906 -0.21968 C 0.03629 -0.21459 0.03108 -0.20834 0.02743 -0.20579 C 0.02604 -0.19792 0.02691 -0.2007 0.025 -0.1963 " pathEditMode="fixed" rAng="0" ptsTypes="AAAAAAAAAAAAAAAAAAAAAAAAAAAAAAAAAAAAAAAAAAAAAAAAAAAAAAAAAAAAAAAAAAAAAAAAAAAAAAAAAAAAAAAAAAAAAA">
                                      <p:cBhvr>
                                        <p:cTn id="42" dur="7000" fill="hold"/>
                                        <p:tgtEl>
                                          <p:spTgt spid="73776"/>
                                        </p:tgtEl>
                                        <p:attrNameLst>
                                          <p:attrName>ppt_x</p:attrName>
                                          <p:attrName>ppt_y</p:attrName>
                                        </p:attrNameLst>
                                      </p:cBhvr>
                                      <p:rCtr x="13" y="16"/>
                                    </p:animMotion>
                                  </p:childTnLst>
                                </p:cTn>
                              </p:par>
                              <p:par>
                                <p:cTn id="43" presetID="0" presetClass="path" presetSubtype="0" repeatCount="indefinite" autoRev="1" fill="hold" nodeType="withEffect">
                                  <p:stCondLst>
                                    <p:cond delay="0"/>
                                  </p:stCondLst>
                                  <p:childTnLst>
                                    <p:animMotion origin="layout" path="M -0.09635 -0.10231 C -0.10659 -0.11065 -0.10139 -0.10741 -0.11319 -0.1125 C -0.11458 -0.11319 -0.11788 -0.11458 -0.11788 -0.11435 C -0.12239 -0.11898 -0.12691 -0.12083 -0.13159 -0.125 C -0.1493 -0.16018 -0.13559 -0.1294 -0.05625 -0.13333 C -0.04045 -0.1338 -0.02673 -0.14352 -0.01163 -0.14768 C -0.00295 -0.15556 -0.01146 -0.14861 -0.00243 -0.1537 C -0.00034 -0.15486 0.00521 -0.15972 0.00365 -0.15764 C -0.01337 -0.13495 -0.03576 -0.12338 -0.05625 -0.10856 C -0.07291 -0.09653 -0.05833 -0.10856 -0.07482 -0.09421 C -0.07691 -0.09236 -0.0783 -0.08866 -0.08073 -0.08796 C -0.08889 -0.08565 -0.09722 -0.08657 -0.10555 -0.08588 C -0.11614 -0.07893 -0.12778 -0.07593 -0.13941 -0.07361 C -0.14271 -0.07199 -0.15017 -0.06829 -0.13784 -0.07569 C -0.12951 -0.08102 -0.13021 -0.07986 -0.12083 -0.08194 C -0.1184 -0.0831 -0.1158 -0.08495 -0.11319 -0.08588 C -0.1125 -0.08611 -0.11475 -0.0838 -0.11475 -0.08356 C -0.11875 -0.06991 -0.12413 -0.05787 -0.13003 -0.04491 C -0.13715 -0.02986 -0.13021 -0.04005 -0.13472 -0.0287 C -0.13541 -0.02616 -0.1368 -0.02454 -0.13784 -0.02245 C -0.13854 -0.02106 -0.13993 -0.0169 -0.13941 -0.01829 C -0.13576 -0.02778 -0.13107 -0.03171 -0.12708 -0.04074 C -0.12257 -0.05116 -0.12587 -0.04954 -0.12083 -0.05718 C -0.11857 -0.06088 -0.11562 -0.06412 -0.11319 -0.06736 C -0.11163 -0.06944 -0.1085 -0.07361 -0.1085 -0.07338 C -0.11597 -0.08333 -0.1217 -0.09167 -0.13003 -0.10023 C -0.13941 -0.10949 -0.13594 -0.10278 -0.14236 -0.1125 C -0.14635 -0.11898 -0.15989 -0.13889 -0.16389 -0.1412 C -0.17187 -0.14676 -0.18003 -0.15278 -0.18698 -0.15972 C -0.20972 -0.18264 -0.1783 -0.15162 -0.1993 -0.17014 C -0.20034 -0.17106 -0.20399 -0.17384 -0.20243 -0.17407 C -0.1967 -0.175 -0.19114 -0.17268 -0.18541 -0.17199 C -0.18246 -0.17083 -0.17916 -0.16944 -0.17621 -0.16806 C -0.17465 -0.16736 -0.1717 -0.16597 -0.1717 -0.16574 C -0.1618 -0.15602 -0.15121 -0.15162 -0.1408 -0.14352 C -0.13455 -0.13819 -0.13003 -0.13032 -0.12396 -0.125 C -0.12291 -0.12292 -0.12205 -0.1206 -0.12083 -0.11898 C -0.11857 -0.11528 -0.11319 -0.10856 -0.11319 -0.10833 C -0.09618 -0.06204 -0.10278 -0.15602 -0.1085 -0.18611 C -0.11215 -0.17222 -0.10833 -0.15579 -0.10243 -0.14352 C -0.09948 -0.13773 -0.09323 -0.12685 -0.09323 -0.12662 C -0.09114 -0.11597 -0.08871 -0.10556 -0.08403 -0.0963 C -0.08021 -0.11157 -0.07083 -0.11736 -0.06111 -0.125 C -0.04271 -0.13935 -0.02396 -0.14722 -0.00399 -0.15579 C -0.00243 -0.15694 -0.00069 -0.15787 0.00052 -0.15972 C 0.00191 -0.16157 0.00556 -0.16667 0.00365 -0.16597 C -0.00625 -0.16273 -0.01232 -0.14861 -0.021 -0.1412 C -0.03541 -0.1287 -0.04722 -0.11366 -0.06406 -0.10648 C -0.06493 -0.10509 -0.0658 -0.10324 -0.06701 -0.10231 C -0.06892 -0.10093 -0.07534 -0.09931 -0.07326 -0.10023 C -0.05538 -0.10903 -0.03611 -0.10648 -0.01788 -0.1125 C -0.0059 -0.11667 0.00452 -0.12616 0.01615 -0.13102 C 0.02118 -0.13565 0.02084 -0.13588 0.02691 -0.13935 C 0.0283 -0.14051 0.03299 -0.1419 0.03143 -0.1412 C 0.02101 -0.13889 0.01615 -0.13449 0.00677 -0.12893 C -0.00937 -0.11921 -0.02604 -0.10926 -0.04253 -0.10023 C -0.05295 -0.08634 -0.04045 -0.10162 -0.0533 -0.09005 C -0.06232 -0.08194 -0.06406 -0.07917 -0.07482 -0.07569 C -0.10868 -0.04051 0.03281 -0.06412 -0.01788 -0.07361 C -0.04097 -0.07245 -0.06458 -0.07755 -0.08698 -0.06944 C -0.09514 -0.06667 -0.07083 -0.06343 -0.06406 -0.05718 C -0.0493 -0.04352 -0.05816 -0.04954 -0.04253 -0.04282 C -0.03784 -0.04074 -0.02864 -0.03704 -0.02864 -0.03657 C -0.01875 -0.02407 -0.0335 -0.04259 -0.021 -0.0287 C -0.01927 -0.02685 -0.01423 -0.02106 -0.01614 -0.02245 C -0.02222 -0.02662 -0.02673 -0.03426 -0.03316 -0.03704 C -0.0467 -0.04236 -0.05937 -0.05023 -0.07326 -0.05301 C -0.08507 -0.05833 -0.07934 -0.05625 -0.09028 -0.05926 C -0.08784 -0.04653 -0.07465 -0.02014 -0.06857 -0.01204 C -0.06458 -0.00694 -0.05903 -0.0044 -0.05469 0.00023 C -0.04826 0.00741 -0.04357 0.01667 -0.03767 0.02454 C -0.0368 0.02593 -0.03975 0.02176 -0.04097 0.0206 C -0.046 0.01551 -0.05156 0.01181 -0.05625 0.00648 C -0.05885 0.00347 -0.06024 -0.00069 -0.0625 -0.00393 C -0.07552 -0.02268 -0.07326 -0.01875 -0.07934 -0.04074 C -0.08212 -0.05093 -0.09323 -0.06736 -0.09323 -0.06713 C -0.09583 -0.05509 -0.09757 -0.04329 -0.0993 -0.03056 C -0.09982 -0.02662 -0.10278 -0.01528 -0.10087 -0.01829 C -0.09826 -0.02199 -0.09878 -0.02801 -0.09774 -0.03287 C -0.09618 -0.05116 -0.09514 -0.06528 -0.09635 -0.0838 C -0.10017 -0.06829 -0.09722 -0.07477 -0.10399 -0.06343 C -0.10903 -0.04005 -0.11632 -0.01782 -0.12396 0.0044 C -0.1276 0.01482 -0.12969 0.02917 -0.13472 0.03889 C -0.13576 0.04144 -0.13802 0.04306 -0.13941 0.04514 C -0.14045 0.04699 -0.14114 0.04931 -0.14236 0.05162 C -0.14583 0.03634 -0.14479 0.04699 -0.13316 0.0206 C -0.12812 0.00903 -0.12031 -3.7037E-7 -0.11632 -0.01204 C -0.11475 -0.01667 -0.11337 -0.02176 -0.11163 -0.02662 C -0.10694 -0.03912 -0.10295 -0.05023 -0.0993 -0.06343 C -0.09878 -0.06551 -0.09635 -0.06944 -0.09774 -0.06944 C -0.1 -0.06944 -0.10052 -0.06528 -0.10243 -0.06343 C -0.10364 -0.06227 -0.10555 -0.06204 -0.10712 -0.06134 C -0.11875 -0.04537 -0.10677 -0.05972 -0.12083 -0.04907 C -0.14653 -0.02986 -0.12812 -0.03796 -0.15017 -0.03056 C -0.15798 -0.02268 -0.16649 -0.01944 -0.17465 -0.01204 C -0.17691 -0.01018 -0.17083 -0.01643 -0.16857 -0.01829 C -0.16614 -0.0206 -0.16354 -0.02268 -0.16094 -0.02454 C -0.1467 -0.03426 -0.13021 -0.04236 -0.11632 -0.05301 C -0.11094 -0.05741 -0.10087 -0.06736 -0.10087 -0.06713 C -0.11441 -0.07616 -0.13229 -0.07662 -0.14705 -0.07778 C -0.15486 -0.0787 -0.17795 -0.08032 -0.17014 -0.07986 C -0.15017 -0.0787 -0.13003 -0.07708 -0.11007 -0.07569 C -0.10712 -0.075 -0.10382 -0.07245 -0.10087 -0.07361 C -0.0993 -0.07407 -0.10278 -0.07662 -0.10399 -0.07778 C -0.10764 -0.08148 -0.11128 -0.08449 -0.11475 -0.08796 C -0.11875 -0.09167 -0.12309 -0.09491 -0.12708 -0.09815 C -0.1335 -0.1037 -0.14028 -0.11042 -0.14705 -0.11458 C -0.15451 -0.11898 -0.16267 -0.12199 -0.17014 -0.12685 C -0.17864 -0.13264 -0.1743 -0.13426 -0.18541 -0.13727 C -0.18854 -0.13657 -0.19618 -0.13889 -0.19462 -0.13518 C -0.19219 -0.1294 -0.18541 -0.12986 -0.1809 -0.12685 C -0.17569 -0.12361 -0.17083 -0.11944 -0.16545 -0.11667 C -0.14357 -0.10463 -0.12205 -0.09375 -0.10087 -0.07986 C -0.12257 -0.11435 -0.15017 -0.13681 -0.17778 -0.16204 C -0.18264 -0.16643 -0.1868 -0.17176 -0.19166 -0.17639 C -0.19913 -0.1831 -0.20573 -0.18565 -0.21163 -0.19444 C -0.21944 -0.20671 -0.2125 -0.19954 -0.22239 -0.2088 C -0.22396 -0.21018 -0.22691 -0.21551 -0.22691 -0.21296 C -0.22691 -0.20694 -0.21701 -0.20046 -0.21475 -0.19861 C -0.21267 -0.20046 -0.21094 -0.20509 -0.2085 -0.20486 C -0.19913 -0.2037 -0.19305 -0.19143 -0.18698 -0.18426 C -0.17361 -0.16852 -0.16267 -0.14977 -0.14705 -0.13727 C -0.14097 -0.12546 -0.14757 -0.13565 -0.13628 -0.12685 C -0.13246 -0.12407 -0.12552 -0.11667 -0.12552 -0.11643 C -0.13455 -0.13518 -0.14444 -0.14838 -0.15625 -0.16389 C -0.15798 -0.16667 -0.16041 -0.16944 -0.16232 -0.17199 C -0.16337 -0.17338 -0.16666 -0.17778 -0.16545 -0.17639 C -0.14531 -0.1544 -0.15121 -0.15995 -0.12552 -0.13727 C -0.11857 -0.13102 -0.11215 -0.12245 -0.10399 -0.11898 C -0.0993 -0.1169 -0.09462 -0.11505 -0.09028 -0.1125 C -0.08489 -0.10972 -0.07482 -0.10231 -0.07482 -0.10208 C -0.07934 -0.10856 -0.08385 -0.11065 -0.09028 -0.1125 C -0.08541 -0.12569 -0.07951 -0.12616 -0.06857 -0.12893 C -0.05069 -0.1338 -0.03264 -0.13426 -0.01475 -0.13727 C -0.01163 -0.13889 -0.00833 -0.13935 -0.00538 -0.1412 C -0.00312 -0.14282 0.00122 -0.14421 0.00052 -0.14768 C -2.22222E-6 -0.15093 -0.00469 -0.14884 -0.00712 -0.14954 C -0.01024 -0.15023 -0.01319 -0.15093 -0.01614 -0.15162 C -0.04323 -0.14861 -0.05729 -0.14676 -0.08073 -0.13333 C -0.09028 -0.12778 -0.1085 -0.11667 -0.1085 -0.11643 C -0.1085 -0.11667 -0.10243 -0.11829 -0.0993 -0.11898 C -0.08298 -0.12801 -0.06632 -0.13773 -0.05017 -0.14768 C -0.0434 -0.15162 -0.03854 -0.15856 -0.03177 -0.16204 C -0.02812 -0.16921 -0.02552 -0.1713 -0.01944 -0.17407 C -0.01632 -0.18681 -0.02465 -0.17824 -0.03021 -0.17407 C -0.04583 -0.16296 -0.05833 -0.14606 -0.0717 -0.13102 C -0.07673 -0.12546 -0.0809 -0.11875 -0.08559 -0.1125 C -0.08732 -0.11018 -0.09219 -0.10301 -0.09028 -0.1044 C -0.07708 -0.11296 -0.08941 -0.10556 -0.06545 -0.11458 C -0.04739 -0.1213 -0.03212 -0.13079 -0.01475 -0.13727 C -0.0092 -0.14236 -0.00469 -0.1463 -0.00087 -0.1537 C -0.00937 -0.15741 -0.00486 -0.15671 -0.01788 -0.14954 C -0.03663 -0.13935 -0.05642 -0.12755 -0.07326 -0.1125 C -0.08003 -0.10648 -0.08646 -0.10023 -0.09323 -0.09421 C -0.09496 -0.09282 -0.09965 -0.08981 -0.09774 -0.09005 C -0.06701 -0.09259 -0.03628 -0.09722 -0.00538 -0.10023 C 0.00573 -0.10579 0.01389 -0.10949 0.02205 -0.12083 C 0.00295 -0.12731 -0.0151 -0.11667 -0.03316 -0.11065 C -0.05434 -0.1037 -0.07552 -0.09768 -0.09635 -0.08796 C -0.0835 -0.10602 -0.05712 -0.10671 -0.04253 -0.12292 C -0.02587 -0.14143 -0.03698 -0.13102 -0.02691 -0.1456 C -0.02361 -0.15023 -0.01614 -0.15972 -0.01614 -0.15949 C -0.01528 -0.16319 -0.01284 -0.16643 -0.01319 -0.17014 C -0.01354 -0.17292 -0.0158 -0.17778 -0.01788 -0.17639 C -0.02569 -0.17106 -0.03125 -0.16134 -0.03767 -0.1537 C -0.04896 -0.14097 -0.05121 -0.13796 -0.0625 -0.125 C -0.0684 -0.11829 -0.06909 -0.11319 -0.07621 -0.10856 C -0.07778 -0.10579 -0.0783 -0.10116 -0.08073 -0.10023 C -0.08246 -0.09977 -0.08212 -0.10417 -0.08246 -0.10648 C -0.08316 -0.11134 -0.08368 -0.1162 -0.08403 -0.12083 C -0.08559 -0.13889 -0.08732 -0.15139 -0.09166 -0.16806 C -0.10052 -0.14861 -0.09878 -0.13935 -0.10087 -0.11458 C -0.10104 -0.1125 -0.10295 -0.11065 -0.10243 -0.10856 C -0.10121 -0.10532 -0.09826 -0.10417 -0.09635 -0.10231 Z " pathEditMode="fixed" rAng="0" ptsTypes="AAAAAAAAAAAAAAAAAAAAAAAAAAAAAAAAAAAAAAAAAAAAAAAAAAAAAAAAAAAAAAAAAAAAAAAAAAAAAAAAAAAAAAAAAAAAAAAAAAAAAAAAAAAAAAAAAAAAAAAAAAAAAAAAAAAAAAAAAAAAAAAAAAAAAAAAAAAAAAAAAAAAAAAAAAAAAA">
                                      <p:cBhvr>
                                        <p:cTn id="44" dur="10000" fill="hold"/>
                                        <p:tgtEl>
                                          <p:spTgt spid="73753"/>
                                        </p:tgtEl>
                                        <p:attrNameLst>
                                          <p:attrName>ppt_x</p:attrName>
                                          <p:attrName>ppt_y</p:attrName>
                                        </p:attrNameLst>
                                      </p:cBhvr>
                                      <p:rCtr x="-1" y="21"/>
                                    </p:animMotion>
                                  </p:childTnLst>
                                </p:cTn>
                              </p:par>
                              <p:par>
                                <p:cTn id="45" presetID="0" presetClass="path" presetSubtype="0" repeatCount="indefinite" autoRev="1" fill="hold" nodeType="withEffect">
                                  <p:stCondLst>
                                    <p:cond delay="0"/>
                                  </p:stCondLst>
                                  <p:childTnLst>
                                    <p:animMotion origin="layout" path="M -0.104 -0.02662 C -0.10521 -0.02685 -0.12743 -0.02963 -0.12986 -0.03056 C -0.16493 -0.04213 -0.13021 -0.03565 -0.16146 -0.04028 C -0.1698 -0.04306 -0.18507 -0.04792 -0.14549 -0.0382 C -0.13889 -0.03635 -0.13438 -0.03357 -0.1283 -0.03056 C -0.12361 -0.03102 -0.11632 -0.02662 -0.11407 -0.03241 C -0.11059 -0.04098 -0.11441 -0.05185 -0.11546 -0.06158 C -0.1165 -0.07176 -0.12414 -0.08982 -0.11546 -0.05394 C -0.11424 -0.04908 -0.11059 -0.0463 -0.10816 -0.04213 C -0.10764 -0.04028 -0.10677 -0.03403 -0.10677 -0.03611 C -0.10677 -0.04931 -0.10747 -0.06227 -0.10816 -0.07523 C -0.10851 -0.08172 -0.11459 -0.09468 -0.10973 -0.09468 C -0.10434 -0.09468 -0.10486 -0.08172 -0.10261 -0.07523 C -0.10052 -0.06945 -0.09792 -0.06389 -0.09671 -0.05764 C -0.09584 -0.05324 -0.09532 -0.04838 -0.09393 -0.04398 C -0.09202 -0.03866 -0.08872 -0.0338 -0.08664 -0.02848 C -0.08611 -0.02477 -0.08802 -0.01806 -0.08525 -0.0169 C -0.08247 -0.01551 -0.08039 -0.02176 -0.07796 -0.02454 C -0.0698 -0.03403 -0.07813 -0.02778 -0.06789 -0.03426 C -0.05677 -0.04977 -0.07205 -0.03033 -0.05643 -0.04398 C -0.04202 -0.05695 -0.05782 -0.04838 -0.04653 -0.05394 C -0.04375 -0.0551 -0.05139 -0.05 -0.05365 -0.04792 C -0.0566 -0.04537 -0.05955 -0.04283 -0.06233 -0.04028 C -0.07066 -0.03287 -0.07813 -0.02454 -0.08525 -0.01482 C -0.07552 -0.00139 -0.0625 4.44444E-6 -0.04948 0.00277 C -0.02986 0.01134 -0.07188 0.00578 -0.08247 0.00069 C -0.06962 0.02847 -0.08143 0.00694 -0.06789 0.02407 C -0.06146 0.03217 -0.05556 0.04097 -0.04948 0.04953 C -0.04723 0.05254 -0.04445 0.0544 -0.04219 0.0574 C -0.04098 0.05902 -0.0382 0.06458 -0.03941 0.06319 C -0.04462 0.0574 -0.05035 0.05208 -0.05504 0.0456 C -0.06129 0.03727 -0.06806 0.03055 -0.0724 0.02037 C -0.07552 0.01273 -0.07639 0.00486 -0.08108 -0.00116 C -0.09202 0.00926 -0.08889 0.04051 -0.08959 0.05509 C -0.09549 0.03935 -0.09792 0.01759 -0.10105 0.00069 C -0.11077 0.01828 -0.11546 0.03912 -0.12414 0.0574 C -0.12448 0.05995 -0.12379 0.06365 -0.12552 0.06504 C -0.12674 0.06597 -0.12691 0.06111 -0.12691 0.05926 C -0.12691 0.05208 -0.12552 0.04467 -0.12414 0.03773 C -0.12136 0.02453 -0.11285 0.01412 -0.10973 0.00069 C -0.12188 -0.00486 -0.13316 0.01736 -0.1441 0.02222 C -0.14636 0.02662 -0.14705 0.0287 -0.15 0.03194 C -0.15122 0.03356 -0.15573 0.03657 -0.15417 0.03588 C -0.15035 0.03379 -0.14671 0.03032 -0.14271 0.02801 C -0.13421 0.02291 -0.12552 0.01898 -0.11684 0.01435 C -0.11337 0.01227 -0.10677 0.00856 -0.10677 0.00879 C -0.10591 0.00671 -0.10504 0.00463 -0.104 0.00277 C -0.10313 0.00139 -0.10035 0.00023 -0.10105 -0.00116 C -0.10226 -0.00348 -0.10486 -0.00232 -0.10677 -0.00324 C -0.11077 -0.00486 -0.11424 -0.00741 -0.11823 -0.00903 C -0.13507 -0.01574 -0.15278 -0.0169 -0.17014 -0.0206 C -0.14879 -0.02639 -0.1257 -0.02662 -0.104 -0.02662 Z " pathEditMode="fixed" rAng="0" ptsTypes="ffffffffffffffffffffffffffffffffffffffffffffffffffff">
                                      <p:cBhvr>
                                        <p:cTn id="46" dur="7000" fill="hold"/>
                                        <p:tgtEl>
                                          <p:spTgt spid="73746"/>
                                        </p:tgtEl>
                                        <p:attrNameLst>
                                          <p:attrName>ppt_x</p:attrName>
                                          <p:attrName>ppt_y</p:attrName>
                                        </p:attrNameLst>
                                      </p:cBhvr>
                                      <p:rCtr x="-3" y="12"/>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420"/>
                                        </p:tgtEl>
                                        <p:attrNameLst>
                                          <p:attrName>style.visibility</p:attrName>
                                        </p:attrNameLst>
                                      </p:cBhvr>
                                      <p:to>
                                        <p:strVal val="visible"/>
                                      </p:to>
                                    </p:set>
                                    <p:animEffect transition="in" filter="fade">
                                      <p:cBhvr>
                                        <p:cTn id="51" dur="1000"/>
                                        <p:tgtEl>
                                          <p:spTgt spid="16420"/>
                                        </p:tgtEl>
                                      </p:cBhvr>
                                    </p:animEffect>
                                    <p:anim calcmode="lin" valueType="num">
                                      <p:cBhvr>
                                        <p:cTn id="52" dur="1000" fill="hold"/>
                                        <p:tgtEl>
                                          <p:spTgt spid="16420"/>
                                        </p:tgtEl>
                                        <p:attrNameLst>
                                          <p:attrName>ppt_x</p:attrName>
                                        </p:attrNameLst>
                                      </p:cBhvr>
                                      <p:tavLst>
                                        <p:tav tm="0">
                                          <p:val>
                                            <p:strVal val="#ppt_x"/>
                                          </p:val>
                                        </p:tav>
                                        <p:tav tm="100000">
                                          <p:val>
                                            <p:strVal val="#ppt_x"/>
                                          </p:val>
                                        </p:tav>
                                      </p:tavLst>
                                    </p:anim>
                                    <p:anim calcmode="lin" valueType="num">
                                      <p:cBhvr>
                                        <p:cTn id="53" dur="900" decel="100000" fill="hold"/>
                                        <p:tgtEl>
                                          <p:spTgt spid="1642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4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H="1">
            <a:off x="5292725" y="914400"/>
            <a:ext cx="0" cy="5943600"/>
          </a:xfrm>
          <a:prstGeom prst="line">
            <a:avLst/>
          </a:prstGeom>
          <a:noFill/>
          <a:ln w="28575">
            <a:solidFill>
              <a:schemeClr val="tx1"/>
            </a:solidFill>
            <a:round/>
            <a:headEnd/>
            <a:tailEnd/>
          </a:ln>
          <a:effectLst/>
        </p:spPr>
        <p:txBody>
          <a:bodyPr/>
          <a:lstStyle/>
          <a:p>
            <a:endParaRPr lang="en-US"/>
          </a:p>
        </p:txBody>
      </p:sp>
      <p:sp>
        <p:nvSpPr>
          <p:cNvPr id="12291" name="Text Box 3"/>
          <p:cNvSpPr txBox="1">
            <a:spLocks noChangeArrowheads="1"/>
          </p:cNvSpPr>
          <p:nvPr/>
        </p:nvSpPr>
        <p:spPr bwMode="auto">
          <a:xfrm>
            <a:off x="5432425" y="6018213"/>
            <a:ext cx="3671888" cy="830997"/>
          </a:xfrm>
          <a:prstGeom prst="rect">
            <a:avLst/>
          </a:prstGeom>
          <a:noFill/>
          <a:ln w="9525">
            <a:noFill/>
            <a:miter lim="800000"/>
            <a:headEnd/>
            <a:tailEnd/>
          </a:ln>
          <a:effectLst/>
        </p:spPr>
        <p:txBody>
          <a:bodyPr>
            <a:spAutoFit/>
          </a:bodyPr>
          <a:lstStyle/>
          <a:p>
            <a:pPr eaLnBrk="1" hangingPunct="1">
              <a:spcBef>
                <a:spcPct val="50000"/>
              </a:spcBef>
            </a:pPr>
            <a:r>
              <a:rPr lang="en-US" altLang="vi-VN" sz="2400" b="1" dirty="0" err="1">
                <a:latin typeface="Times New Roman" pitchFamily="18" charset="0"/>
                <a:cs typeface="Times New Roman" pitchFamily="18" charset="0"/>
              </a:rPr>
              <a:t>Sự</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va</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chạm</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của</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các</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phân</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tử</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nước</a:t>
            </a:r>
            <a:r>
              <a:rPr lang="en-US" altLang="vi-VN" sz="2400" b="1" dirty="0">
                <a:solidFill>
                  <a:srgbClr val="FF0000"/>
                </a:solidFill>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vào</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000099"/>
                </a:solidFill>
                <a:latin typeface="Times New Roman" pitchFamily="18" charset="0"/>
                <a:cs typeface="Times New Roman" pitchFamily="18" charset="0"/>
              </a:rPr>
              <a:t>hạt</a:t>
            </a:r>
            <a:r>
              <a:rPr lang="en-US" altLang="vi-VN" sz="2400" b="1" dirty="0">
                <a:solidFill>
                  <a:srgbClr val="000099"/>
                </a:solidFill>
                <a:latin typeface="Times New Roman" pitchFamily="18" charset="0"/>
                <a:cs typeface="Times New Roman" pitchFamily="18" charset="0"/>
              </a:rPr>
              <a:t> </a:t>
            </a:r>
            <a:r>
              <a:rPr lang="en-US" altLang="vi-VN" sz="2400" b="1" dirty="0" err="1">
                <a:solidFill>
                  <a:srgbClr val="000099"/>
                </a:solidFill>
                <a:latin typeface="Times New Roman" pitchFamily="18" charset="0"/>
                <a:cs typeface="Times New Roman" pitchFamily="18" charset="0"/>
              </a:rPr>
              <a:t>phấn</a:t>
            </a:r>
            <a:r>
              <a:rPr lang="en-US" altLang="vi-VN" sz="2400" b="1" dirty="0">
                <a:solidFill>
                  <a:srgbClr val="000099"/>
                </a:solidFill>
                <a:latin typeface="Times New Roman" pitchFamily="18" charset="0"/>
                <a:cs typeface="Times New Roman" pitchFamily="18" charset="0"/>
              </a:rPr>
              <a:t> </a:t>
            </a:r>
            <a:r>
              <a:rPr lang="en-US" altLang="vi-VN" sz="2400" b="1" dirty="0" err="1">
                <a:solidFill>
                  <a:srgbClr val="000099"/>
                </a:solidFill>
                <a:latin typeface="Times New Roman" pitchFamily="18" charset="0"/>
                <a:cs typeface="Times New Roman" pitchFamily="18" charset="0"/>
              </a:rPr>
              <a:t>hoa</a:t>
            </a:r>
            <a:endParaRPr lang="en-US" altLang="vi-VN" sz="2400" b="1" dirty="0">
              <a:solidFill>
                <a:srgbClr val="000099"/>
              </a:solidFill>
              <a:latin typeface="Times New Roman" pitchFamily="18" charset="0"/>
              <a:cs typeface="Times New Roman" pitchFamily="18" charset="0"/>
            </a:endParaRPr>
          </a:p>
        </p:txBody>
      </p:sp>
      <p:pic>
        <p:nvPicPr>
          <p:cNvPr id="12292" name="Picture 4" descr="Brownian"/>
          <p:cNvPicPr>
            <a:picLocks noChangeAspect="1" noChangeArrowheads="1" noCrop="1"/>
          </p:cNvPicPr>
          <p:nvPr/>
        </p:nvPicPr>
        <p:blipFill>
          <a:blip r:embed="rId2"/>
          <a:srcRect/>
          <a:stretch>
            <a:fillRect/>
          </a:stretch>
        </p:blipFill>
        <p:spPr bwMode="auto">
          <a:xfrm>
            <a:off x="5473700" y="2971800"/>
            <a:ext cx="3441700" cy="3086100"/>
          </a:xfrm>
          <a:prstGeom prst="rect">
            <a:avLst/>
          </a:prstGeom>
          <a:noFill/>
          <a:ln w="9525">
            <a:noFill/>
            <a:miter lim="800000"/>
            <a:headEnd/>
            <a:tailEnd/>
          </a:ln>
        </p:spPr>
      </p:pic>
      <p:sp>
        <p:nvSpPr>
          <p:cNvPr id="44038" name="Text Box 6"/>
          <p:cNvSpPr txBox="1">
            <a:spLocks noChangeArrowheads="1"/>
          </p:cNvSpPr>
          <p:nvPr/>
        </p:nvSpPr>
        <p:spPr bwMode="auto">
          <a:xfrm>
            <a:off x="5410200" y="152400"/>
            <a:ext cx="3733800" cy="2554545"/>
          </a:xfrm>
          <a:prstGeom prst="rect">
            <a:avLst/>
          </a:prstGeom>
          <a:solidFill>
            <a:schemeClr val="bg1"/>
          </a:solidFill>
          <a:ln w="9525">
            <a:noFill/>
            <a:miter lim="800000"/>
            <a:headEnd/>
            <a:tailEnd/>
          </a:ln>
          <a:effectLst/>
        </p:spPr>
        <p:txBody>
          <a:bodyPr wrap="square">
            <a:spAutoFit/>
          </a:bodyPr>
          <a:lstStyle/>
          <a:p>
            <a:pPr>
              <a:spcBef>
                <a:spcPct val="20000"/>
              </a:spcBef>
            </a:pPr>
            <a:r>
              <a:rPr lang="vi-VN" altLang="vi-VN" sz="3200" b="1" u="sng" dirty="0">
                <a:solidFill>
                  <a:srgbClr val="C00000"/>
                </a:solidFill>
                <a:latin typeface="+mj-lt"/>
                <a:cs typeface="Times New Roman" pitchFamily="18" charset="0"/>
              </a:rPr>
              <a:t>C3 </a:t>
            </a:r>
            <a:r>
              <a:rPr lang="vi-VN" altLang="vi-VN" sz="3200" b="1" u="sng" dirty="0" smtClean="0">
                <a:solidFill>
                  <a:srgbClr val="C00000"/>
                </a:solidFill>
                <a:latin typeface="+mj-lt"/>
                <a:cs typeface="Times New Roman" pitchFamily="18" charset="0"/>
              </a:rPr>
              <a:t>:</a:t>
            </a:r>
            <a:r>
              <a:rPr lang="vi-VN" altLang="vi-VN" sz="3200" b="1" dirty="0" smtClean="0">
                <a:latin typeface="+mj-lt"/>
                <a:cs typeface="Times New Roman" pitchFamily="18" charset="0"/>
              </a:rPr>
              <a:t>Tại </a:t>
            </a:r>
            <a:r>
              <a:rPr lang="vi-VN" altLang="vi-VN" sz="3200" b="1" dirty="0">
                <a:latin typeface="+mj-lt"/>
                <a:cs typeface="Times New Roman" pitchFamily="18" charset="0"/>
              </a:rPr>
              <a:t>sao các phân tử nước có thể làm cho các hạt phấn hoa chuyển động ?</a:t>
            </a:r>
          </a:p>
        </p:txBody>
      </p:sp>
      <p:sp>
        <p:nvSpPr>
          <p:cNvPr id="44039" name="Text Box 7"/>
          <p:cNvSpPr txBox="1">
            <a:spLocks noChangeArrowheads="1"/>
          </p:cNvSpPr>
          <p:nvPr/>
        </p:nvSpPr>
        <p:spPr bwMode="auto">
          <a:xfrm>
            <a:off x="179388" y="228600"/>
            <a:ext cx="4932362" cy="5509200"/>
          </a:xfrm>
          <a:prstGeom prst="rect">
            <a:avLst/>
          </a:prstGeom>
          <a:solidFill>
            <a:schemeClr val="bg1"/>
          </a:solidFill>
          <a:ln w="9525">
            <a:solidFill>
              <a:srgbClr val="FFFFFF"/>
            </a:solidFill>
            <a:miter lim="800000"/>
            <a:headEnd/>
            <a:tailEnd/>
          </a:ln>
        </p:spPr>
        <p:txBody>
          <a:bodyPr wrap="square">
            <a:spAutoFit/>
          </a:bodyPr>
          <a:lstStyle/>
          <a:p>
            <a:pPr algn="just">
              <a:spcBef>
                <a:spcPct val="20000"/>
              </a:spcBef>
            </a:pPr>
            <a:r>
              <a:rPr lang="vi-VN" altLang="vi-VN" sz="3200" b="1" dirty="0">
                <a:solidFill>
                  <a:srgbClr val="0000FF"/>
                </a:solidFill>
                <a:latin typeface="+mj-lt"/>
                <a:cs typeface="Times New Roman" pitchFamily="18" charset="0"/>
              </a:rPr>
              <a:t>Nguyên nhân là do </a:t>
            </a:r>
            <a:r>
              <a:rPr lang="vi-VN" altLang="vi-VN" sz="3200" b="1" dirty="0">
                <a:solidFill>
                  <a:srgbClr val="FF0000"/>
                </a:solidFill>
                <a:latin typeface="+mj-lt"/>
                <a:cs typeface="Times New Roman" pitchFamily="18" charset="0"/>
              </a:rPr>
              <a:t>các phân tử nước không đứng yên mà chuyển động không ngừng.</a:t>
            </a:r>
            <a:r>
              <a:rPr lang="vi-VN" altLang="vi-VN" sz="3200" b="1" dirty="0">
                <a:latin typeface="+mj-lt"/>
                <a:cs typeface="Times New Roman" pitchFamily="18" charset="0"/>
              </a:rPr>
              <a:t> </a:t>
            </a:r>
            <a:r>
              <a:rPr lang="vi-VN" altLang="vi-VN" sz="3200" b="1" dirty="0">
                <a:solidFill>
                  <a:srgbClr val="0000FF"/>
                </a:solidFill>
                <a:latin typeface="+mj-lt"/>
                <a:cs typeface="Times New Roman" pitchFamily="18" charset="0"/>
              </a:rPr>
              <a:t>Trong khi chuyển động các phân tử nước va chạm vào các hạt phấn hoa từ nhiều phía, các va chạm này không cân bằng nhau làm cho các hạt phấn hoa chuyển động hỗn </a:t>
            </a:r>
            <a:r>
              <a:rPr lang="vi-VN" altLang="vi-VN" sz="3200" b="1" dirty="0" smtClean="0">
                <a:solidFill>
                  <a:srgbClr val="0000FF"/>
                </a:solidFill>
                <a:latin typeface="+mj-lt"/>
                <a:cs typeface="Times New Roman" pitchFamily="18" charset="0"/>
              </a:rPr>
              <a:t>độn </a:t>
            </a:r>
            <a:r>
              <a:rPr lang="vi-VN" altLang="vi-VN" sz="3200" b="1" dirty="0">
                <a:solidFill>
                  <a:srgbClr val="0000FF"/>
                </a:solidFill>
                <a:latin typeface="+mj-lt"/>
                <a:cs typeface="Times New Roman" pitchFamily="18" charset="0"/>
              </a:rPr>
              <a:t>không ngừng.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fade">
                                      <p:cBhvr>
                                        <p:cTn id="7" dur="500"/>
                                        <p:tgtEl>
                                          <p:spTgt spid="440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blinds(horizontal)">
                                      <p:cBhvr>
                                        <p:cTn id="12" dur="500"/>
                                        <p:tgtEl>
                                          <p:spTgt spid="440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44039"/>
                                        </p:tgtEl>
                                      </p:cBhvr>
                                    </p:animEffect>
                                    <p:set>
                                      <p:cBhvr>
                                        <p:cTn id="17" dur="1" fill="hold">
                                          <p:stCondLst>
                                            <p:cond delay="499"/>
                                          </p:stCondLst>
                                        </p:cTn>
                                        <p:tgtEl>
                                          <p:spTgt spid="440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3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Parchment"/>
          <p:cNvSpPr>
            <a:spLocks noChangeArrowheads="1"/>
          </p:cNvSpPr>
          <p:nvPr/>
        </p:nvSpPr>
        <p:spPr bwMode="auto">
          <a:xfrm>
            <a:off x="-1588" y="4763"/>
            <a:ext cx="9144001"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pPr eaLnBrk="1" hangingPunct="1"/>
            <a:endParaRPr lang="vi-VN" altLang="vi-VN"/>
          </a:p>
        </p:txBody>
      </p:sp>
      <p:pic>
        <p:nvPicPr>
          <p:cNvPr id="73730" name="Picture 2" descr="Ball"/>
          <p:cNvPicPr>
            <a:picLocks noChangeAspect="1" noChangeArrowheads="1"/>
          </p:cNvPicPr>
          <p:nvPr/>
        </p:nvPicPr>
        <p:blipFill>
          <a:blip r:embed="rId3"/>
          <a:srcRect/>
          <a:stretch>
            <a:fillRect/>
          </a:stretch>
        </p:blipFill>
        <p:spPr bwMode="auto">
          <a:xfrm>
            <a:off x="2187575" y="4368800"/>
            <a:ext cx="133350" cy="133350"/>
          </a:xfrm>
          <a:prstGeom prst="rect">
            <a:avLst/>
          </a:prstGeom>
          <a:noFill/>
          <a:ln w="9525">
            <a:noFill/>
            <a:miter lim="800000"/>
            <a:headEnd/>
            <a:tailEnd/>
          </a:ln>
        </p:spPr>
      </p:pic>
      <p:sp>
        <p:nvSpPr>
          <p:cNvPr id="13316" name="Oval 13"/>
          <p:cNvSpPr>
            <a:spLocks noChangeArrowheads="1"/>
          </p:cNvSpPr>
          <p:nvPr/>
        </p:nvSpPr>
        <p:spPr bwMode="auto">
          <a:xfrm>
            <a:off x="339725" y="2673350"/>
            <a:ext cx="3975100" cy="3983038"/>
          </a:xfrm>
          <a:prstGeom prst="ellipse">
            <a:avLst/>
          </a:prstGeom>
          <a:solidFill>
            <a:srgbClr val="FF0000"/>
          </a:solidFill>
          <a:ln w="9525">
            <a:solidFill>
              <a:schemeClr val="tx1"/>
            </a:solidFill>
            <a:round/>
            <a:headEnd/>
            <a:tailEnd/>
          </a:ln>
        </p:spPr>
        <p:txBody>
          <a:bodyPr wrap="none" anchor="ctr"/>
          <a:lstStyle/>
          <a:p>
            <a:pPr eaLnBrk="1" hangingPunct="1"/>
            <a:endParaRPr lang="vi-VN" altLang="vi-VN" sz="1800">
              <a:cs typeface="Arial" charset="0"/>
            </a:endParaRPr>
          </a:p>
        </p:txBody>
      </p:sp>
      <p:pic>
        <p:nvPicPr>
          <p:cNvPr id="73742" name="Picture 14" descr="Ball"/>
          <p:cNvPicPr>
            <a:picLocks noChangeAspect="1" noChangeArrowheads="1"/>
          </p:cNvPicPr>
          <p:nvPr/>
        </p:nvPicPr>
        <p:blipFill>
          <a:blip r:embed="rId3"/>
          <a:srcRect/>
          <a:stretch>
            <a:fillRect/>
          </a:stretch>
        </p:blipFill>
        <p:spPr bwMode="auto">
          <a:xfrm>
            <a:off x="2797175" y="3663950"/>
            <a:ext cx="133350" cy="133350"/>
          </a:xfrm>
          <a:prstGeom prst="rect">
            <a:avLst/>
          </a:prstGeom>
          <a:noFill/>
          <a:ln w="9525">
            <a:noFill/>
            <a:miter lim="800000"/>
            <a:headEnd/>
            <a:tailEnd/>
          </a:ln>
        </p:spPr>
      </p:pic>
      <p:pic>
        <p:nvPicPr>
          <p:cNvPr id="73743" name="Picture 15" descr="Ball"/>
          <p:cNvPicPr>
            <a:picLocks noChangeAspect="1" noChangeArrowheads="1"/>
          </p:cNvPicPr>
          <p:nvPr/>
        </p:nvPicPr>
        <p:blipFill>
          <a:blip r:embed="rId3"/>
          <a:srcRect/>
          <a:stretch>
            <a:fillRect/>
          </a:stretch>
        </p:blipFill>
        <p:spPr bwMode="auto">
          <a:xfrm>
            <a:off x="3540125" y="4483100"/>
            <a:ext cx="133350" cy="133350"/>
          </a:xfrm>
          <a:prstGeom prst="rect">
            <a:avLst/>
          </a:prstGeom>
          <a:noFill/>
          <a:ln w="9525">
            <a:noFill/>
            <a:miter lim="800000"/>
            <a:headEnd/>
            <a:tailEnd/>
          </a:ln>
        </p:spPr>
      </p:pic>
      <p:pic>
        <p:nvPicPr>
          <p:cNvPr id="73744" name="Picture 16" descr="Turtle_bullet3"/>
          <p:cNvPicPr>
            <a:picLocks noChangeAspect="1" noChangeArrowheads="1"/>
          </p:cNvPicPr>
          <p:nvPr/>
        </p:nvPicPr>
        <p:blipFill>
          <a:blip r:embed="rId4"/>
          <a:srcRect/>
          <a:stretch>
            <a:fillRect/>
          </a:stretch>
        </p:blipFill>
        <p:spPr bwMode="auto">
          <a:xfrm>
            <a:off x="1927225" y="3606800"/>
            <a:ext cx="696913" cy="666750"/>
          </a:xfrm>
          <a:prstGeom prst="rect">
            <a:avLst/>
          </a:prstGeom>
          <a:noFill/>
          <a:ln w="9525">
            <a:noFill/>
            <a:miter lim="800000"/>
            <a:headEnd/>
            <a:tailEnd/>
          </a:ln>
        </p:spPr>
      </p:pic>
      <p:sp>
        <p:nvSpPr>
          <p:cNvPr id="13320" name="Oval 17"/>
          <p:cNvSpPr>
            <a:spLocks noChangeArrowheads="1"/>
          </p:cNvSpPr>
          <p:nvPr/>
        </p:nvSpPr>
        <p:spPr bwMode="auto">
          <a:xfrm>
            <a:off x="4778375" y="2795588"/>
            <a:ext cx="3949700" cy="3827462"/>
          </a:xfrm>
          <a:prstGeom prst="ellipse">
            <a:avLst/>
          </a:prstGeom>
          <a:solidFill>
            <a:srgbClr val="5CC5DA"/>
          </a:solidFill>
          <a:ln w="9525">
            <a:solidFill>
              <a:schemeClr val="tx1"/>
            </a:solidFill>
            <a:round/>
            <a:headEnd/>
            <a:tailEnd/>
          </a:ln>
        </p:spPr>
        <p:txBody>
          <a:bodyPr wrap="none" anchor="ctr"/>
          <a:lstStyle/>
          <a:p>
            <a:pPr eaLnBrk="1" hangingPunct="1"/>
            <a:endParaRPr lang="vi-VN" altLang="vi-VN" sz="1800">
              <a:cs typeface="Arial" charset="0"/>
            </a:endParaRPr>
          </a:p>
        </p:txBody>
      </p:sp>
      <p:pic>
        <p:nvPicPr>
          <p:cNvPr id="73746" name="Picture 18" descr="Ball"/>
          <p:cNvPicPr>
            <a:picLocks noChangeAspect="1" noChangeArrowheads="1"/>
          </p:cNvPicPr>
          <p:nvPr/>
        </p:nvPicPr>
        <p:blipFill>
          <a:blip r:embed="rId3"/>
          <a:srcRect/>
          <a:stretch>
            <a:fillRect/>
          </a:stretch>
        </p:blipFill>
        <p:spPr bwMode="auto">
          <a:xfrm>
            <a:off x="7394575" y="4256088"/>
            <a:ext cx="133350" cy="133350"/>
          </a:xfrm>
          <a:prstGeom prst="rect">
            <a:avLst/>
          </a:prstGeom>
          <a:noFill/>
          <a:ln w="9525">
            <a:noFill/>
            <a:miter lim="800000"/>
            <a:headEnd/>
            <a:tailEnd/>
          </a:ln>
        </p:spPr>
      </p:pic>
      <p:pic>
        <p:nvPicPr>
          <p:cNvPr id="73747" name="Picture 19" descr="Ball"/>
          <p:cNvPicPr>
            <a:picLocks noChangeAspect="1" noChangeArrowheads="1"/>
          </p:cNvPicPr>
          <p:nvPr/>
        </p:nvPicPr>
        <p:blipFill>
          <a:blip r:embed="rId3"/>
          <a:srcRect/>
          <a:stretch>
            <a:fillRect/>
          </a:stretch>
        </p:blipFill>
        <p:spPr bwMode="auto">
          <a:xfrm>
            <a:off x="6632575" y="5867400"/>
            <a:ext cx="133350" cy="133350"/>
          </a:xfrm>
          <a:prstGeom prst="rect">
            <a:avLst/>
          </a:prstGeom>
          <a:noFill/>
          <a:ln w="9525">
            <a:noFill/>
            <a:miter lim="800000"/>
            <a:headEnd/>
            <a:tailEnd/>
          </a:ln>
        </p:spPr>
      </p:pic>
      <p:pic>
        <p:nvPicPr>
          <p:cNvPr id="73748" name="Picture 20" descr="Ball"/>
          <p:cNvPicPr>
            <a:picLocks noChangeAspect="1" noChangeArrowheads="1"/>
          </p:cNvPicPr>
          <p:nvPr/>
        </p:nvPicPr>
        <p:blipFill>
          <a:blip r:embed="rId3"/>
          <a:srcRect/>
          <a:stretch>
            <a:fillRect/>
          </a:stretch>
        </p:blipFill>
        <p:spPr bwMode="auto">
          <a:xfrm>
            <a:off x="6175375" y="5429250"/>
            <a:ext cx="133350" cy="133350"/>
          </a:xfrm>
          <a:prstGeom prst="rect">
            <a:avLst/>
          </a:prstGeom>
          <a:noFill/>
          <a:ln w="9525">
            <a:noFill/>
            <a:miter lim="800000"/>
            <a:headEnd/>
            <a:tailEnd/>
          </a:ln>
        </p:spPr>
      </p:pic>
      <p:pic>
        <p:nvPicPr>
          <p:cNvPr id="73749" name="Picture 21" descr="Ball"/>
          <p:cNvPicPr>
            <a:picLocks noChangeAspect="1" noChangeArrowheads="1"/>
          </p:cNvPicPr>
          <p:nvPr/>
        </p:nvPicPr>
        <p:blipFill>
          <a:blip r:embed="rId3"/>
          <a:srcRect/>
          <a:stretch>
            <a:fillRect/>
          </a:stretch>
        </p:blipFill>
        <p:spPr bwMode="auto">
          <a:xfrm>
            <a:off x="8099425" y="4827588"/>
            <a:ext cx="133350" cy="133350"/>
          </a:xfrm>
          <a:prstGeom prst="rect">
            <a:avLst/>
          </a:prstGeom>
          <a:noFill/>
          <a:ln w="9525">
            <a:noFill/>
            <a:miter lim="800000"/>
            <a:headEnd/>
            <a:tailEnd/>
          </a:ln>
        </p:spPr>
      </p:pic>
      <p:pic>
        <p:nvPicPr>
          <p:cNvPr id="73750" name="Picture 22" descr="Ball"/>
          <p:cNvPicPr>
            <a:picLocks noChangeAspect="1" noChangeArrowheads="1"/>
          </p:cNvPicPr>
          <p:nvPr/>
        </p:nvPicPr>
        <p:blipFill>
          <a:blip r:embed="rId3"/>
          <a:srcRect/>
          <a:stretch>
            <a:fillRect/>
          </a:stretch>
        </p:blipFill>
        <p:spPr bwMode="auto">
          <a:xfrm>
            <a:off x="7908925" y="3608388"/>
            <a:ext cx="133350" cy="133350"/>
          </a:xfrm>
          <a:prstGeom prst="rect">
            <a:avLst/>
          </a:prstGeom>
          <a:noFill/>
          <a:ln w="9525">
            <a:noFill/>
            <a:miter lim="800000"/>
            <a:headEnd/>
            <a:tailEnd/>
          </a:ln>
        </p:spPr>
      </p:pic>
      <p:pic>
        <p:nvPicPr>
          <p:cNvPr id="73751" name="Picture 23" descr="Ball"/>
          <p:cNvPicPr>
            <a:picLocks noChangeAspect="1" noChangeArrowheads="1"/>
          </p:cNvPicPr>
          <p:nvPr/>
        </p:nvPicPr>
        <p:blipFill>
          <a:blip r:embed="rId3"/>
          <a:srcRect/>
          <a:stretch>
            <a:fillRect/>
          </a:stretch>
        </p:blipFill>
        <p:spPr bwMode="auto">
          <a:xfrm>
            <a:off x="7623175" y="4838700"/>
            <a:ext cx="133350" cy="133350"/>
          </a:xfrm>
          <a:prstGeom prst="rect">
            <a:avLst/>
          </a:prstGeom>
          <a:noFill/>
          <a:ln w="9525">
            <a:noFill/>
            <a:miter lim="800000"/>
            <a:headEnd/>
            <a:tailEnd/>
          </a:ln>
        </p:spPr>
      </p:pic>
      <p:pic>
        <p:nvPicPr>
          <p:cNvPr id="73752" name="Picture 24" descr="Ball"/>
          <p:cNvPicPr>
            <a:picLocks noChangeAspect="1" noChangeArrowheads="1"/>
          </p:cNvPicPr>
          <p:nvPr/>
        </p:nvPicPr>
        <p:blipFill>
          <a:blip r:embed="rId3"/>
          <a:srcRect/>
          <a:stretch>
            <a:fillRect/>
          </a:stretch>
        </p:blipFill>
        <p:spPr bwMode="auto">
          <a:xfrm>
            <a:off x="7013575" y="5219700"/>
            <a:ext cx="133350" cy="133350"/>
          </a:xfrm>
          <a:prstGeom prst="rect">
            <a:avLst/>
          </a:prstGeom>
          <a:noFill/>
          <a:ln w="9525">
            <a:noFill/>
            <a:miter lim="800000"/>
            <a:headEnd/>
            <a:tailEnd/>
          </a:ln>
        </p:spPr>
      </p:pic>
      <p:pic>
        <p:nvPicPr>
          <p:cNvPr id="73753" name="Picture 25" descr="Ball"/>
          <p:cNvPicPr>
            <a:picLocks noChangeAspect="1" noChangeArrowheads="1"/>
          </p:cNvPicPr>
          <p:nvPr/>
        </p:nvPicPr>
        <p:blipFill>
          <a:blip r:embed="rId3"/>
          <a:srcRect/>
          <a:stretch>
            <a:fillRect/>
          </a:stretch>
        </p:blipFill>
        <p:spPr bwMode="auto">
          <a:xfrm>
            <a:off x="6861175" y="3733800"/>
            <a:ext cx="133350" cy="133350"/>
          </a:xfrm>
          <a:prstGeom prst="rect">
            <a:avLst/>
          </a:prstGeom>
          <a:noFill/>
          <a:ln w="9525">
            <a:noFill/>
            <a:miter lim="800000"/>
            <a:headEnd/>
            <a:tailEnd/>
          </a:ln>
        </p:spPr>
      </p:pic>
      <p:pic>
        <p:nvPicPr>
          <p:cNvPr id="73754" name="Picture 26" descr="Turtle_bullet3"/>
          <p:cNvPicPr>
            <a:picLocks noChangeAspect="1" noChangeArrowheads="1"/>
          </p:cNvPicPr>
          <p:nvPr/>
        </p:nvPicPr>
        <p:blipFill>
          <a:blip r:embed="rId4"/>
          <a:srcRect/>
          <a:stretch>
            <a:fillRect/>
          </a:stretch>
        </p:blipFill>
        <p:spPr bwMode="auto">
          <a:xfrm>
            <a:off x="6276975" y="4056063"/>
            <a:ext cx="696913" cy="668337"/>
          </a:xfrm>
          <a:prstGeom prst="rect">
            <a:avLst/>
          </a:prstGeom>
          <a:noFill/>
          <a:ln w="9525">
            <a:noFill/>
            <a:miter lim="800000"/>
            <a:headEnd/>
            <a:tailEnd/>
          </a:ln>
        </p:spPr>
      </p:pic>
      <p:pic>
        <p:nvPicPr>
          <p:cNvPr id="73755" name="Picture 27" descr="Ball"/>
          <p:cNvPicPr>
            <a:picLocks noChangeAspect="1" noChangeArrowheads="1"/>
          </p:cNvPicPr>
          <p:nvPr/>
        </p:nvPicPr>
        <p:blipFill>
          <a:blip r:embed="rId3"/>
          <a:srcRect/>
          <a:stretch>
            <a:fillRect/>
          </a:stretch>
        </p:blipFill>
        <p:spPr bwMode="auto">
          <a:xfrm>
            <a:off x="3044825" y="4414838"/>
            <a:ext cx="133350" cy="133350"/>
          </a:xfrm>
          <a:prstGeom prst="rect">
            <a:avLst/>
          </a:prstGeom>
          <a:noFill/>
          <a:ln w="9525">
            <a:noFill/>
            <a:miter lim="800000"/>
            <a:headEnd/>
            <a:tailEnd/>
          </a:ln>
        </p:spPr>
      </p:pic>
      <p:pic>
        <p:nvPicPr>
          <p:cNvPr id="73756" name="Picture 28" descr="Ball"/>
          <p:cNvPicPr>
            <a:picLocks noChangeAspect="1" noChangeArrowheads="1"/>
          </p:cNvPicPr>
          <p:nvPr/>
        </p:nvPicPr>
        <p:blipFill>
          <a:blip r:embed="rId3"/>
          <a:srcRect/>
          <a:stretch>
            <a:fillRect/>
          </a:stretch>
        </p:blipFill>
        <p:spPr bwMode="auto">
          <a:xfrm>
            <a:off x="2339975" y="3367088"/>
            <a:ext cx="133350" cy="133350"/>
          </a:xfrm>
          <a:prstGeom prst="rect">
            <a:avLst/>
          </a:prstGeom>
          <a:noFill/>
          <a:ln w="9525">
            <a:noFill/>
            <a:miter lim="800000"/>
            <a:headEnd/>
            <a:tailEnd/>
          </a:ln>
        </p:spPr>
      </p:pic>
      <p:pic>
        <p:nvPicPr>
          <p:cNvPr id="73757" name="Picture 29" descr="Ball"/>
          <p:cNvPicPr>
            <a:picLocks noChangeAspect="1" noChangeArrowheads="1"/>
          </p:cNvPicPr>
          <p:nvPr/>
        </p:nvPicPr>
        <p:blipFill>
          <a:blip r:embed="rId3"/>
          <a:srcRect/>
          <a:stretch>
            <a:fillRect/>
          </a:stretch>
        </p:blipFill>
        <p:spPr bwMode="auto">
          <a:xfrm>
            <a:off x="3006725" y="3367088"/>
            <a:ext cx="133350" cy="133350"/>
          </a:xfrm>
          <a:prstGeom prst="rect">
            <a:avLst/>
          </a:prstGeom>
          <a:noFill/>
          <a:ln w="9525">
            <a:noFill/>
            <a:miter lim="800000"/>
            <a:headEnd/>
            <a:tailEnd/>
          </a:ln>
        </p:spPr>
      </p:pic>
      <p:pic>
        <p:nvPicPr>
          <p:cNvPr id="73758" name="Picture 30" descr="Ball"/>
          <p:cNvPicPr>
            <a:picLocks noChangeAspect="1" noChangeArrowheads="1"/>
          </p:cNvPicPr>
          <p:nvPr/>
        </p:nvPicPr>
        <p:blipFill>
          <a:blip r:embed="rId3"/>
          <a:srcRect/>
          <a:stretch>
            <a:fillRect/>
          </a:stretch>
        </p:blipFill>
        <p:spPr bwMode="auto">
          <a:xfrm>
            <a:off x="1787525" y="5130800"/>
            <a:ext cx="133350" cy="133350"/>
          </a:xfrm>
          <a:prstGeom prst="rect">
            <a:avLst/>
          </a:prstGeom>
          <a:noFill/>
          <a:ln w="9525">
            <a:noFill/>
            <a:miter lim="800000"/>
            <a:headEnd/>
            <a:tailEnd/>
          </a:ln>
        </p:spPr>
      </p:pic>
      <p:pic>
        <p:nvPicPr>
          <p:cNvPr id="73759" name="Picture 31" descr="Ball"/>
          <p:cNvPicPr>
            <a:picLocks noChangeAspect="1" noChangeArrowheads="1"/>
          </p:cNvPicPr>
          <p:nvPr/>
        </p:nvPicPr>
        <p:blipFill>
          <a:blip r:embed="rId3"/>
          <a:srcRect/>
          <a:stretch>
            <a:fillRect/>
          </a:stretch>
        </p:blipFill>
        <p:spPr bwMode="auto">
          <a:xfrm>
            <a:off x="777875" y="4757738"/>
            <a:ext cx="133350" cy="133350"/>
          </a:xfrm>
          <a:prstGeom prst="rect">
            <a:avLst/>
          </a:prstGeom>
          <a:noFill/>
          <a:ln w="9525">
            <a:noFill/>
            <a:miter lim="800000"/>
            <a:headEnd/>
            <a:tailEnd/>
          </a:ln>
        </p:spPr>
      </p:pic>
      <p:pic>
        <p:nvPicPr>
          <p:cNvPr id="73760" name="Picture 32" descr="Ball"/>
          <p:cNvPicPr>
            <a:picLocks noChangeAspect="1" noChangeArrowheads="1"/>
          </p:cNvPicPr>
          <p:nvPr/>
        </p:nvPicPr>
        <p:blipFill>
          <a:blip r:embed="rId3"/>
          <a:srcRect/>
          <a:stretch>
            <a:fillRect/>
          </a:stretch>
        </p:blipFill>
        <p:spPr bwMode="auto">
          <a:xfrm>
            <a:off x="854075" y="3895725"/>
            <a:ext cx="133350" cy="133350"/>
          </a:xfrm>
          <a:prstGeom prst="rect">
            <a:avLst/>
          </a:prstGeom>
          <a:noFill/>
          <a:ln w="9525">
            <a:noFill/>
            <a:miter lim="800000"/>
            <a:headEnd/>
            <a:tailEnd/>
          </a:ln>
        </p:spPr>
      </p:pic>
      <p:pic>
        <p:nvPicPr>
          <p:cNvPr id="73761" name="Picture 33" descr="Ball"/>
          <p:cNvPicPr>
            <a:picLocks noChangeAspect="1" noChangeArrowheads="1"/>
          </p:cNvPicPr>
          <p:nvPr/>
        </p:nvPicPr>
        <p:blipFill>
          <a:blip r:embed="rId3"/>
          <a:srcRect/>
          <a:stretch>
            <a:fillRect/>
          </a:stretch>
        </p:blipFill>
        <p:spPr bwMode="auto">
          <a:xfrm>
            <a:off x="2606675" y="3138488"/>
            <a:ext cx="133350" cy="133350"/>
          </a:xfrm>
          <a:prstGeom prst="rect">
            <a:avLst/>
          </a:prstGeom>
          <a:noFill/>
          <a:ln w="9525">
            <a:noFill/>
            <a:miter lim="800000"/>
            <a:headEnd/>
            <a:tailEnd/>
          </a:ln>
        </p:spPr>
      </p:pic>
      <p:pic>
        <p:nvPicPr>
          <p:cNvPr id="73762" name="Picture 34" descr="Ball"/>
          <p:cNvPicPr>
            <a:picLocks noChangeAspect="1" noChangeArrowheads="1"/>
          </p:cNvPicPr>
          <p:nvPr/>
        </p:nvPicPr>
        <p:blipFill>
          <a:blip r:embed="rId3"/>
          <a:srcRect/>
          <a:stretch>
            <a:fillRect/>
          </a:stretch>
        </p:blipFill>
        <p:spPr bwMode="auto">
          <a:xfrm>
            <a:off x="3749675" y="3729038"/>
            <a:ext cx="133350" cy="133350"/>
          </a:xfrm>
          <a:prstGeom prst="rect">
            <a:avLst/>
          </a:prstGeom>
          <a:noFill/>
          <a:ln w="9525">
            <a:noFill/>
            <a:miter lim="800000"/>
            <a:headEnd/>
            <a:tailEnd/>
          </a:ln>
        </p:spPr>
      </p:pic>
      <p:pic>
        <p:nvPicPr>
          <p:cNvPr id="73763" name="Picture 35" descr="Ball"/>
          <p:cNvPicPr>
            <a:picLocks noChangeAspect="1" noChangeArrowheads="1"/>
          </p:cNvPicPr>
          <p:nvPr/>
        </p:nvPicPr>
        <p:blipFill>
          <a:blip r:embed="rId3"/>
          <a:srcRect/>
          <a:stretch>
            <a:fillRect/>
          </a:stretch>
        </p:blipFill>
        <p:spPr bwMode="auto">
          <a:xfrm>
            <a:off x="1787525" y="3748088"/>
            <a:ext cx="144463" cy="144462"/>
          </a:xfrm>
          <a:prstGeom prst="rect">
            <a:avLst/>
          </a:prstGeom>
          <a:noFill/>
          <a:ln w="9525">
            <a:noFill/>
            <a:miter lim="800000"/>
            <a:headEnd/>
            <a:tailEnd/>
          </a:ln>
        </p:spPr>
      </p:pic>
      <p:pic>
        <p:nvPicPr>
          <p:cNvPr id="73764" name="Picture 36" descr="Ball"/>
          <p:cNvPicPr>
            <a:picLocks noChangeAspect="1" noChangeArrowheads="1"/>
          </p:cNvPicPr>
          <p:nvPr/>
        </p:nvPicPr>
        <p:blipFill>
          <a:blip r:embed="rId3"/>
          <a:srcRect/>
          <a:stretch>
            <a:fillRect/>
          </a:stretch>
        </p:blipFill>
        <p:spPr bwMode="auto">
          <a:xfrm>
            <a:off x="2092325" y="3005138"/>
            <a:ext cx="133350" cy="133350"/>
          </a:xfrm>
          <a:prstGeom prst="rect">
            <a:avLst/>
          </a:prstGeom>
          <a:noFill/>
          <a:ln w="9525">
            <a:noFill/>
            <a:miter lim="800000"/>
            <a:headEnd/>
            <a:tailEnd/>
          </a:ln>
        </p:spPr>
      </p:pic>
      <p:pic>
        <p:nvPicPr>
          <p:cNvPr id="73765" name="Picture 37" descr="Ball"/>
          <p:cNvPicPr>
            <a:picLocks noChangeAspect="1" noChangeArrowheads="1"/>
          </p:cNvPicPr>
          <p:nvPr/>
        </p:nvPicPr>
        <p:blipFill>
          <a:blip r:embed="rId3"/>
          <a:srcRect/>
          <a:stretch>
            <a:fillRect/>
          </a:stretch>
        </p:blipFill>
        <p:spPr bwMode="auto">
          <a:xfrm>
            <a:off x="2797175" y="2795588"/>
            <a:ext cx="133350" cy="133350"/>
          </a:xfrm>
          <a:prstGeom prst="rect">
            <a:avLst/>
          </a:prstGeom>
          <a:noFill/>
          <a:ln w="9525">
            <a:noFill/>
            <a:miter lim="800000"/>
            <a:headEnd/>
            <a:tailEnd/>
          </a:ln>
        </p:spPr>
      </p:pic>
      <p:pic>
        <p:nvPicPr>
          <p:cNvPr id="73766" name="Picture 38" descr="Ball"/>
          <p:cNvPicPr>
            <a:picLocks noChangeAspect="1" noChangeArrowheads="1"/>
          </p:cNvPicPr>
          <p:nvPr/>
        </p:nvPicPr>
        <p:blipFill>
          <a:blip r:embed="rId3"/>
          <a:srcRect/>
          <a:stretch>
            <a:fillRect/>
          </a:stretch>
        </p:blipFill>
        <p:spPr bwMode="auto">
          <a:xfrm>
            <a:off x="3140075" y="3195638"/>
            <a:ext cx="133350" cy="133350"/>
          </a:xfrm>
          <a:prstGeom prst="rect">
            <a:avLst/>
          </a:prstGeom>
          <a:noFill/>
          <a:ln w="9525">
            <a:noFill/>
            <a:miter lim="800000"/>
            <a:headEnd/>
            <a:tailEnd/>
          </a:ln>
        </p:spPr>
      </p:pic>
      <p:pic>
        <p:nvPicPr>
          <p:cNvPr id="73767" name="Picture 39" descr="Ball"/>
          <p:cNvPicPr>
            <a:picLocks noChangeAspect="1" noChangeArrowheads="1"/>
          </p:cNvPicPr>
          <p:nvPr/>
        </p:nvPicPr>
        <p:blipFill>
          <a:blip r:embed="rId3"/>
          <a:srcRect/>
          <a:stretch>
            <a:fillRect/>
          </a:stretch>
        </p:blipFill>
        <p:spPr bwMode="auto">
          <a:xfrm>
            <a:off x="2930525" y="4216400"/>
            <a:ext cx="133350" cy="133350"/>
          </a:xfrm>
          <a:prstGeom prst="rect">
            <a:avLst/>
          </a:prstGeom>
          <a:noFill/>
          <a:ln w="9525">
            <a:noFill/>
            <a:miter lim="800000"/>
            <a:headEnd/>
            <a:tailEnd/>
          </a:ln>
        </p:spPr>
      </p:pic>
      <p:pic>
        <p:nvPicPr>
          <p:cNvPr id="73768" name="Picture 40" descr="Ball"/>
          <p:cNvPicPr>
            <a:picLocks noChangeAspect="1" noChangeArrowheads="1"/>
          </p:cNvPicPr>
          <p:nvPr/>
        </p:nvPicPr>
        <p:blipFill>
          <a:blip r:embed="rId3"/>
          <a:srcRect/>
          <a:stretch>
            <a:fillRect/>
          </a:stretch>
        </p:blipFill>
        <p:spPr bwMode="auto">
          <a:xfrm>
            <a:off x="3133725" y="3690938"/>
            <a:ext cx="133350" cy="133350"/>
          </a:xfrm>
          <a:prstGeom prst="rect">
            <a:avLst/>
          </a:prstGeom>
          <a:noFill/>
          <a:ln w="9525">
            <a:noFill/>
            <a:miter lim="800000"/>
            <a:headEnd/>
            <a:tailEnd/>
          </a:ln>
        </p:spPr>
      </p:pic>
      <p:pic>
        <p:nvPicPr>
          <p:cNvPr id="73769" name="Picture 41" descr="Ball"/>
          <p:cNvPicPr>
            <a:picLocks noChangeAspect="1" noChangeArrowheads="1"/>
          </p:cNvPicPr>
          <p:nvPr/>
        </p:nvPicPr>
        <p:blipFill>
          <a:blip r:embed="rId3"/>
          <a:srcRect/>
          <a:stretch>
            <a:fillRect/>
          </a:stretch>
        </p:blipFill>
        <p:spPr bwMode="auto">
          <a:xfrm>
            <a:off x="3730625" y="3976688"/>
            <a:ext cx="133350" cy="133350"/>
          </a:xfrm>
          <a:prstGeom prst="rect">
            <a:avLst/>
          </a:prstGeom>
          <a:noFill/>
          <a:ln w="9525">
            <a:noFill/>
            <a:miter lim="800000"/>
            <a:headEnd/>
            <a:tailEnd/>
          </a:ln>
        </p:spPr>
      </p:pic>
      <p:pic>
        <p:nvPicPr>
          <p:cNvPr id="73770" name="Picture 42" descr="Ball"/>
          <p:cNvPicPr>
            <a:picLocks noChangeAspect="1" noChangeArrowheads="1"/>
          </p:cNvPicPr>
          <p:nvPr/>
        </p:nvPicPr>
        <p:blipFill>
          <a:blip r:embed="rId3"/>
          <a:srcRect/>
          <a:stretch>
            <a:fillRect/>
          </a:stretch>
        </p:blipFill>
        <p:spPr bwMode="auto">
          <a:xfrm>
            <a:off x="2587625" y="5081588"/>
            <a:ext cx="133350" cy="133350"/>
          </a:xfrm>
          <a:prstGeom prst="rect">
            <a:avLst/>
          </a:prstGeom>
          <a:noFill/>
          <a:ln w="9525">
            <a:noFill/>
            <a:miter lim="800000"/>
            <a:headEnd/>
            <a:tailEnd/>
          </a:ln>
        </p:spPr>
      </p:pic>
      <p:pic>
        <p:nvPicPr>
          <p:cNvPr id="73771" name="Picture 43" descr="Ball"/>
          <p:cNvPicPr>
            <a:picLocks noChangeAspect="1" noChangeArrowheads="1"/>
          </p:cNvPicPr>
          <p:nvPr/>
        </p:nvPicPr>
        <p:blipFill>
          <a:blip r:embed="rId3"/>
          <a:srcRect/>
          <a:stretch>
            <a:fillRect/>
          </a:stretch>
        </p:blipFill>
        <p:spPr bwMode="auto">
          <a:xfrm>
            <a:off x="2835275" y="6083300"/>
            <a:ext cx="133350" cy="133350"/>
          </a:xfrm>
          <a:prstGeom prst="rect">
            <a:avLst/>
          </a:prstGeom>
          <a:noFill/>
          <a:ln w="9525">
            <a:noFill/>
            <a:miter lim="800000"/>
            <a:headEnd/>
            <a:tailEnd/>
          </a:ln>
        </p:spPr>
      </p:pic>
      <p:pic>
        <p:nvPicPr>
          <p:cNvPr id="73772" name="Picture 44" descr="Ball"/>
          <p:cNvPicPr>
            <a:picLocks noChangeAspect="1" noChangeArrowheads="1"/>
          </p:cNvPicPr>
          <p:nvPr/>
        </p:nvPicPr>
        <p:blipFill>
          <a:blip r:embed="rId3"/>
          <a:srcRect/>
          <a:stretch>
            <a:fillRect/>
          </a:stretch>
        </p:blipFill>
        <p:spPr bwMode="auto">
          <a:xfrm>
            <a:off x="6327775" y="4865688"/>
            <a:ext cx="133350" cy="133350"/>
          </a:xfrm>
          <a:prstGeom prst="rect">
            <a:avLst/>
          </a:prstGeom>
          <a:noFill/>
          <a:ln w="9525">
            <a:noFill/>
            <a:miter lim="800000"/>
            <a:headEnd/>
            <a:tailEnd/>
          </a:ln>
        </p:spPr>
      </p:pic>
      <p:pic>
        <p:nvPicPr>
          <p:cNvPr id="73773" name="Picture 45" descr="Ball"/>
          <p:cNvPicPr>
            <a:picLocks noChangeAspect="1" noChangeArrowheads="1"/>
          </p:cNvPicPr>
          <p:nvPr/>
        </p:nvPicPr>
        <p:blipFill>
          <a:blip r:embed="rId3"/>
          <a:srcRect/>
          <a:stretch>
            <a:fillRect/>
          </a:stretch>
        </p:blipFill>
        <p:spPr bwMode="auto">
          <a:xfrm>
            <a:off x="6080125" y="3684588"/>
            <a:ext cx="144463" cy="144462"/>
          </a:xfrm>
          <a:prstGeom prst="rect">
            <a:avLst/>
          </a:prstGeom>
          <a:noFill/>
          <a:ln w="9525">
            <a:noFill/>
            <a:miter lim="800000"/>
            <a:headEnd/>
            <a:tailEnd/>
          </a:ln>
        </p:spPr>
      </p:pic>
      <p:pic>
        <p:nvPicPr>
          <p:cNvPr id="73774" name="Picture 46" descr="Ball"/>
          <p:cNvPicPr>
            <a:picLocks noChangeAspect="1" noChangeArrowheads="1"/>
          </p:cNvPicPr>
          <p:nvPr/>
        </p:nvPicPr>
        <p:blipFill>
          <a:blip r:embed="rId3"/>
          <a:srcRect/>
          <a:stretch>
            <a:fillRect/>
          </a:stretch>
        </p:blipFill>
        <p:spPr bwMode="auto">
          <a:xfrm>
            <a:off x="5299075" y="5018088"/>
            <a:ext cx="133350" cy="133350"/>
          </a:xfrm>
          <a:prstGeom prst="rect">
            <a:avLst/>
          </a:prstGeom>
          <a:noFill/>
          <a:ln w="9525">
            <a:noFill/>
            <a:miter lim="800000"/>
            <a:headEnd/>
            <a:tailEnd/>
          </a:ln>
        </p:spPr>
      </p:pic>
      <p:pic>
        <p:nvPicPr>
          <p:cNvPr id="73775" name="Picture 47" descr="Ball"/>
          <p:cNvPicPr>
            <a:picLocks noChangeAspect="1" noChangeArrowheads="1"/>
          </p:cNvPicPr>
          <p:nvPr/>
        </p:nvPicPr>
        <p:blipFill>
          <a:blip r:embed="rId3"/>
          <a:srcRect/>
          <a:stretch>
            <a:fillRect/>
          </a:stretch>
        </p:blipFill>
        <p:spPr bwMode="auto">
          <a:xfrm>
            <a:off x="5070475" y="3927475"/>
            <a:ext cx="133350" cy="133350"/>
          </a:xfrm>
          <a:prstGeom prst="rect">
            <a:avLst/>
          </a:prstGeom>
          <a:noFill/>
          <a:ln w="9525">
            <a:noFill/>
            <a:miter lim="800000"/>
            <a:headEnd/>
            <a:tailEnd/>
          </a:ln>
        </p:spPr>
      </p:pic>
      <p:pic>
        <p:nvPicPr>
          <p:cNvPr id="73776" name="Picture 48" descr="Ball"/>
          <p:cNvPicPr>
            <a:picLocks noChangeAspect="1" noChangeArrowheads="1"/>
          </p:cNvPicPr>
          <p:nvPr/>
        </p:nvPicPr>
        <p:blipFill>
          <a:blip r:embed="rId3"/>
          <a:srcRect/>
          <a:stretch>
            <a:fillRect/>
          </a:stretch>
        </p:blipFill>
        <p:spPr bwMode="auto">
          <a:xfrm>
            <a:off x="5565775" y="4294188"/>
            <a:ext cx="133350" cy="133350"/>
          </a:xfrm>
          <a:prstGeom prst="rect">
            <a:avLst/>
          </a:prstGeom>
          <a:noFill/>
          <a:ln w="9525">
            <a:noFill/>
            <a:miter lim="800000"/>
            <a:headEnd/>
            <a:tailEnd/>
          </a:ln>
        </p:spPr>
      </p:pic>
      <p:pic>
        <p:nvPicPr>
          <p:cNvPr id="73777" name="Picture 49" descr="Ball"/>
          <p:cNvPicPr>
            <a:picLocks noChangeAspect="1" noChangeArrowheads="1"/>
          </p:cNvPicPr>
          <p:nvPr/>
        </p:nvPicPr>
        <p:blipFill>
          <a:blip r:embed="rId3"/>
          <a:srcRect/>
          <a:stretch>
            <a:fillRect/>
          </a:stretch>
        </p:blipFill>
        <p:spPr bwMode="auto">
          <a:xfrm>
            <a:off x="5851525" y="3341688"/>
            <a:ext cx="133350" cy="133350"/>
          </a:xfrm>
          <a:prstGeom prst="rect">
            <a:avLst/>
          </a:prstGeom>
          <a:noFill/>
          <a:ln w="9525">
            <a:noFill/>
            <a:miter lim="800000"/>
            <a:headEnd/>
            <a:tailEnd/>
          </a:ln>
        </p:spPr>
      </p:pic>
      <p:pic>
        <p:nvPicPr>
          <p:cNvPr id="73778" name="Picture 50" descr="Ball"/>
          <p:cNvPicPr>
            <a:picLocks noChangeAspect="1" noChangeArrowheads="1"/>
          </p:cNvPicPr>
          <p:nvPr/>
        </p:nvPicPr>
        <p:blipFill>
          <a:blip r:embed="rId3"/>
          <a:srcRect/>
          <a:stretch>
            <a:fillRect/>
          </a:stretch>
        </p:blipFill>
        <p:spPr bwMode="auto">
          <a:xfrm>
            <a:off x="6365875" y="3494088"/>
            <a:ext cx="133350" cy="133350"/>
          </a:xfrm>
          <a:prstGeom prst="rect">
            <a:avLst/>
          </a:prstGeom>
          <a:noFill/>
          <a:ln w="9525">
            <a:noFill/>
            <a:miter lim="800000"/>
            <a:headEnd/>
            <a:tailEnd/>
          </a:ln>
        </p:spPr>
      </p:pic>
      <p:pic>
        <p:nvPicPr>
          <p:cNvPr id="73779" name="Picture 51" descr="Ball"/>
          <p:cNvPicPr>
            <a:picLocks noChangeAspect="1" noChangeArrowheads="1"/>
          </p:cNvPicPr>
          <p:nvPr/>
        </p:nvPicPr>
        <p:blipFill>
          <a:blip r:embed="rId3"/>
          <a:srcRect/>
          <a:stretch>
            <a:fillRect/>
          </a:stretch>
        </p:blipFill>
        <p:spPr bwMode="auto">
          <a:xfrm>
            <a:off x="6746875" y="3246438"/>
            <a:ext cx="133350" cy="133350"/>
          </a:xfrm>
          <a:prstGeom prst="rect">
            <a:avLst/>
          </a:prstGeom>
          <a:noFill/>
          <a:ln w="9525">
            <a:noFill/>
            <a:miter lim="800000"/>
            <a:headEnd/>
            <a:tailEnd/>
          </a:ln>
        </p:spPr>
      </p:pic>
      <p:pic>
        <p:nvPicPr>
          <p:cNvPr id="73780" name="Picture 52" descr="Ball"/>
          <p:cNvPicPr>
            <a:picLocks noChangeAspect="1" noChangeArrowheads="1"/>
          </p:cNvPicPr>
          <p:nvPr/>
        </p:nvPicPr>
        <p:blipFill>
          <a:blip r:embed="rId3"/>
          <a:srcRect/>
          <a:stretch>
            <a:fillRect/>
          </a:stretch>
        </p:blipFill>
        <p:spPr bwMode="auto">
          <a:xfrm>
            <a:off x="6918325" y="2876550"/>
            <a:ext cx="133350" cy="133350"/>
          </a:xfrm>
          <a:prstGeom prst="rect">
            <a:avLst/>
          </a:prstGeom>
          <a:noFill/>
          <a:ln w="9525">
            <a:noFill/>
            <a:miter lim="800000"/>
            <a:headEnd/>
            <a:tailEnd/>
          </a:ln>
        </p:spPr>
      </p:pic>
      <p:pic>
        <p:nvPicPr>
          <p:cNvPr id="73781" name="Picture 53" descr="Ball"/>
          <p:cNvPicPr>
            <a:picLocks noChangeAspect="1" noChangeArrowheads="1"/>
          </p:cNvPicPr>
          <p:nvPr/>
        </p:nvPicPr>
        <p:blipFill>
          <a:blip r:embed="rId3"/>
          <a:srcRect/>
          <a:stretch>
            <a:fillRect/>
          </a:stretch>
        </p:blipFill>
        <p:spPr bwMode="auto">
          <a:xfrm>
            <a:off x="7165975" y="3246438"/>
            <a:ext cx="133350" cy="133350"/>
          </a:xfrm>
          <a:prstGeom prst="rect">
            <a:avLst/>
          </a:prstGeom>
          <a:noFill/>
          <a:ln w="9525">
            <a:noFill/>
            <a:miter lim="800000"/>
            <a:headEnd/>
            <a:tailEnd/>
          </a:ln>
        </p:spPr>
      </p:pic>
      <p:pic>
        <p:nvPicPr>
          <p:cNvPr id="73782" name="Picture 54" descr="Ball"/>
          <p:cNvPicPr>
            <a:picLocks noChangeAspect="1" noChangeArrowheads="1"/>
          </p:cNvPicPr>
          <p:nvPr/>
        </p:nvPicPr>
        <p:blipFill>
          <a:blip r:embed="rId3"/>
          <a:srcRect/>
          <a:stretch>
            <a:fillRect/>
          </a:stretch>
        </p:blipFill>
        <p:spPr bwMode="auto">
          <a:xfrm>
            <a:off x="7661275" y="3989388"/>
            <a:ext cx="133350" cy="133350"/>
          </a:xfrm>
          <a:prstGeom prst="rect">
            <a:avLst/>
          </a:prstGeom>
          <a:noFill/>
          <a:ln w="9525">
            <a:noFill/>
            <a:miter lim="800000"/>
            <a:headEnd/>
            <a:tailEnd/>
          </a:ln>
        </p:spPr>
      </p:pic>
      <p:pic>
        <p:nvPicPr>
          <p:cNvPr id="73783" name="Picture 55" descr="Ball"/>
          <p:cNvPicPr>
            <a:picLocks noChangeAspect="1" noChangeArrowheads="1"/>
          </p:cNvPicPr>
          <p:nvPr/>
        </p:nvPicPr>
        <p:blipFill>
          <a:blip r:embed="rId3"/>
          <a:srcRect/>
          <a:stretch>
            <a:fillRect/>
          </a:stretch>
        </p:blipFill>
        <p:spPr bwMode="auto">
          <a:xfrm>
            <a:off x="6099175" y="4084638"/>
            <a:ext cx="133350" cy="133350"/>
          </a:xfrm>
          <a:prstGeom prst="rect">
            <a:avLst/>
          </a:prstGeom>
          <a:noFill/>
          <a:ln w="9525">
            <a:noFill/>
            <a:miter lim="800000"/>
            <a:headEnd/>
            <a:tailEnd/>
          </a:ln>
        </p:spPr>
      </p:pic>
      <p:sp>
        <p:nvSpPr>
          <p:cNvPr id="13359" name="Text Box 60"/>
          <p:cNvSpPr txBox="1">
            <a:spLocks noChangeArrowheads="1"/>
          </p:cNvSpPr>
          <p:nvPr/>
        </p:nvSpPr>
        <p:spPr bwMode="auto">
          <a:xfrm>
            <a:off x="1447800" y="2087563"/>
            <a:ext cx="2260600" cy="585787"/>
          </a:xfrm>
          <a:prstGeom prst="rect">
            <a:avLst/>
          </a:prstGeom>
          <a:noFill/>
          <a:ln w="9525">
            <a:noFill/>
            <a:miter lim="800000"/>
            <a:headEnd/>
            <a:tailEnd/>
          </a:ln>
          <a:effectLst/>
        </p:spPr>
        <p:txBody>
          <a:bodyPr>
            <a:spAutoFit/>
          </a:bodyPr>
          <a:lstStyle/>
          <a:p>
            <a:pPr eaLnBrk="1" hangingPunct="1">
              <a:spcBef>
                <a:spcPct val="50000"/>
              </a:spcBef>
            </a:pPr>
            <a:r>
              <a:rPr lang="en-US" altLang="vi-VN" sz="3200" b="1" dirty="0" err="1">
                <a:solidFill>
                  <a:srgbClr val="FF0000"/>
                </a:solidFill>
                <a:latin typeface="Times New Roman" pitchFamily="18" charset="0"/>
                <a:cs typeface="Times New Roman" pitchFamily="18" charset="0"/>
              </a:rPr>
              <a:t>Nước</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nóng</a:t>
            </a:r>
            <a:endParaRPr lang="en-US" altLang="vi-VN" sz="3200" b="1" dirty="0">
              <a:solidFill>
                <a:srgbClr val="FF0000"/>
              </a:solidFill>
              <a:latin typeface="Times New Roman" pitchFamily="18" charset="0"/>
              <a:cs typeface="Times New Roman" pitchFamily="18" charset="0"/>
            </a:endParaRPr>
          </a:p>
        </p:txBody>
      </p:sp>
      <p:sp>
        <p:nvSpPr>
          <p:cNvPr id="13360" name="Text Box 61"/>
          <p:cNvSpPr txBox="1">
            <a:spLocks noChangeArrowheads="1"/>
          </p:cNvSpPr>
          <p:nvPr/>
        </p:nvSpPr>
        <p:spPr bwMode="auto">
          <a:xfrm>
            <a:off x="5703888" y="2195513"/>
            <a:ext cx="2000250" cy="585787"/>
          </a:xfrm>
          <a:prstGeom prst="rect">
            <a:avLst/>
          </a:prstGeom>
          <a:noFill/>
          <a:ln w="9525">
            <a:noFill/>
            <a:miter lim="800000"/>
            <a:headEnd/>
            <a:tailEnd/>
          </a:ln>
          <a:effectLst/>
        </p:spPr>
        <p:txBody>
          <a:bodyPr>
            <a:spAutoFit/>
          </a:bodyPr>
          <a:lstStyle/>
          <a:p>
            <a:pPr eaLnBrk="1" hangingPunct="1">
              <a:spcBef>
                <a:spcPct val="50000"/>
              </a:spcBef>
            </a:pPr>
            <a:r>
              <a:rPr lang="en-US" altLang="vi-VN" sz="3200" b="1" dirty="0" err="1">
                <a:solidFill>
                  <a:srgbClr val="44BCD4"/>
                </a:solidFill>
                <a:latin typeface="Times New Roman" pitchFamily="18" charset="0"/>
                <a:cs typeface="Times New Roman" pitchFamily="18" charset="0"/>
              </a:rPr>
              <a:t>Nước</a:t>
            </a:r>
            <a:r>
              <a:rPr lang="en-US" altLang="vi-VN" sz="3200" b="1" dirty="0">
                <a:solidFill>
                  <a:srgbClr val="44BCD4"/>
                </a:solidFill>
                <a:latin typeface="Times New Roman" pitchFamily="18" charset="0"/>
                <a:cs typeface="Times New Roman" pitchFamily="18" charset="0"/>
              </a:rPr>
              <a:t> </a:t>
            </a:r>
            <a:r>
              <a:rPr lang="en-US" altLang="vi-VN" sz="3200" b="1" dirty="0" err="1">
                <a:solidFill>
                  <a:srgbClr val="44BCD4"/>
                </a:solidFill>
                <a:latin typeface="Times New Roman" pitchFamily="18" charset="0"/>
                <a:cs typeface="Times New Roman" pitchFamily="18" charset="0"/>
              </a:rPr>
              <a:t>lạnh</a:t>
            </a:r>
            <a:endParaRPr lang="en-US" altLang="vi-VN" sz="3200" b="1" dirty="0">
              <a:solidFill>
                <a:srgbClr val="44BCD4"/>
              </a:solidFill>
              <a:latin typeface="Times New Roman" pitchFamily="18" charset="0"/>
              <a:cs typeface="Times New Roman" pitchFamily="18" charset="0"/>
            </a:endParaRPr>
          </a:p>
        </p:txBody>
      </p:sp>
      <p:sp>
        <p:nvSpPr>
          <p:cNvPr id="51" name="Rectangle 38"/>
          <p:cNvSpPr>
            <a:spLocks noChangeArrowheads="1"/>
          </p:cNvSpPr>
          <p:nvPr/>
        </p:nvSpPr>
        <p:spPr bwMode="auto">
          <a:xfrm>
            <a:off x="0" y="0"/>
            <a:ext cx="5949950" cy="838200"/>
          </a:xfrm>
          <a:prstGeom prst="rect">
            <a:avLst/>
          </a:prstGeom>
          <a:noFill/>
          <a:ln w="9525">
            <a:noFill/>
            <a:miter lim="800000"/>
            <a:headEnd/>
            <a:tailEnd/>
          </a:ln>
          <a:effectLst/>
        </p:spPr>
        <p:txBody>
          <a:bodyPr wrap="none" anchor="ctr"/>
          <a:lstStyle/>
          <a:p>
            <a:pPr eaLnBrk="1" hangingPunct="1"/>
            <a:r>
              <a:rPr lang="vi-VN" altLang="vi-VN" sz="3200" b="1" dirty="0" smtClean="0">
                <a:solidFill>
                  <a:srgbClr val="FF0000"/>
                </a:solidFill>
                <a:latin typeface="+mj-lt"/>
              </a:rPr>
              <a:t>V</a:t>
            </a:r>
            <a:r>
              <a:rPr lang="en-US" altLang="vi-VN" sz="3200" b="1" dirty="0" smtClean="0">
                <a:solidFill>
                  <a:srgbClr val="FF0000"/>
                </a:solidFill>
                <a:latin typeface="+mj-lt"/>
              </a:rPr>
              <a:t>. </a:t>
            </a:r>
            <a:r>
              <a:rPr lang="en-US" altLang="vi-VN" sz="3200" b="1" dirty="0" err="1">
                <a:solidFill>
                  <a:srgbClr val="FF0000"/>
                </a:solidFill>
                <a:latin typeface="Times New Roman" pitchFamily="18" charset="0"/>
                <a:cs typeface="Times New Roman" pitchFamily="18" charset="0"/>
              </a:rPr>
              <a:t>Chuyển</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động</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phân</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tử</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và</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nhiệt</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độ</a:t>
            </a:r>
            <a:endParaRPr lang="en-US" altLang="vi-VN" sz="3200" b="1" dirty="0">
              <a:solidFill>
                <a:srgbClr val="FF0000"/>
              </a:solidFill>
              <a:latin typeface="Times New Roman" pitchFamily="18" charset="0"/>
              <a:cs typeface="Times New Roman" pitchFamily="18" charset="0"/>
            </a:endParaRPr>
          </a:p>
        </p:txBody>
      </p:sp>
      <p:sp>
        <p:nvSpPr>
          <p:cNvPr id="52" name="Rectangle 12"/>
          <p:cNvSpPr>
            <a:spLocks noChangeArrowheads="1"/>
          </p:cNvSpPr>
          <p:nvPr/>
        </p:nvSpPr>
        <p:spPr bwMode="auto">
          <a:xfrm>
            <a:off x="0" y="685800"/>
            <a:ext cx="8785225" cy="979487"/>
          </a:xfrm>
          <a:prstGeom prst="rect">
            <a:avLst/>
          </a:prstGeom>
          <a:noFill/>
          <a:ln w="28575">
            <a:solidFill>
              <a:srgbClr val="0000FF"/>
            </a:solidFill>
            <a:miter lim="800000"/>
            <a:headEnd/>
            <a:tailEnd/>
          </a:ln>
          <a:effectLst/>
        </p:spPr>
        <p:txBody>
          <a:bodyPr wrap="none" anchor="ctr"/>
          <a:lstStyle/>
          <a:p>
            <a:pPr eaLnBrk="1" hangingPunct="1"/>
            <a:r>
              <a:rPr lang="en-US" altLang="vi-VN" sz="3200" b="1" dirty="0" err="1">
                <a:latin typeface="Times New Roman" pitchFamily="18" charset="0"/>
                <a:cs typeface="Times New Roman" pitchFamily="18" charset="0"/>
              </a:rPr>
              <a:t>Nhiệt</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vật</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càng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cao</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thì</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các</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nguyên</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tử</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phân</a:t>
            </a:r>
            <a:endParaRPr lang="en-US" altLang="vi-VN" sz="3200" b="1" dirty="0">
              <a:latin typeface="Times New Roman" pitchFamily="18" charset="0"/>
              <a:cs typeface="Times New Roman" pitchFamily="18" charset="0"/>
            </a:endParaRPr>
          </a:p>
          <a:p>
            <a:pPr eaLnBrk="1" hangingPunct="1"/>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tử</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cấu</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tạo</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nên</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vật</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chuyển</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động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càng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nhanh</a:t>
            </a:r>
            <a:r>
              <a:rPr lang="en-US" altLang="vi-VN" sz="3200" b="1" dirty="0">
                <a:latin typeface="Times New Roman" pitchFamily="18" charset="0"/>
                <a:cs typeface="Times New Roman" pitchFamily="18" charset="0"/>
              </a:rPr>
              <a:t>.</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downRight)">
                                      <p:cBhvr>
                                        <p:cTn id="7" dur="500"/>
                                        <p:tgtEl>
                                          <p:spTgt spid="51"/>
                                        </p:tgtEl>
                                      </p:cBhvr>
                                    </p:animEffect>
                                  </p:childTnLst>
                                </p:cTn>
                              </p:par>
                            </p:childTnLst>
                          </p:cTn>
                        </p:par>
                        <p:par>
                          <p:cTn id="8" fill="hold" nodeType="afterGroup">
                            <p:stCondLst>
                              <p:cond delay="500"/>
                            </p:stCondLst>
                            <p:childTnLst>
                              <p:par>
                                <p:cTn id="9" presetID="0" presetClass="path" presetSubtype="0" repeatCount="indefinite" autoRev="1" fill="hold" nodeType="afterEffect">
                                  <p:stCondLst>
                                    <p:cond delay="0"/>
                                  </p:stCondLst>
                                  <p:childTnLst>
                                    <p:animMotion origin="layout" path="M 8.33333E-7 -5.92593E-6 C -0.0052 0.02083 0.00191 -0.00487 -0.00625 0.01666 C -0.00729 0.01921 -0.01041 0.02453 -0.00833 0.02499 C 0.00052 0.02708 0.00973 0.02314 0.01875 0.02222 C 0.00834 0.02685 0.0033 0.03657 8.33333E-7 0.04999 C 0.00955 0.05833 0.01563 0.06134 0.02709 0.06388 C 0.02986 0.06574 0.03473 0.06527 0.03542 0.06944 C 0.03594 0.07268 0.02448 0.08194 0.02292 0.08333 C 0.03733 0.09606 0.03073 0.09236 0.04167 0.09722 C 0.04167 0.09722 0.03021 0.11134 0.03125 0.11388 C 0.03247 0.11736 0.03681 0.1155 0.03959 0.11666 C 0.06059 0.12453 0.02813 0.11342 0.05417 0.12222 C 0.05695 0.11111 0.06042 0.10555 0.06667 0.09722 C 0.06042 0.09629 0.05122 0.10161 0.04792 0.09444 C 0.04497 0.08773 0.0632 0.08286 0.06667 0.08055 C 0.07084 0.07777 0.075 0.07499 0.07917 0.07222 C 0.08143 0.07083 0.08542 0.06342 0.08542 0.06666 C 0.08542 0.0706 0.08091 0.07175 0.07917 0.07499 C 0.07448 0.08379 0.07275 0.09536 0.07084 0.10555 C 0.0783 0.10879 0.09375 0.11388 0.09375 0.11388 C 0.09445 0.11666 0.09688 0.11967 0.09584 0.12222 C 0.08941 0.13749 0.08611 0.13773 0.07709 0.14166 C 0.0698 0.15648 0.06424 0.15161 0.05209 0.15555 C 0.04584 0.16666 0.04254 0.17013 0.04584 0.18333 C 0.04584 0.18333 0.0349 0.17893 0.0375 0.18055 C 0.0441 0.18495 0.05139 0.18634 0.05834 0.18888 C 0.0632 0.19074 0.06806 0.19259 0.07292 0.19444 C 0.075 0.19513 0.08143 0.19722 0.07917 0.19722 C 0.07639 0.19722 0.07361 0.1949 0.07084 0.19444 C 0.05591 0.19189 0.02518 0.18981 0.0125 0.18888 C 0.0217 0.18263 0.02396 0.17939 0.02709 0.16666 C 0.01146 0.15972 -0.00538 0.16249 -0.02083 0.16944 C -0.02152 0.16666 -0.021 0.16249 -0.02291 0.16111 C -0.02482 0.15972 -0.02691 0.16388 -0.02916 0.16388 C -0.0375 0.16388 -0.04583 0.16203 -0.05416 0.16111 C -0.05069 0.15925 -0.04496 0.16018 -0.04375 0.15555 C -0.04288 0.15185 -0.0493 0.15393 -0.05208 0.15277 C -0.06562 0.14745 -0.06163 0.14976 -0.07083 0.14166 C -0.07152 0.13888 -0.07395 0.13587 -0.07291 0.13333 C -0.07187 0.13078 -0.06875 0.13171 -0.06666 0.13055 C -0.05139 0.12175 -0.06527 0.12731 -0.05 0.12222 C -0.04791 0.12036 -0.04218 0.11944 -0.04375 0.11666 C -0.04635 0.11203 -0.05625 0.11111 -0.05625 0.11111 C -0.05416 0.11018 -0.05225 0.10856 -0.05 0.10833 C -0.04027 0.10671 -0.03038 0.10786 -0.02083 0.10555 C -0.01875 0.10509 -0.025 0.10393 -0.02708 0.10277 C -0.02986 0.10115 -0.03264 0.09884 -0.03541 0.09722 C -0.04757 0.09027 -0.05816 0.08333 -0.07083 0.07777 C -0.05694 0.05925 -0.04236 0.07152 -0.025 0.06388 C -0.03958 0.06296 -0.05503 0.06782 -0.06875 0.06111 C -0.07291 0.05902 -0.06597 0.04999 -0.06458 0.04444 C -0.0618 0.03333 -0.06024 0.02453 -0.05625 0.01388 C -0.06823 0.00324 -0.05625 0.01111 -0.07291 0.01111 C -0.07708 0.01111 -0.08125 0.00925 -0.08541 0.00833 C -0.08125 -5.92593E-6 -0.07708 -0.00834 -0.07291 -0.01667 C -0.07031 -0.02176 -0.06927 -0.02825 -0.06666 -0.03334 C -0.06788 -0.02547 -0.07083 -0.00695 -0.07083 -5.92593E-6 C -0.07083 0.003 -0.06979 -0.00579 -0.06875 -0.00834 C -0.0677 -0.01135 -0.06597 -0.01389 -0.06458 -0.01667 C -0.05746 -0.02987 -0.04965 -0.04098 -0.03958 -0.05001 C -0.02691 -0.07547 -0.03906 -0.08542 -0.03541 -0.01667 C -0.03524 -0.01251 -0.03298 -0.02431 -0.03125 -0.02778 C -0.0276 -0.03473 -0.02257 -0.04028 -0.01875 -0.04723 C -0.01597 -0.05857 -0.01145 -0.06297 -0.00416 -0.06945 C -0.00069 -0.07616 0.00209 -0.08635 0.00209 -0.06667 C 0.00209 -0.02315 -0.01041 -0.02038 0.00625 -0.02778 C 0.03577 -0.02547 0.05573 -0.02848 0.02917 -0.01667 C 0.02986 -0.02038 0.02952 -0.02477 0.03125 -0.02778 C 0.03264 -0.0301 0.03559 -0.02917 0.0375 -0.03056 C 0.04896 -0.03936 0.0474 -0.04005 0.06042 -0.04445 C 0.05834 -0.02755 0.05695 -0.02038 0.04792 -0.00834 C 0.04757 -0.00672 0.04306 0.01041 0.04375 0.01111 C 0.04914 0.0155 0.05625 0.01273 0.0625 0.01388 C 0.06598 0.01458 0.06945 0.01574 0.07292 0.01666 C 0.08056 0.02175 0.08785 0.0243 0.09584 0.02777 C 0.07726 0.04027 0.08507 0.03634 0.07292 0.04166 C 0.075 0.04259 0.07709 0.04374 0.07917 0.04444 C 0.08334 0.0456 0.09358 0.04212 0.09167 0.04722 C 0.08941 0.053 0.08195 0.04884 0.07709 0.04999 C 0.07361 0.05069 0.07014 0.05185 0.06667 0.05277 C 0.05174 0.06597 0.05903 0.06226 0.04584 0.06666 C 0.04775 0.06851 0.05712 0.07499 0.05625 0.08055 C 0.05573 0.08379 0.05226 0.08472 0.05 0.08611 C 0.04601 0.08842 0.04167 0.08981 0.0375 0.09166 C 0.03542 0.09259 0.03125 0.09444 0.03125 0.09444 C 0.03334 0.09536 0.03664 0.09444 0.0375 0.09722 C 0.0408 0.1081 0.03264 0.10925 0.02917 0.11388 C 0.02674 0.11712 0.025 0.12129 0.02292 0.12499 C 0.02223 0.12777 0.01962 0.13078 0.02084 0.13333 C 0.0224 0.1368 0.04132 0.14421 0.04167 0.14444 C 0.0441 0.1456 0.04549 0.14884 0.04792 0.14999 C 0.0533 0.15254 0.0592 0.15324 0.06459 0.15555 C 0.06754 0.15694 0.06997 0.15972 0.07292 0.16111 C 0.07552 0.16249 0.07848 0.16296 0.08125 0.16388 C 0.06615 0.17731 0.07327 0.17199 0.06042 0.18055 C 0.05903 0.18333 0.05521 0.18587 0.05625 0.18888 C 0.05868 0.1956 0.06355 0.18124 0.06875 0.18055 C 0.0882 0.178 0.10764 0.1787 0.12709 0.17777 C 0.12865 0.17638 0.14375 0.16435 0.125 0.17499 C 0.1198 0.178 0.11545 0.18286 0.11042 0.18611 C 0.12205 0.19652 0.12709 0.19421 0.14167 0.19166 C 0.14306 0.18587 0.1474 0.18124 0.14792 0.17499 C 0.1507 0.13773 0.11858 0.14861 0.1 0.14722 C 0.14184 0.10995 0.08403 0.1949 0.06042 0.20277 C 0.05625 0.20185 0.05209 0.19861 0.04792 0.19999 C 0.04618 0.20046 0.03976 0.21921 0.03959 0.21944 C 0.02848 0.24097 0.02414 0.24814 0.01459 0.26944 C 0.01389 0.27499 0.01372 0.28078 0.0125 0.28611 C 0.01164 0.29004 0.0073 0.29328 0.00834 0.29722 C 0.00938 0.30115 0.01389 0.30092 0.01667 0.30277 C 0.02361 0.30185 0.03056 0.30138 0.0375 0.29999 C 0.03976 0.29953 0.04375 0.30023 0.04375 0.29722 C 0.04375 0.29421 0.03959 0.29513 0.0375 0.29444 C 0.03473 0.29328 0.03177 0.29305 0.02917 0.29166 C 0.02014 0.28703 0.01563 0.27986 0.01042 0.26944 C 0.0132 0.25439 0.01563 0.25277 0.025 0.24444 C 0.02223 0.24259 0.01962 0.23981 0.01667 0.23888 C 0.00469 0.23541 -0.01215 0.24398 8.33333E-7 0.22777 C 0.00174 0.22546 0.00417 0.22407 0.00625 0.22222 C -0.00955 0.20833 -0.06198 0.2199 -0.02916 0.21111 C -0.03125 0.21018 -0.03333 0.20902 -0.03541 0.20833 C -0.03819 0.20717 -0.04305 0.20925 -0.04375 0.20555 C -0.04548 0.19675 -0.02777 0.19467 -0.02708 0.19444 C -0.01979 0.18958 -0.01302 0.18657 -0.00625 0.18055 C -0.02187 0.17523 -0.04027 0.18611 -0.05 0.16666 C -0.04305 0.1574 -0.03437 0.15138 -0.025 0.14722 C -0.02777 0.14629 -0.03055 0.1449 -0.03333 0.14444 C -0.04097 0.14305 -0.05225 0.15046 -0.05625 0.14166 C -0.05868 0.13611 -0.03559 0.12916 -0.03125 0.12777 C -0.04027 0.12685 -0.05 0.12939 -0.05833 0.12499 C -0.06111 0.12361 -0.05451 0.11874 -0.05208 0.11666 C -0.04184 0.1081 -0.03038 0.10115 -0.01875 0.09722 C -0.02951 0.09004 -0.03923 0.08657 -0.04791 0.07499 C -0.04548 0.05902 -0.04878 0.06157 -0.0375 0.05555 C -0.0335 0.05347 -0.025 0.04999 -0.025 0.04999 C -0.03107 0.03773 -0.03298 0.03032 -0.02083 0.02499 C -0.00902 0.02731 -0.00781 0.02685 0.00209 0.03055 C 0.00417 0.03124 0.0099 0.03541 0.00834 0.03333 C 0.00608 0.03032 0.00243 0.03032 8.33333E-7 0.02777 C -0.00312 0.02453 -0.00538 0.02013 -0.00833 0.01666 C -0.01024 0.01458 -0.0125 0.01296 -0.01458 0.01111 C -0.01215 -0.00186 -0.01041 -0.00649 -0.00208 -0.01389 C 0.00278 -0.01297 0.00782 -0.01297 0.0125 -0.01112 C 0.01424 -0.01042 0.02709 0.00277 0.02709 0.00277 C 0.03698 0.01064 0.04532 0.01643 0.05625 0.01944 C 0.0467 0.028 0.03855 0.03078 0.02709 0.03333 C 0.00782 0.05046 0.0375 0.02569 0.01042 0.04166 C 0.00243 0.04652 -0.00295 0.06111 -0.0125 0.06111 " pathEditMode="fixed" ptsTypes="fffffffffffffffffffffffffffffffffffffffffffffffffffffffffffffffffffffffffffffffffffffffffffffffffffffffffffffffffffffffffffffffffffffffffffffffffffA">
                                      <p:cBhvr>
                                        <p:cTn id="10" dur="5000" fill="hold"/>
                                        <p:tgtEl>
                                          <p:spTgt spid="73744"/>
                                        </p:tgtEl>
                                        <p:attrNameLst>
                                          <p:attrName>ppt_x</p:attrName>
                                          <p:attrName>ppt_y</p:attrName>
                                        </p:attrNameLst>
                                      </p:cBhvr>
                                    </p:animMotion>
                                  </p:childTnLst>
                                </p:cTn>
                              </p:par>
                              <p:par>
                                <p:cTn id="11" presetID="0" presetClass="path" presetSubtype="0" repeatCount="indefinite" autoRev="1" fill="hold" nodeType="withEffect">
                                  <p:stCondLst>
                                    <p:cond delay="0"/>
                                  </p:stCondLst>
                                  <p:childTnLst>
                                    <p:animMotion origin="layout" path="M 0.01927 -0.03699 C 0.02101 -0.03468 0.0224 -0.03167 0.02448 -0.03006 C 0.0276 -0.02774 0.03472 -0.02543 0.03472 -0.0252 C 0.03368 -0.02312 0.03316 -0.02011 0.03142 -0.01873 C 0.02951 -0.01688 0.02535 -0.01942 0.02448 -0.01641 C 0.02396 -0.01456 0.03056 -0.00208 0.03142 -0.00023 C 0.02396 0.01711 0.01441 0.02983 0.00556 0.04555 C 0.01007 0.04625 0.01528 0.04463 0.01927 0.04786 C 0.02101 0.04925 0.01545 0.05064 0.01406 0.05249 C 0.00451 0.0652 0.01354 0.05966 0.00382 0.06405 C 2.77556E-17 0.05642 -0.00087 0.04879 -0.00503 0.04116 C -0.01076 0.04879 -0.01042 0.0474 -0.01545 0.05711 C -0.01771 0.06174 -0.02205 0.07098 -0.02205 0.07122 C -0.01927 0.08185 -0.01649 0.0844 -0.00833 0.08717 C -0.01354 0.09411 -0.01771 0.09572 -0.02378 0.10104 C -0.02431 0.0948 -0.02292 0.08763 -0.02552 0.08255 C -0.02691 0.08023 -0.02899 0.08555 -0.03073 0.08717 C -0.03698 0.09318 -0.03993 0.10012 -0.04618 0.10567 C -0.04097 0.11584 -0.03819 0.11677 -0.02899 0.11931 C -0.01962 0.12555 -0.01927 0.12347 -0.03073 0.12625 C -0.0342 0.12717 -0.03767 0.12833 -0.04115 0.12856 C -0.05434 0.12971 -0.06753 0.13018 -0.08073 0.13087 C -0.08021 0.12694 -0.08056 0.12255 -0.07899 0.11931 C -0.07639 0.11376 -0.07118 0.11122 -0.06858 0.10567 C -0.06753 0.10335 -0.06632 0.10104 -0.06528 0.09873 C -0.06788 0.09318 -0.07448 0.08046 -0.06858 0.0733 C -0.06667 0.07098 -0.05156 0.06729 -0.04792 0.06636 C -0.05069 0.05503 -0.05503 0.05064 -0.06354 0.04786 C -0.06476 0.04555 -0.06562 0.04301 -0.06701 0.04116 C -0.0684 0.03931 -0.0717 0.03931 -0.07205 0.03653 C -0.07326 0.0252 -0.06163 0.02497 -0.0566 0.02266 C -0.06962 0.0111 -0.0816 0.0296 -0.08594 0.00671 C -0.08646 -0.00185 -0.08247 -0.01364 -0.08767 -0.01873 C -0.09115 -0.02196 -0.11111 -0.01618 -0.11858 -0.0141 C -0.11979 -0.01179 -0.12292 -0.00971 -0.12205 -0.00717 C -0.12031 -0.00208 -0.1059 0.00324 -0.10312 0.0044 C -0.06962 0.01781 -0.08333 0.00925 -0.06701 0.02035 C -0.06059 0.00347 -0.06441 -0.0148 -0.06007 -0.03237 C -0.07535 -0.04277 -0.06892 -0.03954 -0.07899 -0.04393 C -0.09115 -0.01965 -0.05573 -0.01965 -0.04792 -0.01873 C -0.04618 -0.01711 -0.04462 -0.01295 -0.04271 -0.0141 C -0.04115 -0.01526 -0.04392 -0.01873 -0.04444 -0.02104 C -0.04514 -0.02404 -0.04566 -0.02705 -0.04618 -0.03006 C -0.0467 -0.0393 -0.04531 -0.04902 -0.04792 -0.05757 C -0.05069 -0.06659 -0.08594 -0.08 -0.05833 -0.07375 C -0.05087 -0.06982 -0.04358 -0.0652 -0.03594 -0.06219 C -0.0125 -0.05271 0.02135 -0.04393 -0.00503 -0.05086 C -0.01163 -0.05965 -0.01285 -0.06728 -0.01701 -0.07838 C -0.0217 -0.09133 -0.02726 -0.1089 -0.0342 -0.11977 C -0.03611 -0.12277 -0.03906 -0.12416 -0.04115 -0.1267 C -0.05347 -0.14127 -0.04444 -0.13665 -0.0566 -0.14058 C -0.06632 -0.14913 -0.07344 -0.14682 -0.06528 -0.1267 C -0.06146 -0.11722 -0.05312 -0.11352 -0.04618 -0.11052 C -0.03403 -0.11468 -0.04392 -0.10936 -0.0342 -0.12231 C -0.03003 -0.12763 -0.02326 -0.12948 -0.01858 -0.13364 C -0.01181 -0.1267 -0.00781 -0.11977 -0.00312 -0.11052 C -0.00017 -0.11584 0.0026 -0.12115 0.00556 -0.1267 C 0.00729 -0.12994 0.00816 -0.11907 0.00885 -0.11514 C 0.01181 -0.09965 0.01389 -0.08855 0.01753 -0.07375 C 0.01632 -0.06612 0.01649 -0.05803 0.01406 -0.05086 C 0.01285 -0.0474 0.00851 -0.0474 0.00729 -0.04393 C 0.00399 -0.03514 0.0151 -0.03468 0.02274 -0.03237 C 0.02917 -0.03029 0.04688 -0.02797 0.05208 -0.02104 " pathEditMode="fixed" rAng="0" ptsTypes="ffffffffffffffffffffffffffffffffffffffffffffffffffffffffffffffA">
                                      <p:cBhvr>
                                        <p:cTn id="12" dur="10000" fill="hold"/>
                                        <p:tgtEl>
                                          <p:spTgt spid="73754"/>
                                        </p:tgtEl>
                                        <p:attrNameLst>
                                          <p:attrName>ppt_x</p:attrName>
                                          <p:attrName>ppt_y</p:attrName>
                                        </p:attrNameLst>
                                      </p:cBhvr>
                                      <p:rCtr x="-5500" y="2800"/>
                                    </p:animMotion>
                                  </p:childTnLst>
                                </p:cTn>
                              </p:par>
                              <p:par>
                                <p:cTn id="13" presetID="0" presetClass="path" presetSubtype="0" repeatCount="indefinite" autoRev="1" fill="hold" nodeType="withEffect">
                                  <p:stCondLst>
                                    <p:cond delay="0"/>
                                  </p:stCondLst>
                                  <p:childTnLst>
                                    <p:animMotion origin="layout" path="M -0.03628 0.11296 C -0.03785 0.0993 -0.03906 0.08796 -0.04306 0.07523 C -0.04427 0.0669 -0.04462 0.04491 -0.04792 0.06852 C -0.04705 0.08611 -0.04531 0.11967 -0.03958 0.1375 C -0.0342 0.15416 -0.02795 0.17037 -0.02465 0.18842 C -0.02153 0.20532 -0.01875 0.22315 -0.01458 0.23981 C -0.01406 0.24491 -0.01424 0.25046 -0.01302 0.25509 C -0.01146 0.26134 -0.00625 0.27291 -0.00625 0.27315 C 0.00069 0.24305 0.00399 0.20602 -0.00972 0.17963 C -0.01389 0.1618 -0.01354 0.14398 -0.02135 0.12847 C -0.02187 0.12616 -0.02222 0.12384 -0.02292 0.12176 C -0.02396 0.11875 -0.02552 0.1162 -0.02639 0.11296 C -0.03038 0.09722 -0.02882 0.08148 -0.03472 0.0662 C -0.06076 0.12569 -0.04965 0.20787 -0.03802 0.27291 C -0.03698 0.26852 -0.03594 0.26412 -0.03472 0.25972 C -0.03264 0.25231 -0.02795 0.23773 -0.02795 0.23796 C -0.02378 0.20787 -0.02135 0.17199 -0.03472 0.14629 C -0.04219 0.11574 -0.0441 0.08495 -0.04635 0.05301 C -0.05573 0.06551 -0.04983 0.05671 -0.06128 0.07963 C -0.06354 0.08403 -0.06806 0.09305 -0.06806 0.09329 C -0.06962 0.10463 -0.07135 0.11435 -0.07639 0.12407 C -0.07691 0.12639 -0.07934 0.1294 -0.07795 0.13079 C -0.07604 0.13217 -0.07361 0.12916 -0.07135 0.12847 C -0.06858 0.12754 -0.0658 0.12708 -0.06302 0.12639 C -0.05781 0.11898 -0.05035 0.11736 -0.04306 0.11528 C -0.01562 0.12245 -0.03194 0.11782 0.00538 0.13079 C 0.00868 0.13194 0.01181 0.13426 0.01528 0.13518 C 0.02031 0.13657 0.03542 0.1375 0.03038 0.1375 C 0.01372 0.1375 -0.00295 0.13588 -0.01962 0.13518 C -0.0191 0.12916 -0.0184 0.12338 -0.01806 0.11736 C -0.01736 0.10393 -0.01736 0.09051 -0.01632 0.07731 C -0.01615 0.075 -0.01302 0.07176 -0.01458 0.07083 C -0.01632 0.06967 -0.01788 0.07384 -0.01962 0.07523 C -0.02274 0.08148 -0.02413 0.0875 -0.02795 0.09305 C -0.03194 0.10625 -0.03316 0.12014 -0.03802 0.13287 C -0.03125 0.15139 -0.0217 0.16041 -0.01128 0.17523 C -0.00486 0.18426 0.00087 0.19444 0.00694 0.20416 C 0.01267 0.21342 0.01823 0.21643 0.02361 0.22662 C 0.01997 0.20579 0.00313 0.18541 -0.00625 0.16852 C -0.00972 0.1618 -0.01632 0.14861 -0.01632 0.14884 C -0.01806 0.13727 -0.01753 0.13264 -0.02465 0.12639 C -0.03194 0.12708 -0.03924 0.12685 -0.04635 0.12847 C -0.05347 0.13009 -0.06146 0.13958 -0.06806 0.14398 C -0.07257 0.15 -0.07708 0.15324 -0.08299 0.15741 C -0.09201 0.17315 -0.08837 0.16481 -0.08299 0.1618 C -0.0809 0.16041 -0.07865 0.16041 -0.07639 0.15972 C -0.06701 0.14699 -0.05087 0.14028 -0.03802 0.1375 C -0.03802 0.13773 -0.04028 0.14329 -0.04132 0.14629 C -0.04583 0.18611 -0.04375 0.22315 -0.03472 0.2618 C -0.0283 0.25903 -0.02795 0.26111 -0.02795 0.24884 C -0.02795 0.21805 -0.02812 0.18287 -0.03472 0.15301 C -0.03524 0.14629 -0.03628 0.13958 -0.03628 0.13287 C -0.03628 0.12754 -0.03611 0.14375 -0.03472 0.14861 C -0.03281 0.15579 -0.02899 0.1618 -0.02639 0.16852 C -0.01823 0.18889 -0.02083 0.18611 -0.00972 0.20625 C -0.00382 0.2169 0.00868 0.23773 0.00868 0.23796 C 0.00972 0.24143 0.01076 0.24514 0.01198 0.24884 C 0.01302 0.25185 0.01563 0.26065 0.01528 0.25741 C 0.01198 0.21875 -0.00434 0.18588 -0.02292 0.15741 C -0.02413 0.15 -0.02326 0.1412 -0.02639 0.13518 C -0.02743 0.13287 -0.0276 0.12847 -0.02969 0.12847 C -0.03142 0.12847 -0.02934 0.13356 -0.02795 0.13518 C -0.02344 0.14051 -0.01771 0.14352 -0.01302 0.14861 C -0.00885 0.15301 -0.00573 0.15972 -0.00139 0.16412 C 0.0033 0.16875 0.00903 0.1706 0.01372 0.17523 C 0.02049 0.18148 0.02379 0.18912 0.03194 0.19305 C 0.02448 0.17916 0.00851 0.16852 -0.00295 0.15972 C -0.01441 0.13935 -0.0184 0.14028 -0.00625 0.14398 C 0.00156 0.1493 0.00972 0.15324 0.01701 0.15972 C 0.06406 0.20069 -0.00035 0.15532 0.04861 0.19074 C 0.05625 0.19629 0.07205 0.20625 0.07205 0.20648 C 0.06493 0.19166 0.05608 0.18842 0.04531 0.17963 C 0.04063 0.17569 0.03646 0.17037 0.03194 0.1662 C 0.02379 0.15856 0.01528 0.15139 0.00694 0.14398 C 0.00469 0.1419 0.00035 0.1375 0.00035 0.13773 C -0.00399 0.1287 -0.00781 0.12893 -0.01302 0.12176 C 0.00347 0.11666 -0.00052 0.11713 0.02865 0.12176 C 0.03125 0.12222 0.03785 0.12731 0.03542 0.12639 C 0.02847 0.12407 0.02205 0.12037 0.01528 0.11736 C 0.00556 0.11296 -0.01458 0.10625 -0.01458 0.10648 C -0.01233 0.10486 -0.01024 0.10301 -0.00799 0.10185 C -0.0059 0.10069 -0.0033 0.10116 -0.00139 0.09954 C 0.00191 0.09653 0.00417 0.09213 0.00694 0.08842 C 0.00816 0.08704 0.01042 0.08403 0.01042 0.08426 C 0.01233 0.07592 0.01406 0.075 0.00538 0.07963 C -0.00556 0.08565 -0.01215 0.09653 -0.02135 0.10625 C -0.0224 0.10926 -0.02639 0.11736 -0.02465 0.11528 C -0.01233 0.0993 -0.00104 0.07245 0.01372 0.05972 C 0.01997 0.04722 0.01302 0.05764 0.02361 0.05092 C 0.025 0.05 0.02587 0.04791 0.02708 0.04653 C 0.03142 0.0419 0.03351 0.0412 0.03872 0.03773 C 0.03594 0.03704 0.03316 0.03426 0.03038 0.03541 C 0.02205 0.03889 0.00694 0.05092 0.00694 0.05116 C 0.00365 0.05509 0.00052 0.05995 -0.00295 0.06412 C -0.00556 0.06736 -0.00885 0.06967 -0.01128 0.07291 C -0.01163 0.07338 -0.01962 0.08634 -0.01962 0.08657 C -0.02014 0.08935 -0.01927 0.09653 -0.02135 0.09514 C -0.02378 0.09329 -0.02292 0.08773 -0.02292 0.08403 C -0.02292 0.06435 -0.02083 0.03403 -0.01962 0.01296 C -0.02014 0.00625 -0.01788 -0.00232 -0.02135 -0.00695 C -0.02378 -0.01019 -0.02361 0.00185 -0.02465 0.00625 C -0.02621 0.01273 -0.02639 0.01991 -0.02795 0.02662 C -0.02986 0.05116 -0.03194 0.07176 -0.03299 0.09745 C -0.03628 0.09444 -0.03958 0.09097 -0.04306 0.08842 C -0.04462 0.08727 -0.04635 0.0875 -0.04792 0.08634 C -0.05139 0.08379 -0.06076 0.07338 -0.05799 0.07731 C -0.04983 0.08889 -0.06094 0.07245 -0.04965 0.09305 C -0.04219 0.10671 -0.03281 0.1162 -0.02639 0.13079 C -0.03646 0.13495 -0.02865 0.13333 -0.04462 0.12407 C -0.0566 0.11713 -0.0691 0.11504 -0.08125 0.10856 C -0.07014 0.12592 -0.05885 0.13379 -0.04462 0.14629 C -0.02535 0.16319 -0.01042 0.18449 -0.02292 0.15972 C -0.02378 0.15764 -0.02517 0.15671 -0.02639 0.15509 C -0.02517 0.16551 -0.02587 0.17662 -0.02292 0.18634 C -0.02135 0.19143 -0.00642 0.22083 -0.00139 0.23102 C -0.00486 0.20787 -0.00312 0.20625 -0.01458 0.18634 C -0.05 0.12477 -0.03576 0.1618 -0.04635 0.13287 C -0.04167 0.16435 -0.03646 0.18032 -0.02639 0.20856 C -0.01962 0.22801 -0.02101 0.21967 -0.01302 0.23541 C -0.01007 0.2412 -0.00469 0.25301 -0.00469 0.25347 C -0.00312 0.26319 0.00017 0.26967 0.00208 0.27963 C 0.00556 0.25995 0.00573 0.26481 -0.00295 0.2331 C -0.00625 0.22037 -0.01632 0.19745 -0.01632 0.19768 C -0.01858 0.18264 -0.0224 0.16921 -0.02639 0.15509 C -0.02934 0.12963 -0.02621 0.15139 -0.02969 0.13518 C -0.03038 0.13217 -0.03125 0.12639 -0.03125 0.12662 " pathEditMode="fixed" rAng="0" ptsTypes="fffffffffffffffffffffffffffffffffffffffffffffffffffffffffffffffffffffffffffffffffffffffffffffffffffffffffffffffffffffffffffffA">
                                      <p:cBhvr>
                                        <p:cTn id="14" dur="12000" fill="hold"/>
                                        <p:tgtEl>
                                          <p:spTgt spid="73778"/>
                                        </p:tgtEl>
                                        <p:attrNameLst>
                                          <p:attrName>ppt_x</p:attrName>
                                          <p:attrName>ppt_y</p:attrName>
                                        </p:attrNameLst>
                                      </p:cBhvr>
                                      <p:rCtr x="2600" y="2200"/>
                                    </p:animMotion>
                                  </p:childTnLst>
                                </p:cTn>
                              </p:par>
                              <p:par>
                                <p:cTn id="15" presetID="0" presetClass="path" presetSubtype="0" repeatCount="indefinite" autoRev="1" fill="hold" nodeType="withEffect">
                                  <p:stCondLst>
                                    <p:cond delay="0"/>
                                  </p:stCondLst>
                                  <p:childTnLst>
                                    <p:animMotion origin="layout" path="M -0.01129 0.06018 C 0.00086 0.07638 0.00989 0.08981 0.02534 0.10231 C 0.03576 0.11088 0.04687 0.11782 0.05711 0.12685 C 0.06562 0.10949 0.05486 0.09051 0.04548 0.07801 C 0.04027 0.07106 0.03385 0.07013 0.02708 0.06689 C 0.01527 0.06157 0.00416 0.05532 -0.00799 0.05115 C -0.00973 0.0412 -0.01528 0.02916 -0.01962 0.02013 C -0.02136 0.01273 -0.02448 0.00972 -0.02622 0.00231 C -0.02934 0.01851 -0.02795 0.06805 -0.01129 0.07569 C -0.00816 0.06365 -0.00539 0.05301 0.00382 0.04907 C 0.01111 0.03935 0.0184 0.03217 0.02708 0.02453 C 0.02882 0.02314 0.03038 0.02152 0.03211 0.02013 C 0.03385 0.01875 0.03715 0.01574 0.03715 0.01597 C 0.0427 0.00463 0.04496 0.00347 0.02378 0.01342 C 0.02118 0.01458 0.01944 0.01828 0.01701 0.02013 C 0.00538 0.0287 0.0059 0.02615 -0.00452 0.04004 C -0.0073 0.04375 -0.01285 0.05115 -0.01285 0.05138 C 0.00659 0.05787 0.02552 0.06597 0.04548 0.06898 C 0.0085 0.07083 -0.02605 0.07338 -0.06285 0.07129 C -0.04601 0.06365 -0.05226 0.06851 -0.04289 0.06018 C -0.03733 0.06088 -0.03073 0.05787 -0.02622 0.06226 C -0.02535 0.06319 -0.03247 0.08125 -0.03299 0.0824 C -0.03594 0.10393 -0.03611 0.12291 -0.03455 0.14444 C -0.02448 0.12338 -0.02986 0.13194 -0.01962 0.11782 C -0.01789 0.11134 -0.01736 0.10879 -0.01459 0.10231 C -0.01198 0.09629 -0.00625 0.08449 -0.00625 0.08472 C -0.00573 0.08148 -0.00677 0.07546 -0.00452 0.07569 C 0.00989 0.07708 0.03889 0.10231 0.04878 0.10902 C 0.08333 0.13263 0.07465 0.12291 0.10538 0.14652 C 0.11441 0.15347 0.13211 0.16898 0.13211 0.16921 C 0.12656 0.14722 0.10052 0.13657 0.08715 0.12685 C 0.06475 0.11041 0.04253 0.08773 0.01701 0.0824 C 0.00468 0.0743 -0.00938 0.07731 0.02378 0.07338 C 0.03576 0.06851 0.04132 0.06551 0.05538 0.06226 C 0.04045 0.05393 0.02882 0.03819 0.01371 0.03125 C 0.01041 0.03194 0.00538 0.02963 0.00382 0.03356 C 0.00052 0.04259 0.01458 0.06134 0.01701 0.06458 C 0.03402 0.08726 0.02604 0.07199 0.04045 0.09351 C 0.04791 0.10463 0.06024 0.13101 0.07048 0.14004 C 0.06232 0.12476 0.05746 0.12824 0.04548 0.12013 C 0.03159 0.11088 0.01927 0.09814 0.00538 0.08912 C 0.00208 0.08472 -0.00122 0.08009 -0.00452 0.07569 C -0.00608 0.07361 -0.00556 0.0699 -0.00625 0.06689 C -0.00799 0.05926 -0.0092 0.04976 -0.01129 0.04236 C -0.01372 0.03356 -0.0198 0.01967 -0.02466 0.01342 C -0.03802 0.01967 -0.02778 0.04004 -0.02118 0.04907 C -0.01927 0.05162 -0.01684 0.0537 -0.01459 0.05578 C -0.01129 0.05879 -0.00452 0.06458 -0.00452 0.06481 C -0.00087 0.07986 -0.00452 0.06088 -0.00452 0.0824 C -0.00452 0.09074 0.00277 0.1037 0.00711 0.10902 C 0.01128 0.11412 0.01597 0.11805 0.02048 0.12245 C 0.02274 0.12453 0.02534 0.13495 0.02534 0.13125 C 0.02534 0.12314 0.01788 0.11018 0.01371 0.10463 C 0.00416 0.09189 -0.00695 0.08194 -0.01459 0.06689 C -0.01355 0.07824 -0.01337 0.0875 -0.00955 0.09791 C -0.00174 0.11898 0.01423 0.13032 0.02205 0.15092 C 0.02795 0.13912 0.02152 0.13402 0.01545 0.12245 C 0.00833 0.10902 -0.00087 0.09838 -0.00955 0.0868 C -0.01528 0.07916 -0.01962 0.07129 -0.02622 0.06458 C -0.02865 0.05532 -0.03264 0.05069 -0.03629 0.04236 C -0.04115 0.03148 -0.04289 0.0199 -0.04966 0.01134 C -0.0507 0.01504 -0.05365 0.01851 -0.05295 0.02245 C -0.05052 0.03518 -0.04341 0.03888 -0.03629 0.04467 C -0.03525 0.04676 -0.0342 0.04907 -0.03299 0.05115 C -0.03195 0.05277 -0.02952 0.0537 -0.02952 0.05578 C -0.02952 0.05902 -0.03195 0.06157 -0.03299 0.06458 C -0.03611 0.0743 -0.04028 0.08032 -0.04462 0.08912 C -0.03091 0.09259 -0.01997 0.08541 -0.00955 0.07338 C -0.00382 0.06666 0.00052 0.05324 0.00868 0.05115 C 0.02014 0.04814 0.03211 0.04907 0.04375 0.04676 C 0.05 0.0456 0.06215 0.04236 0.06215 0.04259 C 0.06371 0.04004 0.0684 0.03819 0.06701 0.03564 C 0.06232 0.02708 0.04288 0.02407 0.03715 0.02245 C 0.02291 0.01273 0.0177 0.01064 0.00208 0.01342 C -0.00469 0.01782 -0.00868 0.01944 -0.01129 0.02893 C -0.00886 0.04189 -0.00591 0.04213 0.00208 0.04907 C -0.00105 0.04976 -0.02605 0.05347 -0.01129 0.06018 Z " pathEditMode="fixed" rAng="0" ptsTypes="fffffffffffffffffffffffffffffffffffffffffffffffffffffffffffffffffffffffffffff">
                                      <p:cBhvr>
                                        <p:cTn id="16" dur="9000" fill="hold"/>
                                        <p:tgtEl>
                                          <p:spTgt spid="73777"/>
                                        </p:tgtEl>
                                        <p:attrNameLst>
                                          <p:attrName>ppt_x</p:attrName>
                                          <p:attrName>ppt_y</p:attrName>
                                        </p:attrNameLst>
                                      </p:cBhvr>
                                      <p:rCtr x="4600" y="2500"/>
                                    </p:animMotion>
                                  </p:childTnLst>
                                </p:cTn>
                              </p:par>
                              <p:par>
                                <p:cTn id="17" presetID="0" presetClass="path" presetSubtype="0" repeatCount="indefinite" autoRev="1" fill="hold" nodeType="withEffect">
                                  <p:stCondLst>
                                    <p:cond delay="0"/>
                                  </p:stCondLst>
                                  <p:childTnLst>
                                    <p:animMotion origin="layout" path="M -0.0382 0.02662 C -0.06771 0.02593 -0.15556 0.03796 -0.10973 0.01435 C -0.09323 0.01505 -0.07691 0.01528 -0.06042 0.01644 C -0.05834 0.01667 -0.05625 0.01829 -0.05417 0.01852 C -0.02934 0.02014 0.02048 0.02245 0.02048 0.02269 C 0.02795 0.02176 0.03559 0.02338 0.0427 0.02037 C 0.04444 0.01991 0.04097 0.01597 0.03958 0.01435 C 0.03819 0.01296 0.03628 0.01273 0.03472 0.01204 C 0.00816 0.01366 -0.01962 0.0169 -0.04618 0.01204 C -0.04862 0.01158 -0.05296 0.00208 -0.05417 -0.00046 C -0.0566 -0.01342 -0.05799 -0.01736 -0.05417 -0.03449 C -0.05382 -0.03634 -0.05191 -0.03171 -0.05105 -0.03009 C -0.04983 -0.02801 -0.04879 -0.02592 -0.04775 -0.02384 C -0.04532 -0.01042 -0.04341 0.00278 -0.0415 0.01644 C -0.04098 0.04167 -0.04202 0.06713 -0.03993 0.09236 C -0.03976 0.09445 -0.03646 0.09537 -0.03507 0.09445 C -0.03299 0.09259 -0.03299 0.08866 -0.03195 0.08588 C -0.03091 0.0206 -0.0323 0.01389 -0.02709 -0.03009 C -0.0191 -0.02801 -0.01546 -0.03009 -0.01285 -0.01967 C -0.01424 -0.00463 -0.01806 0.01713 -0.03039 0.02245 C -0.02674 0.05208 -0.01893 0.06783 -0.00174 0.08796 C 0.00382 0.09491 0.00989 0.10093 0.01562 0.10718 C 0.01718 0.1088 0.01736 0.11181 0.01892 0.11343 C 0.02013 0.11482 0.02204 0.11482 0.02361 0.11551 C 0.03281 0.11158 0.03472 0.09861 0.03003 0.08588 C 0.02326 0.06783 -0.00278 0.0581 -0.01285 0.04375 C -0.01823 0.03611 -0.01945 0.02801 -0.02709 0.02454 C -0.03368 0.02662 -0.03889 0.02801 -0.04462 0.0331 C -0.04879 0.04144 -0.05643 0.04468 -0.06216 0.05208 C -0.06441 0.06134 -0.06823 0.06875 -0.07327 0.07546 C -0.07743 0.09236 -0.08143 0.0912 -0.06528 0.08796 C -0.06077 0.08171 -0.05556 0.07801 -0.05105 0.07107 C -0.04462 0.06111 -0.0408 0.04769 -0.0382 0.03519 C -0.04237 0.01482 -0.04167 -0.00764 -0.03664 -0.02801 C -0.02396 -0.02384 -0.02917 -0.02847 -0.03195 0.00162 C -0.03212 0.0037 -0.0349 0.0088 -0.03351 0.00787 C -0.03021 0.00556 -0.02813 0.0007 -0.02552 -0.00278 C -0.01997 -0.01018 -0.01059 -0.01134 -0.0033 -0.01319 C 0.00243 -0.0125 0.00833 -0.01204 0.01406 -0.01111 C 0.01718 -0.01065 0.02239 -0.01296 0.02361 -0.00903 C 0.02656 0.0007 0.00295 0.00579 0.00295 0.00602 C -0.00591 0.01366 -0.01059 0.01273 -0.0224 0.01435 C -0.01216 0.01852 -0.00261 0.025 0.00781 0.02894 C 0.01423 0.03125 0.0375 0.03519 0.03784 0.03519 C 0.046 0.04051 0.05573 0.03935 0.04114 0.04375 C 0.03003 0.04097 0.01875 0.03866 0.00781 0.03519 C -0.00191 0.03195 -0.0099 0.02431 -0.01927 0.02037 C -0.01962 0.02014 -0.02743 0.0125 -0.02882 0.01435 C -0.02987 0.01551 -0.02674 0.01713 -0.02552 0.01852 C -0.02396 0.02014 -0.02223 0.02083 -0.02084 0.02245 C -0.01441 0.02963 -0.00851 0.03565 -0.00018 0.03935 C 0.00833 0.04722 0.02013 0.05093 0.03003 0.05417 C 0.03385 0.06991 0.04201 0.07338 0.05225 0.08171 C 0.05555 0.08426 0.05868 0.08704 0.0618 0.09028 C 0.06388 0.09236 0.07066 0.09583 0.06805 0.0963 C 0.06076 0.09815 0.05329 0.09514 0.04583 0.09445 C 0.04079 0.09259 0.0302 0.08889 0.02517 0.08588 C 0.02222 0.08403 0.01371 0.07454 0.0125 0.07338 C 0.00399 0.0662 -0.00521 0.05926 -0.01441 0.05417 C -0.01632 0.04676 -0.01893 0.04537 -0.0224 0.03935 C -0.02639 0.03264 -0.02344 0.0331 -0.02709 0.0331 " pathEditMode="fixed" rAng="0" ptsTypes="ffffffffffffffffffffffffffffffffffffffffffffffffffffffffffffA">
                                      <p:cBhvr>
                                        <p:cTn id="18" dur="12000" fill="hold"/>
                                        <p:tgtEl>
                                          <p:spTgt spid="73773"/>
                                        </p:tgtEl>
                                        <p:attrNameLst>
                                          <p:attrName>ppt_x</p:attrName>
                                          <p:attrName>ppt_y</p:attrName>
                                        </p:attrNameLst>
                                      </p:cBhvr>
                                      <p:rCtr x="-400" y="1300"/>
                                    </p:animMotion>
                                  </p:childTnLst>
                                </p:cTn>
                              </p:par>
                              <p:par>
                                <p:cTn id="19" presetID="0" presetClass="path" presetSubtype="0" repeatCount="indefinite" autoRev="1" fill="hold" nodeType="withEffect">
                                  <p:stCondLst>
                                    <p:cond delay="0"/>
                                  </p:stCondLst>
                                  <p:childTnLst>
                                    <p:animMotion origin="layout" path="M 0.025 0.08172 C 0.05538 0.08357 0.08559 0.08727 0.11563 0.09213 C 0.03681 0.09445 0.05625 0.09676 -0.01788 0.08797 C -0.03993 0.08519 -0.06076 0.07755 -0.08298 0.07524 C -0.08715 0.07385 -0.09878 0.07107 -0.07969 0.07107 C -0.05729 0.07107 -0.03507 0.07246 -0.01284 0.07315 C -0.0059 0.07246 0.00417 0.07894 0.00781 0.07107 C 0.02292 0.03658 -0.00156 0.00139 0.01545 0.03727 C 0.01667 0.04283 0.01788 0.04862 0.01893 0.05417 C 0.01945 0.05695 0.02049 0.0625 0.02049 0.06274 C 0.02952 0.05903 0.03594 0.05672 0.04271 0.04769 C 0.04827 0.04028 0.04757 0.03612 0.05521 0.03287 C 0.05729 0.03102 0.0632 0.02686 0.0632 0.02246 C 0.0632 0.02037 0.06111 0.025 0.06007 0.02662 C 0.05886 0.02848 0.05799 0.03079 0.05677 0.03287 C 0.05486 0.03658 0.05261 0.04005 0.05052 0.04352 C 0.04323 0.0544 0.03507 0.06528 0.03143 0.0794 C 0.04722 0.10463 0.07934 0.1382 0.10452 0.14908 C 0.08889 0.13357 0.07101 0.12662 0.05382 0.11528 C 0.04358 0.1088 0.03594 0.09931 0.025 0.09422 C 0.0316 0.12107 0.02396 0.09584 0.03299 0.1132 C 0.03924 0.125 0.04306 0.13727 0.04879 0.14908 C 0.05087 0.15278 0.04393 0.14329 0.04097 0.14075 C 0.03802 0.13774 0.0349 0.13496 0.03143 0.13218 C 0.02882 0.12987 0.02604 0.12825 0.02344 0.12593 C 0.01771 0.12084 0.01545 0.11528 0.01094 0.1088 C 0.00313 0.11412 -0.00034 0.12223 -0.00659 0.1301 C -0.00989 0.13889 -0.01146 0.14167 -0.01788 0.147 C -0.0184 0.14908 -0.01788 0.15394 -0.01927 0.15325 C -0.0217 0.15232 -0.02274 0.14792 -0.02257 0.14491 C -0.02205 0.1419 -0.01944 0.14051 -0.01788 0.13843 C -0.0059 0.12431 0.00851 0.11644 0.02049 0.10255 C 0.02483 0.09746 0.03299 0.08588 0.03299 0.08612 C 0.03143 0.0845 0.03004 0.08172 0.0283 0.08172 C 0.02153 0.08172 0.00556 0.09607 -0.00173 0.09838 C -0.02274 0.10556 -0.04531 0.10672 -0.06701 0.11112 C -0.07482 0.11459 -0.08003 0.11875 -0.0875 0.12362 C -0.08854 0.125 -0.08941 0.12686 -0.0908 0.12801 C -0.09219 0.12963 -0.09739 0.13218 -0.09548 0.13218 C -0.07257 0.13218 -0.04826 0.12362 -0.02569 0.11945 C -0.01389 0.11436 -0.01284 0.10255 -0.0033 0.09838 C -0.00312 0.09769 -0.00104 0.0845 0.00295 0.08797 C 0.00591 0.09051 0.00625 0.0963 0.00781 0.10047 C 0.01025 0.11436 0.00938 0.12778 0.01406 0.14075 C 0.01823 0.18033 0.01285 0.13727 0.01702 0.10047 C 0.01736 0.09815 0.02049 0.09931 0.02205 0.09838 C 0.02483 0.09723 0.02726 0.09537 0.03004 0.09422 C 0.04341 0.08889 0.04844 0.08959 0.0632 0.08797 C 0.07639 0.0845 0.07865 0.08473 0.09028 0.0794 C 0.09306 0.07825 0.09566 0.07662 0.09827 0.07524 C 0.09983 0.07454 0.10452 0.07315 0.10295 0.07315 C 0.07709 0.07454 0.05104 0.07732 0.025 0.0794 C 0.01702 0.08125 0.00886 0.08195 0.00295 0.09005 " pathEditMode="fixed" rAng="0" ptsTypes="ffffffffffffffffffffffffffffffffffffffffffffffffffffA">
                                      <p:cBhvr>
                                        <p:cTn id="20" dur="5000" fill="hold"/>
                                        <p:tgtEl>
                                          <p:spTgt spid="73780"/>
                                        </p:tgtEl>
                                        <p:attrNameLst>
                                          <p:attrName>ppt_x</p:attrName>
                                          <p:attrName>ppt_y</p:attrName>
                                        </p:attrNameLst>
                                      </p:cBhvr>
                                      <p:rCtr x="-1700" y="900"/>
                                    </p:animMotion>
                                  </p:childTnLst>
                                </p:cTn>
                              </p:par>
                              <p:par>
                                <p:cTn id="21" presetID="0" presetClass="path" presetSubtype="0" repeatCount="indefinite" autoRev="1" fill="hold" nodeType="withEffect">
                                  <p:stCondLst>
                                    <p:cond delay="0"/>
                                  </p:stCondLst>
                                  <p:childTnLst>
                                    <p:animMotion origin="layout" path="M -0.09618 0.07523 C -0.10555 0.07731 -0.11198 0.08194 -0.1184 0.09213 C -0.1217 0.09722 -0.12291 0.10417 -0.12639 0.10903 C -0.12743 0.11042 -0.14062 0.12847 -0.13594 0.12616 C -0.12239 0.11921 -0.11146 0.11134 -0.0993 0.10069 C -0.0875 0.09028 -0.07899 0.07893 -0.06441 0.07523 C -0.06041 0.07245 -0.05573 0.07176 -0.05173 0.06898 C -0.04844 0.06667 -0.04514 0.05833 -0.04062 0.05417 C -0.05226 0.04907 -0.06979 0.05648 -0.08194 0.06042 C -0.08403 0.0618 -0.08611 0.06597 -0.08819 0.06458 C -0.08993 0.06342 -0.08646 0.05995 -0.08507 0.05833 C -0.08073 0.05347 -0.07552 0.04977 -0.07083 0.0456 C -0.06857 0.04375 -0.06788 0.03981 -0.06597 0.03727 C -0.06406 0.03472 -0.0618 0.03287 -0.05972 0.03079 C -0.05503 0.0125 -0.05312 0.0169 -0.06927 0.02245 C -0.07916 0.03032 -0.0901 0.0419 -0.10087 0.04768 C -0.09826 0.03333 -0.09774 0.03356 -0.10885 0.03079 C -0.12031 0.01967 -0.10989 0.02824 -0.12639 0.02014 C -0.12864 0.01898 -0.13264 0.01296 -0.13264 0.01597 C -0.13264 0.01944 -0.12847 0.02014 -0.12639 0.02245 C -0.11041 0.04074 -0.14271 0.00972 -0.1026 0.0456 C -0.09774 0.05 -0.08663 0.05625 -0.08663 0.05648 C -0.09722 0.05903 -0.10139 0.0544 -0.11198 0.05208 C -0.11666 0.04977 -0.13073 0.04213 -0.13264 0.05208 C -0.13385 0.05856 -0.12326 0.05648 -0.1184 0.05833 C -0.11371 0.05995 -0.10885 0.06088 -0.10416 0.0625 C -0.09878 0.06435 -0.08819 0.06898 -0.08819 0.06921 C -0.11163 0.07014 -0.1243 0.06528 -0.14219 0.07731 C -0.15052 0.08912 -0.14635 0.08148 -0.12309 0.07731 C -0.1184 0.07639 -0.11354 0.07592 -0.10885 0.07523 C -0.09948 0.07176 -0.09149 0.06574 -0.08194 0.06898 C -0.06007 0.09305 -0.04132 0.1243 -0.01371 0.13657 C -0.02066 0.125 -0.0191 0.12546 -0.02951 0.11759 C -0.03472 0.11366 -0.04531 0.10694 -0.04531 0.10717 C -0.05 0.09792 -0.05503 0.09467 -0.06285 0.09005 C -0.0691 0.08634 -0.08194 0.0794 -0.08194 0.07963 C -0.07048 0.07639 -0.06094 0.08125 -0.05017 0.08588 C -0.0191 0.08426 -0.01927 0.08657 0.0007 0.0794 C -0.00729 0.06435 -0.02448 0.06505 -0.0375 0.0625 C -0.04496 0.06319 -0.05226 0.06458 -0.05972 0.06458 C -0.06458 0.06458 -0.05 0.06342 -0.04531 0.0625 C -0.03611 0.06065 -0.03107 0.0588 -0.02309 0.05625 C -0.01927 0.05278 -0.0158 0.05255 -0.01996 0.0456 C -0.02378 0.03912 -0.0375 0.03727 -0.0375 0.0375 C -0.04496 0.03796 -0.05243 0.03773 -0.05972 0.03935 C -0.06198 0.03981 -0.06406 0.0419 -0.06597 0.04352 C -0.06719 0.04467 -0.06927 0.04977 -0.06927 0.04768 C -0.06927 0.04514 -0.06701 0.04352 -0.06597 0.04143 C -0.0618 0.0243 -0.06944 0.00648 -0.08194 0.00116 C -0.09305 0.02153 -0.08489 0.01782 -0.08663 0.05208 C -0.0868 0.05417 -0.08871 0.04907 -0.08976 0.04768 C -0.09739 0.0375 -0.10052 0.02986 -0.11041 0.02662 C -0.11597 0.02176 -0.12795 0.01389 -0.12795 0.01412 C -0.13611 0.01667 -0.13698 0.01389 -0.13107 0.0287 C -0.12552 0.04259 -0.12274 0.03889 -0.11371 0.04352 C -0.11041 0.04537 -0.10746 0.04792 -0.10416 0.04977 C -0.1026 0.05069 -0.09809 0.0537 -0.0993 0.05208 C -0.10226 0.04815 -0.10816 0.04676 -0.11198 0.0456 C -0.12153 0.0375 -0.12535 0.03958 -0.1375 0.04143 C -0.14062 0.04768 -0.14357 0.05139 -0.14531 0.05833 C -0.13507 0.06412 -0.12604 0.0662 -0.11528 0.06898 C -0.10035 0.0787 -0.10885 0.07014 -0.10573 0.11134 C -0.10191 0.1618 -0.10521 0.14051 -0.10087 0.16597 C -0.08698 0.15949 -0.08455 0.14143 -0.08194 0.12384 C -0.08385 0.09005 -0.08351 0.10555 -0.08351 0.07731 " pathEditMode="fixed" rAng="0" ptsTypes="ffffffffffffffffffffffffffffffffffffffffffffffffffffffffffffffffA">
                                      <p:cBhvr>
                                        <p:cTn id="22" dur="9000" fill="hold"/>
                                        <p:tgtEl>
                                          <p:spTgt spid="73783"/>
                                        </p:tgtEl>
                                        <p:attrNameLst>
                                          <p:attrName>ppt_x</p:attrName>
                                          <p:attrName>ppt_y</p:attrName>
                                        </p:attrNameLst>
                                      </p:cBhvr>
                                      <p:rCtr x="2100" y="800"/>
                                    </p:animMotion>
                                  </p:childTnLst>
                                </p:cTn>
                              </p:par>
                              <p:par>
                                <p:cTn id="23" presetID="0" presetClass="path" presetSubtype="0" repeatCount="indefinite" autoRev="1" fill="hold" nodeType="withEffect">
                                  <p:stCondLst>
                                    <p:cond delay="0"/>
                                  </p:stCondLst>
                                  <p:childTnLst>
                                    <p:animMotion origin="layout" path="M -0.05729 0.09537 C -0.05938 0.09814 -0.06129 0.10138 -0.06354 0.10393 C -0.06545 0.10625 -0.06806 0.10763 -0.06997 0.11018 C -0.07951 0.12291 -0.08733 0.13796 -0.09861 0.14814 C -0.09965 0.15023 -0.10052 0.15254 -0.10174 0.15439 C -0.10313 0.15671 -0.10868 0.16087 -0.10642 0.16087 C -0.10469 0.16087 -0.09392 0.14953 -0.09219 0.14814 C -0.08056 0.13819 -0.07361 0.1324 -0.06354 0.12083 C -0.05938 0.11574 -0.05712 0.10879 -0.05261 0.10393 C -0.04045 0.0905 -0.02292 0.09027 -0.00799 0.08703 C -0.00087 0.08356 0.00417 0.07685 0.01094 0.07222 C 0.01302 0.06805 0.01528 0.06365 0.01736 0.05949 C 0.01823 0.05763 0.02049 0.05393 0.01892 0.053 C 0.01649 0.05138 0.01354 0.05439 0.01094 0.05509 C 0.0059 0.05856 -0.00521 0.0662 -0.00799 0.0699 C -0.01406 0.078 -0.01059 0.07546 -0.01754 0.07847 C -0.02136 0.08333 -0.02882 0.09328 -0.02882 0.09351 C -0.0316 0.07754 -0.02899 0.06041 -0.03195 0.04467 C -0.03281 0.03981 -0.03733 0.0375 -0.03976 0.03402 C -0.04201 0.03078 -0.04948 0.02986 -0.04948 0.03009 C -0.04636 0.05555 -0.04879 0.04976 -0.04132 0.06782 C -0.04045 0.07013 -0.03906 0.07199 -0.0382 0.0743 C -0.0375 0.07638 -0.03507 0.08078 -0.03663 0.08055 C -0.04722 0.07893 -0.05712 0.06782 -0.06684 0.06365 C -0.05399 0.0912 -0.06302 0.07685 -0.03507 0.10185 C -0.03195 0.10462 -0.04184 0.09699 -0.04462 0.09328 C -0.06042 0.07222 -0.03733 0.10208 -0.05573 0.08263 C -0.05868 0.07962 -0.06059 0.07523 -0.06354 0.07222 C -0.06927 0.0662 -0.07691 0.06574 -0.08264 0.05949 C -0.09011 0.05138 -0.09601 0.04189 -0.10486 0.03611 C -0.10139 0.05046 -0.09497 0.0574 -0.08906 0.0699 C -0.08802 0.07222 -0.08715 0.07453 -0.08576 0.07638 C -0.08438 0.07824 -0.07917 0.08009 -0.08108 0.08055 C -0.08906 0.08217 -0.1158 0.07523 -0.12396 0.0743 C -0.1283 0.06805 -0.14931 0.07013 -0.14306 0.07222 C -0.11441 0.08171 -0.08472 0.08425 -0.05573 0.0912 C -0.04636 0.09351 -0.02708 0.09745 -0.02708 0.09768 C -0.04566 0.09814 -0.06406 0.09814 -0.08264 0.09953 C -0.08872 0.1 -0.10017 0.10601 -0.10017 0.10625 C -0.10642 0.11157 -0.11181 0.11203 -0.1191 0.11435 C -0.12118 0.11504 -0.12778 0.11712 -0.12552 0.11666 C -0.06945 0.10532 -0.13125 0.11319 -0.05261 0.10601 C -0.05104 0.10462 -0.04722 0.10416 -0.04792 0.10185 C -0.04948 0.09629 -0.05886 0.10115 -0.06042 0.10185 C -0.06945 0.10972 -0.07031 0.10625 -0.07465 0.12083 C -0.07361 0.125 -0.07379 0.13009 -0.07153 0.13333 C -0.0691 0.1368 -0.06528 0.13773 -0.06198 0.13958 C -0.04792 0.14768 -0.03351 0.15324 -0.0191 0.16087 C -0.01302 0.16412 0.00312 0.16875 0.00469 0.16921 C 0.00677 0.1699 0.01094 0.17129 0.01094 0.17152 C 0.00226 0.15972 0.0092 0.16736 -0.00799 0.15648 C -0.02153 0.14791 -0.03507 0.1375 -0.04948 0.13125 C -0.05191 0.11712 -0.05399 0.11875 -0.03351 0.11875 C -0.0191 0.11875 -0.00486 0.12152 0.00937 0.12291 C 0.05937 0.14236 0.01389 0.12523 0.0618 0.14166 C 0.06771 0.14375 0.07344 0.14583 0.07917 0.14814 C 0.08229 0.1493 0.09149 0.15416 0.08871 0.15231 C 0.06076 0.13495 0.03038 0.11805 -0.00017 0.11018 C -0.00851 0.10277 -0.0158 0.10069 -0.00174 0.09953 C 0.01198 0.09837 0.02587 0.09814 0.03958 0.09745 C 0.04601 0.09166 0.0533 0.08935 0.06024 0.08472 C 0.03802 0.08148 0.01562 0.0824 -0.00642 0.07847 C -0.00833 0.07824 -0.00313 0.07592 -0.00174 0.0743 C -0.00052 0.07291 0.00035 0.07152 0.00139 0.0699 C 0.00764 0.05995 0.01042 0.04884 0.0158 0.03819 C 0.01858 0.02731 0.01944 0.02962 0.00469 0.03402 C -0.01111 0.03888 -0.01962 0.05578 -0.03195 0.06782 C -0.03299 0.07129 -0.03351 0.07523 -0.03507 0.07847 C -0.03646 0.08101 -0.0382 0.0868 -0.03976 0.08472 C -0.04184 0.08217 -0.03924 0.07754 -0.0382 0.0743 C -0.03663 0.06898 -0.03004 0.0581 -0.02708 0.053 C -0.0224 0.03402 -0.02326 0.04467 -0.02708 0.02129 C -0.02899 0.03125 -0.03299 0.03912 -0.03507 0.04884 C -0.03594 0.05254 -0.03802 0.06921 -0.0382 0.07222 C -0.04063 0.0618 -0.04601 0.05532 -0.05104 0.04675 C -0.05174 0.04328 -0.05625 0.02106 -0.05417 0.05509 C -0.05399 0.05902 -0.05208 0.06226 -0.05104 0.06574 C -0.04948 0.07013 -0.04792 0.0743 -0.04636 0.07847 C -0.04427 0.08287 -0.03802 0.08657 -0.03976 0.0912 C -0.04115 0.09513 -0.04636 0.08865 -0.04948 0.08703 C -0.0559 0.08356 -0.05868 0.07708 -0.06528 0.0743 C -0.0684 0.07013 -0.07118 0.06527 -0.07465 0.06157 C -0.07674 0.05949 -0.07917 0.05763 -0.08108 0.05509 C -0.08195 0.05393 -0.07899 0.05671 -0.07795 0.0574 C -0.07344 0.06087 -0.06372 0.06504 -0.05729 0.06782 C -0.06997 0.07361 -0.08247 0.07222 -0.09531 0.07638 C -0.08316 0.08032 -0.07118 0.08587 -0.05886 0.08912 C -0.06007 0.10254 -0.06129 0.11828 -0.06354 0.13125 C -0.06701 0.15208 -0.07517 0.17222 -0.07309 0.19467 C -0.07292 0.19722 -0.07101 0.19027 -0.06997 0.18819 C -0.06372 0.15856 -0.05903 0.13263 -0.05729 0.10185 C -0.05504 0.11921 -0.05104 0.13356 -0.04636 0.15023 C -0.04601 0.15231 -0.04375 0.17037 -0.04306 0.17337 C -0.04254 0.17638 -0.0408 0.17893 -0.03976 0.18194 C -0.03906 0.18402 -0.03889 0.18611 -0.0382 0.18819 C -0.03455 0.153 -0.0382 0.15138 -0.0382 0.10601 C -0.0382 0.09953 -0.03646 0.11875 -0.03507 0.125 C -0.03073 0.14768 -0.0349 0.13263 -0.02396 0.15023 C -0.00938 0.17384 0.00312 0.2 0.01892 0.22222 C 0.01944 0.2243 0.01892 0.22847 0.02049 0.22847 C 0.02205 0.22847 0.02222 0.2243 0.02205 0.22222 C 0.02118 0.21412 0.01944 0.20648 0.01736 0.19884 C 0.0125 0.18148 0.00608 0.17037 -0.0033 0.15648 C -0.01146 0.14421 -0.02031 0.13263 -0.02882 0.12083 C -0.03125 0.11712 -0.04045 0.11018 -0.03663 0.11018 C -0.02917 0.11018 -0.02292 0.11689 -0.01597 0.12083 C 0.00156 0.13078 0.01597 0.14166 0.02986 0.15856 C 0.0375 0.16736 0.03368 0.16643 0.04114 0.16921 C 0.04514 0.17083 0.05364 0.17337 0.05364 0.17361 C 0.03611 0.15347 0.00312 0.13356 -0.0191 0.12291 C -0.02795 0.11111 -0.02552 0.11666 -0.02882 0.1081 " pathEditMode="fixed" rAng="0" ptsTypes="AAAAAAAAAAAAAAAAAAAAAAAAAAAAAAAAAAAAAAAAAAAAAAAAAAAAAAAAAAAAAAAAAAAAAAAAAAAAAAAAAAAAAAAAAAAAAAAAAAAAAAAAAAAAAAA">
                                      <p:cBhvr>
                                        <p:cTn id="24" dur="12000" fill="hold"/>
                                        <p:tgtEl>
                                          <p:spTgt spid="73782"/>
                                        </p:tgtEl>
                                        <p:attrNameLst>
                                          <p:attrName>ppt_x</p:attrName>
                                          <p:attrName>ppt_y</p:attrName>
                                        </p:attrNameLst>
                                      </p:cBhvr>
                                      <p:rCtr x="3000" y="2900"/>
                                    </p:animMotion>
                                  </p:childTnLst>
                                </p:cTn>
                              </p:par>
                              <p:par>
                                <p:cTn id="25" presetID="0" presetClass="path" presetSubtype="0" repeatCount="indefinite" autoRev="1" fill="hold" nodeType="withEffect">
                                  <p:stCondLst>
                                    <p:cond delay="0"/>
                                  </p:stCondLst>
                                  <p:childTnLst>
                                    <p:animMotion origin="layout" path="M -0.01858 0.02037 C 0.021 0.01297 0.06093 0.01088 0.10052 0.00348 C 0.11545 -0.00324 0.11319 -0.00115 0.09253 0.00139 C 0.09045 0.00278 0.08836 0.00463 0.08611 0.00556 C 0.0835 0.00672 0.08073 0.00648 0.07829 0.00764 C 0.07638 0.00857 0.07517 0.01111 0.07343 0.01204 C 0.06076 0.01875 0.04704 0.02199 0.03385 0.02685 C 0.02291 0.01945 0.01163 0.01435 0.00052 0.00764 C -0.00851 0.00209 -0.0073 0.00394 -0.01233 -0.00277 C -0.01337 -0.00416 -0.01684 -0.0081 -0.01546 -0.00717 C -0.0073 -0.00139 0.00052 0.00556 0.00833 0.01204 C 0.01163 0.01482 0.01788 0.02037 0.01788 0.0206 C 0.00868 0.02338 0.00243 0.01945 -0.00591 0.01412 C -0.0165 0.01482 -0.02761 0.01204 -0.03768 0.01621 C -0.0415 0.01783 -0.03039 0.02084 -0.02657 0.02246 C -0.01389 0.02778 -0.00105 0.03241 0.01163 0.03727 C 0.01475 0.03843 0.01788 0.04028 0.021 0.04167 C 0.02361 0.04098 0.02656 0.04121 0.02899 0.03935 C 0.03055 0.0382 0.03402 0.03264 0.03211 0.0331 C 0.02152 0.03611 0.01128 0.05139 0.0052 0.06273 C 0.00468 0.06482 0.00451 0.06713 0.00364 0.06898 C 0.00295 0.07084 0.00052 0.07547 0.00052 0.07338 C 0.00052 0.07084 0.00243 0.06898 0.00364 0.0669 C 0.0085 0.05903 0.01336 0.05185 0.01944 0.04584 C 0.03142 0.0206 0.02777 0.02223 0.02586 0.05857 C 0.02638 0.06783 0.02534 0.07732 0.02743 0.08611 C 0.02812 0.08912 0.03038 0.08079 0.03055 0.07755 C 0.0309 0.0676 0.0302 0.05764 0.02899 0.04792 C 0.02864 0.04537 0.02395 0.04121 0.02586 0.04167 C 0.03003 0.04283 0.03298 0.04815 0.03698 0.05 C 0.05156 0.05718 0.06562 0.05973 0.07986 0.06898 C 0.08767 0.06736 0.09739 0.06829 0.08142 0.05857 C 0.07691 0.05579 0.05642 0.05116 0.05277 0.05 C 0.04861 0.04885 0.03576 0.04653 0.0401 0.04584 C 0.04791 0.04445 0.0559 0.04699 0.06388 0.04792 C 0.06875 0.04838 0.07343 0.04931 0.07829 0.05 C 0.0868 0.04931 0.09531 0.05023 0.10364 0.04792 C 0.10573 0.04723 0.10972 0.04398 0.10833 0.04167 C 0.1059 0.03773 0.10104 0.0382 0.09722 0.03727 C 0.08489 0.03403 0.0717 0.03334 0.0592 0.03102 C 0.05225 0.03172 0.04531 0.03542 0.03854 0.0331 C 0.03559 0.03218 0.04375 0.02848 0.04652 0.02685 C 0.04965 0.025 0.05277 0.02385 0.05607 0.02246 C 0.07257 0.01551 0.08732 0.01111 0.09722 -0.00926 C 0.08402 -0.01365 0.07118 -0.00856 0.0592 -0.00069 C 0.05642 0.00116 0.05364 0.00301 0.05121 0.00556 C 0.04826 0.00857 0.04323 0.01621 0.04323 0.01644 C 0.04809 0.00348 0.05312 -0.0074 0.06076 -0.01759 C 0.06441 -0.03703 0.05937 -0.01365 0.06718 -0.03657 C 0.06805 -0.03912 0.07031 -0.04282 0.06875 -0.0449 C 0.06718 -0.04699 0.06441 -0.04352 0.06232 -0.04282 C 0.04948 -0.03032 0.03888 -0.01134 0.02899 0.00556 C 0.02604 -0.00995 0.01579 -0.01481 0.0052 -0.0199 L 0.03211 0.02037 C 0.03211 0.0206 0.03211 0.02037 0.03211 0.0206 C 0.03368 0.02385 0.03993 0.0294 0.03698 0.03102 C 0.03281 0.03334 0.02829 0.02732 0.0243 0.02454 C -0.00382 0.00579 0.03281 0.02593 0.0052 0.00973 C 4.16667E-6 0.00672 -0.00539 0.00417 -0.01059 0.00139 C -0.01476 -0.00092 -0.00209 0.00533 0.00208 0.00764 C 0.01041 0.01204 0.01232 0.01366 0.01944 0.01829 C 0.02222 0.03357 0.02135 0.0213 0.01632 0.04167 C 0.01267 0.05625 0.00954 0.07107 0.00677 0.08611 C 0.00625 0.08935 0.00382 0.1051 0.00052 0.1051 C -0.00226 0.1051 0.00208 0.09769 0.00364 0.09445 C 0.0052 0.09121 0.00798 0.08912 0.00989 0.08611 C 0.02465 0.06204 0.01215 0.08079 0.02274 0.05857 C 0.02691 0.04977 0.03125 0.04491 0.03385 0.03519 C 0.03906 0.08704 0.03402 0.06736 0.04323 0.09653 C 0.04392 0.10209 0.04427 0.12801 0.04809 0.10718 C 0.04652 0.09514 0.04583 0.08287 0.04323 0.0713 C 0.04253 0.06852 0.03993 0.06713 0.03854 0.06482 C 0.03732 0.06297 0.03732 0.05857 0.03541 0.05857 C 0.03385 0.05857 0.03593 0.0632 0.03698 0.06482 C 0.04027 0.06968 0.04427 0.07338 0.04809 0.07755 C 0.06076 0.09098 0.07378 0.1007 0.08767 0.11135 C 0.10086 0.1213 0.0934 0.11644 0.10208 0.12616 C 0.10347 0.12778 0.10763 0.13287 0.10677 0.13056 C 0.10086 0.11551 0.08854 0.10926 0.07829 0.10093 C 0.06736 0.0919 0.05711 0.08287 0.04652 0.07338 C 0.07204 0.06482 0.10468 0.08542 0.1243 0.06065 C 0.10104 0.05116 0.07795 0.04074 0.05434 0.0331 C 0.05486 0.03102 0.05468 0.02824 0.05607 0.02685 C 0.05868 0.02431 0.06267 0.02477 0.06545 0.02246 C 0.07968 0.01088 0.07361 0.01435 0.08298 0.00973 C 0.08402 0.00764 0.08472 0.00533 0.08611 0.00348 C 0.0875 0.00162 0.08975 0.00139 0.09097 -0.00069 C 0.09201 -0.00254 0.09427 -0.00694 0.09253 -0.00717 C 0.08784 -0.00787 0.06579 -2.96296E-6 0.06076 0.00348 C 0.05191 0.00949 0.04375 0.01736 0.03541 0.02454 C 0.03368 0.02593 0.02934 0.03102 0.03055 0.02894 C 0.03211 0.02616 0.03333 0.02269 0.03541 0.02037 C 0.03923 0.01621 0.04809 0.00973 0.04809 0.00996 " pathEditMode="fixed" rAng="0" ptsTypes="ffffffffffffffffffffffffffffffffffffffffffffffffffffFfffffffffffffffffffffffffffffffffffffffA">
                                      <p:cBhvr>
                                        <p:cTn id="26" dur="6000" fill="hold"/>
                                        <p:tgtEl>
                                          <p:spTgt spid="73774"/>
                                        </p:tgtEl>
                                        <p:attrNameLst>
                                          <p:attrName>ppt_x</p:attrName>
                                          <p:attrName>ppt_y</p:attrName>
                                        </p:attrNameLst>
                                      </p:cBhvr>
                                      <p:rCtr x="6000" y="2200"/>
                                    </p:animMotion>
                                  </p:childTnLst>
                                </p:cTn>
                              </p:par>
                              <p:par>
                                <p:cTn id="27" presetID="0" presetClass="path" presetSubtype="0" repeatCount="indefinite" autoRev="1" fill="hold" nodeType="withEffect">
                                  <p:stCondLst>
                                    <p:cond delay="0"/>
                                  </p:stCondLst>
                                  <p:childTnLst>
                                    <p:animMotion origin="layout" path="M -0.11996 -0.19607 C -0.12049 -0.19259 -0.12135 -0.18912 -0.12153 -0.18565 C -0.1224 -0.17222 -0.12066 -0.15833 -0.12326 -0.14537 C -0.12483 -0.13773 -0.12413 -0.16088 -0.12483 -0.16875 C -0.12621 -0.18519 -0.12552 -0.18056 -0.12951 -0.19398 C -0.13003 -0.19884 -0.12951 -0.2044 -0.13108 -0.2088 C -0.13177 -0.21088 -0.13194 -0.2044 -0.13264 -0.20255 C -0.13351 -0.20023 -0.1349 -0.19838 -0.13594 -0.19607 C -0.14514 -0.17662 -0.13941 -0.18287 -0.14861 -0.175 C -0.15104 -0.16134 -0.14792 -0.17037 -0.15486 -0.16227 C -0.15764 -0.15903 -0.16285 -0.15162 -0.16285 -0.15139 C -0.16233 -0.15648 -0.16267 -0.16181 -0.16128 -0.16644 C -0.16042 -0.16921 -0.15799 -0.17037 -0.1566 -0.17292 C -0.14948 -0.18611 -0.14149 -0.19745 -0.13264 -0.2088 C -0.12691 -0.2162 -0.14861 -0.20741 -0.1566 -0.20671 C -0.21927 -0.21157 -0.15746 -0.20324 -0.1375 -0.21319 C -0.12795 -0.2125 -0.1184 -0.21273 -0.10885 -0.21088 C -0.10694 -0.21042 -0.1059 -0.20741 -0.10417 -0.20671 C -0.1 -0.20532 -0.09566 -0.20532 -0.09149 -0.20463 C -0.08785 -0.20301 -0.08333 -0.2037 -0.08038 -0.20046 C -0.07708 -0.19676 -0.07639 -0.19051 -0.07396 -0.18565 C -0.07205 -0.17755 -0.06597 -0.16227 -0.06597 -0.16204 C -0.06649 -0.15463 -0.06562 -0.1463 -0.06771 -0.13912 C -0.0684 -0.13681 -0.06944 -0.14352 -0.07083 -0.14537 C -0.07222 -0.14722 -0.07378 -0.14838 -0.07552 -0.14954 C -0.08385 -0.15509 -0.09531 -0.15741 -0.10104 -0.16875 C -0.10451 -0.17546 -0.10538 -0.1831 -0.10885 -0.18982 C -0.12309 -0.17199 -0.11024 -0.13843 -0.10573 -0.11574 C -0.10469 -0.11019 -0.10399 -0.1044 -0.1026 -0.09884 C -0.10208 -0.09653 -0.10156 -0.09444 -0.10104 -0.09236 C -0.10035 -0.08958 -0.09844 -0.08171 -0.09931 -0.08403 C -0.10069 -0.08843 -0.10104 -0.09282 -0.1026 -0.09653 C -0.10556 -0.10394 -0.1125 -0.11204 -0.11684 -0.11782 C -0.11806 -0.12454 -0.12274 -0.12986 -0.12326 -0.13681 C -0.12396 -0.14607 -0.1224 -0.15532 -0.12153 -0.16435 C -0.12135 -0.16667 -0.11979 -0.17315 -0.11996 -0.17083 C -0.1217 -0.15463 -0.12396 -0.13889 -0.12951 -0.12431 C -0.13003 -0.12014 -0.13038 -0.11574 -0.13108 -0.11157 C -0.13142 -0.10926 -0.13229 -0.10741 -0.13264 -0.10509 C -0.13437 -0.09144 -0.13351 -0.08264 -0.13906 -0.07153 C -0.1375 -0.11528 -0.13802 -0.11319 -0.12795 -0.14745 C -0.1191 -0.17732 -0.12778 -0.15648 -0.1184 -0.17708 C -0.11788 -0.18056 -0.11944 -0.18704 -0.11684 -0.18773 C -0.09601 -0.19282 -0.0849 -0.17292 -0.06597 -0.17292 C -0.06354 -0.17292 -0.07014 -0.17639 -0.0724 -0.17708 C -0.07865 -0.17917 -0.09149 -0.18125 -0.09149 -0.18102 C -0.09774 -0.18056 -0.10434 -0.18125 -0.11042 -0.17917 C -0.1151 -0.17755 -0.11753 -0.17014 -0.12153 -0.16644 C -0.1309 -0.15764 -0.14288 -0.15069 -0.15174 -0.1412 C -0.15174 -0.14097 -0.16371 -0.12523 -0.16771 -0.11991 C -0.1717 -0.11458 -0.16163 -0.1331 -0.15816 -0.13912 C -0.14618 -0.15995 -0.15 -0.15139 -0.1375 -0.16644 C -0.13472 -0.16991 -0.13229 -0.17361 -0.12951 -0.17708 C -0.1276 -0.1794 -0.12326 -0.18704 -0.12326 -0.18357 C -0.12326 -0.18102 -0.13698 -0.1669 -0.1375 -0.16644 C -0.16146 -0.13681 -0.13785 -0.15995 -0.17396 -0.12847 C -0.17812 -0.12477 -0.18194 -0.11991 -0.18663 -0.11782 C -0.19462 -0.11435 -0.20243 -0.11065 -0.21042 -0.10718 C -0.21198 -0.10648 -0.21528 -0.10509 -0.21528 -0.10486 C -0.20868 -0.11806 -0.20121 -0.12593 -0.19306 -0.13681 C -0.18472 -0.14792 -0.17951 -0.16111 -0.16771 -0.16644 C -0.16181 -0.17245 -0.15208 -0.18472 -0.14549 -0.18773 C -0.16042 -0.19259 -0.17778 -0.18542 -0.19306 -0.18357 C -0.19705 -0.18148 -0.20278 -0.1794 -0.20104 -0.17708 C -0.19983 -0.17546 -0.19792 -0.17894 -0.19618 -0.17917 C -0.18507 -0.18102 -0.17396 -0.18171 -0.16285 -0.18357 C -0.16215 -0.1838 -0.14653 -0.19421 -0.15816 -0.19607 C -0.17448 -0.19861 -0.19097 -0.19769 -0.20729 -0.19838 C -0.19115 -0.20046 -0.17726 -0.19861 -0.16128 -0.19607 C -0.1566 -0.19676 -0.15121 -0.19537 -0.14705 -0.19838 C -0.14462 -0.2 -0.15226 -0.19954 -0.15486 -0.20046 C -0.16215 -0.20301 -0.17899 -0.20949 -0.18819 -0.21319 C -0.19132 -0.21458 -0.19774 -0.21736 -0.19774 -0.21713 C -0.18437 -0.22917 -0.16545 -0.21991 -0.15017 -0.21736 C -0.16076 -0.22338 -0.17187 -0.22569 -0.18038 -0.23634 C -0.17882 -0.23773 -0.17743 -0.24028 -0.17552 -0.24051 C -0.16701 -0.2412 -0.15851 -0.24028 -0.15017 -0.23843 C -0.14583 -0.2375 -0.14219 -0.22917 -0.13906 -0.22569 C -0.1349 -0.22107 -0.13437 -0.22153 -0.12951 -0.21944 C -0.12847 -0.21736 -0.12778 -0.21482 -0.12639 -0.21319 C -0.125 -0.21181 -0.12135 -0.21319 -0.12153 -0.21088 C -0.12205 -0.20579 -0.12587 -0.20255 -0.12795 -0.19838 C -0.12934 -0.19583 -0.13003 -0.19259 -0.13108 -0.18982 C -0.13056 -0.18125 -0.13177 -0.17222 -0.12951 -0.16435 C -0.12795 -0.1588 -0.12344 -0.15556 -0.11996 -0.15162 C -0.10556 -0.13542 -0.08733 -0.13032 -0.06927 -0.12639 C -0.06719 -0.12708 -0.06354 -0.12569 -0.06285 -0.12847 C -0.06042 -0.1375 -0.07135 -0.14676 -0.07552 -0.14954 C -0.0816 -0.16019 -0.08698 -0.16366 -0.09618 -0.16875 C -0.1026 -0.17708 -0.10573 -0.17569 -0.11371 -0.17917 C -0.10538 -0.16852 -0.11667 -0.18171 -0.09618 -0.16875 C -0.07621 -0.15625 -0.06198 -0.13565 -0.04062 -0.12639 C -0.03177 -0.13426 -0.03437 -0.14051 -0.04219 -0.14745 C -0.05295 -0.16875 -0.07014 -0.18333 -0.08819 -0.1919 C -0.09878 -0.19699 -0.0934 -0.1956 -0.10417 -0.19838 C -0.10729 -0.19907 -0.11684 -0.20162 -0.11371 -0.20046 C -0.09358 -0.19236 -0.07344 -0.18611 -0.0533 -0.17708 C -0.05 -0.17546 -0.05955 -0.18171 -0.06285 -0.18357 C -0.07153 -0.18866 -0.07865 -0.19213 -0.08819 -0.19398 C -0.09635 -0.19861 -0.1 -0.20046 -0.10885 -0.20046 " pathEditMode="fixed" rAng="0" ptsTypes="AAAAAAAAAAAAAAAAAAAAAAAAAAAAAAAAAAAAAAAAAAAAAAAAAAAAAAAAAAAAAAAAAAAAAAAAAAAAAAAAAAAAAAAAAAAAAAAAAAAA">
                                      <p:cBhvr>
                                        <p:cTn id="28" dur="6000" fill="hold"/>
                                        <p:tgtEl>
                                          <p:spTgt spid="73751"/>
                                        </p:tgtEl>
                                        <p:attrNameLst>
                                          <p:attrName>ppt_x</p:attrName>
                                          <p:attrName>ppt_y</p:attrName>
                                        </p:attrNameLst>
                                      </p:cBhvr>
                                      <p:rCtr x="-500" y="4000"/>
                                    </p:animMotion>
                                  </p:childTnLst>
                                </p:cTn>
                              </p:par>
                              <p:par>
                                <p:cTn id="29" presetID="0" presetClass="path" presetSubtype="0" repeatCount="indefinite" autoRev="1" fill="hold" nodeType="withEffect">
                                  <p:stCondLst>
                                    <p:cond delay="0"/>
                                  </p:stCondLst>
                                  <p:childTnLst>
                                    <p:animMotion origin="layout" path="M -0.22292 0.0294 C -0.20087 0.02616 -0.17951 0.02338 -0.15781 0.01875 C -0.14774 0.00995 -0.14722 0.01111 -0.17517 0.01667 C -0.17847 0.01736 -0.18142 0.02014 -0.18472 0.02083 C -0.18837 0.02153 -0.19219 0.02222 -0.19583 0.02292 C -0.20087 0.025 -0.20642 0.02963 -0.19913 0.0125 C -0.19097 -0.00671 -0.17708 -0.02083 -0.16736 -0.03843 C -0.16406 -0.05556 -0.16806 -0.03866 -0.1625 -0.05324 C -0.16181 -0.05509 -0.15937 -0.05857 -0.16094 -0.05949 C -0.16337 -0.06111 -0.16632 -0.0581 -0.16892 -0.05741 C -0.1783 -0.04491 -0.18594 -0.03287 -0.19427 -0.01945 C -0.19809 -0.0132 -0.19965 -0.00602 -0.20382 -0.00023 C -0.20642 0.01366 -0.20538 0.00949 -0.20382 -0.00671 C -0.20191 -0.02662 -0.20365 -0.01782 -0.20069 -0.02986 C -0.2026 -0.0625 -0.20191 -0.06088 -0.20694 -0.04051 C -0.20851 -0.0257 -0.21233 -0.01273 -0.21493 0.00185 C -0.22431 -0.01111 -0.22795 -0.02708 -0.23403 -0.04259 C -0.23767 -0.0625 -0.23524 -0.06458 -0.24028 -0.05116 C -0.23924 -0.03218 -0.23854 -0.01296 -0.23715 0.00602 C -0.23698 0.00972 -0.23333 0.01458 -0.23559 0.01667 C -0.23785 0.01852 -0.23941 0.01157 -0.24184 0.01018 C -0.24531 0.0081 -0.24913 0.00718 -0.25295 0.00602 C -0.26076 0.00393 -0.26771 0.00301 -0.27517 -0.00023 C -0.26076 0.01574 -0.24566 0.02315 -0.2276 0.0294 C -0.21545 0.04028 -0.22083 0.03356 -0.24983 0.03565 C -0.26094 0.03634 -0.27205 0.03704 -0.28316 0.03773 C -0.29514 0.04282 -0.28924 0.03935 -0.2658 0.04213 C -0.26042 0.04282 -0.25521 0.04352 -0.24983 0.04421 C -0.24566 0.0456 -0.23993 0.04375 -0.23715 0.04838 C -0.23542 0.05116 -0.24149 0.05231 -0.24358 0.05463 C -0.24479 0.05602 -0.24549 0.05764 -0.2467 0.05903 C -0.24809 0.06065 -0.25 0.06157 -0.25139 0.06319 C -0.25868 0.0713 -0.26719 0.07963 -0.27361 0.08866 C -0.27743 0.10393 -0.27187 0.08611 -0.28003 0.09907 C -0.2816 0.10162 -0.28177 0.10509 -0.28316 0.10764 C -0.28507 0.11134 -0.28733 0.11481 -0.28958 0.11829 C -0.29097 0.1206 -0.29635 0.12546 -0.29427 0.1243 C -0.29062 0.12268 -0.28802 0.11875 -0.28472 0.1162 C -0.27795 0.11111 -0.27101 0.10625 -0.26406 0.10139 C -0.24531 0.07153 -0.25312 0.08241 -0.24184 0.06736 C -0.2408 0.06389 -0.24132 0.05579 -0.23871 0.05694 C -0.23819 0.05718 -0.23733 0.07222 -0.23559 0.07801 C -0.23177 0.09005 -0.22639 0.10046 -0.21806 0.10764 C -0.21215 0.11829 -0.20399 0.12963 -0.19427 0.13287 C -0.18281 0.10162 -0.19288 0.08495 -0.21024 0.06319 C -0.21476 0.05764 -0.22587 0.04213 -0.23403 0.04213 C -0.2375 0.04213 -0.2276 0.04606 -0.22448 0.04838 C -0.22066 0.05116 -0.21719 0.0544 -0.21337 0.05694 C -0.19931 0.0662 -0.1842 0.07708 -0.16892 0.08218 C -0.16493 0.08032 -0.15746 0.07963 -0.16736 0.06944 C -0.17049 0.0662 -0.17483 0.06667 -0.17847 0.06528 C -0.19097 0.06088 -0.20417 0.0581 -0.21649 0.05255 C -0.19878 0.04676 -0.18038 0.05093 -0.1625 0.0463 C -0.16094 0.04491 -0.15677 0.04421 -0.15781 0.04213 C -0.15937 0.03912 -0.16319 0.04028 -0.1658 0.03981 C -0.17778 0.03727 -0.1901 0.03565 -0.20226 0.03356 C -0.2059 0.03218 -0.21476 0.03426 -0.21337 0.0294 C -0.21215 0.025 -0.19375 0.02176 -0.18958 0.02083 C -0.18698 0.01944 -0.18437 0.01759 -0.1816 0.01667 C -0.17847 0.01551 -0.17483 0.01667 -0.17205 0.01458 C -0.16875 0.01227 -0.16719 0.00671 -0.16406 0.00393 C -0.1625 0.00255 -0.16076 0.00139 -0.15937 -0.00023 C -0.15816 -0.00162 -0.15469 -0.00463 -0.15625 -0.00463 C -0.16319 -0.00463 -0.17691 -0.00023 -0.17691 7.40741E-7 C -0.19149 0.00694 -0.2066 0.0125 -0.22135 0.01875 C -0.21458 0.01018 -0.20712 0.0044 -0.20069 -0.00463 C -0.19514 -0.02222 -0.19358 -0.0132 -0.19583 -0.03426 C -0.20642 -0.02847 -0.21319 -0.01852 -0.22292 -0.01088 C -0.22743 -0.00255 -0.22986 0.00509 -0.23246 0.01458 C -0.23472 -0.00116 -0.23524 -0.01713 -0.24028 -0.03195 C -0.24809 -0.0544 -0.24271 -0.03472 -0.24826 -0.05741 C -0.24878 -0.05949 -0.24983 -0.06389 -0.24983 -0.06366 C -0.24566 -0.01991 -0.24479 0.00139 -0.22135 0.03356 C -0.22083 0.03565 -0.21962 0.04213 -0.21962 0.03981 C -0.21962 0.03634 -0.22031 0.03264 -0.22135 0.0294 C -0.22292 0.02477 -0.22517 0.0206 -0.2276 0.01667 C -0.23576 0.0037 -0.24722 -0.00972 -0.25937 -0.01505 C -0.26424 -0.02199 -0.26823 -0.02546 -0.27517 -0.02778 C -0.28611 -0.02431 -0.28142 -0.02755 -0.27361 -0.02153 C -0.26111 -0.01181 -0.2809 -0.02176 -0.2658 -0.01505 C -0.25885 -0.00625 -0.26701 -0.01528 -0.25469 -0.0088 C -0.2309 0.00347 -0.25295 -0.00208 -0.22917 0.00185 C -0.24028 0.00255 -0.25139 0.00278 -0.2625 0.00393 C -0.26528 0.00417 -0.26788 0.00509 -0.27049 0.00602 C -0.27378 0.00718 -0.28003 0.01018 -0.28003 0.01042 C -0.26719 0.01667 -0.25503 0.01852 -0.24184 0.02292 C -0.24861 0.02917 -0.25417 0.03055 -0.2625 0.03356 C -0.23646 0.03634 -0.24983 0.0375 -0.22292 0.0294 Z " pathEditMode="fixed" rAng="0" ptsTypes="ffffffffffffffffffffffffffffffffffffffffffffffffffffffffffffffffffffffffffffffffffffffff">
                                      <p:cBhvr>
                                        <p:cTn id="30" dur="11000" fill="hold"/>
                                        <p:tgtEl>
                                          <p:spTgt spid="73750"/>
                                        </p:tgtEl>
                                        <p:attrNameLst>
                                          <p:attrName>ppt_x</p:attrName>
                                          <p:attrName>ppt_y</p:attrName>
                                        </p:attrNameLst>
                                      </p:cBhvr>
                                      <p:rCtr x="100" y="500"/>
                                    </p:animMotion>
                                  </p:childTnLst>
                                </p:cTn>
                              </p:par>
                              <p:par>
                                <p:cTn id="31" presetID="0" presetClass="path" presetSubtype="0" repeatCount="indefinite" autoRev="1" fill="hold" nodeType="withEffect">
                                  <p:stCondLst>
                                    <p:cond delay="0"/>
                                  </p:stCondLst>
                                  <p:childTnLst>
                                    <p:animMotion origin="layout" path="M 5.E-6 -4.07407E-6 C 0.0026 -0.0206 0.00226 -0.0331 0.00468 0.00857 C 0.01511 0.00186 0.02395 -0.00532 0.03334 -0.01481 C 0.0349 -0.01643 0.03525 -0.01921 0.03646 -0.02106 C 0.03888 -0.02476 0.04445 -0.03171 0.04445 -0.03148 C 0.04497 -0.03379 0.04723 -0.03958 0.04601 -0.03796 C 0.04376 -0.03518 0.04323 -0.03055 0.04115 -0.02754 C 0.03593 -0.01967 0.02935 -0.01365 0.02378 -0.00625 C 0.02119 -0.00277 0.0158 0.0044 0.0158 0.00463 C 0.02952 0.00741 0.04185 0.00116 0.05555 -0.00208 C 0.06303 -0.00601 0.06979 -0.00879 0.07605 -0.01689 C 0.07709 -0.01828 0.08072 -0.02199 0.07935 -0.02106 C 0.07291 -0.01666 0.06632 -0.00949 0.0618 -0.00208 C 0.05989 0.00116 0.0592 0.00556 0.05712 0.00857 C 0.05105 0.0176 0.04063 0.02662 0.03334 0.03403 C 0.05815 0.03473 0.08299 0.03334 0.10782 0.03612 C 0.11997 0.0375 0.0835 0.0375 0.07135 0.0382 C 0.06128 0.03889 0.05122 0.03959 0.04115 0.04028 C 0.0349 0.04167 0.02709 0.03889 0.02223 0.04445 C 0.01632 0.05116 0.03195 0.05649 0.03334 0.05718 C 0.03888 0.06297 0.04619 0.07153 0.05226 0.07616 C 0.05417 0.07755 0.05659 0.07755 0.05868 0.07848 C 0.06025 0.07917 0.06493 0.08149 0.06337 0.08056 C 0.04358 0.06875 0.04896 0.0713 0.0316 0.06574 C 0.02344 0.05926 0.01459 0.05348 0.00782 0.04445 C 0.00504 0.03357 -0.0033 0.0257 -0.01112 0.0213 C -0.01579 0.01852 -0.02065 0.0169 -0.02552 0.01482 C -0.02708 0.01412 -0.0302 0.01274 -0.0302 0.01297 C -0.03767 -0.00231 -0.04496 -0.00023 -0.01753 0.00857 C -0.01285 0.01019 -0.00798 0.01112 -0.0033 0.01274 C -0.00157 0.0132 0.00277 0.01644 0.00157 0.01482 C -0.00487 0.00625 -0.01407 0.00047 -0.02065 -0.00833 C -0.02256 -0.01898 -0.02725 -0.02314 -0.0302 -0.03379 C -0.03072 -0.03588 -0.03315 -0.03912 -0.03177 -0.04004 C -0.03003 -0.0412 -0.02847 -0.0375 -0.02708 -0.03588 C -0.02065 -0.02893 -0.01563 -0.02176 -0.00798 -0.01689 C -0.00052 -0.00162 -0.00538 -0.00532 0.00468 -0.00208 C 0.02395 -0.00833 0.04237 -0.01736 0.0618 -0.02314 C 0.0644 -0.02523 0.06702 -0.02777 0.06979 -0.02963 C 0.07413 -0.0324 0.08645 -0.03819 0.06979 -0.03379 C 0.05555 -0.02523 0.04132 -0.01643 0.02691 -0.00833 C 0.02014 -0.00439 0.00626 0.00209 0.00626 0.00232 C 0.00138 0.0088 -0.0033 0.00811 -0.00955 0.01274 C -0.03125 0.02871 -0.0059 0.0132 -0.0302 0.03403 C -0.03525 0.0382 -0.04115 0.04028 -0.04618 0.04445 C -0.0533 0.05024 -0.05972 0.05741 -0.06667 0.06366 C -0.06823 0.06505 -0.06996 0.06644 -0.07152 0.06783 C -0.0731 0.06922 -0.07795 0.07315 -0.07622 0.07199 C -0.06093 0.06181 -0.0731 0.06922 -0.04132 0.05718 C -0.03612 0.0551 -0.02552 0.05093 -0.02552 0.05116 C -0.01459 0.04121 -0.00468 0.03357 0.00468 0.0213 C 0.00885 0.01574 5.E-6 0.03588 -0.0033 0.04237 C -0.01112 0.05811 -0.01493 0.07593 -0.02065 0.09329 C -0.02135 0.09537 -0.02187 0.09746 -0.02222 0.09954 C -0.02291 0.10371 -0.02586 0.11574 -0.02395 0.11227 C -0.01511 0.09607 -0.01459 0.06945 -0.01285 0.05093 C -0.01025 0.07338 -0.00399 0.0919 0.00313 0.11227 C 0.00487 0.11713 0.00555 0.12269 0.00782 0.12709 C 0.00989 0.13125 0.0158 0.13774 0.0158 0.13797 C 0.01928 0.11366 0.01355 0.09954 0.00626 0.07848 C 0.004 0.07223 0.00209 0.06574 5.E-6 0.05926 C -0.0007 0.05718 -0.00122 0.0551 -0.00173 0.05301 C -0.00226 0.05093 -0.00487 0.04561 -0.0033 0.04653 C 0.0026 0.05 0.00712 0.05695 0.01268 0.06135 C 0.02917 0.07477 0.04584 0.08774 0.06493 0.09329 C 0.06598 0.09121 0.06875 0.08936 0.06823 0.08681 C 0.06788 0.08449 0.06475 0.08588 0.06337 0.08473 C 0.05989 0.08172 0.05712 0.07755 0.05382 0.07408 C 0.04462 0.06436 0.01563 0.04445 0.00313 0.04028 C 0.00157 0.03889 -0.00243 0.03866 -0.00173 0.03612 C -0.00105 0.03334 0.00243 0.03403 0.00468 0.03403 C 0.01163 0.03403 0.01841 0.03519 0.02535 0.03612 C 0.03542 0.03727 0.05555 0.04028 0.05555 0.04051 C 0.06458 0.03959 0.07362 0.04074 0.08247 0.0382 C 0.08438 0.03774 0.08733 0.03264 0.0856 0.03172 C 0.07813 0.02778 0.06979 0.02824 0.0618 0.02755 C 0.04653 0.02616 0.03108 0.02616 0.0158 0.02547 C 0.0231 0.02061 0.02987 0.01713 0.03646 0.01065 C 0.0382 0.00579 0.03907 0.00047 0.04115 -0.00416 C 0.04202 -0.00578 0.04358 -0.00671 0.04445 -0.00833 C 0.04566 -0.01041 0.04671 -0.0125 0.04757 -0.01481 C 0.04879 -0.01759 0.04914 -0.02083 0.0507 -0.02314 C 0.05191 -0.02523 0.05747 -0.02685 0.05555 -0.02754 C 0.05191 -0.0287 0.0481 -0.02592 0.04445 -0.02523 C 0.03421 -0.0162 0.02205 -0.01064 0.01268 -4.07407E-6 C 0.00955 0.00348 0.00626 0.00695 0.00313 0.01065 C -0.0007 0.01528 -0.00798 0.02547 -0.00798 0.0257 C -0.00538 0.01459 -0.00399 0.00371 5.E-6 -0.00625 C 0.00348 -0.02546 0.00173 -0.01759 0.00468 -0.02963 C 0.00521 -0.01412 0.0085 0.00162 0.00626 0.0169 C 0.00572 0.02037 0.0007 0.01621 -0.00173 0.01482 C -0.01077 0.00949 -0.02065 -0.01064 -0.02708 -0.02106 C -0.02847 -0.02338 -0.03038 -0.02523 -0.03177 -0.02754 C -0.03298 -0.02939 -0.03559 -0.03634 -0.03507 -0.03379 C -0.03072 -0.01319 -0.0302 -0.01597 -0.02222 -0.00208 C -0.02065 0.0007 -0.01493 0.00533 -0.01753 0.00649 C -0.02222 0.00857 -0.02708 0.00348 -0.03177 0.00209 C -0.04027 -0.00046 -0.0474 -0.00671 -0.05555 -0.01041 C -0.0427 0.01389 -0.0368 0.0125 -0.01441 0.02755 C -0.01129 0.02963 -0.00833 0.03264 -0.00487 0.03403 C -0.0033 0.03473 0.00157 0.03681 5.E-6 0.03612 C -0.01822 0.02917 -0.03559 0.02199 -0.05399 0.0169 C -0.06076 0.01505 -0.06284 0.01389 -0.06996 0.01065 C -0.07223 0.00973 -0.07813 0.00487 -0.07622 0.00649 C -0.05972 0.02107 -0.04079 0.03681 -0.02222 0.04653 C -0.03542 0.04723 -0.04895 0.04561 -0.06197 0.04885 C -0.0665 0.05 -0.06874 0.05718 -0.0731 0.05926 C -0.07622 0.06065 -0.07952 0.06227 -0.08263 0.06366 C -0.09132 0.0676 -0.06458 0.06065 -0.05555 0.05926 C -0.0493 0.05834 -0.04288 0.05787 -0.03663 0.05718 C -0.03177 0.05649 -0.02708 0.05579 -0.02222 0.0551 C -0.0125 0.05139 -0.00833 0.05162 -0.00173 0.04237 C -0.00122 0.04028 5.E-6 0.03612 5.E-6 0.03635 " pathEditMode="fixed" rAng="0" ptsTypes="ffffffffffffffffffffffffffffffffffffffffffffffffffffffffffffffffffffffffffffffffffffffffffffffffffffffffffffffffA">
                                      <p:cBhvr>
                                        <p:cTn id="32" dur="8000" fill="hold"/>
                                        <p:tgtEl>
                                          <p:spTgt spid="73772"/>
                                        </p:tgtEl>
                                        <p:attrNameLst>
                                          <p:attrName>ppt_x</p:attrName>
                                          <p:attrName>ppt_y</p:attrName>
                                        </p:attrNameLst>
                                      </p:cBhvr>
                                      <p:rCtr x="1400" y="4800"/>
                                    </p:animMotion>
                                  </p:childTnLst>
                                </p:cTn>
                              </p:par>
                              <p:par>
                                <p:cTn id="33" presetID="0" presetClass="path" presetSubtype="0" repeatCount="indefinite" autoRev="1" fill="hold" nodeType="withEffect">
                                  <p:stCondLst>
                                    <p:cond delay="0"/>
                                  </p:stCondLst>
                                  <p:childTnLst>
                                    <p:animMotion origin="layout" path="M -4.16667E-6 1.48148E-6 C -0.01475 -0.00324 -0.02447 -0.00833 -0.03819 -0.0169 C -0.04184 -0.01921 -0.04566 -0.02083 -0.0493 -0.02315 C -0.05138 -0.02454 -0.05763 -0.02616 -0.05555 -0.02755 C -0.0526 -0.0294 -0.04913 -0.02593 -0.046 -0.02523 C -0.03281 -0.01875 -0.02204 -0.01482 -0.00798 -0.01273 C -0.0059 -0.01204 -0.00364 -0.01134 -0.00156 -0.01042 C -4.16667E-6 -0.00972 0.00278 -0.00625 0.00313 -0.00833 C 0.00504 -0.02153 -0.00607 -0.0257 -0.01111 -0.03171 C -0.01371 -0.03472 -0.0151 -0.03912 -0.01753 -0.04236 C -0.0243 -0.05116 -0.03211 -0.06019 -0.03975 -0.06759 C -0.04027 -0.07037 -0.04357 -0.07616 -0.04132 -0.07616 C -0.03836 -0.07616 -0.03715 -0.07014 -0.03489 -0.06759 C -0.02361 -0.05463 -0.00816 -0.03611 0.00625 -0.02963 C 0.01216 -0.02176 0.01129 -0.01158 0.01424 -0.02755 C 0.01476 -0.0338 0.01389 -0.04074 0.0158 -0.04653 C 0.01684 -0.04931 0.02136 -0.05371 0.02223 -0.0507 C 0.02362 -0.04583 0.0198 -0.04097 0.01893 -0.03588 C 0.01823 -0.03241 0.01806 -0.02871 0.01737 -0.02523 C 0.0165 -0.02107 0.01094 -0.01204 0.01424 -0.01273 C 0.01737 -0.01343 0.02066 -0.01435 0.02379 -0.01482 C 0.029 -0.01574 0.03438 -0.01621 0.03959 -0.0169 C 0.05122 -0.02199 0.0625 -0.02778 0.07448 -0.03171 C 0.05643 -0.01968 0.03577 -0.0125 0.01893 0.00208 C 0.03438 0.00486 0.04827 0.00879 0.06337 0.01273 C 0.04271 0.01342 0.02205 0.01227 0.00157 0.01481 C -0.00225 0.01528 0.00921 0.01713 0.01268 0.01921 C 0.01511 0.0206 0.01667 0.02384 0.01893 0.02546 C 0.02813 0.03148 0.03803 0.03518 0.04757 0.04028 C 0.05 0.04167 0.04219 0.03889 0.03959 0.03819 C 0.01945 0.03217 0.03299 0.03588 0.00955 0.02546 C -0.01093 0.0162 -0.03263 0.01458 -0.05399 0.01273 C -0.03368 0.02176 -0.07534 0.00393 -0.00954 0.01273 C -0.00694 0.01319 -0.01388 0.0169 -0.01597 0.01921 C -0.01875 0.02245 -0.0217 0.02546 -0.02378 0.02963 C -0.02882 0.03958 -0.03194 0.05116 -0.03663 0.06134 C -0.03715 0.06412 -0.0375 0.06713 -0.03819 0.06991 C -0.03906 0.0743 -0.04409 0.08495 -0.04132 0.08264 C -0.02239 0.06667 -0.01805 0.05509 -0.00486 0.02963 C -0.00156 0.02338 -0.00104 0.01528 0.00157 0.00856 C 0.00452 -0.00787 0.0099 -0.02246 0.01737 -0.03588 C 0.02223 -0.06921 0.01528 -0.03241 0.02223 -0.0507 C 0.02327 -0.05324 0.02379 -0.06227 0.02379 -0.05926 C 0.02379 -0.05486 0.02275 -0.0507 0.02223 -0.04653 C 0.02049 -0.03102 0.01737 1.48148E-6 0.01737 0.00023 C 0.01841 0.00208 0.01875 0.00602 0.02066 0.00648 C 0.02344 0.00694 0.02587 0.0037 0.02848 0.00208 C 0.06164 -0.01875 0.0375 -0.00208 0.054 -0.0169 C 0.0566 -0.01921 0.05921 -0.02107 0.06181 -0.02315 C 0.06355 -0.02454 0.06789 -0.0294 0.06667 -0.02755 C 0.05591 -0.01134 0.04323 0.00393 0.03178 0.01921 C 0.02969 0.02199 0.02743 0.02477 0.02535 0.02754 C 0.02379 0.02963 0.02066 0.03403 0.02066 0.03426 C 0.02431 0.03889 0.02778 0.04444 0.03178 0.04884 C 0.03403 0.05139 0.03716 0.05278 0.03959 0.05509 C 0.0408 0.05625 0.04184 0.05787 0.04289 0.05926 C 0.04341 0.06134 0.04618 0.06574 0.04445 0.06574 C 0.04219 0.06574 0.0415 0.06111 0.03959 0.05926 C 0.01511 0.03588 0.02917 0.05393 0.01424 0.03403 C 0.00591 0.02292 0.00139 0.0162 -0.00954 0.0044 C -0.01423 -0.0007 -0.02048 -0.00208 -0.02552 -0.00625 C -0.02899 -0.00926 -0.03159 -0.01366 -0.03489 -0.0169 C -0.03732 -0.01921 -0.04027 -0.02107 -0.04288 -0.02315 C -0.03941 0.00995 -0.02569 0.04815 -4.16667E-6 0.05926 C 0.01129 0.07986 -0.00086 0.05509 0.00625 0.07847 C 0.00747 0.08217 0.00973 0.08518 0.01112 0.08889 C 0.01181 0.09097 0.01216 0.09329 0.01268 0.09537 C 0.01511 0.06944 0.02292 0.02963 0.00782 0.01065 C 0.01233 -0.00371 0.01511 -0.01852 0.01737 -0.0338 C 0.01615 -0.04769 0.01754 -0.06273 0.00625 -0.06759 C 0.00365 -0.06621 0.0007 -0.06574 -0.00156 -0.06343 C -0.01232 -0.05162 0.00556 -0.01991 0.01112 -0.01042 C 0.02952 0.02106 0.00851 -0.01574 0.02691 0.01273 C 0.02813 0.01458 0.0316 0.02083 0.03004 0.01921 C 0.02639 0.01574 0.02448 0.00949 0.02066 0.00648 C 0.00296 -0.00764 -0.00677 -0.01505 -0.02552 -0.02315 C -0.02656 -0.02454 -0.02777 -0.02593 -0.02864 -0.02755 C -0.02986 -0.03009 -0.0335 -0.03796 -0.03177 -0.03588 C 0.0033 0.0044 -0.03854 -0.03195 -0.00156 1.48148E-6 C 0.00903 0.00926 0.02084 0.01134 0.03178 0.01921 C 0.03716 0.02315 0.04219 0.02778 0.04757 0.03171 C 0.05278 0.03542 0.06337 0.04236 0.06337 0.04259 C 0.06598 0.04167 0.07049 0.04375 0.07136 0.04028 C 0.07223 0.03727 0.06737 0.03704 0.06511 0.03611 C 0.05678 0.03264 0.04809 0.03032 0.03959 0.02754 C 0.03316 0.02546 0.02066 0.01921 0.02066 0.01944 C 0.02917 0.03264 0.03889 0.04004 0.04914 0.05092 C 0.03559 0.05555 0.02153 0.04282 0.00782 0.04028 C -0.01111 0.02754 -0.01684 0.02893 0.02379 0.03171 C 0.02796 0.03241 0.0408 0.03403 0.03646 0.03403 C 0.01528 0.03403 -0.00607 0.03472 -0.02708 0.03171 C -0.02899 0.03148 -0.02517 0.02731 -0.02378 0.02546 C -0.02239 0.02361 -0.02083 0.02199 -0.01909 0.02129 C -0.00607 0.0162 0.01007 0.01829 0.02223 0.01065 " pathEditMode="fixed" rAng="0" ptsTypes="fffffffffffffffffffffffffffffffffffffffffffffffffffffffffffffffffffffffffffffffffffffffffffffA">
                                      <p:cBhvr>
                                        <p:cTn id="34" dur="7000" fill="hold"/>
                                        <p:tgtEl>
                                          <p:spTgt spid="73779"/>
                                        </p:tgtEl>
                                        <p:attrNameLst>
                                          <p:attrName>ppt_x</p:attrName>
                                          <p:attrName>ppt_y</p:attrName>
                                        </p:attrNameLst>
                                      </p:cBhvr>
                                      <p:rCtr x="-100" y="900"/>
                                    </p:animMotion>
                                  </p:childTnLst>
                                </p:cTn>
                              </p:par>
                              <p:par>
                                <p:cTn id="35" presetID="0" presetClass="path" presetSubtype="0" repeatCount="indefinite" autoRev="1" fill="hold" nodeType="withEffect">
                                  <p:stCondLst>
                                    <p:cond delay="0"/>
                                  </p:stCondLst>
                                  <p:childTnLst>
                                    <p:animMotion origin="layout" path="M -0.24132 0.08796 C -0.2408 0.0838 -0.24202 0.07824 -0.23976 0.07523 C -0.23837 0.07338 -0.23646 0.07778 -0.23507 0.0794 C -0.23334 0.08125 -0.23212 0.08403 -0.23021 0.08565 C -0.22813 0.0875 -0.22084 0.08958 -0.2191 0.09005 C -0.23386 0.07685 -0.21511 0.06065 -0.20643 0.05393 C -0.20487 0.05278 -0.20313 0.05139 -0.20174 0.04977 C -0.2 0.04792 -0.1948 0.04259 -0.19688 0.04352 C -0.20209 0.04583 -0.20921 0.05486 -0.21285 0.06042 C -0.23889 0.10046 -0.2198 0.07315 -0.23021 0.08796 C -0.22119 0.09606 -0.22917 0.0912 -0.21285 0.08796 C -0.1981 0.08518 -0.18316 0.08403 -0.16841 0.08148 C -0.16355 0.0794 -0.15886 0.07731 -0.154 0.07523 C -0.15261 0.07454 -0.15209 0.07222 -0.15087 0.07083 C -0.14948 0.06921 -0.14428 0.06667 -0.14619 0.06667 C -0.15157 0.06667 -0.15678 0.06944 -0.16198 0.07083 C -0.16563 0.07292 -0.16945 0.075 -0.1731 0.07731 C -0.17691 0.07986 -0.18039 0.08333 -0.18421 0.08565 C -0.19688 0.09352 -0.21077 0.09676 -0.22396 0.10278 C -0.19983 0.11342 -0.21146 0.10949 -0.18907 0.11528 C -0.18733 0.11574 -0.18594 0.11713 -0.18421 0.11759 C -0.179 0.11875 -0.16337 0.12153 -0.16841 0.11967 C -0.18959 0.11204 -0.2132 0.1118 -0.23507 0.10903 C -0.2481 0.09606 -0.2606 0.09676 -0.27622 0.09421 C -0.28681 0.09236 -0.31858 0.08611 -0.30799 0.08796 C -0.29167 0.09074 -0.29948 0.08935 -0.28421 0.09213 C -0.27344 0.09699 -0.28646 0.09213 -0.26685 0.09213 C -0.25938 0.09213 -0.25209 0.09352 -0.24462 0.09421 C -0.24948 0.11435 -0.2599 0.12893 -0.2731 0.14074 C -0.27639 0.14768 -0.28039 0.15324 -0.28421 0.15972 C -0.28507 0.16134 -0.28629 0.16273 -0.28733 0.16412 C -0.28837 0.16551 -0.29219 0.16829 -0.29063 0.16829 C -0.28681 0.16829 -0.28316 0.16551 -0.27952 0.16412 C -0.26806 0.15092 -0.25573 0.13958 -0.24462 0.12592 C -0.24462 0.12616 -0.2224 0.09745 -0.22709 0.09838 C -0.23021 0.09907 -0.23351 0.09977 -0.23664 0.10046 C -0.24219 0.10555 -0.24601 0.11204 -0.25244 0.11528 C -0.25712 0.11782 -0.26685 0.12176 -0.26685 0.12199 C -0.27362 0.12106 -0.28056 0.12153 -0.28733 0.11967 C -0.28889 0.11921 -0.29115 0.11736 -0.29063 0.11528 C -0.29011 0.11319 -0.28733 0.11389 -0.28577 0.11319 C -0.28212 0.1118 -0.27848 0.10995 -0.27466 0.10903 C -0.2658 0.10694 -0.25678 0.10648 -0.24775 0.10486 C -0.23716 0.10069 -0.22813 0.09282 -0.21754 0.09005 C -0.21494 0.08866 -0.21216 0.0875 -0.20955 0.08565 C -0.20417 0.08171 -0.19375 0.07315 -0.19375 0.07338 C -0.19185 0.06921 -0.18907 0.06643 -0.18733 0.0625 C -0.18646 0.06065 -0.18403 0.05648 -0.18577 0.05602 C -0.19098 0.0544 -0.19636 0.05764 -0.20174 0.05833 C -0.20782 0.06319 -0.2125 0.06736 -0.2191 0.07083 C -0.22379 0.07338 -0.23351 0.07731 -0.23351 0.07755 C -0.23768 0.08565 -0.23976 0.08356 -0.24462 0.09005 C -0.24115 0.10231 -0.23473 0.10579 -0.22709 0.11319 C -0.21737 0.12245 -0.21355 0.12685 -0.20174 0.13009 C -0.20018 0.13217 -0.19879 0.13495 -0.19688 0.13657 C -0.19549 0.13773 -0.19098 0.14028 -0.19219 0.13866 C -0.20452 0.12315 -0.22466 0.1243 -0.23976 0.11759 C -0.23594 0.12523 -0.23195 0.13217 -0.22709 0.13866 C -0.22657 0.14143 -0.22674 0.14467 -0.22553 0.14722 C -0.2224 0.15417 -0.21112 0.17292 -0.21441 0.1662 C -0.22414 0.14606 -0.23108 0.12153 -0.23664 0.09838 C -0.23438 0.08032 -0.23299 0.06597 -0.22709 0.04977 C -0.23247 0.02037 -0.22865 0.07014 -0.23351 0.07083 C -0.24983 0.07361 -0.26632 0.07245 -0.28264 0.07315 C -0.27518 0.07986 -0.26598 0.08287 -0.25886 0.09005 C -0.25469 0.09421 -0.25087 0.09954 -0.24619 0.10278 C -0.24271 0.10509 -0.2323 0.10324 -0.23507 0.10694 C -0.23803 0.11088 -0.24358 0.10555 -0.24775 0.10486 C -0.24514 0.11505 -0.23785 0.11435 -0.23021 0.11528 C -0.22171 0.11643 -0.21337 0.11667 -0.20487 0.11759 C -0.19966 0.11805 -0.19428 0.11898 -0.18907 0.11967 C -0.1816 0.11898 -0.17396 0.12014 -0.16685 0.11759 C -0.16494 0.1169 -0.1698 0.11412 -0.17153 0.11319 C -0.17414 0.1118 -0.17691 0.11157 -0.17952 0.11111 C -0.18525 0.10995 -0.20105 0.10764 -0.20643 0.10694 C -0.25296 0.10995 -0.23264 0.09467 -0.24132 0.1493 C -0.24185 0.15278 -0.24219 0.14213 -0.24289 0.13866 C -0.24445 0.13079 -0.24775 0.11528 -0.24775 0.11551 C -0.25244 0.12199 -0.25903 0.12384 -0.26511 0.12801 C -0.27865 0.12361 -0.29011 0.11967 -0.30018 0.10694 C -0.28212 0.10116 -0.29167 0.10347 -0.27153 0.10046 C -0.26893 0.09954 -0.254 0.09491 -0.254 0.09421 C -0.25296 0.08542 -0.29393 0.07592 -0.28577 0.07731 C -0.27691 0.0787 -0.26789 0.08032 -0.25886 0.08148 C -0.24723 0.08287 -0.22396 0.08565 -0.22396 0.08588 C -0.21025 0.08495 -0.19636 0.08472 -0.18264 0.08356 C -0.18108 0.08333 -0.17639 0.08148 -0.17796 0.08148 C -0.18108 0.08148 -0.18421 0.08287 -0.18733 0.08356 C -0.20382 0.0912 -0.22084 0.09676 -0.23664 0.10694 C -0.23212 0.10903 -0.20886 0.12037 -0.20018 0.12176 C -0.19584 0.12245 -0.18299 0.12384 -0.18733 0.12384 C -0.20487 0.12384 -0.22223 0.12245 -0.23976 0.12176 C -0.2632 0.11574 -0.23091 0.13472 -0.22396 0.14074 C -0.21129 0.15185 -0.23004 0.13796 -0.21754 0.1493 C -0.21563 0.15116 -0.21355 0.15231 -0.21129 0.15347 C -0.20921 0.1544 -0.20296 0.15717 -0.20487 0.15555 C -0.20938 0.15208 -0.21459 0.15046 -0.2191 0.14722 C -0.22987 0.13935 -0.23768 0.12824 -0.24775 0.11967 C -0.24966 0.13241 -0.25521 0.18866 -0.24462 0.15972 C -0.2441 0.15417 -0.24723 0.14282 -0.24289 0.14282 C -0.23855 0.14282 -0.24254 0.15417 -0.24132 0.15972 C -0.23941 0.16852 -0.23612 0.17662 -0.23351 0.18518 C -0.23247 0.18842 -0.23021 0.1956 -0.23021 0.19583 C -0.22223 0.16875 -0.22709 0.18866 -0.22709 0.13241 " pathEditMode="fixed" rAng="0" ptsTypes="fffffffffffffffffffffffffffffffffffffffffffffffffffffffffffffffffffffffffffffffffffffffffffffffffffffffA">
                                      <p:cBhvr>
                                        <p:cTn id="36" dur="10000" fill="hold"/>
                                        <p:tgtEl>
                                          <p:spTgt spid="73749"/>
                                        </p:tgtEl>
                                        <p:attrNameLst>
                                          <p:attrName>ppt_x</p:attrName>
                                          <p:attrName>ppt_y</p:attrName>
                                        </p:attrNameLst>
                                      </p:cBhvr>
                                      <p:rCtr x="1000" y="2000"/>
                                    </p:animMotion>
                                  </p:childTnLst>
                                </p:cTn>
                              </p:par>
                              <p:par>
                                <p:cTn id="37" presetID="0" presetClass="path" presetSubtype="0" repeatCount="indefinite" autoRev="1" fill="hold" nodeType="withEffect">
                                  <p:stCondLst>
                                    <p:cond delay="0"/>
                                  </p:stCondLst>
                                  <p:childTnLst>
                                    <p:animMotion origin="layout" path="M -0.0276 -0.30463 C -0.02291 -0.30533 -0.01805 -0.30648 -0.01337 -0.30671 C 0.00521 -0.30787 0.02379 -0.30695 0.04219 -0.3088 C 0.0441 -0.30903 0.04879 -0.31296 0.04688 -0.31296 C 0.03542 -0.31296 0.02396 -0.30139 0.01354 -0.29607 C 0.00122 -0.28958 -0.01198 -0.28681 -0.02448 -0.28125 C -0.00607 -0.27963 0.01146 -0.27755 0.02952 -0.27292 C 0.01632 -0.27222 0.00295 -0.27176 -0.01024 -0.2706 C -0.01441 -0.27014 -0.021 -0.27361 -0.02291 -0.26852 C -0.02448 -0.26435 -0.01666 -0.26412 -0.01337 -0.26227 C -0.0092 -0.25996 -0.00503 -0.25741 -0.00069 -0.25579 C 0.01667 -0.24931 0.0342 -0.24259 0.05174 -0.23681 C 0.05556 -0.23565 0.05903 -0.2338 0.06285 -0.23264 C 0.06545 -0.23171 0.07344 -0.22917 0.07084 -0.23056 C 0.06042 -0.23611 0.05261 -0.23704 0.04219 -0.24097 C 0.03316 -0.24445 0.02431 -0.24653 0.01528 -0.24954 C 0.00521 -0.24884 -0.00521 -0.25116 -0.01493 -0.24746 C -0.01718 -0.24653 -0.01319 -0.24144 -0.0118 -0.23889 C -0.00937 -0.23426 -0.00677 -0.23009 -0.00382 -0.22616 C 0.00521 -0.21412 0.01563 -0.20185 0.02639 -0.19259 C 0.02101 -0.225 -0.0033 -0.24121 -0.01805 -0.26644 C -0.021 -0.27755 -0.0276 -0.28958 -0.03403 -0.29815 C -0.03802 -0.30347 -0.03889 -0.30093 -0.04201 -0.30671 C -0.04496 -0.31204 -0.04618 -0.31921 -0.04982 -0.32361 C -0.05278 -0.32708 -0.05694 -0.32824 -0.05937 -0.33218 C -0.06389 -0.33982 -0.06753 -0.34583 -0.07361 -0.35116 C -0.07413 -0.34769 -0.07587 -0.34398 -0.07534 -0.34051 C -0.07153 -0.31829 -0.05208 -0.29537 -0.03871 -0.28333 C -0.05521 -0.28264 -0.0717 -0.28472 -0.08802 -0.28125 C -0.09444 -0.27986 -0.07534 -0.27801 -0.06892 -0.27708 C -0.06198 -0.27593 -0.05521 -0.2757 -0.04826 -0.275 C -0.04514 -0.27431 -0.03871 -0.27732 -0.03871 -0.27292 C -0.03871 -0.27269 -0.05295 -0.25394 -0.05468 -0.25162 C -0.05625 -0.24954 -0.05937 -0.24537 -0.05937 -0.24514 C -0.06354 -0.2338 -0.0684 -0.22246 -0.07534 -0.21366 C -0.0783 -0.19375 -0.07465 -0.21088 -0.08003 -0.19676 C -0.08073 -0.19468 -0.0809 -0.19236 -0.08159 -0.19051 C -0.08246 -0.1882 -0.08524 -0.18195 -0.08472 -0.18426 C -0.08142 -0.19769 -0.07934 -0.1963 -0.07361 -0.20718 C -0.06753 -0.21875 -0.06163 -0.23102 -0.05625 -0.24329 C -0.05312 -0.25833 -0.05017 -0.27246 -0.04357 -0.28542 C -0.04305 -0.25023 -0.04305 -0.21482 -0.04201 -0.17986 C -0.04149 -0.16343 -0.03923 -0.17431 -0.03715 -0.17986 C -0.03524 -0.1956 -0.03316 -0.21111 -0.02916 -0.22616 C -0.02968 -0.24676 -0.03142 -0.26713 -0.0309 -0.28773 C -0.03073 -0.29514 -0.01337 -0.30139 -0.00694 -0.30671 C -0.00278 -0.31019 0.00035 -0.31551 0.00417 -0.31945 C 0.01389 -0.32963 0.02431 -0.33704 0.03108 -0.35116 C 0.01979 -0.35486 0.01667 -0.34746 0.00729 -0.34051 C -0.00087 -0.33449 -0.00486 -0.33079 -0.0118 -0.32361 C -0.01632 -0.31898 -0.02187 -0.31621 -0.02604 -0.31088 C -0.03125 -0.30417 -0.03524 -0.29653 -0.04028 -0.28982 C -0.0434 -0.30116 -0.03732 -0.30833 -0.03403 -0.31945 C -0.0335 -0.32431 -0.03333 -0.3294 -0.03246 -0.33426 C -0.03038 -0.34607 -0.02534 -0.35533 -0.03403 -0.33634 C -0.03455 -0.33287 -0.03507 -0.32917 -0.03559 -0.3257 C -0.03663 -0.31713 -0.03871 -0.30023 -0.03871 -0.3 C -0.03941 -0.30533 -0.04166 -0.33033 -0.04514 -0.33843 C -0.04774 -0.34445 -0.05243 -0.34908 -0.05468 -0.35533 C -0.05573 -0.3581 -0.05677 -0.36111 -0.05781 -0.36389 C -0.06267 -0.34375 -0.05868 -0.32153 -0.04982 -0.30463 C -0.0493 -0.30255 -0.04653 -0.29861 -0.04826 -0.29815 C -0.05555 -0.29607 -0.07257 -0.30232 -0.08003 -0.30463 C -0.08212 -0.30255 -0.08819 -0.30093 -0.08646 -0.29815 C -0.08368 -0.29352 -0.07778 -0.2956 -0.07361 -0.29398 C -0.06562 -0.29097 -0.06146 -0.28866 -0.05468 -0.28542 C -0.06771 -0.27847 -0.08194 -0.27037 -0.09271 -0.2581 C -0.09444 -0.25602 -0.09583 -0.25371 -0.09757 -0.25162 C -0.09948 -0.24931 -0.10573 -0.24769 -0.10382 -0.24537 C -0.10156 -0.24236 -0.09739 -0.24653 -0.09427 -0.24746 C -0.08628 -0.25 -0.07031 -0.25648 -0.06093 -0.26019 C -0.05156 -0.26389 -0.04548 -0.27384 -0.03559 -0.27708 C -0.0342 -0.27153 -0.03524 -0.26458 -0.03246 -0.26019 C -0.03107 -0.25787 -0.02812 -0.2588 -0.02604 -0.2581 C -0.0033 -0.24259 -0.03125 -0.26042 -0.00382 -0.24746 C 0.00903 -0.24144 0.0191 -0.23565 0.03264 -0.23264 C 0.03577 -0.23333 0.04393 -0.23125 0.04219 -0.23472 C 0.03976 -0.23958 0.03368 -0.23727 0.02952 -0.23889 C 0.02674 -0.24005 0.02431 -0.24213 0.02153 -0.24329 C 0.00365 -0.25139 -0.01475 -0.25671 -0.03246 -0.26435 C -0.01093 -0.2757 0.0158 -0.27315 0.0375 -0.275 C 0.04896 -0.28009 0.04375 -0.27824 0.0533 -0.28125 C 0.05174 -0.28333 0.05087 -0.28704 0.04861 -0.28773 C 0.03108 -0.29236 -0.01371 -0.29329 -0.0276 -0.29398 C -0.01093 -0.30486 0.00799 -0.30949 0.02639 -0.31296 C 0.03542 -0.31644 0.04306 -0.32107 0.05174 -0.3257 C 0.0533 -0.32778 0.05452 -0.33056 0.05643 -0.33218 C 0.06059 -0.33588 0.06528 -0.33264 0.05643 -0.33634 C 0.04896 -0.33426 0.04167 -0.33148 0.0342 -0.32986 C 0.03108 -0.32917 0.02778 -0.32871 0.02466 -0.32778 C 0.01597 -0.32546 0.0099 -0.32107 0.00087 -0.31945 C -0.0118 -0.31366 -0.02135 -0.30602 -0.0309 -0.29398 C -0.02864 -0.31065 -0.02257 -0.3294 -0.01649 -0.34468 C -0.01597 -0.34815 -0.01562 -0.35185 -0.01493 -0.35533 C -0.01458 -0.35764 -0.0118 -0.36273 -0.01337 -0.36181 C -0.0158 -0.36019 -0.02014 -0.34769 -0.02135 -0.34468 C -0.02361 -0.3294 -0.02569 -0.30695 -0.03246 -0.29398 C -0.03142 -0.28843 -0.03229 -0.28125 -0.02916 -0.27708 C -0.02604 -0.27292 -0.02066 -0.27431 -0.01649 -0.27292 C 0.01476 -0.26227 -0.02361 -0.27546 0.01042 -0.26227 C 0.01459 -0.26065 0.01893 -0.25972 0.02309 -0.2581 C 0.02639 -0.25695 0.03264 -0.2581 0.03264 -0.25371 C 0.03264 -0.24931 0.02622 -0.25509 0.02309 -0.25579 C 0.01997 -0.25648 0.01667 -0.25741 0.01354 -0.2581 C 0.00591 -0.26482 -0.00295 -0.26412 -0.0118 -0.26644 C -0.02361 -0.26204 -0.02778 -0.26389 -0.01805 -0.25162 C -0.01232 -0.23195 0.00538 -0.20185 0.02153 -0.19468 C 0.0165 -0.2081 0.00504 -0.2125 -0.00382 -0.22199 C -0.01475 -0.2338 -0.02291 -0.24746 -0.03559 -0.25579 C -0.03663 -0.25718 -0.03767 -0.2588 -0.03871 -0.26019 C -0.03975 -0.26158 -0.04271 -0.26597 -0.04201 -0.26435 C -0.03802 -0.25556 -0.03194 -0.24838 -0.02916 -0.23889 C -0.0243 -0.22246 -0.01649 -0.20857 -0.00538 -0.19908 C -0.00416 -0.19792 -0.00746 -0.20208 -0.00868 -0.20301 C -0.01597 -0.20972 -0.02361 -0.21528 -0.0309 -0.22199 C -0.03854 -0.22894 -0.0434 -0.23333 -0.04826 -0.24329 C -0.04774 -0.25533 -0.0434 -0.26806 -0.0467 -0.27917 C -0.04809 -0.28403 -0.05399 -0.27593 -0.05781 -0.275 C -0.06354 -0.27384 -0.06944 -0.27361 -0.07534 -0.27292 C -0.09149 -0.26528 -0.09184 -0.26343 -0.11649 -0.2706 C -0.11979 -0.27153 -0.11007 -0.27338 -0.10694 -0.275 C -0.08333 -0.28681 -0.09843 -0.28264 -0.07048 -0.28542 C -0.06267 -0.28704 -0.05573 -0.28866 -0.04826 -0.2919 C -0.06614 -0.29653 -0.04739 -0.29074 -0.0625 -0.29815 C -0.06805 -0.30093 -0.07465 -0.30093 -0.08003 -0.30463 C -0.08698 -0.30926 -0.09114 -0.31296 -0.09913 -0.31505 C -0.11528 -0.32963 -0.1125 -0.32431 -0.08472 -0.31945 C -0.075 -0.31389 -0.0658 -0.30579 -0.05625 -0.30023 C -0.04409 -0.29329 -0.02934 -0.28843 -0.01649 -0.28542 C -0.02691 -0.29931 -0.04114 -0.30949 -0.05312 -0.32153 C -0.05798 -0.32639 -0.05955 -0.33357 -0.06423 -0.33843 C -0.0658 -0.34005 -0.06892 -0.34514 -0.06892 -0.34259 C -0.06892 -0.33958 -0.06076 -0.32986 -0.05937 -0.32778 C -0.05607 -0.32292 -0.05347 -0.31736 -0.04982 -0.31296 C -0.04184 -0.30324 -0.03455 -0.3007 -0.02916 -0.28773 " pathEditMode="fixed" rAng="0" ptsTypes="ffffffffffffffffffffffffffffffffffffffffffffffffffffffffffffffffffffffffffffffffffffffffffffffffffffffffffffffffffffffffffffffffffffffA">
                                      <p:cBhvr>
                                        <p:cTn id="38" dur="5000" fill="hold"/>
                                        <p:tgtEl>
                                          <p:spTgt spid="73752"/>
                                        </p:tgtEl>
                                        <p:attrNameLst>
                                          <p:attrName>ppt_x</p:attrName>
                                          <p:attrName>ppt_y</p:attrName>
                                        </p:attrNameLst>
                                      </p:cBhvr>
                                      <p:rCtr x="400" y="4100"/>
                                    </p:animMotion>
                                  </p:childTnLst>
                                </p:cTn>
                              </p:par>
                              <p:par>
                                <p:cTn id="39" presetID="0" presetClass="path" presetSubtype="0" repeatCount="indefinite" autoRev="1" fill="hold" nodeType="withEffect">
                                  <p:stCondLst>
                                    <p:cond delay="0"/>
                                  </p:stCondLst>
                                  <p:childTnLst>
                                    <p:animMotion origin="layout" path="M 0.06892 -0.25741 C 0.06788 -0.26597 0.06649 -0.27431 0.0658 -0.28287 C 0.06562 -0.28565 0.06649 -0.27708 0.06736 -0.27454 C 0.07205 -0.26204 0.07187 -0.26343 0.07847 -0.25741 C 0.08368 -0.2787 0.08923 -0.3 0.09427 -0.32106 C 0.09479 -0.3162 0.09479 -0.31111 0.09583 -0.30625 C 0.09635 -0.3037 0.09826 -0.30208 0.09913 -0.29977 C 0.1 -0.29722 0.10017 -0.29421 0.10069 -0.29143 C 0.10121 -0.27801 0.09791 -0.26343 0.10225 -0.25116 C 0.10382 -0.24653 0.10868 -0.25694 0.1118 -0.25972 C 0.11441 -0.26204 0.11823 -0.26111 0.12135 -0.26181 C 0.125 -0.26528 0.1283 -0.26991 0.13246 -0.27222 C 0.13646 -0.27431 0.14097 -0.27315 0.14514 -0.27454 C 0.14948 -0.27593 0.15347 -0.27893 0.15781 -0.28079 C 0.16041 -0.28194 0.1684 -0.2838 0.1658 -0.28287 C 0.16215 -0.28148 0.15833 -0.28056 0.15468 -0.2787 C 0.14982 -0.27616 0.14531 -0.27222 0.14028 -0.27014 C 0.13611 -0.26852 0.13177 -0.26875 0.1276 -0.26806 C 0.12396 -0.26667 0.12031 -0.26505 0.11649 -0.26389 C 0.11337 -0.26296 0.10382 -0.26273 0.10694 -0.26181 C 0.13246 -0.25486 0.16024 -0.25393 0.18628 -0.24907 C 0.1783 -0.24838 0.17031 -0.24861 0.1625 -0.24699 C 0.15712 -0.24583 0.15208 -0.24167 0.1467 -0.24051 C 0.1408 -0.23935 0.10521 -0.23542 0.09427 -0.23426 C 0.07205 -0.23634 0.04965 -0.23681 0.0276 -0.24051 C 0.0217 -0.24143 0.03941 -0.2412 0.04514 -0.24259 C 0.04896 -0.24352 0.0526 -0.24537 0.05625 -0.24699 C 0.05937 -0.24838 0.0658 -0.25116 0.0658 -0.25093 C 0.05364 -0.2544 0.04149 -0.25579 0.02916 -0.25741 C 0.025 -0.25949 0.02083 -0.26204 0.01649 -0.26389 C 0.01284 -0.26551 0.00156 -0.26806 0.00538 -0.26806 C 0.01475 -0.26806 0.03576 -0.25718 0.04514 -0.25324 C 0.0493 -0.25393 0.05781 -0.24954 0.05781 -0.25532 C 0.05781 -0.26227 0.04809 -0.26227 0.04514 -0.26806 C 0.04409 -0.27014 0.04288 -0.27245 0.04184 -0.27454 C 0.04132 -0.27662 0.04114 -0.27893 0.04028 -0.28079 C 0.03906 -0.28333 0.03437 -0.28935 0.03559 -0.28704 C 0.03767 -0.2831 0.04913 -0.26319 0.05468 -0.25741 C 0.06111 -0.25069 0.06441 -0.25023 0.07205 -0.24699 C 0.07361 -0.2463 0.07691 -0.24491 0.07691 -0.24468 C 0.10416 -0.22014 0.13281 -0.20903 0.16406 -0.19606 C 0.2059 -0.1787 0.16545 -0.19259 0.18628 -0.18565 C 0.17326 -0.19722 0.1592 -0.20417 0.14357 -0.20671 C 0.12274 -0.21574 0.10017 -0.21273 0.07847 -0.21736 C 0.07743 -0.21875 0.07656 -0.2206 0.07517 -0.22153 C 0.07222 -0.22338 0.06284 -0.22755 0.0658 -0.22569 C 0.08038 -0.21597 0.09375 -0.20278 0.1085 -0.19398 C 0.11475 -0.19028 0.1276 -0.18333 0.1276 -0.1831 C 0.10868 -0.20856 0.12882 -0.18426 0.10225 -0.20671 C 0.09288 -0.21458 0.07517 -0.23218 0.07517 -0.23194 C 0.0717 -0.21319 0.06875 -0.1463 0.07847 -0.18981 C 0.07326 -0.25741 0.07864 -0.23449 0.06736 -0.21088 C 0.06684 -0.2081 0.06666 -0.20509 0.0658 -0.20255 C 0.06493 -0.20023 0.06111 -0.19792 0.0625 -0.19606 C 0.06389 -0.19421 0.06875 -0.20231 0.06736 -0.20046 C 0.06389 -0.19583 0.05972 -0.19236 0.05625 -0.18773 C 0.05017 -0.19931 0.05625 -0.20787 0.0625 -0.21736 C 0.06545 -0.22176 0.07205 -0.23009 0.07205 -0.22986 C 0.07552 -0.24421 0.08854 -0.24468 0.09739 -0.25116 C 0.1158 -0.26458 0.09878 -0.25139 0.1085 -0.26181 C 0.11007 -0.26343 0.11337 -0.26597 0.11337 -0.26574 " pathEditMode="fixed" rAng="0" ptsTypes="ffffffffffffffffffffffffffffffffffffffffffffffffffffffffffffA">
                                      <p:cBhvr>
                                        <p:cTn id="40" dur="9000" fill="hold"/>
                                        <p:tgtEl>
                                          <p:spTgt spid="73747"/>
                                        </p:tgtEl>
                                        <p:attrNameLst>
                                          <p:attrName>ppt_x</p:attrName>
                                          <p:attrName>ppt_y</p:attrName>
                                        </p:attrNameLst>
                                      </p:cBhvr>
                                      <p:rCtr x="3500" y="2400"/>
                                    </p:animMotion>
                                  </p:childTnLst>
                                </p:cTn>
                              </p:par>
                              <p:par>
                                <p:cTn id="41" presetID="0" presetClass="path" presetSubtype="0" repeatCount="indefinite" autoRev="1" fill="hold" nodeType="withEffect">
                                  <p:stCondLst>
                                    <p:cond delay="0"/>
                                  </p:stCondLst>
                                  <p:childTnLst>
                                    <p:animMotion origin="layout" path="M 0.09393 -0.18241 C 0.06979 -0.17107 0.04358 -0.16297 0.01858 -0.15486 C 0.01649 -0.15324 0.00938 -0.14977 0.01198 -0.14977 C 0.01788 -0.14977 0.02327 -0.15348 0.02917 -0.15486 C 0.04792 -0.15926 0.06632 -0.16551 0.08524 -0.16991 C 0.08663 -0.17246 0.09063 -0.17454 0.08941 -0.17732 C 0.0882 -0.18033 0.08368 -0.17894 0.0809 -0.1801 C 0.07795 -0.18148 0.07535 -0.18357 0.07222 -0.18496 C 0.07014 -0.18611 0.06806 -0.18658 0.0658 -0.1875 C 0.05243 -0.20232 0.03733 -0.21042 0.02066 -0.2176 C 0.01771 -0.21898 0.01511 -0.2213 0.01198 -0.22246 C 0.00781 -0.22454 -0.00538 -0.22871 -0.00104 -0.22755 C 0.02257 -0.22199 0.04323 -0.20857 0.0658 -0.2 C 0.07483 -0.18912 0.08768 -0.1838 0.10018 -0.1801 C 0.12031 -0.17408 0.13768 -0.1676 0.15834 -0.16505 C 0.16111 -0.1632 0.16372 -0.16019 0.16684 -0.15973 C 0.16997 -0.15926 0.17761 -0.15996 0.17552 -0.1625 C 0.1724 -0.16598 0.16702 -0.16459 0.16268 -0.16505 C 0.14757 -0.16621 0.13247 -0.16667 0.11736 -0.16736 C 0.11528 -0.16898 0.11337 -0.1713 0.11111 -0.17246 C 0.10816 -0.17361 0.10191 -0.17153 0.10226 -0.17477 C 0.1033 -0.1801 0.10938 -0.18172 0.1132 -0.18496 C 0.1309 -0.19977 0.15104 -0.20232 0.17136 -0.20996 C 0.17413 -0.21111 0.17691 -0.21135 0.17969 -0.2125 C 0.1842 -0.21412 0.18854 -0.21598 0.19271 -0.2176 C 0.19479 -0.21852 0.20174 -0.22037 0.19931 -0.22014 C 0.18993 -0.21922 0.18073 -0.21852 0.17136 -0.2176 C 0.15382 -0.21435 0.13646 -0.20648 0.11945 -0.2 C 0.10521 -0.19468 0.08941 -0.19653 0.07431 -0.19491 C 0.06476 -0.18727 0.04948 -0.17153 0.03785 -0.16991 C 0.02934 -0.16852 0.02066 -0.16829 0.01198 -0.16736 C 0.0099 -0.16667 0.00399 -0.16297 0.00556 -0.16505 C 0.01389 -0.17454 0.03177 -0.1757 0.04202 -0.17732 C 0.06545 -0.18658 0.08872 -0.19537 0.1132 -0.2 C 0.13455 -0.2169 0.1184 -0.27246 0.11736 -0.28797 C 0.11215 -0.26922 0.1066 -0.25139 0.10226 -0.23264 C 0.10052 -0.225 0.09809 -0.2176 0.09601 -0.20996 C 0.09531 -0.20741 0.09393 -0.20255 0.09393 -0.20232 C 0.09531 -0.2 0.09618 -0.1926 0.09809 -0.19491 C 0.10122 -0.19838 0.10018 -0.20463 0.10018 -0.20996 C 0.10018 -0.25648 0.10261 -0.3125 0.09149 -0.36019 C 0.07084 -0.31922 0.0717 -0.25648 0.08941 -0.21505 C 0.09011 -0.20579 0.09028 -0.19653 0.09149 -0.1875 C 0.09202 -0.1838 0.0908 -0.17778 0.09393 -0.17732 C 0.0974 -0.17639 0.09931 -0.18287 0.10226 -0.18496 C 0.1059 -0.18773 0.11007 -0.18912 0.1132 -0.19236 C 0.13559 -0.21482 0.15278 -0.24375 0.17344 -0.26783 C 0.18872 -0.28565 0.17136 -0.2713 0.18629 -0.28264 C 0.19011 -0.28912 0.19879 -0.30209 0.17761 -0.28264 C 0.17413 -0.2794 0.17222 -0.27408 0.1691 -0.27037 C 0.16285 -0.26227 0.15625 -0.25533 0.14965 -0.24746 C 0.13177 -0.22662 0.12656 -0.19653 0.1132 -0.17246 C 0.11129 -0.16065 0.10677 -0.15371 0.10452 -0.14213 C 0.12535 -0.12431 0.15087 -0.11135 0.17552 -0.10209 C 0.18455 -0.09491 0.18455 -0.09283 0.19931 -0.09954 C 0.20139 -0.1007 0.19479 -0.10139 0.19271 -0.10209 C 0.18785 -0.10371 0.18264 -0.1051 0.17761 -0.10695 C 0.16424 -0.11204 0.15226 -0.11945 0.13906 -0.12454 C 0.13386 -0.13056 0.12656 -0.13357 0.1217 -0.13959 C 0.11945 -0.14213 0.11771 -0.14514 0.11528 -0.14746 C 0.11337 -0.14931 0.10643 -0.15278 0.10886 -0.15232 C 0.11858 -0.1507 0.14584 -0.13797 0.15417 -0.13473 C 0.17292 -0.12709 0.19254 -0.12176 0.21198 -0.11713 C 0.20399 -0.13125 0.18629 -0.13148 0.17344 -0.13727 C 0.16684 -0.14028 0.16094 -0.14491 0.15417 -0.14746 C 0.14375 -0.15116 0.13229 -0.15093 0.1217 -0.15486 C 0.10712 -0.16598 0.12344 -0.16598 0.13247 -0.16736 C 0.1809 -0.17547 0.16736 -0.17338 0.20347 -0.17732 C 0.21146 -0.18079 0.21858 -0.18496 0.22709 -0.1875 C 0.2441 -0.20602 0.14896 -0.18982 0.14757 -0.18982 C 0.13733 -0.18935 0.12761 -0.18773 0.11736 -0.1875 C 0.06875 -0.18611 0.01979 -0.18588 -0.02899 -0.18496 C -0.04982 -0.18079 -0.04705 -0.1838 -0.01597 -0.17246 C 0.01684 -0.15996 0.04288 -0.16135 0.07882 -0.15973 C 0.07952 -0.11551 0.07865 -0.07107 0.0809 -0.02709 C 0.08125 -0.02269 0.08334 -0.03588 0.08524 -0.03982 C 0.08681 -0.04329 0.08993 -0.04607 0.09149 -0.04977 C 0.09757 -0.06227 0.10261 -0.0757 0.1066 -0.08959 C 0.10712 -0.09213 0.1059 -0.11945 0.11945 -0.10973 C 0.125 -0.10625 0.12639 -0.09769 0.13038 -0.09213 C 0.14254 -0.07523 0.15764 -0.06204 0.1691 -0.04468 C 0.17934 -0.06227 0.16372 -0.09398 0.15417 -0.10695 C 0.13577 -0.13218 0.11511 -0.15556 0.10226 -0.18496 C 0.09948 -0.19121 0.11389 -0.17986 0.11945 -0.17732 C 0.11129 -0.1875 0.11389 -0.19422 0.10452 -0.2051 C 0.10122 -0.2213 0.09097 -0.24028 0.0809 -0.25278 C 0.0783 -0.26528 0.07465 -0.27037 0.06806 -0.2801 C 0.06476 -0.28496 0.0592 -0.29537 0.0592 -0.29491 C 0.06615 -0.2632 0.09097 -0.21574 0.11111 -0.19236 C 0.12761 -0.20255 0.13663 -0.22084 0.15174 -0.23264 C 0.17084 -0.24746 0.15486 -0.23102 0.17344 -0.25278 C 0.17552 -0.25533 0.18264 -0.26158 0.17969 -0.26019 C 0.16511 -0.25278 0.15938 -0.25139 0.14757 -0.24005 C 0.13056 -0.22431 0.14827 -0.23403 0.1283 -0.225 C 0.11719 -0.20556 0.13177 -0.22917 0.11736 -0.2125 C 0.11285 -0.20718 0.11111 -0.2 0.1066 -0.19491 C 0.0908 -0.17639 0.10382 -0.19769 0.09393 -0.1801 C 0.09618 -0.1963 0.1033 -0.2088 0.11111 -0.22246 C 0.11406 -0.22801 0.1217 -0.23773 0.1217 -0.23727 " pathEditMode="fixed" rAng="0" ptsTypes="ffffffffffffffffffffffffffffffffffffffffffffffffffffffffffffffffffffffffffffffffffffffffffffffffffA">
                                      <p:cBhvr>
                                        <p:cTn id="42" dur="8000" fill="hold"/>
                                        <p:tgtEl>
                                          <p:spTgt spid="73748"/>
                                        </p:tgtEl>
                                        <p:attrNameLst>
                                          <p:attrName>ppt_x</p:attrName>
                                          <p:attrName>ppt_y</p:attrName>
                                        </p:attrNameLst>
                                      </p:cBhvr>
                                      <p:rCtr x="300" y="-900"/>
                                    </p:animMotion>
                                  </p:childTnLst>
                                </p:cTn>
                              </p:par>
                              <p:par>
                                <p:cTn id="43" presetID="0" presetClass="path" presetSubtype="0" repeatCount="indefinite" autoRev="1" fill="hold" nodeType="withEffect">
                                  <p:stCondLst>
                                    <p:cond delay="0"/>
                                  </p:stCondLst>
                                  <p:childTnLst>
                                    <p:animMotion origin="layout" path="M 0.16788 -0.01042 C 0.14461 -0.00625 0.05642 0.0074 0.09444 -0.01042 C 0.15486 -0.00672 0.21579 -0.00278 0.27586 0.00486 C 0.28038 0.00555 0.26632 0.0037 0.26145 0.00301 C 0.26059 0.00278 0.24027 -0.00047 0.23715 -0.00093 C 0.2118 -0.0044 0.19132 -0.00371 0.16354 -0.00486 C 0.18888 -0.01482 0.21527 -0.01482 0.24132 -0.02199 C 0.27864 -0.03218 0.24444 -0.02408 0.26979 -0.03172 C 0.27586 -0.0338 0.29739 -0.03727 0.29826 -0.0375 C 0.30364 -0.03843 0.32031 -0.03982 0.31441 -0.03959 C 0.27986 -0.03866 0.24513 -0.03681 0.21059 -0.03565 C 0.20243 -0.0331 0.19444 -0.03102 0.18593 -0.02801 C 0.18489 -0.02662 0.18368 -0.025 0.18194 -0.02408 C 0.18038 -0.02292 0.17638 -0.02014 0.17586 -0.02199 C 0.1743 -0.02662 0.18836 -0.03889 0.19218 -0.04144 C 0.19895 -0.05232 0.20729 -0.06204 0.21475 -0.07246 C 0.21579 -0.07408 0.21545 -0.07639 0.21666 -0.07801 C 0.21753 -0.07986 0.22239 -0.08148 0.22066 -0.08218 C 0.21753 -0.0831 0.21388 -0.08079 0.21059 -0.0801 C 0.19774 -0.06505 0.19166 -0.05232 0.18593 -0.0338 C 0.18003 0.01852 0.18628 -0.06181 0.18836 -0.07801 C 0.18871 -0.08472 0.18941 -0.09097 0.19027 -0.09746 C 0.18941 -0.10347 0.19218 -0.11135 0.18836 -0.11644 C 0.18541 -0.11968 0.18541 -0.1088 0.18402 -0.10486 C 0.17968 -0.09097 0.18055 -0.09375 0.17795 -0.0801 C 0.17638 -0.06551 0.17482 -0.05185 0.17187 -0.0375 C 0.15399 -0.0551 0.11684 -0.07477 0.09236 -0.08218 C 0.08993 -0.0838 0.07673 -0.09398 0.08819 -0.07616 C 0.0993 -0.05972 0.10972 -0.05093 0.12708 -0.04144 C 0.13437 -0.03773 0.14218 -0.03588 0.1493 -0.03172 C 0.15399 -0.02917 0.15711 -0.02477 0.16145 -0.02199 C 0.18142 -0.00972 0.20503 -0.00209 0.22691 0.00694 C 0.24027 0.01227 0.25382 0.01852 0.2677 0.02222 C 0.27239 0.02361 0.27725 0.02477 0.28194 0.02615 C 0.28385 0.02662 0.28993 0.02801 0.28802 0.02801 C 0.28437 0.02801 0.28107 0.02662 0.27777 0.02615 C 0.26059 0.01921 0.2427 0.01574 0.22482 0.01065 C 0.22135 0.00972 0.21822 0.0081 0.21475 0.00694 C 0.21059 0.00555 0.20243 0.00301 0.20243 0.00324 C 0.19774 0.00555 0.18645 0.00578 0.18836 0.01065 C 0.19218 0.02291 0.20781 0.0287 0.21475 0.03958 C 0.22447 0.05578 0.22847 0.06435 0.24132 0.07639 C 0.22934 0.05324 0.2059 0.0412 0.19218 0.02037 C 0.18628 0.0118 0.18368 0.00023 0.17586 -0.00672 C 0.17118 0.01157 0.1684 0.07338 0.18003 0.03009 C 0.17934 0.01782 0.17934 0.00555 0.17795 -0.00672 C 0.17777 -0.00857 0.17638 -0.00278 0.17586 -0.00093 C 0.17447 0.00231 0.17361 0.00578 0.17187 0.00879 C 0.16753 0.01551 0.16232 0.02176 0.15746 0.02801 C 0.15138 0.03634 0.14947 0.04537 0.14132 0.05324 C 0.13489 0.06528 0.13454 0.05949 0.125 0.06852 C 0.12152 0.0581 0.12326 0.04444 0.13107 0.03588 C 0.15312 0.01111 0.18038 -0.01065 0.20434 -0.0338 C 0.21441 -0.04329 0.22534 -0.05579 0.23923 -0.0588 C 0.24132 -0.06019 0.2434 -0.06111 0.24513 -0.06273 C 0.25885 -0.07408 0.26475 -0.07871 0.24322 -0.07037 C 0.23316 -0.06667 0.22083 -0.05972 0.21267 -0.05324 C 0.20121 -0.04398 0.18888 -0.03148 0.18003 -0.02014 C 0.17048 -0.00787 0.1684 0.00069 0.15555 0.00879 C 0.12847 -0.00602 0.10034 -0.00972 0.06996 -0.01459 C 0.10277 -0.01783 0.13524 -0.01597 0.16788 -0.0125 C 0.14895 -0.02107 0.13038 -0.03079 0.11076 -0.0375 C 0.10138 -0.04422 0.09149 -0.05023 0.08229 -0.05695 C 0.07795 -0.06019 0.06805 -0.05949 0.06805 -0.06459 C 0.06805 -0.06713 0.07326 -0.0632 0.07586 -0.06273 C 0.08298 -0.06065 0.08993 -0.05926 0.09652 -0.05695 C 0.13038 -0.0456 0.08559 -0.05371 0.14531 -0.04722 C 0.1585 -0.04121 0.17986 -0.0338 0.19218 -0.02616 C 0.19375 -0.025 0.19461 -0.02292 0.19635 -0.02199 C 0.21388 -0.01459 0.2177 -0.0169 0.23715 -0.0125 C 0.25486 -0.00857 0.271 -0.00162 0.28802 0.00486 C 0.28993 0.00578 0.28385 0.0037 0.28194 0.00301 C 0.27725 0.00162 0.27239 0.00023 0.2677 -0.00093 C 0.25052 -0.00533 0.25382 -0.00463 0.23715 -0.00672 C 0.21632 -0.01644 0.20486 -0.01204 0.17795 -0.01042 C 0.19566 -0.02176 0.21822 -0.02385 0.23923 -0.02616 C 0.25243 -0.03125 0.26632 -0.03611 0.27986 -0.03959 C 0.28732 -0.04491 0.2934 -0.04838 0.30225 -0.05093 C 0.31493 -0.06389 0.30885 -0.05602 0.2677 -0.05093 C 0.25642 -0.04954 0.24566 -0.0456 0.23489 -0.04144 C 0.22916 -0.03681 0.21093 -0.02431 0.20434 -0.02199 C 0.19774 -0.01991 0.18593 -0.0125 0.18593 -0.01227 C 0.19947 -0.03449 0.21007 -0.03565 0.23489 -0.04908 C 0.2434 -0.05347 0.24965 -0.06713 0.25538 -0.07431 C 0.25989 -0.08727 0.25434 -0.07246 0.26354 -0.08773 C 0.26441 -0.08959 0.26736 -0.0926 0.26579 -0.09375 C 0.26336 -0.09514 0.26024 -0.09213 0.25746 -0.09167 C 0.24218 -0.08033 0.22517 -0.07107 0.21475 -0.0551 C 0.20833 -0.0456 0.20086 -0.02037 0.19218 -0.0125 C 0.20086 -0.03426 0.21388 -0.0544 0.22291 -0.07616 C 0.22795 -0.08866 0.23038 -0.10185 0.23489 -0.11459 C 0.23437 -0.11713 0.23541 -0.12107 0.23281 -0.12246 C 0.23142 -0.12338 0.23038 -0.11945 0.22899 -0.11852 C 0.22586 -0.11621 0.22204 -0.11459 0.21875 -0.11273 C 0.19305 -0.08334 0.18003 -0.06297 0.16788 -0.02801 C 0.1585 -0.04537 0.14774 -0.05903 0.13489 -0.07431 C 0.12829 -0.08241 0.12152 -0.09097 0.11493 -0.09931 C 0.11284 -0.10139 0.10746 -0.10718 0.10885 -0.10486 C 0.11857 -0.08681 0.1434 -0.07292 0.15954 -0.06065 C 0.175 -0.04931 0.16632 -0.05278 0.17795 -0.04908 C 0.17725 -0.05764 0.17882 -0.06644 0.17586 -0.07431 C 0.17187 -0.08449 0.16354 -0.09213 0.15746 -0.10116 C 0.14531 -0.11922 0.15711 -0.10764 0.14739 -0.11644 C 0.16388 -0.05486 0.20816 -0.0169 0.25347 0.02615 C 0.2552 0.02778 0.2493 0.02315 0.24722 0.02222 C 0.24236 0.0206 0.23767 0.02014 0.23281 0.01852 C 0.21441 0.01203 0.19652 0.00486 0.17795 -0.00093 C 0.20086 0.02083 0.17882 0.00254 0.20243 0.01666 C 0.20816 0.0199 0.2125 0.02569 0.21875 0.02801 C 0.22951 0.03194 0.23489 0.03125 0.24513 0.03773 C 0.25434 0.04352 0.25763 0.04606 0.2677 0.0493 C 0.271 0.05046 0.2743 0.05185 0.27777 0.05324 C 0.27968 0.0537 0.28593 0.05578 0.28385 0.05509 C 0.26371 0.04953 0.24288 0.04537 0.22291 0.03958 C 0.19045 0.03032 0.22673 0.03634 0.19444 0.03194 C 0.19236 0.03078 0.19062 0.02801 0.18836 0.02801 C 0.18593 0.02801 0.18281 0.03055 0.18402 0.03194 C 0.2026 0.05278 0.23125 0.0669 0.25138 0.08588 C 0.25434 0.08865 0.27118 0.10694 0.27586 0.10694 C 0.27864 0.10694 0.27222 0.10278 0.26979 0.10139 C 0.26649 0.0993 0.2625 0.0993 0.25937 0.09745 C 0.2552 0.09514 0.25138 0.09213 0.24722 0.08958 C 0.23402 0.08194 0.22326 0.07268 0.21059 0.06481 C 0.20937 0.06227 0.20816 0.05949 0.20642 0.05717 C 0.20468 0.05486 0.20173 0.05347 0.20052 0.05115 C 0.19826 0.04768 0.19809 0.04352 0.19635 0.03958 C 0.19531 0.0375 0.1934 0.03588 0.19218 0.03403 C 0.19149 0.03194 0.19236 0.02801 0.19027 0.02801 C 0.18802 0.02801 0.18836 0.03171 0.18836 0.03403 C 0.18836 0.04305 0.18836 0.05208 0.19027 0.06088 C 0.19062 0.06365 0.19322 0.06574 0.19444 0.06852 C 0.19583 0.07245 0.19757 0.07615 0.19826 0.08009 C 0.19895 0.0831 0.1993 0.08657 0.20052 0.08958 C 0.20295 0.09583 0.20763 0.10092 0.21059 0.10694 C 0.21371 0.11389 0.21302 0.11898 0.21875 0.12453 C 0.22083 0.13102 0.22395 0.13333 0.22899 0.13819 C 0.22482 0.12708 0.22204 0.11574 0.21666 0.10509 C 0.21371 0.0993 0.20781 0.09514 0.20434 0.08958 C 0.19652 0.07801 0.18975 0.06528 0.18194 0.05324 C 0.17968 0.03912 0.17847 0.0243 0.17378 0.01065 C 0.16527 0.02754 0.17621 0.00903 0.15954 0.02615 C 0.15555 0.03009 0.15347 0.03541 0.1493 0.03958 C 0.14652 0.04259 0.14236 0.04467 0.13923 0.04745 C 0.13576 0.05069 0.13211 0.0537 0.12899 0.05717 C 0.12152 0.06528 0.11579 0.07199 0.10659 0.07824 C 0.10503 0.08055 0.09739 0.09282 0.10451 0.07639 C 0.10798 0.06805 0.11493 0.05787 0.12083 0.05115 C 0.13159 0.03935 0.14427 0.02916 0.15555 0.01852 C 0.17083 0.00416 0.15312 0.01597 0.16788 0.00694 C 0.1809 -0.01389 0.18645 -0.00926 0.15156 -0.00672 C 0.13941 -0.00394 0.12656 0.00092 0.11493 0.00301 C 0.11041 0.00393 0.10295 0.00486 0.09843 0.00694 C 0.09635 0.00787 0.08993 0.01018 0.09236 0.01065 C 0.09757 0.0118 0.10329 0.00949 0.10885 0.00879 C 0.12083 0.00393 0.13402 -0.00162 0.1434 -0.01042 " pathEditMode="fixed" rAng="0" ptsTypes="AAAAAAAAAAAAAAAAAAAAAAAAAAAAAAAAAAAAAAAAAAAAAAAAAAAAAAAAAAAAAAAAAAAAAAAAAAAAAAAAAAAAAAAAAAAAAAAAAAAAAAAAAAAAAAAAAAAAAAAAAAAAAAAAAAAAAAAAAAAAAAAAAAAAAAAAAAA">
                                      <p:cBhvr>
                                        <p:cTn id="44" dur="10000" fill="hold"/>
                                        <p:tgtEl>
                                          <p:spTgt spid="73775"/>
                                        </p:tgtEl>
                                        <p:attrNameLst>
                                          <p:attrName>ppt_x</p:attrName>
                                          <p:attrName>ppt_y</p:attrName>
                                        </p:attrNameLst>
                                      </p:cBhvr>
                                      <p:rCtr x="2400" y="1800"/>
                                    </p:animMotion>
                                  </p:childTnLst>
                                </p:cTn>
                              </p:par>
                              <p:par>
                                <p:cTn id="45" presetID="0" presetClass="path" presetSubtype="0" repeatCount="indefinite" autoRev="1" fill="hold" nodeType="withEffect">
                                  <p:stCondLst>
                                    <p:cond delay="0"/>
                                  </p:stCondLst>
                                  <p:childTnLst>
                                    <p:animMotion origin="layout" path="M -0.03768 0.30232 C -0.0316 0.29445 -0.0257 0.28727 -0.01858 0.28125 C -0.01754 0.27917 -0.01702 0.27639 -0.01546 0.27477 C -0.01407 0.27338 -0.01059 0.27037 -0.01059 0.27269 C -0.01059 0.27523 -0.01407 0.27523 -0.01546 0.27685 C -0.02379 0.28658 -0.03178 0.30185 -0.04237 0.30648 C -0.04688 0.31551 -0.05105 0.32084 -0.05834 0.3257 C -0.06494 0.33681 -0.06858 0.34329 -0.079 0.34676 C -0.08369 0.34607 -0.09115 0.35046 -0.09323 0.34468 C -0.09514 0.33982 -0.08698 0.33727 -0.08369 0.33403 C -0.07379 0.32454 -0.06268 0.31389 -0.05191 0.30648 C -0.06042 0.30579 -0.06893 0.30579 -0.07726 0.3044 C -0.0816 0.30371 -0.09011 0.30602 -0.09011 0.30023 C -0.09011 0.29861 -0.07188 0.30371 -0.06945 0.3044 C -0.06684 0.30371 -0.06233 0.30579 -0.06146 0.30232 C -0.06077 0.29931 -0.0658 0.29977 -0.06789 0.29815 C -0.07535 0.29213 -0.08282 0.2875 -0.09011 0.28125 C -0.09063 0.27917 -0.09323 0.27408 -0.09167 0.27477 C -0.0849 0.27732 -0.075 0.29028 -0.06945 0.29607 C -0.06372 0.30209 -0.05556 0.30556 -0.04879 0.3088 C -0.04289 0.28426 -0.05921 0.26667 -0.06459 0.24514 C -0.06511 0.24329 -0.06389 0.24977 -0.06303 0.25162 C -0.06146 0.25509 -0.06025 0.2588 -0.05834 0.26204 C -0.05643 0.26528 -0.05382 0.26736 -0.05191 0.2706 C -0.04948 0.27454 -0.04792 0.27917 -0.04566 0.28334 C -0.0382 0.29676 -0.01528 0.33033 -0.00278 0.34051 C 0.00277 0.34491 0.01006 0.34815 0.01631 0.35093 C 0.01336 0.33102 0.00763 0.33704 -0.00434 0.32778 C -0.01164 0.32222 -0.01528 0.31644 -0.02344 0.31296 C -0.02136 0.3125 -0.01042 0.31042 -0.00747 0.3088 C -0.00313 0.30625 0.0052 0.30023 0.0052 0.30046 C 0.00729 0.29746 0.01336 0.29514 0.01163 0.29167 C 0.00989 0.28796 0.0052 0.29259 0.00208 0.29398 C -0.01025 0.29908 -0.02188 0.30671 -0.03455 0.31088 C -0.04167 0.31551 -0.0448 0.31366 -0.04723 0.32361 C -0.04514 0.39213 -0.04844 0.35834 -0.0408 0.38912 C -0.0375 0.37037 -0.0533 0.34259 -0.03455 0.34884 C -0.02205 0.36528 -0.00886 0.38565 0.00833 0.39329 C 0.00347 0.37732 -0.00504 0.36574 -0.01546 0.35533 C -0.02257 0.34815 -0.03143 0.34445 -0.03768 0.33611 C -0.04358 0.32847 -0.04879 0.32176 -0.05504 0.31505 C -0.06164 0.30787 -0.05886 0.30926 -0.06459 0.30023 C -0.07396 0.28542 -0.05955 0.31158 -0.07414 0.28959 C -0.07674 0.28565 -0.08056 0.27685 -0.08056 0.27709 C -0.08108 0.27477 -0.08351 0.26945 -0.08212 0.2706 C -0.06858 0.28102 -0.05608 0.30139 -0.0408 0.3088 C -0.04497 0.29167 -0.03872 0.31412 -0.04723 0.29607 C -0.04879 0.29283 -0.04896 0.28866 -0.05035 0.28542 C -0.05226 0.28102 -0.05678 0.27269 -0.05678 0.27292 C -0.06042 0.25787 -0.06094 0.26412 -0.05834 0.25371 C -0.03889 0.27963 -0.00973 0.31621 0.01631 0.32986 C 0.01736 0.33195 0.02031 0.3338 0.01944 0.33611 C 0.01857 0.33866 0.01527 0.33866 0.01319 0.33843 C -0.00018 0.33727 -0.0132 0.33218 -0.02657 0.32986 C -0.02778 0.3294 -0.054 0.32084 -0.05678 0.31713 C -0.05955 0.31343 -0.04931 0.31968 -0.04566 0.3213 C -0.04132 0.32315 -0.03698 0.32523 -0.03282 0.32778 C -0.01945 0.33588 -0.0073 0.34491 0.00677 0.35093 C 0.00833 0.35232 0.00989 0.35394 0.01163 0.35533 C 0.01354 0.35648 0.01579 0.35671 0.01788 0.35741 C 0.03836 0.36482 -0.00122 0.35695 -0.01546 0.35533 C -0.01962 0.35394 -0.02379 0.35209 -0.02813 0.35093 C -0.03872 0.34792 -0.04219 0.35 -0.02969 0.34676 C -0.01598 0.35486 -0.00348 0.35834 0.00989 0.36783 C 0.01406 0.37107 0.0184 0.37408 0.02274 0.37639 C 0.02465 0.37755 0.03107 0.37894 0.02899 0.37847 C 0.01892 0.37662 0.00885 0.37408 -0.00122 0.37222 C -0.00643 0.37107 -0.01181 0.37084 -0.01702 0.36991 C -0.02726 0.36667 -0.03994 0.36713 -0.04879 0.35949 C -0.05591 0.34514 -0.05226 0.35023 -0.05834 0.34259 C -0.05782 0.33542 -0.05834 0.32824 -0.05678 0.3213 C -0.05643 0.31945 -0.04688 0.30023 -0.04566 0.29815 C -0.03889 0.27315 -0.0448 0.2581 -0.05834 0.24121 C -0.06164 0.2632 -0.05973 0.28079 -0.04566 0.29398 C -0.04619 0.29607 -0.04566 0.29977 -0.04723 0.30023 C -0.04948 0.30093 -0.05139 0.29746 -0.05348 0.29607 C -0.06233 0.29051 -0.06997 0.28935 -0.079 0.28542 C -0.06285 0.27847 -0.00261 0.27199 -0.02813 0.28334 C -0.03455 0.2919 -0.04462 0.29699 -0.05348 0.30023 C -0.05764 0.30185 -0.06615 0.3044 -0.06615 0.30463 C -0.07796 0.31505 -0.07257 0.30996 -0.08212 0.31921 C -0.08334 0.32037 -0.08403 0.32246 -0.08525 0.32361 C -0.08664 0.32477 -0.09184 0.32593 -0.09011 0.3257 C -0.07778 0.32315 -0.05348 0.31713 -0.05348 0.31736 C -0.05191 0.31574 -0.04983 0.31088 -0.04879 0.31296 C -0.0474 0.31597 -0.04966 0.32014 -0.05035 0.32361 C -0.05191 0.33218 -0.05695 0.33704 -0.0599 0.34468 C -0.06059 0.34653 -0.06094 0.34884 -0.06146 0.35093 C -0.06198 0.35371 -0.06337 0.36227 -0.06303 0.35949 C -0.06216 0.35139 -0.06129 0.34375 -0.0599 0.33611 C -0.05869 0.32894 -0.05643 0.32222 -0.05504 0.31505 C -0.04983 0.35 -0.05521 0.38658 -0.04879 0.42084 C -0.04497 0.40046 -0.04653 0.40949 -0.04393 0.39329 C -0.04341 0.38195 -0.04306 0.37084 -0.04237 0.35949 C -0.04202 0.35255 -0.04393 0.34421 -0.0408 0.33843 C -0.03889 0.33496 -0.03855 0.34676 -0.03768 0.35093 C -0.03542 0.36158 -0.03334 0.37222 -0.03125 0.38287 C -0.02709 0.40371 -0.01546 0.41875 -0.00591 0.43565 C -0.00035 0.39722 -0.01389 0.35787 -0.025 0.32361 C -0.03125 0.30394 -0.02171 0.32477 -0.02969 0.3088 C -0.03195 0.29954 -0.02952 0.30232 -0.03768 0.30232 Z " pathEditMode="fixed" rAng="0" ptsTypes="fffffffffffffffffffffffffffffffffffffffffffffffffffffffffffffffffffffffffffffffffffffffffffffffffffff">
                                      <p:cBhvr>
                                        <p:cTn id="46" dur="7000" fill="hold"/>
                                        <p:tgtEl>
                                          <p:spTgt spid="73781"/>
                                        </p:tgtEl>
                                        <p:attrNameLst>
                                          <p:attrName>ppt_x</p:attrName>
                                          <p:attrName>ppt_y</p:attrName>
                                        </p:attrNameLst>
                                      </p:cBhvr>
                                      <p:rCtr x="900" y="3600"/>
                                    </p:animMotion>
                                  </p:childTnLst>
                                </p:cTn>
                              </p:par>
                              <p:par>
                                <p:cTn id="47" presetID="0" presetClass="path" presetSubtype="0" repeatCount="indefinite" autoRev="1" fill="hold" nodeType="withEffect">
                                  <p:stCondLst>
                                    <p:cond delay="0"/>
                                  </p:stCondLst>
                                  <p:childTnLst>
                                    <p:animMotion origin="layout" path="M 0.05 0.21019 C 0.05087 0.21667 0.05 0.22454 0.05243 0.22917 C 0.05851 0.24097 0.06371 0.25394 0.06996 0.26621 C 0.08142 0.28866 0.09392 0.30903 0.10521 0.33148 C 0.10781 0.31505 0.10052 0.31227 0.09566 0.30116 C 0.09271 0.29421 0.08958 0.28125 0.08524 0.27801 C 0.08142 0.27523 0.0816 0.27593 0.07812 0.27084 C 0.07222 0.26227 0.06805 0.25278 0.0618 0.24537 L 0.05347 0.22662 C 0.05347 0.22685 0.05347 0.22662 0.05347 0.22685 C 0.04583 0.20486 0.05017 0.21482 0.04062 0.19653 C 0.03871 0.19283 0.03576 0.19121 0.03368 0.18704 C 0.03073 0.18125 0.0283 0.17431 0.02535 0.16852 C 0.02448 0.16644 0.02291 0.16574 0.02187 0.16389 C 0.02101 0.16273 0.0184 0.15903 0.01962 0.15903 C 0.02101 0.15903 0.02187 0.1625 0.02309 0.16389 C 0.02795 0.17014 0.03281 0.17408 0.03819 0.17778 C 0.04462 0.17454 0.05538 0.16482 0.06059 0.15695 C 0.06267 0.15347 0.06649 0.14514 0.06649 0.14537 C 0.06684 0.14283 0.06857 0.13704 0.06753 0.1382 C 0.06597 0.14005 0.06545 0.14468 0.06423 0.14769 C 0.06111 0.15509 0.06128 0.1507 0.05712 0.15903 C 0.05295 0.16736 0.05226 0.17408 0.04653 0.17778 C 0.06128 0.18403 0.11528 0.16852 0.08993 0.18935 C 0.08732 0.19144 0.08437 0.19236 0.08177 0.19398 C 0.07309 0.20533 0.06215 0.20857 0.05243 0.21273 C 0.06354 0.22732 0.07673 0.24051 0.08993 0.24537 C 0.10035 0.25371 0.10851 0.26065 0.11805 0.27315 C 0.09462 0.275 0.09253 0.27431 0.07587 0.28241 C 0.07101 0.28171 0.06614 0.28334 0.0618 0.28033 C 0.06007 0.27894 0.06007 0.27408 0.05937 0.27084 C 0.05503 0.24746 0.05104 0.22546 0.04531 0.20347 C 0.03698 0.22824 0.04166 0.26551 0.03819 0.29653 C 0.03698 0.28102 0.03455 0.27546 0.03125 0.26158 C 0.02951 0.25394 0.02656 0.2382 0.02656 0.23843 C 0.02621 0.23357 0.02569 0.22894 0.02535 0.22431 C 0.025 0.21597 0.02708 0.20509 0.0243 0.19884 C 0.02222 0.19421 0.01163 0.20116 0.01493 0.20116 C 0.0184 0.20116 0.02205 0.19954 0.02535 0.19884 C 0.02153 0.18634 0.01614 0.18009 0.00903 0.17546 C 0.00191 0.15718 -0.00834 0.14421 -0.01788 0.13148 C -0.0184 0.12871 -0.02205 0.11574 -0.01441 0.12222 C -0.01007 0.12616 -0.00643 0.13241 -0.00278 0.1382 C 0.00087 0.14352 0.00399 0.14977 0.00781 0.15463 C 0.01267 0.16065 0.0184 0.16412 0.02309 0.17084 C 0.04097 0.19491 0.02101 0.17778 0.03594 0.18935 C 0.03333 0.17662 0.03403 0.16343 0.03003 0.15232 C 0.02847 0.14236 0.02778 0.13959 0.02778 0.12662 C 0.02778 0.1213 0.02795 0.13773 0.02882 0.14283 C 0.03073 0.15324 0.03576 0.16343 0.03958 0.17084 C 0.03993 0.17454 0.03941 0.1794 0.04062 0.18264 C 0.04271 0.18773 0.04601 0.19051 0.04896 0.19398 C 0.05851 0.20602 0.0684 0.21759 0.07812 0.22917 C 0.10069 0.25579 0.1243 0.2794 0.14618 0.30787 C 0.14861 0.31111 0.14062 0.30648 0.13802 0.30556 C 0.13524 0.30347 0.13264 0.30093 0.12986 0.29884 C 0.12743 0.29699 0.125 0.29607 0.12274 0.29421 C 0.11354 0.28681 0.10538 0.2757 0.09566 0.27084 C 0.09201 0.26597 0.08906 0.2588 0.08524 0.25463 C 0.08316 0.25232 0.07639 0.24884 0.07344 0.24769 C 0.07118 0.24468 0.06736 0.24352 0.06649 0.2382 C 0.06493 0.22917 0.06285 0.22431 0.05937 0.21736 C 0.05903 0.21505 0.0592 0.21204 0.05833 0.21019 C 0.05625 0.20648 0.05121 0.20116 0.05121 0.20139 C 0.04809 0.21019 0.04791 0.20648 0.05121 0.21736 C 0.05295 0.22384 0.05712 0.23588 0.05712 0.23611 C 0.05885 0.24931 0.06041 0.2463 0.06423 0.25671 C 0.06545 0.26736 0.06719 0.2757 0.06996 0.28472 C 0.07083 0.28796 0.07153 0.29097 0.07239 0.29421 C 0.07291 0.29653 0.07448 0.30278 0.07344 0.30116 C 0.07187 0.29769 0.07153 0.29259 0.06996 0.28935 C 0.06788 0.28565 0.0651 0.2838 0.06285 0.28033 C 0.05243 0.2632 0.06128 0.27523 0.05347 0.25671 C 0.05104 0.25093 0.04705 0.24746 0.04531 0.24051 C 0.04253 0.22963 0.04166 0.21783 0.03819 0.20787 C 0.02847 0.21991 0.02048 0.23727 0.01024 0.24769 C 0.00972 0.24537 0.00868 0.24283 0.00903 0.24051 C 0.00955 0.2375 0.01128 0.23565 0.0125 0.23357 C 0.01788 0.22477 0.02344 0.21644 0.02882 0.20787 C 0.03038 0.20579 0.03229 0.20394 0.03368 0.20116 C 0.03524 0.19815 0.0401 0.19375 0.03819 0.19167 C 0.03472 0.1882 0.03038 0.19329 0.02656 0.19398 C 0.01649 0.20093 0.00555 0.20972 -0.00504 0.21273 C -0.01198 0.21482 -0.01233 0.21435 -0.01788 0.21736 C -0.0191 0.21806 -0.02153 0.22222 -0.02153 0.21968 C -0.02153 0.21597 -0.01372 0.21296 -0.01337 0.21273 C -0.00886 0.20625 -0.00521 0.20139 -0.00035 0.19653 C 0.00503 0.18542 0.00173 0.19121 0.01024 0.18033 C 0.01458 0.17431 0.01666 0.16528 0.02187 0.16134 C 0.03264 0.14144 0.0526 0.14421 0.06528 0.14283 C 0.06337 0.14352 0.06111 0.14283 0.05937 0.14514 C 0.05729 0.14792 0.0566 0.15347 0.05469 0.15695 C 0.05191 0.16204 0.0467 0.16829 0.04305 0.17084 C 0.04166 0.17871 0.04253 0.17593 0.04062 0.18033 " pathEditMode="fixed" rAng="0" ptsTypes="fffffffFfffffffffffffffffffffffffffffffffffffffffffffffffffffffffffffffffffffffffffffffffffffA">
                                      <p:cBhvr>
                                        <p:cTn id="48" dur="7000" fill="hold"/>
                                        <p:tgtEl>
                                          <p:spTgt spid="73776"/>
                                        </p:tgtEl>
                                        <p:attrNameLst>
                                          <p:attrName>ppt_x</p:attrName>
                                          <p:attrName>ppt_y</p:attrName>
                                        </p:attrNameLst>
                                      </p:cBhvr>
                                      <p:rCtr x="1300" y="1300"/>
                                    </p:animMotion>
                                  </p:childTnLst>
                                </p:cTn>
                              </p:par>
                              <p:par>
                                <p:cTn id="49" presetID="0" presetClass="path" presetSubtype="0" repeatCount="indefinite" autoRev="1" fill="hold" nodeType="withEffect">
                                  <p:stCondLst>
                                    <p:cond delay="0"/>
                                  </p:stCondLst>
                                  <p:childTnLst>
                                    <p:animMotion origin="layout" path="M -0.00434 0.23125 C -0.01458 0.22291 -0.00937 0.22616 -0.02118 0.22106 C -0.02257 0.22037 -0.02587 0.21898 -0.02587 0.21921 C -0.03038 0.21458 -0.03489 0.21273 -0.03958 0.20856 C -0.05729 0.17338 -0.04357 0.20416 0.03577 0.20023 C 0.05156 0.19977 0.06528 0.19004 0.08038 0.18588 C 0.08906 0.17801 0.08056 0.18495 0.08959 0.17986 C 0.09167 0.1787 0.09722 0.17384 0.09566 0.17592 C 0.07865 0.19861 0.05625 0.21018 0.03577 0.225 C 0.0191 0.23704 0.03368 0.225 0.01719 0.23935 C 0.01511 0.2412 0.01372 0.24491 0.01129 0.2456 C 0.00313 0.24791 -0.00521 0.24699 -0.01354 0.24768 C -0.02413 0.25463 -0.03576 0.25764 -0.04739 0.25995 C -0.05069 0.26157 -0.05816 0.26528 -0.04583 0.25787 C -0.0375 0.25254 -0.03819 0.2537 -0.02882 0.25162 C -0.02639 0.25046 -0.02378 0.24861 -0.02118 0.24768 C -0.02048 0.24745 -0.02274 0.24977 -0.02274 0.25 C -0.02673 0.26366 -0.03212 0.27569 -0.03802 0.28866 C -0.04514 0.3037 -0.03819 0.29352 -0.04271 0.30486 C -0.0434 0.30741 -0.04479 0.30903 -0.04583 0.31111 C -0.04653 0.3125 -0.04791 0.31666 -0.04739 0.31528 C -0.04375 0.30579 -0.03906 0.30185 -0.03507 0.29282 C -0.03055 0.28241 -0.03385 0.28403 -0.02882 0.27639 C -0.02656 0.27268 -0.02361 0.26944 -0.02118 0.2662 C -0.01962 0.26412 -0.01649 0.25995 -0.01649 0.26018 C -0.02396 0.25023 -0.02969 0.2419 -0.03802 0.23333 C -0.04739 0.22407 -0.04392 0.23079 -0.05035 0.22106 C -0.05434 0.21458 -0.06788 0.19467 -0.07187 0.19236 C -0.07986 0.1868 -0.08802 0.18079 -0.09496 0.17384 C -0.11771 0.15092 -0.08628 0.18194 -0.10729 0.16342 C -0.10833 0.1625 -0.11198 0.15972 -0.11041 0.15949 C -0.10469 0.15856 -0.09913 0.16088 -0.0934 0.16157 C -0.09045 0.16273 -0.08715 0.16412 -0.0842 0.16551 C -0.08264 0.1662 -0.07969 0.16759 -0.07969 0.16782 C -0.06979 0.17754 -0.0592 0.18194 -0.04878 0.19004 C -0.04253 0.19537 -0.03802 0.20324 -0.03194 0.20856 C -0.0309 0.21065 -0.03003 0.21296 -0.02882 0.21458 C -0.02656 0.21829 -0.02118 0.225 -0.02118 0.22523 C -0.00416 0.27153 -0.01076 0.17754 -0.01649 0.14745 C -0.02014 0.16134 -0.01632 0.17778 -0.01041 0.19004 C -0.00746 0.19583 -0.00121 0.20671 -0.00121 0.20694 C 0.00087 0.21759 0.0033 0.22801 0.00799 0.23727 C 0.01181 0.22199 0.02118 0.2162 0.0309 0.20856 C 0.04931 0.19421 0.06806 0.18634 0.08802 0.17778 C 0.08959 0.17662 0.09132 0.17569 0.09254 0.17384 C 0.09393 0.17199 0.09757 0.1669 0.09566 0.16759 C 0.08577 0.17083 0.07969 0.18495 0.07101 0.19236 C 0.0566 0.20486 0.04479 0.21991 0.02795 0.22708 C 0.02709 0.22847 0.02622 0.23032 0.025 0.23125 C 0.02309 0.23264 0.01667 0.23426 0.01875 0.23333 C 0.03663 0.22454 0.0559 0.22708 0.07413 0.22106 C 0.08611 0.2169 0.09653 0.20741 0.10816 0.20254 C 0.1132 0.19791 0.11285 0.19768 0.11893 0.19421 C 0.12031 0.19305 0.125 0.19166 0.12344 0.19236 C 0.11302 0.19467 0.10816 0.19907 0.09879 0.20463 C 0.08264 0.21435 0.06597 0.2243 0.04948 0.23333 C 0.03906 0.24722 0.05156 0.23194 0.03872 0.24352 C 0.02969 0.25162 0.02795 0.2544 0.01719 0.25787 C -0.01666 0.29305 0.12483 0.26944 0.07413 0.25995 C 0.05104 0.26111 0.02743 0.25602 0.00504 0.26412 C -0.00312 0.2669 0.02118 0.27014 0.02795 0.27639 C 0.04271 0.29004 0.03386 0.28403 0.04948 0.29074 C 0.05417 0.29282 0.06337 0.29653 0.06337 0.29699 C 0.07327 0.30949 0.05851 0.29097 0.07101 0.30486 C 0.07274 0.30671 0.07778 0.3125 0.07587 0.31111 C 0.06979 0.30694 0.06528 0.2993 0.05886 0.29653 C 0.04531 0.2912 0.03264 0.28333 0.01875 0.28055 C 0.00695 0.27523 0.01268 0.27731 0.00174 0.2743 C 0.00417 0.28704 0.01736 0.31342 0.02344 0.32153 C 0.02743 0.32662 0.03299 0.32916 0.03733 0.33379 C 0.04375 0.34097 0.04844 0.35023 0.05434 0.3581 C 0.05521 0.35949 0.05226 0.35532 0.05104 0.35416 C 0.04601 0.34907 0.04045 0.34537 0.03577 0.34004 C 0.03316 0.33704 0.03177 0.33287 0.02952 0.32963 C 0.01649 0.31088 0.01875 0.31481 0.01268 0.29282 C 0.0099 0.28264 -0.00121 0.2662 -0.00121 0.26643 C -0.00382 0.27847 -0.00555 0.29028 -0.00729 0.30301 C -0.00781 0.30694 -0.01076 0.31829 -0.00885 0.31528 C -0.00625 0.31157 -0.00677 0.30555 -0.00573 0.30069 C -0.00416 0.28241 -0.00312 0.26829 -0.00434 0.24977 C -0.00816 0.26528 -0.00521 0.25879 -0.01198 0.27014 C -0.01701 0.29352 -0.0243 0.31574 -0.03194 0.33796 C -0.03559 0.34838 -0.03767 0.36273 -0.04271 0.37245 C -0.04375 0.375 -0.04601 0.37662 -0.04739 0.3787 C -0.04844 0.38055 -0.04913 0.38287 -0.05035 0.38495 C -0.05382 0.36991 -0.05278 0.38055 -0.04114 0.35416 C -0.03611 0.34259 -0.0283 0.33356 -0.0243 0.32153 C -0.02274 0.3169 -0.02135 0.3118 -0.01962 0.30694 C -0.01493 0.29444 -0.01094 0.28333 -0.00729 0.27014 C -0.00677 0.26805 -0.00434 0.26412 -0.00573 0.26412 C -0.00798 0.26412 -0.00851 0.26829 -0.01041 0.27014 C -0.01163 0.27129 -0.01354 0.27153 -0.0151 0.27222 C -0.02673 0.28819 -0.01476 0.27384 -0.02882 0.28449 C -0.05451 0.3037 -0.03611 0.2956 -0.05816 0.30301 C -0.06597 0.31088 -0.07448 0.31412 -0.08264 0.32153 C -0.08489 0.32338 -0.07882 0.31713 -0.07656 0.31528 C -0.07413 0.31296 -0.07153 0.31088 -0.06892 0.30903 C -0.05469 0.2993 -0.03819 0.2912 -0.0243 0.28055 C -0.01892 0.27616 -0.00885 0.2662 -0.00885 0.26643 C -0.02239 0.25741 -0.04028 0.25694 -0.05503 0.25579 C -0.06285 0.25486 -0.08594 0.25324 -0.07812 0.2537 C -0.05816 0.25486 -0.03802 0.25648 -0.01805 0.25787 C -0.0151 0.25856 -0.0118 0.26111 -0.00885 0.25995 C -0.00729 0.25949 -0.01076 0.25694 -0.01198 0.25579 C -0.01562 0.25208 -0.01927 0.24907 -0.02274 0.2456 C -0.02673 0.2419 -0.03107 0.23866 -0.03507 0.23541 C -0.04149 0.22986 -0.04826 0.22315 -0.05503 0.21898 C -0.0625 0.21458 -0.07066 0.21157 -0.07812 0.20671 C -0.08663 0.20092 -0.08229 0.1993 -0.0934 0.19629 C -0.09653 0.19699 -0.10416 0.19467 -0.1026 0.19838 C -0.10017 0.20416 -0.0934 0.2037 -0.08889 0.20671 C -0.08368 0.20995 -0.07882 0.21412 -0.07344 0.2169 C -0.05156 0.22893 -0.03003 0.23981 -0.00885 0.2537 C -0.03055 0.21921 -0.05816 0.19676 -0.08576 0.17153 C -0.09062 0.16713 -0.09479 0.1618 -0.09965 0.15717 C -0.10712 0.15046 -0.11371 0.14791 -0.11962 0.13912 C -0.12743 0.12685 -0.12048 0.13403 -0.13038 0.12477 C -0.13194 0.12338 -0.13489 0.11829 -0.13489 0.1206 C -0.13489 0.12662 -0.125 0.1331 -0.12274 0.13495 C -0.12066 0.1331 -0.11892 0.12847 -0.11649 0.1287 C -0.10712 0.12986 -0.10104 0.14213 -0.09496 0.1493 C -0.0816 0.16504 -0.07066 0.18379 -0.05503 0.19629 C -0.04896 0.2081 -0.05555 0.19791 -0.04427 0.20671 C -0.04045 0.20949 -0.03351 0.2169 -0.03351 0.21713 C -0.04253 0.19838 -0.05243 0.18518 -0.06423 0.16967 C -0.06597 0.1669 -0.0684 0.16412 -0.07031 0.16157 C -0.07135 0.16018 -0.07465 0.15579 -0.07344 0.15717 C -0.0533 0.17916 -0.0592 0.17361 -0.03351 0.19629 C -0.02656 0.20254 -0.02014 0.21111 -0.01198 0.21458 C -0.00729 0.21666 -0.0026 0.21852 0.00174 0.22106 C 0.00712 0.22384 0.01719 0.23125 0.01719 0.23148 C 0.01268 0.225 0.00816 0.22291 0.00174 0.22106 C 0.0066 0.20787 0.0125 0.20741 0.02344 0.20463 C 0.04132 0.19977 0.05938 0.1993 0.07726 0.19629 C 0.08038 0.19467 0.08368 0.19421 0.08663 0.19236 C 0.08889 0.19074 0.09323 0.18935 0.09254 0.18588 C 0.09202 0.18264 0.08733 0.18472 0.0849 0.18403 C 0.08177 0.18333 0.07882 0.18264 0.07587 0.18194 C 0.04879 0.18495 0.03472 0.1868 0.01129 0.20023 C 0.00174 0.20579 -0.01649 0.2169 -0.01649 0.21713 C -0.01649 0.2169 -0.01041 0.21528 -0.00729 0.21458 C 0.00903 0.20555 0.0257 0.19583 0.04184 0.18588 C 0.04861 0.18194 0.05347 0.175 0.06024 0.17153 C 0.06389 0.16435 0.06649 0.16227 0.07257 0.15949 C 0.0757 0.14676 0.06736 0.15532 0.06181 0.15949 C 0.04618 0.1706 0.03368 0.1875 0.02031 0.20254 C 0.01528 0.2081 0.01111 0.21481 0.00643 0.22106 C 0.00469 0.22338 -0.00017 0.23055 0.00174 0.22916 C 0.01493 0.2206 0.00261 0.22801 0.02656 0.21898 C 0.04462 0.21227 0.0599 0.20278 0.07726 0.19629 C 0.08281 0.1912 0.08733 0.18727 0.09115 0.17986 C 0.08264 0.17616 0.08715 0.17685 0.07413 0.18403 C 0.05538 0.19421 0.03559 0.20602 0.01875 0.22106 C 0.01198 0.22708 0.00556 0.23333 -0.00121 0.23935 C -0.00295 0.24074 -0.00764 0.24375 -0.00573 0.24352 C 0.025 0.24097 0.05573 0.23634 0.08663 0.23333 C 0.09774 0.22778 0.1059 0.22407 0.11406 0.21273 C 0.09497 0.20625 0.07691 0.2169 0.05886 0.22291 C 0.03768 0.22986 0.01649 0.23588 -0.00434 0.2456 C 0.00851 0.22754 0.0349 0.22685 0.04948 0.21065 C 0.06615 0.19213 0.05504 0.20254 0.06511 0.18796 C 0.0684 0.18333 0.07587 0.17384 0.07587 0.17407 C 0.07674 0.17037 0.07917 0.16713 0.07882 0.16342 C 0.07847 0.16065 0.07622 0.15579 0.07413 0.15717 C 0.06632 0.1625 0.06077 0.17222 0.05434 0.17986 C 0.04306 0.19259 0.0408 0.1956 0.02952 0.20856 C 0.02361 0.21528 0.02292 0.22037 0.0158 0.225 C 0.01424 0.22778 0.01372 0.23241 0.01129 0.23333 C 0.00955 0.23379 0.0099 0.2294 0.00955 0.22708 C 0.00886 0.22222 0.00834 0.21736 0.00799 0.21273 C 0.00643 0.19467 0.00469 0.18217 0.00035 0.16551 C -0.00851 0.18495 -0.00677 0.19421 -0.00885 0.21898 C -0.00903 0.22106 -0.01094 0.22291 -0.01041 0.225 C -0.0092 0.22824 -0.00625 0.2294 -0.00434 0.23125 Z " pathEditMode="fixed" rAng="0" ptsTypes="ffffffffffffffffffffffffffffffffffffffffffffffffffffffffffffffffffffffffffffffffffffffffffffffffffffffffffffffffffffffffffffffffffffffffffffffffffffffffffffffffffffffffffffff">
                                      <p:cBhvr>
                                        <p:cTn id="50" dur="10000" fill="hold"/>
                                        <p:tgtEl>
                                          <p:spTgt spid="73753"/>
                                        </p:tgtEl>
                                        <p:attrNameLst>
                                          <p:attrName>ppt_x</p:attrName>
                                          <p:attrName>ppt_y</p:attrName>
                                        </p:attrNameLst>
                                      </p:cBhvr>
                                      <p:rCtr x="-100" y="2000"/>
                                    </p:animMotion>
                                  </p:childTnLst>
                                </p:cTn>
                              </p:par>
                              <p:par>
                                <p:cTn id="51" presetID="0" presetClass="path" presetSubtype="0" repeatCount="indefinite" autoRev="1" fill="hold" nodeType="withEffect">
                                  <p:stCondLst>
                                    <p:cond delay="0"/>
                                  </p:stCondLst>
                                  <p:childTnLst>
                                    <p:animMotion origin="layout" path="M -0.19184 -0.06713 C -0.19306 -0.06736 -0.21528 -0.07014 -0.21771 -0.07106 C -0.25278 -0.08264 -0.21806 -0.07616 -0.24931 -0.08079 C -0.25764 -0.08356 -0.27292 -0.08843 -0.23333 -0.0787 C -0.22674 -0.07685 -0.22222 -0.07407 -0.21615 -0.07106 C -0.21146 -0.07153 -0.20417 -0.06713 -0.20191 -0.07292 C -0.19844 -0.08148 -0.20226 -0.09236 -0.2033 -0.10208 C -0.20434 -0.11227 -0.21198 -0.13032 -0.2033 -0.09444 C -0.20208 -0.08958 -0.19844 -0.08681 -0.19601 -0.08264 C -0.19549 -0.08079 -0.19462 -0.07454 -0.19462 -0.07662 C -0.19462 -0.08981 -0.19531 -0.10278 -0.19601 -0.11574 C -0.19636 -0.12222 -0.20243 -0.13519 -0.19757 -0.13519 C -0.19219 -0.13519 -0.19271 -0.12222 -0.19045 -0.11574 C -0.18837 -0.10995 -0.18577 -0.1044 -0.18455 -0.09815 C -0.18368 -0.09375 -0.18316 -0.08889 -0.18177 -0.08449 C -0.17986 -0.07917 -0.17656 -0.07431 -0.17448 -0.06898 C -0.17396 -0.06528 -0.17587 -0.05856 -0.17309 -0.05741 C -0.17031 -0.05602 -0.16823 -0.06227 -0.1658 -0.06505 C -0.15764 -0.07454 -0.16597 -0.06829 -0.15573 -0.07477 C -0.14462 -0.09028 -0.1599 -0.07083 -0.14427 -0.08449 C -0.12986 -0.09745 -0.14566 -0.08889 -0.13438 -0.09444 C -0.1316 -0.0956 -0.13924 -0.09051 -0.14149 -0.08843 C -0.14445 -0.08588 -0.1474 -0.08333 -0.15018 -0.08079 C -0.15851 -0.07338 -0.16597 -0.06505 -0.17309 -0.05532 C -0.16337 -0.0419 -0.15035 -0.04051 -0.13733 -0.03773 C -0.11771 -0.02917 -0.15972 -0.03472 -0.17031 -0.03981 C -0.15747 -0.01204 -0.16927 -0.03356 -0.15573 -0.01644 C -0.14931 -0.00833 -0.1434 0.00046 -0.13733 0.00903 C -0.13507 0.01204 -0.13229 0.01389 -0.13004 0.0169 C -0.12882 0.01852 -0.12604 0.02407 -0.12726 0.02269 C -0.13247 0.0169 -0.1382 0.01157 -0.14288 0.00509 C -0.14913 -0.00324 -0.1559 -0.00995 -0.16024 -0.02014 C -0.16337 -0.02778 -0.16424 -0.03565 -0.16893 -0.04167 C -0.17986 -0.03125 -0.17674 0.0 -0.17743 0.01458 C -0.18333 -0.00116 -0.18577 -0.02292 -0.18889 -0.03981 C -0.19861 -0.02222 -0.2033 -0.00139 -0.21198 0.0169 C -0.21233 0.01944 -0.21163 0.02315 -0.21337 0.02454 C -0.21458 0.02546 -0.21476 0.0206 -0.21476 0.01875 C -0.21476 0.01157 -0.21337 0.00417 -0.21198 -0.00278 C -0.2092 -0.01597 -0.2007 -0.02639 -0.19757 -0.03981 C -0.20972 -0.04537 -0.22101 -0.02315 -0.23195 -0.01829 C -0.2342 -0.01389 -0.2349 -0.01181 -0.23785 -0.00856 C -0.23906 -0.00694 -0.24358 -0.00394 -0.24202 -0.00463 C -0.2382 -0.00671 -0.23455 -0.01019 -0.23056 -0.0125 C -0.22205 -0.01759 -0.21337 -0.02153 -0.20469 -0.02616 C -0.20122 -0.02824 -0.19462 -0.03194 -0.19462 -0.03171 C -0.19375 -0.0338 -0.19288 -0.03588 -0.19184 -0.03773 C -0.19097 -0.03912 -0.1882 -0.04028 -0.18889 -0.04167 C -0.19011 -0.04398 -0.19271 -0.04282 -0.19462 -0.04375 C -0.19861 -0.04537 -0.20208 -0.04792 -0.20608 -0.04954 C -0.22292 -0.05625 -0.24063 -0.05741 -0.25799 -0.06111 C -0.23663 -0.0669 -0.21354 -0.06713 -0.19184 -0.06713 Z " pathEditMode="fixed" rAng="0" ptsTypes="ffffffffffffffffffffffffffffffffffffffffffffffffffff">
                                      <p:cBhvr>
                                        <p:cTn id="52" dur="7000" fill="hold"/>
                                        <p:tgtEl>
                                          <p:spTgt spid="73746"/>
                                        </p:tgtEl>
                                        <p:attrNameLst>
                                          <p:attrName>ppt_x</p:attrName>
                                          <p:attrName>ppt_y</p:attrName>
                                        </p:attrNameLst>
                                      </p:cBhvr>
                                      <p:rCtr x="-300" y="1200"/>
                                    </p:animMotion>
                                  </p:childTnLst>
                                </p:cTn>
                              </p:par>
                              <p:par>
                                <p:cTn id="53" presetID="0" presetClass="path" presetSubtype="0" repeatCount="indefinite" autoRev="1" fill="hold" nodeType="withEffect">
                                  <p:stCondLst>
                                    <p:cond delay="0"/>
                                  </p:stCondLst>
                                  <p:childTnLst>
                                    <p:animMotion origin="layout" path="M -0.07378 0.15764 C -0.07517 0.14398 -0.07639 0.13264 -0.08055 0.11991 C -0.08159 0.11158 -0.08229 0.08959 -0.08541 0.1132 C -0.08455 0.13079 -0.08281 0.16435 -0.07691 0.18218 C -0.0717 0.19885 -0.06545 0.21505 -0.06215 0.2331 C -0.05903 0.25 -0.05607 0.26783 -0.05208 0.28449 C -0.05139 0.28959 -0.05173 0.29514 -0.05052 0.29977 C -0.04878 0.30602 -0.04375 0.3176 -0.04375 0.31783 C -0.0368 0.28773 -0.0335 0.2507 -0.04722 0.22431 C -0.05139 0.20672 -0.05087 0.18889 -0.05868 0.17315 C -0.0592 0.17084 -0.05955 0.16852 -0.06041 0.16644 C -0.06128 0.16343 -0.06302 0.16088 -0.06389 0.15764 C -0.06771 0.1419 -0.06632 0.12616 -0.07205 0.11088 C -0.09809 0.17037 -0.08715 0.25255 -0.07552 0.3176 C -0.0743 0.3132 -0.07343 0.3088 -0.07205 0.3044 C -0.06996 0.29699 -0.06545 0.28241 -0.06545 0.28264 C -0.06128 0.25255 -0.05868 0.21667 -0.07205 0.19098 C -0.07968 0.16042 -0.08159 0.12963 -0.08403 0.09769 C -0.09323 0.11019 -0.08715 0.10139 -0.09878 0.12431 C -0.10104 0.12871 -0.10555 0.13773 -0.10555 0.13797 C -0.10712 0.14931 -0.10868 0.15903 -0.11389 0.16875 C -0.11441 0.17107 -0.11684 0.17408 -0.11545 0.17547 C -0.11354 0.17685 -0.11093 0.17385 -0.10868 0.17315 C -0.1059 0.17223 -0.10312 0.17176 -0.10052 0.17107 C -0.09514 0.16366 -0.08767 0.16204 -0.08055 0.15996 C -0.05312 0.16713 -0.06944 0.1625 -0.03212 0.17547 C -0.02882 0.17662 -0.02569 0.17894 -0.02222 0.17986 C -0.01718 0.18125 -0.00208 0.18218 -0.00712 0.18218 C -0.02378 0.18218 -0.04045 0.18056 -0.05694 0.17986 C -0.05642 0.17385 -0.05573 0.16806 -0.05555 0.16204 C -0.05468 0.14861 -0.05468 0.13519 -0.05382 0.12199 C -0.05347 0.11968 -0.05052 0.11644 -0.05208 0.11551 C -0.05382 0.11435 -0.05521 0.11852 -0.05694 0.11991 C -0.06007 0.12616 -0.06163 0.13218 -0.06545 0.13773 C -0.06944 0.15093 -0.07066 0.16482 -0.07552 0.17755 C -0.06857 0.1963 -0.05903 0.20533 -0.04878 0.21991 C -0.04236 0.22894 -0.03663 0.23912 -0.03055 0.24885 C -0.02482 0.2581 -0.01927 0.26111 -0.01389 0.2713 C -0.01753 0.25047 -0.03437 0.2301 -0.04375 0.2132 C -0.04722 0.20672 -0.05382 0.19329 -0.05382 0.19352 C -0.05555 0.18195 -0.05486 0.17732 -0.06215 0.17107 C -0.06944 0.17176 -0.07673 0.17153 -0.08403 0.17315 C -0.0908 0.17477 -0.09878 0.18426 -0.10555 0.18866 C -0.11007 0.19491 -0.11458 0.19815 -0.12048 0.20209 C -0.12951 0.21783 -0.12587 0.20949 -0.12048 0.20648 C -0.1184 0.20533 -0.11614 0.2051 -0.11389 0.2044 C -0.10468 0.1919 -0.08837 0.18496 -0.07552 0.18218 C -0.07552 0.18241 -0.07778 0.18797 -0.07882 0.19098 C -0.08333 0.23079 -0.08125 0.26783 -0.07205 0.30648 C -0.06562 0.30371 -0.06545 0.30579 -0.06545 0.29352 C -0.06545 0.26273 -0.06562 0.22755 -0.07205 0.19769 C -0.07257 0.19098 -0.07378 0.18426 -0.07378 0.17755 C -0.07378 0.17223 -0.07343 0.18843 -0.07205 0.19329 C -0.07031 0.20047 -0.06649 0.20648 -0.06389 0.2132 C -0.05555 0.23357 -0.05816 0.23079 -0.04722 0.25093 C -0.04132 0.26158 -0.02882 0.28241 -0.02882 0.28264 C -0.02778 0.28611 -0.02673 0.28982 -0.02552 0.29352 C -0.02448 0.29653 -0.02187 0.30533 -0.02222 0.30209 C -0.02552 0.26343 -0.04184 0.23056 -0.06041 0.20209 C -0.06163 0.19468 -0.06076 0.18611 -0.06389 0.17986 C -0.06475 0.17755 -0.0651 0.17315 -0.06718 0.17315 C -0.06892 0.17315 -0.06684 0.17824 -0.06545 0.17986 C -0.06076 0.18519 -0.05521 0.1882 -0.05052 0.19329 C -0.04635 0.19792 -0.04323 0.2044 -0.03889 0.2088 C -0.0342 0.21343 -0.02847 0.21551 -0.02378 0.21991 C -0.01701 0.22616 -0.01371 0.2338 -0.00555 0.23773 C -0.01302 0.22385 -0.02899 0.2132 -0.04045 0.2044 C -0.05173 0.18403 -0.05573 0.18496 -0.04375 0.18866 C -0.03593 0.19398 -0.02778 0.19815 -0.02048 0.2044 C 0.02657 0.24537 -0.03784 0.2 0.01111 0.23542 C 0.01875 0.24098 0.03455 0.25093 0.03455 0.25116 C 0.02743 0.23635 0.01858 0.2331 0.00782 0.22431 C 0.00313 0.22037 -0.00104 0.21505 -0.00555 0.21088 C -0.01371 0.20324 -0.02222 0.19607 -0.03055 0.18866 C -0.03281 0.18658 -0.03715 0.18218 -0.03715 0.18241 C -0.04149 0.17338 -0.04531 0.17361 -0.05052 0.16644 C -0.03403 0.16135 -0.03802 0.16181 -0.00885 0.16644 C -0.00625 0.1669 0.00035 0.17199 -0.00208 0.17107 C -0.00903 0.16875 -0.01545 0.16505 -0.02222 0.16204 C -0.03194 0.15764 -0.05208 0.15093 -0.05208 0.15116 C -0.04965 0.14954 -0.04757 0.14769 -0.04548 0.14653 C -0.04357 0.14537 -0.0408 0.14584 -0.03889 0.14422 C -0.03559 0.14121 -0.03333 0.13681 -0.03055 0.1331 C -0.02934 0.13172 -0.02708 0.12871 -0.02708 0.12894 C -0.02517 0.1206 -0.02343 0.11968 -0.03212 0.12431 C -0.04305 0.13033 -0.04965 0.14121 -0.05868 0.15093 C -0.05989 0.15394 -0.06389 0.16204 -0.06215 0.15996 C -0.04965 0.14398 -0.03854 0.11713 -0.02378 0.1044 C -0.01753 0.0919 -0.02448 0.10232 -0.01389 0.0956 C -0.0125 0.09468 -0.01163 0.0926 -0.01041 0.09121 C -0.00607 0.08658 -0.00399 0.08588 0.00122 0.08241 C -0.00156 0.08172 -0.00434 0.07894 -0.00712 0.0801 C -0.01545 0.08357 -0.03055 0.0956 -0.03055 0.09584 C -0.03385 0.09977 -0.03698 0.10463 -0.04045 0.1088 C -0.04305 0.11204 -0.04635 0.11435 -0.04878 0.1176 C -0.04913 0.11806 -0.05694 0.13102 -0.05694 0.13125 C -0.05746 0.13403 -0.05659 0.14121 -0.05868 0.13982 C -0.06128 0.13797 -0.06041 0.13241 -0.06041 0.12871 C -0.06041 0.10903 -0.05816 0.07871 -0.05694 0.05764 C -0.05746 0.05093 -0.05521 0.04236 -0.05868 0.03773 C -0.06128 0.03426 -0.06093 0.04653 -0.06215 0.05093 C -0.06371 0.05741 -0.06389 0.06459 -0.06545 0.0713 C -0.06736 0.09584 -0.06944 0.11644 -0.07031 0.14213 C -0.07378 0.13912 -0.07691 0.13565 -0.08055 0.1331 C -0.08229 0.13195 -0.08403 0.13218 -0.08541 0.13102 C -0.08889 0.12848 -0.09809 0.11806 -0.09531 0.12199 C -0.08715 0.13357 -0.09843 0.11713 -0.08715 0.13773 C -0.07968 0.15139 -0.07031 0.16088 -0.06389 0.17547 C -0.07378 0.17963 -0.06597 0.17801 -0.08229 0.16875 C -0.09409 0.16181 -0.10659 0.15973 -0.11875 0.15324 C -0.10764 0.1706 -0.09618 0.17848 -0.08229 0.19098 C -0.06284 0.20787 -0.04791 0.22917 -0.06041 0.2044 C -0.06128 0.20255 -0.0625 0.20139 -0.06389 0.19977 C -0.0625 0.21019 -0.06337 0.2213 -0.06041 0.23102 C -0.05868 0.23611 -0.04392 0.26551 -0.03889 0.2757 C -0.04236 0.25255 -0.04062 0.25093 -0.05208 0.23102 C -0.0875 0.16945 -0.07326 0.20648 -0.08403 0.17755 C -0.07899 0.20903 -0.07378 0.225 -0.06389 0.25324 C -0.05694 0.27269 -0.05833 0.26435 -0.05052 0.2801 C -0.04739 0.28588 -0.04218 0.29769 -0.04218 0.29815 C -0.04062 0.30787 -0.03732 0.31435 -0.03541 0.32454 C -0.03194 0.30463 -0.03177 0.30949 -0.04045 0.27778 C -0.04375 0.26505 -0.05382 0.24213 -0.05382 0.24236 C -0.05607 0.22732 -0.05989 0.21389 -0.06389 0.19977 C -0.06684 0.17431 -0.06371 0.19607 -0.06718 0.17986 C -0.06771 0.17685 -0.06857 0.17107 -0.06857 0.1713 " pathEditMode="fixed" rAng="0" ptsTypes="AAAAAAAAAAAAAAAAAAAAAAAAAAAAAAAAAAAAAAAAAAAAAAAAAAAAAAAAAAAAAAAAAAAAAAAAAAAAAAAAAAAAAAAAAAAAAAAAAAAAAAAAAAAAAAAAAAAAAAAAAAAAAA">
                                      <p:cBhvr>
                                        <p:cTn id="54" dur="500" fill="hold"/>
                                        <p:tgtEl>
                                          <p:spTgt spid="73764"/>
                                        </p:tgtEl>
                                        <p:attrNameLst>
                                          <p:attrName>ppt_x</p:attrName>
                                          <p:attrName>ppt_y</p:attrName>
                                        </p:attrNameLst>
                                      </p:cBhvr>
                                      <p:rCtr x="2800" y="2300"/>
                                    </p:animMotion>
                                  </p:childTnLst>
                                </p:cTn>
                              </p:par>
                              <p:par>
                                <p:cTn id="55" presetID="0" presetClass="path" presetSubtype="0" repeatCount="indefinite" autoRev="1" fill="hold" nodeType="withEffect">
                                  <p:stCondLst>
                                    <p:cond delay="0"/>
                                  </p:stCondLst>
                                  <p:childTnLst>
                                    <p:animMotion origin="layout" path="M -0.20052 0.21852 C -0.18837 0.23472 -0.17934 0.24815 -0.16389 0.26065 C -0.15365 0.26898 -0.14236 0.27593 -0.13212 0.28496 C -0.12361 0.2676 -0.13437 0.24885 -0.14392 0.23635 C -0.14896 0.2294 -0.15538 0.22847 -0.16215 0.22523 C -0.17396 0.21991 -0.18507 0.21366 -0.19722 0.20949 C -0.19896 0.19954 -0.20451 0.1875 -0.20885 0.17847 C -0.21059 0.17107 -0.21371 0.16806 -0.21545 0.16065 C -0.21858 0.17685 -0.21719 0.22639 -0.20052 0.23403 C -0.1974 0.22199 -0.19462 0.21135 -0.18542 0.20741 C -0.17812 0.19769 -0.17083 0.19051 -0.16215 0.18287 C -0.16042 0.18148 -0.15885 0.17986 -0.15712 0.17847 C -0.15538 0.17709 -0.15208 0.17408 -0.15208 0.17431 C -0.14653 0.16297 -0.14427 0.16181 -0.16545 0.17176 C -0.16805 0.17292 -0.16979 0.17662 -0.17222 0.17847 C -0.18385 0.18704 -0.18333 0.18449 -0.19375 0.19838 C -0.19653 0.20209 -0.20208 0.20949 -0.20208 0.20972 C -0.18264 0.21621 -0.16371 0.22431 -0.14392 0.22732 C -0.18073 0.22917 -0.21528 0.23172 -0.25208 0.22963 C -0.23524 0.22199 -0.24149 0.22685 -0.23212 0.21852 C -0.22656 0.21922 -0.21996 0.21621 -0.21545 0.2206 C -0.21458 0.22153 -0.2217 0.23959 -0.22222 0.24074 C -0.22517 0.26227 -0.22535 0.28102 -0.22378 0.30278 C -0.21371 0.28148 -0.2191 0.29005 -0.20885 0.27593 C -0.20712 0.26945 -0.2066 0.2669 -0.20382 0.26065 C -0.20121 0.25463 -0.19549 0.24283 -0.19549 0.24306 C -0.19496 0.23982 -0.19601 0.2338 -0.19375 0.23403 C -0.17934 0.23542 -0.15035 0.26065 -0.14045 0.26713 C -0.1059 0.29074 -0.11458 0.28102 -0.08385 0.30486 C -0.07483 0.31181 -0.05712 0.32732 -0.05712 0.32755 C -0.06267 0.30556 -0.08871 0.29468 -0.10208 0.28496 C -0.12448 0.26852 -0.1467 0.24607 -0.17222 0.24074 C -0.18455 0.23264 -0.19861 0.23565 -0.16545 0.23172 C -0.15365 0.22685 -0.14792 0.22385 -0.13385 0.2206 C -0.14878 0.21227 -0.16042 0.19653 -0.17552 0.18959 C -0.17882 0.19028 -0.18385 0.18797 -0.18542 0.1919 C -0.18871 0.20093 -0.17465 0.21968 -0.17222 0.22292 C -0.15521 0.2456 -0.16319 0.23033 -0.14878 0.25185 C -0.14149 0.26297 -0.12899 0.28912 -0.11875 0.29815 C -0.12691 0.28287 -0.13177 0.28635 -0.14392 0.27824 C -0.15764 0.26898 -0.16996 0.25648 -0.18385 0.24746 C -0.18715 0.24306 -0.19045 0.23843 -0.19375 0.23403 C -0.19531 0.23195 -0.19479 0.22824 -0.19549 0.22523 C -0.19722 0.2176 -0.19844 0.2081 -0.20052 0.2007 C -0.20295 0.1919 -0.20903 0.17801 -0.21389 0.17176 C -0.22726 0.17801 -0.21701 0.19838 -0.21042 0.20741 C -0.20851 0.20996 -0.20608 0.21204 -0.20382 0.21412 C -0.20052 0.21713 -0.19375 0.22292 -0.19375 0.22315 C -0.1901 0.2382 -0.19375 0.21922 -0.19375 0.24074 C -0.19375 0.24908 -0.18646 0.26204 -0.18212 0.26713 C -0.17795 0.27222 -0.17326 0.27616 -0.16875 0.28056 C -0.16649 0.28264 -0.16389 0.29306 -0.16389 0.28935 C -0.16389 0.28125 -0.17135 0.26829 -0.17552 0.26297 C -0.18507 0.25023 -0.19618 0.24028 -0.20382 0.22523 C -0.20278 0.23658 -0.2026 0.24584 -0.19878 0.25625 C -0.19097 0.27709 -0.175 0.28843 -0.16719 0.30926 C -0.16128 0.29746 -0.16771 0.29213 -0.17378 0.28056 C -0.1809 0.26713 -0.1901 0.25672 -0.19878 0.24514 C -0.20451 0.2375 -0.20885 0.22963 -0.21545 0.22292 C -0.21788 0.21366 -0.22187 0.20903 -0.22552 0.2007 C -0.23038 0.18982 -0.23212 0.17824 -0.23889 0.16968 C -0.23993 0.17338 -0.24288 0.17685 -0.24219 0.18079 C -0.23976 0.19352 -0.23264 0.19722 -0.22552 0.20301 C -0.22448 0.2051 -0.22344 0.20741 -0.22222 0.20949 C -0.22118 0.21111 -0.21875 0.21204 -0.21875 0.21412 C -0.21875 0.21736 -0.22118 0.21991 -0.22222 0.22292 C -0.22535 0.23264 -0.22951 0.23866 -0.23385 0.24746 C -0.22014 0.25093 -0.2092 0.24375 -0.19878 0.23172 C -0.19305 0.225 -0.18871 0.21158 -0.18055 0.20949 C -0.1691 0.20648 -0.15712 0.20741 -0.14549 0.2051 C -0.13924 0.20394 -0.12708 0.2007 -0.12708 0.20093 C -0.12552 0.19838 -0.12083 0.19653 -0.12222 0.19398 C -0.12691 0.18542 -0.14635 0.18241 -0.15208 0.18079 C -0.16632 0.17107 -0.17153 0.16898 -0.18715 0.17176 C -0.19392 0.17616 -0.19792 0.17778 -0.20052 0.18727 C -0.19809 0.20023 -0.19514 0.20047 -0.18715 0.20741 C -0.19028 0.2081 -0.21528 0.21181 -0.20052 0.21852 Z " pathEditMode="fixed" rAng="0" ptsTypes="fffffffffffffffffffffffffffffffffffffffffffffffffffffffffffffffffffffffffffff">
                                      <p:cBhvr>
                                        <p:cTn id="56" dur="500" fill="hold"/>
                                        <p:tgtEl>
                                          <p:spTgt spid="73761"/>
                                        </p:tgtEl>
                                        <p:attrNameLst>
                                          <p:attrName>ppt_x</p:attrName>
                                          <p:attrName>ppt_y</p:attrName>
                                        </p:attrNameLst>
                                      </p:cBhvr>
                                      <p:rCtr x="4600" y="2500"/>
                                    </p:animMotion>
                                  </p:childTnLst>
                                </p:cTn>
                              </p:par>
                              <p:par>
                                <p:cTn id="57" presetID="0" presetClass="path" presetSubtype="0" repeatCount="indefinite" autoRev="1" fill="hold" nodeType="withEffect">
                                  <p:stCondLst>
                                    <p:cond delay="0"/>
                                  </p:stCondLst>
                                  <p:childTnLst>
                                    <p:animMotion origin="layout" path="M 0.03229 0.30671 C 0.00278 0.30601 -0.08507 0.31805 -0.03924 0.29444 C -0.02274 0.29513 -0.00643 0.29537 0.01007 0.29652 C 0.01215 0.29676 0.01423 0.29838 0.01632 0.29861 C 0.04114 0.30023 0.0908 0.30254 0.0908 0.30277 C 0.09844 0.30185 0.10607 0.30347 0.11319 0.30046 C 0.11493 0.3 0.11146 0.29606 0.11007 0.29444 C 0.10868 0.29305 0.10677 0.29282 0.10521 0.29213 C 0.07864 0.29375 0.05087 0.29699 0.0243 0.29213 C 0.02187 0.29166 0.01753 0.28217 0.01632 0.27963 C 0.01389 0.26666 0.0125 0.26273 0.01632 0.2456 C 0.01666 0.24375 0.01857 0.24838 0.01944 0.25 C 0.02066 0.25208 0.0217 0.25416 0.02274 0.25625 C 0.02517 0.26967 0.02708 0.28287 0.02899 0.29652 C 0.02951 0.32176 0.0283 0.34722 0.03055 0.37245 C 0.03073 0.37453 0.03403 0.37546 0.03541 0.37453 C 0.0375 0.37268 0.0375 0.36875 0.03854 0.36597 C 0.03941 0.30069 0.03819 0.29398 0.0434 0.25 C 0.05139 0.25208 0.05503 0.25 0.05764 0.26041 C 0.05625 0.27546 0.05243 0.29722 0.0401 0.30254 C 0.04375 0.33217 0.05156 0.34791 0.06875 0.36805 C 0.0743 0.375 0.08038 0.38101 0.08611 0.38726 C 0.08767 0.38888 0.08785 0.39189 0.08923 0.39351 C 0.09062 0.3949 0.09253 0.3949 0.0941 0.3956 C 0.1033 0.39166 0.10521 0.3787 0.10052 0.36597 C 0.09375 0.34791 0.06771 0.33819 0.05764 0.32384 C 0.05208 0.3162 0.05104 0.3081 0.0434 0.30463 C 0.0368 0.30671 0.0316 0.3081 0.02587 0.31319 C 0.0217 0.32152 0.01406 0.32476 0.00833 0.33217 C 0.00607 0.34143 0.00226 0.34884 -0.00278 0.35555 C -0.00695 0.37245 -0.01094 0.37129 0.00521 0.36805 C 0.00972 0.3618 0.01493 0.3581 0.01944 0.35115 C 0.02587 0.3412 0.02969 0.32777 0.03229 0.31527 C 0.02812 0.2949 0.02882 0.27245 0.03385 0.25208 C 0.04653 0.25625 0.04132 0.25162 0.03854 0.28171 C 0.03837 0.28379 0.03559 0.28888 0.03698 0.28796 C 0.0401 0.28564 0.04236 0.28078 0.04496 0.27731 C 0.05052 0.2699 0.05989 0.26875 0.06719 0.26689 C 0.07291 0.26759 0.07882 0.26805 0.08455 0.26898 C 0.08767 0.26944 0.09288 0.26713 0.0941 0.27106 C 0.09705 0.28078 0.07344 0.28588 0.07344 0.28611 C 0.06458 0.29375 0.05989 0.29282 0.04809 0.29444 C 0.05833 0.29861 0.06771 0.30509 0.07812 0.30902 C 0.08472 0.31134 0.10798 0.31527 0.10833 0.31527 C 0.11649 0.3206 0.12621 0.31944 0.11163 0.32384 C 0.10052 0.32106 0.08923 0.31875 0.07812 0.31527 C 0.0684 0.31203 0.06059 0.30439 0.05121 0.30046 C 0.05087 0.30023 0.04305 0.29259 0.04166 0.29444 C 0.04062 0.2956 0.04375 0.29722 0.04496 0.29861 C 0.04653 0.30023 0.04826 0.30092 0.04965 0.30254 C 0.05607 0.30972 0.06198 0.31574 0.07031 0.31944 C 0.07882 0.32731 0.09062 0.33101 0.10052 0.33426 C 0.10434 0.35 0.1125 0.35347 0.12274 0.3618 C 0.12604 0.36435 0.12916 0.36713 0.13229 0.37037 C 0.13437 0.37245 0.14114 0.37592 0.13854 0.37638 C 0.13125 0.37824 0.12378 0.37523 0.11632 0.37453 C 0.11128 0.37268 0.10069 0.36898 0.09566 0.36597 C 0.09271 0.36412 0.08403 0.35463 0.08298 0.35347 C 0.07465 0.34629 0.06528 0.33935 0.05607 0.33426 C 0.05416 0.32685 0.05156 0.32546 0.04809 0.31944 C 0.04392 0.31273 0.04687 0.31319 0.0434 0.31319 " pathEditMode="fixed" rAng="0" ptsTypes="ffffffffffffffffffffffffffffffffffffffffffffffffffffffffffffA">
                                      <p:cBhvr>
                                        <p:cTn id="58" dur="500" fill="hold"/>
                                        <p:tgtEl>
                                          <p:spTgt spid="73763"/>
                                        </p:tgtEl>
                                        <p:attrNameLst>
                                          <p:attrName>ppt_x</p:attrName>
                                          <p:attrName>ppt_y</p:attrName>
                                        </p:attrNameLst>
                                      </p:cBhvr>
                                      <p:rCtr x="-400" y="1300"/>
                                    </p:animMotion>
                                  </p:childTnLst>
                                </p:cTn>
                              </p:par>
                              <p:par>
                                <p:cTn id="59" presetID="0" presetClass="path" presetSubtype="0" repeatCount="indefinite" autoRev="1" fill="hold" nodeType="withEffect">
                                  <p:stCondLst>
                                    <p:cond delay="0"/>
                                  </p:stCondLst>
                                  <p:childTnLst>
                                    <p:animMotion origin="layout" path="M -0.00556 0.24282 C 0.02483 0.24467 0.05521 0.24838 0.08524 0.25324 C 0.00625 0.25555 0.02587 0.2581 -0.04826 0.24907 C -0.07031 0.24629 -0.09115 0.23865 -0.11337 0.23634 C -0.11753 0.23495 -0.12917 0.23217 -0.11007 0.23217 C -0.08767 0.23217 -0.06545 0.23356 -0.04323 0.23426 C -0.03628 0.23356 -0.02621 0.24004 -0.02257 0.23217 C -0.00746 0.19768 -0.03194 0.1625 -0.01493 0.19838 C -0.01371 0.20393 -0.0125 0.20972 -0.01146 0.21527 C -0.01094 0.21805 -0.0099 0.22361 -0.0099 0.22384 C -0.00087 0.22013 0.00556 0.21782 0.01233 0.20879 C 0.01788 0.20138 0.01701 0.19722 0.02483 0.19398 C 0.02691 0.19213 0.03281 0.18796 0.03281 0.18356 C 0.03281 0.18148 0.03073 0.18611 0.02969 0.18773 C 0.02847 0.18958 0.02743 0.19189 0.02622 0.19398 C 0.02448 0.19768 0.02222 0.20115 0.02014 0.20463 C 0.01285 0.21551 0.00469 0.22638 0.00104 0.24051 C 0.01684 0.26597 0.04896 0.29953 0.07413 0.31018 C 0.05851 0.2949 0.04063 0.28796 0.02344 0.27662 C 0.01302 0.27013 0.00556 0.26041 -0.00556 0.25532 C 0.00104 0.2824 -0.00642 0.25694 0.00243 0.27453 C 0.00885 0.28634 0.01267 0.29861 0.01823 0.31018 C 0.02049 0.31388 0.01354 0.30439 0.01042 0.30185 C 0.00764 0.29907 0.00451 0.29629 0.00104 0.29351 C -0.00156 0.2912 -0.00434 0.28958 -0.00694 0.28726 C -0.01267 0.28217 -0.01493 0.27662 -0.01944 0.27013 C -0.02726 0.27546 -0.03073 0.28356 -0.03698 0.29143 C -0.04028 0.3 -0.04184 0.30277 -0.04826 0.3081 C -0.04878 0.31018 -0.04826 0.31504 -0.04965 0.31435 C -0.05208 0.31342 -0.05312 0.30902 -0.05295 0.30601 C -0.05243 0.30301 -0.04983 0.30162 -0.04826 0.29953 C -0.03628 0.28564 -0.02187 0.27777 -0.0099 0.26388 C -0.00556 0.25856 0.00243 0.24699 0.00243 0.24722 C 0.00104 0.2456 -0.00035 0.24282 -0.00208 0.24282 C -0.00885 0.24282 -0.02483 0.25717 -0.03212 0.25972 C -0.05312 0.26689 -0.07569 0.26805 -0.0974 0.27245 C -0.10521 0.27592 -0.11042 0.28009 -0.11788 0.28495 C -0.11892 0.28634 -0.11979 0.28819 -0.12118 0.28935 C -0.12257 0.29097 -0.12778 0.29351 -0.12587 0.29351 C -0.10295 0.29351 -0.07865 0.28495 -0.05608 0.28078 C -0.04427 0.27569 -0.04323 0.26388 -0.03368 0.25972 C -0.03351 0.25902 -0.03142 0.2456 -0.02743 0.24907 C -0.02448 0.25162 -0.02413 0.25763 -0.02257 0.2618 C -0.02014 0.27569 -0.02101 0.28912 -0.01632 0.30185 C -0.01215 0.34143 -0.01753 0.29861 -0.01354 0.2618 C -0.01302 0.25949 -0.0099 0.26041 -0.00833 0.25972 C -0.00556 0.25833 -0.00312 0.25648 -0.00035 0.25532 C 0.01285 0.25 0.01806 0.25069 0.03281 0.24907 C 0.04601 0.2456 0.04826 0.24583 0.0599 0.24051 C 0.06267 0.23935 0.06528 0.23773 0.06788 0.23634 C 0.06944 0.23564 0.07413 0.23426 0.07257 0.23426 C 0.0467 0.23564 0.02066 0.23842 -0.00556 0.24051 C -0.01354 0.24236 -0.02153 0.24305 -0.02743 0.25115 " pathEditMode="fixed" rAng="0" ptsTypes="ffffffffffffffffffffffffffffffffffffffffffffffffffffA">
                                      <p:cBhvr>
                                        <p:cTn id="60" dur="500" fill="hold"/>
                                        <p:tgtEl>
                                          <p:spTgt spid="73742"/>
                                        </p:tgtEl>
                                        <p:attrNameLst>
                                          <p:attrName>ppt_x</p:attrName>
                                          <p:attrName>ppt_y</p:attrName>
                                        </p:attrNameLst>
                                      </p:cBhvr>
                                      <p:rCtr x="-1600" y="900"/>
                                    </p:animMotion>
                                  </p:childTnLst>
                                </p:cTn>
                              </p:par>
                              <p:par>
                                <p:cTn id="61" presetID="0" presetClass="path" presetSubtype="0" repeatCount="indefinite" autoRev="1" fill="hold" nodeType="withEffect">
                                  <p:stCondLst>
                                    <p:cond delay="0"/>
                                  </p:stCondLst>
                                  <p:childTnLst>
                                    <p:animMotion origin="layout" path="M -0.16389 0.15579 C -0.17327 0.15787 -0.17969 0.1625 -0.18611 0.17269 C -0.18941 0.17778 -0.19063 0.18473 -0.1941 0.18959 C -0.19514 0.19098 -0.20834 0.20903 -0.20365 0.20672 C -0.19011 0.19977 -0.17917 0.1919 -0.16702 0.18125 C -0.15521 0.17084 -0.1467 0.15949 -0.13212 0.15579 C -0.12813 0.15301 -0.12344 0.15232 -0.11945 0.14954 C -0.11615 0.14723 -0.11285 0.13889 -0.10834 0.13473 C -0.11997 0.12963 -0.1375 0.13704 -0.14966 0.14098 C -0.15174 0.14236 -0.15382 0.14653 -0.15591 0.14514 C -0.15764 0.14398 -0.15417 0.14051 -0.15278 0.13889 C -0.14844 0.13403 -0.14323 0.13033 -0.13854 0.12616 C -0.13629 0.12431 -0.13559 0.12037 -0.13368 0.11783 C -0.13177 0.11528 -0.12952 0.11343 -0.12743 0.11135 C -0.12275 0.09306 -0.12084 0.09746 -0.13698 0.10301 C -0.14688 0.11088 -0.15782 0.12246 -0.16858 0.12824 C -0.16598 0.11389 -0.16545 0.11412 -0.17657 0.11135 C -0.18802 0.10023 -0.17761 0.1088 -0.1941 0.1007 C -0.19636 0.09954 -0.20035 0.09352 -0.20035 0.09653 C -0.20035 0.1 -0.19618 0.1007 -0.1941 0.10301 C -0.17813 0.1213 -0.21042 0.09028 -0.17032 0.12616 C -0.16545 0.13056 -0.15434 0.13681 -0.15434 0.13704 C -0.16493 0.13959 -0.1691 0.13496 -0.17969 0.13264 C -0.18438 0.13033 -0.19844 0.12269 -0.20035 0.13264 C -0.20157 0.13912 -0.19098 0.13704 -0.18611 0.13889 C -0.18143 0.14051 -0.17657 0.14144 -0.17188 0.14306 C -0.1665 0.14491 -0.15591 0.14954 -0.15591 0.14977 C -0.17934 0.1507 -0.19202 0.14584 -0.2099 0.15787 C -0.21823 0.16968 -0.21407 0.16204 -0.1908 0.15787 C -0.18611 0.15695 -0.18125 0.15648 -0.17657 0.15579 C -0.16719 0.15232 -0.1592 0.1463 -0.14966 0.14954 C -0.12778 0.17361 -0.10886 0.20486 -0.08125 0.21713 C -0.08837 0.20556 -0.08681 0.20602 -0.09723 0.19815 C -0.10243 0.19422 -0.11302 0.1875 -0.11302 0.18773 C -0.11771 0.17848 -0.12275 0.17523 -0.13056 0.17061 C -0.13681 0.1669 -0.14966 0.15996 -0.14966 0.16019 C -0.1382 0.15695 -0.12865 0.16181 -0.11789 0.16644 C -0.08681 0.16482 -0.08698 0.16713 -0.06702 0.15996 C -0.075 0.14491 -0.09219 0.14561 -0.10521 0.14306 C -0.11268 0.14375 -0.11997 0.14514 -0.12743 0.14514 C -0.13229 0.14514 -0.11771 0.14398 -0.11302 0.14306 C -0.10365 0.14121 -0.09879 0.13936 -0.0908 0.13681 C -0.08698 0.13334 -0.08351 0.13311 -0.08768 0.12616 C -0.0915 0.11968 -0.10521 0.11783 -0.10521 0.11806 C -0.11268 0.11852 -0.12014 0.11829 -0.12743 0.11991 C -0.12969 0.12037 -0.13177 0.12246 -0.13368 0.12408 C -0.1349 0.12523 -0.13698 0.13033 -0.13698 0.12824 C -0.13698 0.1257 -0.13473 0.12408 -0.13368 0.12199 C -0.12952 0.10486 -0.13716 0.08704 -0.14966 0.08172 C -0.16077 0.10209 -0.15261 0.09838 -0.15434 0.13264 C -0.15452 0.13473 -0.15643 0.12963 -0.15747 0.12824 C -0.16511 0.11806 -0.16823 0.11042 -0.17813 0.10718 C -0.18368 0.10232 -0.19566 0.09445 -0.19566 0.09468 C -0.20382 0.09723 -0.20469 0.09445 -0.19879 0.10926 C -0.19323 0.12315 -0.19045 0.11945 -0.18143 0.12408 C -0.17813 0.12593 -0.17518 0.12848 -0.17188 0.13033 C -0.17032 0.13125 -0.1658 0.13426 -0.16702 0.13264 C -0.16997 0.12871 -0.17587 0.12732 -0.17969 0.12616 C -0.18924 0.11806 -0.19306 0.12014 -0.20521 0.12199 C -0.20834 0.12824 -0.21129 0.13195 -0.21302 0.13889 C -0.20278 0.14468 -0.19375 0.14676 -0.18299 0.14954 C -0.16806 0.15926 -0.17657 0.1507 -0.17344 0.1919 C -0.16962 0.24236 -0.17292 0.22107 -0.16858 0.24653 C -0.15469 0.24005 -0.15226 0.22199 -0.14966 0.2044 C -0.15157 0.17061 -0.15122 0.18611 -0.15122 0.15787 " pathEditMode="fixed" rAng="0" ptsTypes="ffffffffffffffffffffffffffffffffffffffffffffffffffffffffffffffffA">
                                      <p:cBhvr>
                                        <p:cTn id="62" dur="500" fill="hold"/>
                                        <p:tgtEl>
                                          <p:spTgt spid="73755"/>
                                        </p:tgtEl>
                                        <p:attrNameLst>
                                          <p:attrName>ppt_x</p:attrName>
                                          <p:attrName>ppt_y</p:attrName>
                                        </p:attrNameLst>
                                      </p:cBhvr>
                                      <p:rCtr x="2100" y="800"/>
                                    </p:animMotion>
                                  </p:childTnLst>
                                </p:cTn>
                              </p:par>
                              <p:par>
                                <p:cTn id="63" presetID="0" presetClass="path" presetSubtype="0" repeatCount="indefinite" autoRev="1" fill="hold" nodeType="withEffect">
                                  <p:stCondLst>
                                    <p:cond delay="0"/>
                                  </p:stCondLst>
                                  <p:childTnLst>
                                    <p:animMotion origin="layout" path="M -0.11284 0.29722 C -0.11475 0.29976 -0.11649 0.30254 -0.11857 0.30486 C -0.12031 0.30694 -0.12274 0.3081 -0.12448 0.31041 C -0.13316 0.32152 -0.14027 0.33495 -0.15069 0.34398 C -0.15156 0.34583 -0.15243 0.34791 -0.15347 0.34953 C -0.15468 0.35162 -0.15989 0.35532 -0.15781 0.35532 C -0.15625 0.35532 -0.14635 0.34513 -0.14479 0.34398 C -0.13402 0.33518 -0.12777 0.33009 -0.11857 0.31967 C -0.11475 0.31527 -0.11267 0.30902 -0.1085 0.30486 C -0.09739 0.29282 -0.08142 0.29259 -0.0677 0.28981 C -0.06128 0.2868 -0.05659 0.28078 -0.05052 0.27662 C -0.04861 0.27291 -0.04652 0.26921 -0.04461 0.26551 C -0.04375 0.26388 -0.04166 0.26041 -0.04323 0.25972 C -0.04531 0.25833 -0.04809 0.26088 -0.05052 0.26157 C -0.05503 0.26458 -0.06527 0.27129 -0.0677 0.27453 C -0.07326 0.28171 -0.07013 0.27963 -0.07656 0.28217 C -0.08003 0.28657 -0.0868 0.29537 -0.0868 0.2956 C -0.08941 0.28148 -0.08698 0.2662 -0.08958 0.25231 C -0.09045 0.24791 -0.09461 0.24583 -0.09687 0.24282 C -0.09895 0.24004 -0.10573 0.23912 -0.10573 0.23935 C -0.10277 0.26203 -0.10503 0.25671 -0.09826 0.27291 C -0.09739 0.27476 -0.09618 0.27638 -0.09531 0.27847 C -0.09479 0.28032 -0.09253 0.28426 -0.09392 0.28402 C -0.10364 0.28263 -0.11267 0.27291 -0.12152 0.26921 C -0.10989 0.29351 -0.11805 0.28078 -0.09253 0.30301 C -0.08958 0.30532 -0.09878 0.29861 -0.10121 0.29537 C -0.11562 0.27662 -0.09461 0.30324 -0.11145 0.28588 C -0.11406 0.28333 -0.11579 0.27939 -0.11857 0.27662 C -0.12378 0.27129 -0.13073 0.27106 -0.13593 0.26551 C -0.14288 0.25833 -0.14826 0.24976 -0.15625 0.24467 C -0.15312 0.2574 -0.14722 0.26365 -0.14184 0.27453 C -0.14097 0.27662 -0.1401 0.2787 -0.13888 0.28032 C -0.13767 0.28194 -0.13281 0.28356 -0.13454 0.28402 C -0.14184 0.28541 -0.16632 0.27939 -0.17378 0.27847 C -0.17777 0.27291 -0.19687 0.27476 -0.19132 0.27662 C -0.1651 0.28518 -0.13784 0.28726 -0.11145 0.29351 C -0.10277 0.2956 -0.08524 0.29907 -0.08524 0.2993 C -0.10225 0.29976 -0.11909 0.29976 -0.13593 0.30092 C -0.14149 0.30138 -0.15208 0.30671 -0.15208 0.30694 C -0.15781 0.31157 -0.16267 0.31203 -0.16927 0.31412 C -0.17118 0.31435 -0.17725 0.3162 -0.17517 0.31597 C -0.12395 0.30601 -0.18038 0.31296 -0.1085 0.30671 C -0.10711 0.30532 -0.10364 0.30509 -0.10434 0.30301 C -0.10573 0.29814 -0.11423 0.30231 -0.11562 0.30301 C -0.12395 0.30995 -0.12482 0.30694 -0.12864 0.31967 C -0.12777 0.32338 -0.12795 0.32801 -0.12586 0.33078 C -0.12361 0.33402 -0.12013 0.33472 -0.11718 0.33634 C -0.10434 0.34351 -0.09114 0.34838 -0.07795 0.35532 C -0.07239 0.3581 -0.05763 0.36226 -0.05625 0.36273 C -0.05434 0.36319 -0.05052 0.36458 -0.05052 0.36481 C -0.05833 0.35416 -0.05208 0.36111 -0.0677 0.35138 C -0.0802 0.34375 -0.09253 0.33449 -0.10573 0.32893 C -0.10798 0.3162 -0.10989 0.31782 -0.09114 0.31782 C -0.07795 0.31782 -0.06493 0.32013 -0.05191 0.32152 C -0.00625 0.33888 -0.04774 0.32338 -0.00399 0.33819 C 0.00139 0.34004 0.0066 0.34189 0.01198 0.34398 C 0.01476 0.3449 0.02327 0.3493 0.02066 0.34768 C -0.00486 0.33217 -0.03263 0.31736 -0.06059 0.31041 C -0.06823 0.3037 -0.07482 0.30185 -0.06198 0.30092 C -0.04948 0.29976 -0.0368 0.29976 -0.0243 0.29907 C -0.0184 0.29398 -0.0118 0.29189 -0.00538 0.28773 C -0.02569 0.28495 -0.04618 0.28564 -0.06632 0.28217 C -0.06805 0.28194 -0.06336 0.28009 -0.06198 0.27847 C -0.06093 0.27731 -0.06007 0.27615 -0.0592 0.27453 C -0.05347 0.26574 -0.05086 0.25601 -0.046 0.24652 C -0.0434 0.2368 -0.0427 0.23888 -0.05625 0.24282 C -0.07066 0.24722 -0.07847 0.26203 -0.08958 0.27291 C -0.09062 0.27592 -0.09114 0.27939 -0.09253 0.28217 C -0.09375 0.28449 -0.09531 0.28958 -0.09687 0.28773 C -0.09878 0.28541 -0.09635 0.28148 -0.09531 0.27847 C -0.09392 0.27384 -0.08784 0.26412 -0.08524 0.25972 C -0.0809 0.24282 -0.08177 0.25231 -0.08524 0.23148 C -0.08698 0.24027 -0.09062 0.24745 -0.09253 0.25601 C -0.0934 0.25926 -0.09513 0.27407 -0.09531 0.27662 C -0.09757 0.26736 -0.1026 0.2618 -0.10711 0.25416 C -0.10781 0.25115 -0.1118 0.23148 -0.11007 0.26157 C -0.10989 0.26504 -0.10816 0.26782 -0.10711 0.27106 C -0.10573 0.27476 -0.10434 0.27847 -0.10277 0.28217 C -0.10086 0.28611 -0.09513 0.28935 -0.09687 0.29351 C -0.09809 0.29699 -0.10277 0.2912 -0.10573 0.28981 C -0.11163 0.2868 -0.11406 0.28101 -0.12013 0.27847 C -0.12291 0.27476 -0.12552 0.2706 -0.12864 0.26736 C -0.13055 0.26551 -0.13281 0.26388 -0.13454 0.26157 C -0.13541 0.26041 -0.13263 0.26296 -0.13177 0.26365 C -0.1276 0.26666 -0.11875 0.27037 -0.11284 0.27291 C -0.12448 0.27801 -0.13593 0.27662 -0.14757 0.28032 C -0.13645 0.28379 -0.12552 0.28888 -0.11423 0.29166 C -0.11545 0.30347 -0.11649 0.31736 -0.11857 0.32893 C -0.1217 0.34745 -0.12916 0.36527 -0.12725 0.38518 C -0.12708 0.3875 -0.12534 0.38125 -0.12448 0.37939 C -0.11875 0.35324 -0.11441 0.33032 -0.11284 0.30301 C -0.11076 0.31805 -0.10711 0.33101 -0.10277 0.34583 C -0.1026 0.34768 -0.10052 0.36365 -0.09982 0.36643 C -0.0993 0.36898 -0.09774 0.37129 -0.09687 0.37384 C -0.09618 0.37569 -0.096 0.37754 -0.09531 0.37939 C -0.09201 0.34838 -0.09531 0.34676 -0.09531 0.30671 C -0.09531 0.30092 -0.09375 0.31782 -0.09253 0.32338 C -0.08854 0.34351 -0.09236 0.33032 -0.08229 0.34583 C -0.06909 0.36666 -0.05763 0.39004 -0.04323 0.40972 C -0.0427 0.41157 -0.04323 0.41527 -0.04166 0.41527 C -0.04027 0.41527 -0.0401 0.41157 -0.04027 0.40972 C -0.04114 0.40254 -0.0427 0.3956 -0.04461 0.38888 C -0.04895 0.37361 -0.05486 0.36365 -0.06354 0.35138 C -0.071 0.34051 -0.07899 0.33032 -0.0868 0.31967 C -0.08906 0.3162 -0.09739 0.31041 -0.09392 0.31041 C -0.08715 0.31041 -0.08142 0.31597 -0.075 0.31967 C -0.05902 0.32847 -0.04583 0.33819 -0.03316 0.35324 C -0.02621 0.36111 -0.02968 0.36018 -0.02291 0.36273 C -0.01927 0.36412 -0.01145 0.36643 -0.01145 0.36666 C -0.02743 0.34861 -0.05763 0.33101 -0.07795 0.32152 C -0.08593 0.31111 -0.08385 0.31597 -0.0868 0.30856 " pathEditMode="fixed" rAng="0" ptsTypes="ffffffffffffffffffffffffffffffffffffffffffffffffffffffffffffffffffffffffffffffffffffffffffffffffffffffffffffffA">
                                      <p:cBhvr>
                                        <p:cTn id="64" dur="500" fill="hold"/>
                                        <p:tgtEl>
                                          <p:spTgt spid="73756"/>
                                        </p:tgtEl>
                                        <p:attrNameLst>
                                          <p:attrName>ppt_x</p:attrName>
                                          <p:attrName>ppt_y</p:attrName>
                                        </p:attrNameLst>
                                      </p:cBhvr>
                                      <p:rCtr x="2600" y="2600"/>
                                    </p:animMotion>
                                  </p:childTnLst>
                                </p:cTn>
                              </p:par>
                              <p:par>
                                <p:cTn id="65" presetID="0" presetClass="path" presetSubtype="0" repeatCount="indefinite" autoRev="1" fill="hold" nodeType="withEffect">
                                  <p:stCondLst>
                                    <p:cond delay="0"/>
                                  </p:stCondLst>
                                  <p:childTnLst>
                                    <p:animMotion origin="layout" path="M 0.22691 -0.09815 C 0.26667 -0.10555 0.30643 -0.10764 0.34601 -0.11504 C 0.36094 -0.12176 0.35868 -0.11967 0.33802 -0.11713 C 0.33594 -0.11574 0.33386 -0.11389 0.3316 -0.11296 C 0.329 -0.1118 0.32622 -0.11203 0.32379 -0.11088 C 0.32188 -0.10995 0.32066 -0.1074 0.31893 -0.10648 C 0.30625 -0.09977 0.29254 -0.09652 0.27952 -0.09166 C 0.26858 -0.09907 0.25712 -0.10416 0.24618 -0.11088 C 0.23698 -0.11643 0.2382 -0.11458 0.23316 -0.12129 C 0.23212 -0.12268 0.22865 -0.12662 0.23004 -0.12569 C 0.2382 -0.1199 0.24618 -0.11296 0.25382 -0.10648 C 0.25712 -0.1037 0.26354 -0.09815 0.26354 -0.09791 C 0.25417 -0.09514 0.24792 -0.09907 0.23959 -0.1044 C 0.229 -0.1037 0.21788 -0.10648 0.20781 -0.10231 C 0.204 -0.10069 0.21511 -0.09768 0.21893 -0.09606 C 0.2316 -0.09074 0.24462 -0.08611 0.25712 -0.08125 C 0.26042 -0.08009 0.26354 -0.07824 0.26667 -0.07685 C 0.2691 -0.07754 0.27222 -0.07731 0.27448 -0.07916 C 0.27622 -0.08032 0.27969 -0.08588 0.27778 -0.08541 C 0.26702 -0.0824 0.25695 -0.06713 0.25087 -0.05578 C 0.25035 -0.0537 0.25 -0.05139 0.24913 -0.04953 C 0.24844 -0.04768 0.24618 -0.04305 0.24618 -0.04514 C 0.24618 -0.04768 0.24792 -0.04953 0.24913 -0.05162 C 0.25417 -0.05949 0.25903 -0.06666 0.26493 -0.07268 C 0.27691 -0.09791 0.27344 -0.09629 0.27153 -0.05995 C 0.27205 -0.05069 0.27101 -0.0412 0.27309 -0.0324 C 0.27361 -0.0294 0.27604 -0.03773 0.27622 -0.04097 C 0.27656 -0.05092 0.2757 -0.06088 0.27448 -0.0706 C 0.27431 -0.07315 0.26945 -0.07731 0.27153 -0.07685 C 0.2757 -0.07569 0.27865 -0.07037 0.28264 -0.06852 C 0.29705 -0.06134 0.31111 -0.05879 0.32535 -0.04953 C 0.33316 -0.05115 0.34288 -0.05023 0.32691 -0.05995 C 0.3224 -0.06273 0.30191 -0.06736 0.29827 -0.06852 C 0.2941 -0.06967 0.28143 -0.07199 0.28577 -0.07268 C 0.2934 -0.07407 0.30139 -0.07152 0.30938 -0.0706 C 0.31424 -0.07014 0.31893 -0.06921 0.32379 -0.06852 C 0.33229 -0.06921 0.3408 -0.06828 0.34913 -0.0706 C 0.35122 -0.07129 0.35521 -0.07453 0.35382 -0.07685 C 0.35139 -0.08078 0.34653 -0.08032 0.34271 -0.08125 C 0.33038 -0.08449 0.31719 -0.08518 0.30469 -0.0875 C 0.29775 -0.0868 0.2908 -0.0831 0.2842 -0.08541 C 0.28108 -0.08634 0.28924 -0.09004 0.29202 -0.09166 C 0.29514 -0.09352 0.29827 -0.09467 0.30156 -0.09606 C 0.31806 -0.10301 0.33281 -0.1074 0.34271 -0.12777 C 0.32952 -0.13217 0.31667 -0.12708 0.30469 -0.11921 C 0.30191 -0.11736 0.29913 -0.11551 0.2967 -0.11296 C 0.29375 -0.10995 0.28872 -0.10231 0.28872 -0.10208 C 0.29358 -0.11504 0.29861 -0.12592 0.30625 -0.13611 C 0.3099 -0.15555 0.30486 -0.13217 0.31268 -0.15509 C 0.31354 -0.15764 0.3158 -0.16134 0.31424 -0.16342 C 0.31268 -0.16551 0.3099 -0.16203 0.30781 -0.16134 C 0.29497 -0.14884 0.28438 -0.12986 0.27448 -0.11296 C 0.27153 -0.12847 0.26146 -0.13333 0.25087 -0.13842 L 0.27778 -0.09815 C 0.27778 -0.09791 0.27778 -0.09815 0.27778 -0.09791 C 0.27934 -0.09467 0.28559 -0.08912 0.28264 -0.0875 C 0.27847 -0.08518 0.27396 -0.0912 0.26997 -0.09398 C 0.24167 -0.11273 0.27847 -0.09259 0.25087 -0.10879 C 0.24566 -0.1118 0.24011 -0.11435 0.2349 -0.11713 C 0.23073 -0.11944 0.24358 -0.11319 0.24775 -0.11088 C 0.25608 -0.10648 0.25781 -0.10486 0.26493 -0.10023 C 0.26788 -0.08495 0.26702 -0.09722 0.26198 -0.07685 C 0.25834 -0.06227 0.25504 -0.04745 0.25243 -0.0324 C 0.25174 -0.02916 0.24948 -0.01342 0.24618 -0.01342 C 0.2434 -0.01342 0.24775 -0.02083 0.24913 -0.02407 C 0.25087 -0.02731 0.25365 -0.0294 0.25538 -0.0324 C 0.27031 -0.05648 0.25781 -0.03773 0.26823 -0.05995 C 0.2724 -0.06875 0.27691 -0.07361 0.27952 -0.08333 C 0.28472 -0.03148 0.27969 -0.05115 0.28872 -0.02199 C 0.28941 -0.01643 0.28976 0.00949 0.29358 -0.01134 C 0.29202 -0.02338 0.29132 -0.03565 0.28872 -0.04722 C 0.28802 -0.05 0.28559 -0.05139 0.2842 -0.0537 C 0.28299 -0.05555 0.28299 -0.05995 0.28108 -0.05995 C 0.27952 -0.05995 0.2816 -0.05532 0.28264 -0.0537 C 0.28594 -0.04884 0.28976 -0.04514 0.29358 -0.04097 C 0.30625 -0.02754 0.31927 -0.01782 0.33316 -0.00717 C 0.34636 0.00278 0.33889 -0.00208 0.34757 0.00764 C 0.34896 0.00926 0.35313 0.01435 0.35226 0.01204 C 0.34636 -0.00301 0.33403 -0.00926 0.32379 -0.01759 C 0.31285 -0.02662 0.30261 -0.03565 0.29202 -0.04514 C 0.31754 -0.0537 0.35018 -0.0331 0.36979 -0.05787 C 0.34653 -0.06736 0.32344 -0.07777 0.29983 -0.08541 C 0.30035 -0.0875 0.30018 -0.09027 0.30156 -0.09166 C 0.30417 -0.09421 0.30816 -0.09375 0.31094 -0.09606 C 0.32518 -0.10764 0.3191 -0.10416 0.32847 -0.10879 C 0.32952 -0.11088 0.33021 -0.11319 0.3316 -0.11504 C 0.33299 -0.1169 0.33525 -0.11713 0.33646 -0.11921 C 0.3375 -0.12106 0.33976 -0.12546 0.33802 -0.12569 C 0.33334 -0.12639 0.31129 -0.11852 0.30625 -0.11504 C 0.2974 -0.10902 0.28924 -0.10115 0.28108 -0.09398 C 0.27934 -0.09259 0.27483 -0.0875 0.27622 -0.08958 C 0.27778 -0.09236 0.279 -0.09583 0.28108 -0.09815 C 0.2849 -0.10231 0.29358 -0.10879 0.29358 -0.10856 " pathEditMode="fixed" rAng="0" ptsTypes="ffffffffffffffffffffffffffffffffffffffffffffffffffffFfffffffffffffffffffffffffffffffffffffffA">
                                      <p:cBhvr>
                                        <p:cTn id="66" dur="500" fill="hold"/>
                                        <p:tgtEl>
                                          <p:spTgt spid="73759"/>
                                        </p:tgtEl>
                                        <p:attrNameLst>
                                          <p:attrName>ppt_x</p:attrName>
                                          <p:attrName>ppt_y</p:attrName>
                                        </p:attrNameLst>
                                      </p:cBhvr>
                                      <p:rCtr x="6000" y="2200"/>
                                    </p:animMotion>
                                  </p:childTnLst>
                                </p:cTn>
                              </p:par>
                              <p:par>
                                <p:cTn id="67" presetID="0" presetClass="path" presetSubtype="0" repeatCount="indefinite" autoRev="1" fill="hold" nodeType="withEffect">
                                  <p:stCondLst>
                                    <p:cond delay="0"/>
                                  </p:stCondLst>
                                  <p:childTnLst>
                                    <p:animMotion origin="layout" path="M 0.44878 -0.00555 C 0.44826 -0.00208 0.44739 0.00139 0.44722 0.00486 C 0.44635 0.01829 0.44809 0.03218 0.44548 0.04491 C 0.44392 0.05278 0.44462 0.02963 0.44392 0.02176 C 0.44253 0.00533 0.44323 0.00996 0.43923 -0.00347 C 0.43871 -0.00833 0.43923 -0.01389 0.43767 -0.01829 C 0.43698 -0.02037 0.4368 -0.01389 0.43611 -0.01204 C 0.43524 -0.00972 0.43385 -0.00787 0.43281 -0.00555 C 0.42361 0.01389 0.42934 0.00764 0.42014 0.01551 C 0.41771 0.02917 0.42083 0.02014 0.41389 0.02824 C 0.41111 0.03148 0.4059 0.03889 0.4059 0.03912 C 0.40642 0.03403 0.40607 0.02871 0.40746 0.02408 C 0.40833 0.0213 0.41076 0.02014 0.41215 0.01759 C 0.41927 0.0044 0.42725 -0.00694 0.43611 -0.01829 C 0.44184 -0.02569 0.42014 -0.0169 0.41215 -0.0162 C 0.34948 -0.02106 0.41128 -0.01273 0.43125 -0.02268 C 0.4408 -0.02199 0.45034 -0.02222 0.45989 -0.02037 C 0.4618 -0.01991 0.46284 -0.0169 0.46458 -0.0162 C 0.46875 -0.01481 0.47309 -0.01481 0.47725 -0.01412 C 0.4809 -0.0125 0.48541 -0.01319 0.48837 -0.00995 C 0.49166 -0.00625 0.49236 -1.85185E-6 0.49479 0.00486 C 0.4967 0.01296 0.50278 0.02824 0.50278 0.02847 C 0.50225 0.03588 0.50312 0.04398 0.50104 0.05139 C 0.50034 0.05371 0.4993 0.04699 0.49791 0.04491 C 0.49653 0.04306 0.49496 0.04213 0.49323 0.04097 C 0.48489 0.03542 0.47343 0.0331 0.46771 0.02176 C 0.46423 0.01505 0.46337 0.00741 0.45989 0.0007 C 0.44566 0.01852 0.4585 0.05209 0.46302 0.07477 C 0.46406 0.08033 0.46475 0.08611 0.46614 0.09167 C 0.46666 0.09398 0.46718 0.09607 0.46771 0.09815 C 0.4684 0.1007 0.47031 0.1088 0.46944 0.10625 C 0.46805 0.10209 0.46771 0.09769 0.46614 0.09398 C 0.46319 0.08658 0.45625 0.07847 0.45191 0.07269 C 0.45069 0.06597 0.446 0.06065 0.44548 0.05371 C 0.44479 0.04445 0.44635 0.03496 0.44722 0.02616 C 0.44739 0.02384 0.44896 0.01736 0.44878 0.01968 C 0.44705 0.03588 0.44479 0.05162 0.43923 0.06621 C 0.43871 0.07037 0.43837 0.07477 0.43767 0.07894 C 0.43732 0.08125 0.43646 0.0831 0.43611 0.08542 C 0.43437 0.09908 0.43524 0.10787 0.42968 0.11921 C 0.43125 0.07523 0.43073 0.07732 0.4408 0.04306 C 0.44965 0.0132 0.44097 0.03403 0.45034 0.01343 C 0.45087 0.00996 0.4493 0.00347 0.45191 0.00278 C 0.47274 -0.00231 0.48385 0.01759 0.50278 0.01759 C 0.50521 0.01759 0.49861 0.01412 0.49635 0.01343 C 0.4901 0.01134 0.47725 0.00926 0.47725 0.00949 C 0.471 0.00996 0.46441 0.00926 0.45833 0.01134 C 0.45364 0.01296 0.45121 0.02037 0.44722 0.02408 C 0.43784 0.03287 0.42587 0.03982 0.41701 0.04931 C 0.41701 0.04954 0.40503 0.06528 0.40104 0.0706 C 0.39705 0.07593 0.40712 0.05741 0.41059 0.05139 C 0.42257 0.03056 0.41875 0.03912 0.43125 0.02408 C 0.43403 0.0206 0.43646 0.0169 0.43923 0.01343 C 0.44114 0.01111 0.44548 0.00347 0.44548 0.00695 C 0.44548 0.00949 0.43177 0.02361 0.43125 0.02408 C 0.40729 0.05371 0.4309 0.03056 0.39479 0.06204 C 0.39062 0.06574 0.3868 0.0706 0.38212 0.07269 C 0.37413 0.07616 0.36632 0.07986 0.35833 0.08334 C 0.35677 0.08403 0.35347 0.08542 0.35347 0.08565 C 0.36007 0.07246 0.36753 0.06459 0.37569 0.05371 C 0.38403 0.04259 0.38923 0.0294 0.40104 0.02408 C 0.40694 0.01806 0.41666 0.00579 0.42326 0.00278 C 0.40833 -0.00208 0.39097 0.00509 0.37569 0.00695 C 0.3717 0.00903 0.36597 0.01111 0.36771 0.01343 C 0.36892 0.01505 0.37083 0.01158 0.37257 0.01134 C 0.38368 0.00949 0.39479 0.0088 0.4059 0.00695 C 0.40659 0.00671 0.42222 -0.0037 0.41059 -0.00555 C 0.39427 -0.0081 0.37778 -0.00717 0.36146 -0.00787 C 0.3776 -0.00995 0.39149 -0.0081 0.40746 -0.00555 C 0.41215 -0.00625 0.41753 -0.00486 0.4217 -0.00787 C 0.42413 -0.00949 0.41649 -0.00903 0.41389 -0.00995 C 0.40659 -0.0125 0.38975 -0.01898 0.38055 -0.02268 C 0.37743 -0.02407 0.371 -0.02685 0.371 -0.02662 C 0.38437 -0.03866 0.4033 -0.0294 0.41857 -0.02685 C 0.40798 -0.03287 0.39687 -0.03518 0.38837 -0.04583 C 0.38993 -0.04722 0.39132 -0.04977 0.39323 -0.05 C 0.40173 -0.05069 0.41024 -0.04977 0.41857 -0.04791 C 0.42291 -0.04699 0.42656 -0.03866 0.42968 -0.03518 C 0.43385 -0.03055 0.43437 -0.03102 0.43923 -0.02893 C 0.44028 -0.02685 0.44097 -0.0243 0.44236 -0.02268 C 0.44375 -0.02129 0.44739 -0.02268 0.44722 -0.02037 C 0.4467 -0.01528 0.44288 -0.01204 0.4408 -0.00787 C 0.43941 -0.00532 0.43871 -0.00208 0.43767 0.0007 C 0.43819 0.00926 0.43698 0.01829 0.43923 0.02616 C 0.4408 0.03171 0.44531 0.03496 0.44878 0.03889 C 0.46319 0.05509 0.48142 0.06019 0.49948 0.06412 C 0.50156 0.06343 0.50521 0.06482 0.5059 0.06204 C 0.50833 0.05301 0.49739 0.04352 0.49323 0.04097 C 0.48715 0.03033 0.48177 0.02685 0.47257 0.02176 C 0.46614 0.01343 0.46302 0.01482 0.45503 0.01134 C 0.46337 0.02199 0.45208 0.0088 0.47257 0.02176 C 0.49253 0.03426 0.50677 0.05486 0.52812 0.06412 C 0.53698 0.05625 0.53437 0.05 0.52656 0.04306 C 0.5158 0.02176 0.49861 0.00718 0.48055 -0.00139 C 0.46996 -0.00648 0.47534 -0.00509 0.46458 -0.00787 C 0.46146 -0.00856 0.45191 -0.01111 0.45503 -0.00995 C 0.47517 -0.00185 0.49531 0.0044 0.51545 0.01343 C 0.51875 0.01505 0.5092 0.0088 0.5059 0.00695 C 0.49722 0.00185 0.4901 -0.00162 0.48055 -0.00347 C 0.47239 -0.0081 0.46875 -0.00995 0.45989 -0.00995 " pathEditMode="fixed" rAng="0" ptsTypes="AAAAAAAAAAAAAAAAAAAAAAAAAAAAAAAAAAAAAAAAAAAAAAAAAAAAAAAAAAAAAAAAAAAAAAAAAAAAAAAAAAAAAAAAAAAAAAAAAAAA">
                                      <p:cBhvr>
                                        <p:cTn id="68" dur="20000" fill="hold"/>
                                        <p:tgtEl>
                                          <p:spTgt spid="73767"/>
                                        </p:tgtEl>
                                        <p:attrNameLst>
                                          <p:attrName>ppt_x</p:attrName>
                                          <p:attrName>ppt_y</p:attrName>
                                        </p:attrNameLst>
                                      </p:cBhvr>
                                      <p:rCtr x="-500" y="4000"/>
                                    </p:animMotion>
                                  </p:childTnLst>
                                </p:cTn>
                              </p:par>
                              <p:par>
                                <p:cTn id="69" presetID="0" presetClass="path" presetSubtype="0" repeatCount="indefinite" autoRev="1" fill="hold" nodeType="withEffect">
                                  <p:stCondLst>
                                    <p:cond delay="0"/>
                                  </p:stCondLst>
                                  <p:childTnLst>
                                    <p:animMotion origin="layout" path="M -0.25295 0.01598 C -0.22518 0.01598 -0.19896 0.02061 -0.17136 0.02477 C -0.15886 0.02917 -0.15782 0.02917 -0.19323 0.02477 C -0.1974 0.02477 -0.20104 0.02061 -0.20521 0.02061 C -0.20972 0.02061 -0.21441 0.02061 -0.2191 0.02061 C -0.22518 0.02061 -0.23212 0.01598 -0.22327 0.02917 C -0.21302 0.04167 -0.19532 0.05463 -0.18351 0.06737 C -0.17917 0.08033 -0.18438 0.06737 -0.17743 0.07616 C -0.17657 0.08033 -0.17344 0.08033 -0.1757 0.08473 C -0.1783 0.08473 -0.18195 0.08033 -0.18507 0.08033 C -0.19688 0.072 -0.2066 0.0632 -0.21736 0.05024 C -0.22188 0.04584 -0.22361 0.04167 -0.22882 0.03774 C -0.23212 0.02917 -0.23125 0.02917 -0.22882 0.04167 C -0.22657 0.0588 -0.22882 0.05024 -0.22518 0.0588 C -0.22743 0.08473 -0.22657 0.08473 -0.23299 0.06737 C -0.2349 0.0588 -0.23959 0.04584 -0.24288 0.03774 C -0.25486 0.04584 -0.25955 0.0588 -0.26684 0.072 C -0.27153 0.08473 -0.26823 0.08936 -0.27483 0.07616 C -0.27327 0.0632 -0.2724 0.04584 -0.27101 0.03334 C -0.27049 0.02917 -0.2658 0.02477 -0.26875 0.02477 C -0.27153 0.02477 -0.27396 0.02917 -0.27657 0.02917 C -0.28125 0.03334 -0.28577 0.03334 -0.29045 0.03334 C -0.30035 0.03334 -0.30903 0.03774 -0.31841 0.03774 C -0.30035 0.02477 -0.2816 0.02061 -0.25903 0.01598 C -0.24375 0.00764 -0.25018 0.01181 -0.28681 0.01181 C -0.3007 0.01181 -0.31459 0.00764 -0.32847 0.00764 C -0.34323 0.00325 -0.33594 0.00764 -0.3066 0.00764 C -0.29983 0.00325 -0.29323 0.00325 -0.28681 0.00325 C -0.2816 0.00325 -0.27413 0.00325 -0.27101 -0.00115 C -0.26875 -0.00115 -0.27622 -0.00115 -0.27882 -0.00555 C -0.28038 -0.00555 -0.28125 -0.00555 -0.28264 -0.00555 C -0.28455 -0.00972 -0.28681 -0.00972 -0.28854 -0.00972 C -0.29792 -0.01805 -0.30851 -0.02222 -0.3165 -0.03101 C -0.32101 -0.03958 -0.31407 -0.02638 -0.32431 -0.03958 C -0.32657 -0.03958 -0.32657 -0.04375 -0.32847 -0.04375 C -0.33073 -0.04814 -0.33368 -0.04814 -0.33646 -0.05254 C -0.3382 -0.05254 -0.34445 -0.05694 -0.34236 -0.05694 C -0.33768 -0.05694 -0.33455 -0.05254 -0.33021 -0.05254 C -0.32205 -0.04814 -0.3132 -0.04375 -0.30434 -0.03958 C -0.28125 -0.01805 -0.29097 -0.02638 -0.27657 -0.01365 C -0.27518 -0.00972 -0.27622 -0.00555 -0.27292 -0.00555 C -0.27205 -0.00555 -0.27101 -0.01805 -0.26875 -0.02222 C -0.26407 -0.03101 -0.25712 -0.03958 -0.2467 -0.04375 C -0.23959 -0.05254 -0.22952 -0.06041 -0.21736 -0.06041 C -0.20278 -0.03958 -0.21528 -0.02638 -0.23716 -0.00972 C -0.24288 -0.00555 -0.25677 0.00764 -0.26684 0.00764 C -0.27101 0.00764 -0.25903 0.00325 -0.25486 -0.00115 C -0.25018 -0.00115 -0.24601 -0.00555 -0.24097 -0.00555 C -0.22327 -0.01365 -0.20434 -0.02222 -0.18507 -0.02638 C -0.18038 -0.02222 -0.17101 -0.02222 -0.18351 -0.01365 C -0.18716 -0.01365 -0.19271 -0.01365 -0.1974 -0.01365 C -0.21302 -0.00972 -0.22952 -0.00555 -0.24497 -0.00115 C -0.22292 0.00325 -0.19966 -0.00115 -0.17743 0.00325 C -0.1757 0.00325 -0.16979 0.00325 -0.17136 0.00764 C -0.17344 0.00764 -0.1783 0.00764 -0.18143 0.00764 C -0.19636 0.00764 -0.21146 0.01181 -0.22709 0.01181 C -0.23143 0.01181 -0.24288 0.01181 -0.24097 0.01598 C -0.23959 0.02061 -0.2165 0.02061 -0.21129 0.02061 C -0.20799 0.02477 -0.20486 0.02477 -0.20104 0.02477 C -0.1974 0.02477 -0.19271 0.02477 -0.18959 0.02477 C -0.18507 0.02917 -0.18299 0.03334 -0.17917 0.03334 C -0.17743 0.03774 -0.175 0.03774 -0.17344 0.03774 C -0.17188 0.03774 -0.16754 0.04167 -0.16962 0.04167 C -0.1783 0.04167 -0.19532 0.03774 -0.19532 0.04167 C -0.21354 0.03334 -0.23264 0.02917 -0.25122 0.02477 C -0.24288 0.02917 -0.23299 0.03334 -0.22518 0.04167 C -0.21823 0.05463 -0.2165 0.04584 -0.2191 0.0632 C -0.23212 0.0588 -0.24097 0.05024 -0.25295 0.04584 C -0.25868 0.04167 -0.26181 0.03334 -0.26493 0.02477 C -0.26771 0.03774 -0.26823 0.05024 -0.27483 0.0632 C -0.28455 0.08033 -0.27795 0.0632 -0.2849 0.08033 C -0.28542 0.08473 -0.28681 0.08473 -0.28681 0.08936 C -0.2816 0.05463 -0.28038 0.03774 -0.25122 0.01181 C -0.25018 0.01181 -0.24879 0.00764 -0.24879 0.01181 C -0.24879 0.01598 -0.24966 0.01181 -0.25122 0.01598 C -0.25295 0.02061 -0.25591 0.02061 -0.25903 0.02477 C -0.26927 0.03334 -0.28351 0.04584 -0.29879 0.05024 C -0.30486 0.05463 -0.30938 0.0588 -0.31841 0.0588 C -0.33212 0.05463 -0.32622 0.0588 -0.3165 0.05463 C -0.3007 0.04584 -0.32552 0.05463 -0.3066 0.05024 C -0.29792 0.04167 -0.30816 0.05024 -0.29288 0.04584 C -0.26302 0.03334 -0.29045 0.03774 -0.26077 0.03774 C -0.27483 0.03774 -0.28854 0.03774 -0.30261 0.03334 C -0.30625 0.03334 -0.30938 0.03334 -0.31268 0.03334 C -0.31684 0.03334 -0.32431 0.02917 -0.32431 0.03334 C -0.30851 0.02477 -0.29323 0.02477 -0.27657 0.02061 C -0.2849 0.01598 -0.29202 0.01598 -0.30261 0.01181 C -0.27014 0.01181 -0.28681 0.00764 -0.25295 0.01598 Z " pathEditMode="fixed" rAng="0" ptsTypes="ffffffffffffffffffffffffffffffffffffffffffffffffffffffffffffffffffffffffffffffffffffffff">
                                      <p:cBhvr>
                                        <p:cTn id="70" dur="500" fill="hold"/>
                                        <p:tgtEl>
                                          <p:spTgt spid="73769"/>
                                        </p:tgtEl>
                                        <p:attrNameLst>
                                          <p:attrName>ppt_x</p:attrName>
                                          <p:attrName>ppt_y</p:attrName>
                                        </p:attrNameLst>
                                      </p:cBhvr>
                                      <p:rCtr x="200" y="-200"/>
                                    </p:animMotion>
                                  </p:childTnLst>
                                </p:cTn>
                              </p:par>
                              <p:par>
                                <p:cTn id="71" presetID="0" presetClass="path" presetSubtype="0" repeatCount="indefinite" autoRev="1" fill="hold" nodeType="withEffect">
                                  <p:stCondLst>
                                    <p:cond delay="0"/>
                                  </p:stCondLst>
                                  <p:childTnLst>
                                    <p:animMotion origin="layout" path="M -0.20781 0.11296 C -0.20521 0.09236 -0.20556 0.07986 -0.20313 0.12153 C -0.19271 0.11481 -0.18403 0.10764 -0.17465 0.09815 C -0.17292 0.09653 -0.17257 0.09375 -0.17153 0.0919 C -0.16892 0.08819 -0.16337 0.08125 -0.16337 0.08148 C -0.16285 0.07916 -0.16059 0.07338 -0.16181 0.075 C -0.16441 0.07778 -0.16458 0.08241 -0.16667 0.08541 C -0.17188 0.09329 -0.17882 0.0993 -0.18403 0.10671 C -0.18663 0.11018 -0.19219 0.11736 -0.19219 0.11759 C -0.1783 0.12037 -0.16632 0.11412 -0.15226 0.11088 C -0.14479 0.10694 -0.13837 0.10416 -0.13177 0.09606 C -0.13073 0.09467 -0.12708 0.09097 -0.12847 0.0919 C -0.13524 0.09629 -0.14167 0.10347 -0.14601 0.11088 C -0.14792 0.11412 -0.14879 0.11852 -0.15087 0.12153 C -0.15712 0.13055 -0.16736 0.13958 -0.17465 0.14699 C -0.14983 0.14768 -0.125 0.14629 -0.1 0.14907 C -0.08785 0.15046 -0.12431 0.15046 -0.13646 0.15116 C -0.1467 0.15185 -0.1566 0.15254 -0.16667 0.15324 C -0.17292 0.15463 -0.1809 0.15185 -0.18559 0.15741 C -0.19149 0.16412 -0.17587 0.16944 -0.17465 0.17014 C -0.16892 0.17592 -0.16163 0.18449 -0.15556 0.18912 C -0.15399 0.19051 -0.15122 0.19051 -0.14913 0.19143 C -0.14774 0.19213 -0.14288 0.19444 -0.14462 0.19352 C -0.16441 0.18171 -0.1592 0.18426 -0.17622 0.1787 C -0.18438 0.17222 -0.19323 0.16643 -0.2 0.15741 C -0.20278 0.14653 -0.21111 0.13866 -0.21892 0.13426 C -0.22361 0.13148 -0.22865 0.12986 -0.23333 0.12778 C -0.2349 0.12708 -0.23802 0.12569 -0.23802 0.12592 C -0.24549 0.11065 -0.25278 0.11273 -0.22552 0.12153 C -0.22083 0.12315 -0.2158 0.12407 -0.21111 0.12569 C -0.20938 0.12616 -0.20504 0.1294 -0.20625 0.12778 C -0.21267 0.11921 -0.22188 0.11342 -0.22865 0.10463 C -0.23038 0.09398 -0.23507 0.08981 -0.23802 0.07916 C -0.23854 0.07708 -0.24115 0.07384 -0.23958 0.07291 C -0.23802 0.07176 -0.23646 0.07546 -0.2349 0.07708 C -0.22865 0.08403 -0.22344 0.0912 -0.2158 0.09606 C -0.20833 0.11134 -0.21319 0.10764 -0.20313 0.11088 C -0.18403 0.10463 -0.16545 0.0956 -0.14601 0.08981 C -0.14358 0.08773 -0.1408 0.08518 -0.13837 0.08333 C -0.13368 0.08055 -0.12135 0.07477 -0.13837 0.07916 C -0.15226 0.08773 -0.16649 0.09653 -0.1809 0.10463 C -0.18767 0.10856 -0.20156 0.11504 -0.20156 0.11528 C -0.20642 0.12176 -0.21111 0.12106 -0.21736 0.12569 C -0.23906 0.14166 -0.21372 0.12616 -0.23802 0.14699 C -0.24323 0.15116 -0.24896 0.15324 -0.25399 0.15741 C -0.26111 0.16319 -0.26754 0.17037 -0.27448 0.17662 C -0.27604 0.17801 -0.27778 0.1794 -0.27934 0.18079 C -0.2809 0.18217 -0.28576 0.18611 -0.28403 0.18495 C -0.26875 0.17477 -0.2809 0.18217 -0.24931 0.17014 C -0.24392 0.16805 -0.23333 0.16389 -0.23333 0.16412 C -0.2224 0.15416 -0.21267 0.14653 -0.20313 0.13426 C -0.19896 0.1287 -0.20781 0.14884 -0.21111 0.15532 C -0.21892 0.17106 -0.22292 0.18889 -0.22865 0.20625 C -0.22917 0.20833 -0.22969 0.21041 -0.23021 0.2125 C -0.23073 0.21666 -0.23385 0.2287 -0.23177 0.22523 C -0.22292 0.20903 -0.2224 0.18241 -0.22083 0.16389 C -0.21823 0.18634 -0.21181 0.20486 -0.20469 0.22523 C -0.20295 0.23009 -0.20226 0.23565 -0.2 0.24004 C -0.19792 0.24421 -0.19219 0.25069 -0.19219 0.25092 C -0.18854 0.22662 -0.19427 0.2125 -0.20156 0.19143 C -0.20382 0.18518 -0.20573 0.1787 -0.20781 0.17222 C -0.20851 0.17014 -0.20903 0.16805 -0.20955 0.16597 C -0.21007 0.16389 -0.21267 0.15856 -0.21111 0.15949 C -0.20521 0.16296 -0.20069 0.16991 -0.19514 0.1743 C -0.17882 0.18773 -0.16233 0.20069 -0.14288 0.20625 C -0.14184 0.20416 -0.13941 0.20231 -0.13958 0.19977 C -0.13993 0.19745 -0.14306 0.19884 -0.14462 0.19768 C -0.14792 0.19467 -0.15087 0.19051 -0.15399 0.18704 C -0.16337 0.17731 -0.19219 0.15741 -0.20469 0.15324 C -0.20625 0.15185 -0.21024 0.15162 -0.20955 0.14907 C -0.20885 0.14629 -0.20538 0.14699 -0.20313 0.14699 C -0.19618 0.14699 -0.18941 0.14815 -0.18247 0.14907 C -0.17257 0.15023 -0.15226 0.15324 -0.15226 0.15347 C -0.14358 0.15254 -0.13438 0.1537 -0.12535 0.15116 C -0.12344 0.15069 -0.12049 0.1456 -0.12222 0.14467 C -0.12969 0.14074 -0.13837 0.1412 -0.14601 0.14051 C -0.16129 0.13912 -0.17674 0.13912 -0.19219 0.13842 C -0.18507 0.13356 -0.17795 0.13009 -0.17153 0.12361 C -0.16962 0.11875 -0.16875 0.11342 -0.16667 0.10879 C -0.1658 0.10717 -0.16441 0.10625 -0.16337 0.10463 C -0.16233 0.10254 -0.16129 0.10046 -0.16024 0.09815 C -0.1592 0.09537 -0.15868 0.09213 -0.15712 0.08981 C -0.15608 0.08773 -0.15035 0.08611 -0.15226 0.08541 C -0.15608 0.08426 -0.15972 0.08704 -0.16337 0.08773 C -0.17361 0.09676 -0.18611 0.10231 -0.19514 0.11296 C -0.19826 0.11643 -0.20156 0.11991 -0.20469 0.12361 C -0.20851 0.12824 -0.2158 0.13842 -0.2158 0.13866 C -0.21319 0.12754 -0.21181 0.11666 -0.20781 0.10671 C -0.20434 0.0875 -0.20608 0.09537 -0.20313 0.08333 C -0.2026 0.09884 -0.19931 0.11458 -0.20156 0.12986 C -0.20208 0.13333 -0.20712 0.12916 -0.20955 0.12778 C -0.21875 0.12245 -0.22865 0.10231 -0.2349 0.0919 C -0.23646 0.08958 -0.23819 0.08773 -0.23958 0.08541 C -0.2408 0.08356 -0.2434 0.07662 -0.24288 0.07916 C -0.23854 0.09977 -0.23802 0.09699 -0.23021 0.11088 C -0.22865 0.11366 -0.22292 0.11829 -0.22552 0.11944 C -0.23021 0.12153 -0.2349 0.11643 -0.23958 0.11504 C -0.24826 0.1125 -0.25521 0.10625 -0.26337 0.10254 C -0.25052 0.12685 -0.24462 0.12546 -0.2224 0.14051 C -0.21927 0.14259 -0.21632 0.1456 -0.21267 0.14699 C -0.21111 0.14768 -0.20625 0.14977 -0.20781 0.14907 C -0.22604 0.14213 -0.2434 0.13495 -0.26181 0.12986 C -0.26858 0.12801 -0.27066 0.12685 -0.27778 0.12361 C -0.28004 0.12268 -0.28594 0.11782 -0.28403 0.11944 C -0.26754 0.13403 -0.24879 0.14977 -0.23021 0.15949 C -0.24323 0.16018 -0.25677 0.15856 -0.26979 0.1618 C -0.27431 0.16296 -0.27656 0.17014 -0.2809 0.17222 C -0.28403 0.17361 -0.28733 0.17523 -0.29045 0.17662 C -0.29913 0.18055 -0.2724 0.17361 -0.26337 0.17222 C -0.25729 0.17129 -0.25069 0.17083 -0.24444 0.17014 C -0.23958 0.16944 -0.2349 0.16875 -0.23021 0.16805 C -0.22049 0.16435 -0.21632 0.16458 -0.20955 0.15532 C -0.20903 0.15324 -0.20781 0.14907 -0.20781 0.1493 " pathEditMode="fixed" rAng="0" ptsTypes="ffffffffffffffffffffffffffffffffffffffffffffffffffffffffffffffffffffffffffffffffffffffffffffffffffffffffffffffffA">
                                      <p:cBhvr>
                                        <p:cTn id="72" dur="500" fill="hold"/>
                                        <p:tgtEl>
                                          <p:spTgt spid="73768"/>
                                        </p:tgtEl>
                                        <p:attrNameLst>
                                          <p:attrName>ppt_x</p:attrName>
                                          <p:attrName>ppt_y</p:attrName>
                                        </p:attrNameLst>
                                      </p:cBhvr>
                                      <p:rCtr x="1400" y="4800"/>
                                    </p:animMotion>
                                  </p:childTnLst>
                                </p:cTn>
                              </p:par>
                              <p:par>
                                <p:cTn id="73" presetID="0" presetClass="path" presetSubtype="0" repeatCount="indefinite" autoRev="1" fill="hold" nodeType="withEffect">
                                  <p:stCondLst>
                                    <p:cond delay="0"/>
                                  </p:stCondLst>
                                  <p:childTnLst>
                                    <p:animMotion origin="layout" path="M -0.25191 -0.01389 C -0.26667 -0.01713 -0.27639 -0.02222 -0.2901 -0.03078 C -0.29375 -0.0331 -0.29757 -0.03472 -0.30121 -0.03703 C -0.3033 -0.03842 -0.30955 -0.04004 -0.30746 -0.04143 C -0.30451 -0.04328 -0.30104 -0.03981 -0.29792 -0.03912 C -0.28472 -0.03264 -0.27396 -0.0287 -0.2599 -0.02662 C -0.25781 -0.02592 -0.25555 -0.02523 -0.25347 -0.0243 C -0.25191 -0.02361 -0.24913 -0.02014 -0.24878 -0.02222 C -0.24687 -0.03541 -0.25799 -0.03958 -0.26302 -0.0456 C -0.26562 -0.04861 -0.26701 -0.05301 -0.26944 -0.05625 C -0.27621 -0.06504 -0.28403 -0.07407 -0.29167 -0.08148 C -0.29219 -0.08426 -0.29549 -0.09004 -0.29323 -0.09004 C -0.29028 -0.09004 -0.28906 -0.08402 -0.2868 -0.08148 C -0.27552 -0.06851 -0.26007 -0.05 -0.24566 -0.04351 C -0.23976 -0.03564 -0.24062 -0.02546 -0.23767 -0.04143 C -0.23715 -0.04768 -0.23802 -0.05463 -0.23611 -0.06041 C -0.23507 -0.06319 -0.23055 -0.06759 -0.22969 -0.06458 C -0.2283 -0.05972 -0.23212 -0.05486 -0.23299 -0.04976 C -0.23368 -0.04629 -0.23385 -0.04259 -0.23455 -0.03912 C -0.23542 -0.03495 -0.24097 -0.02592 -0.23767 -0.02662 C -0.23455 -0.02731 -0.23125 -0.02824 -0.22812 -0.0287 C -0.22292 -0.02963 -0.21753 -0.03009 -0.21233 -0.03078 C -0.20069 -0.03588 -0.18941 -0.04166 -0.17743 -0.0456 C -0.19549 -0.03356 -0.21615 -0.02639 -0.23299 -0.0118 C -0.21753 -0.00902 -0.20365 -0.00509 -0.18854 -0.00115 C -0.2092 -0.00046 -0.22986 -0.00162 -0.25035 0.00093 C -0.25417 0.00139 -0.24271 0.00324 -0.23924 0.00533 C -0.2368 0.00672 -0.23524 0.00996 -0.23299 0.01158 C -0.22378 0.0176 -0.21389 0.0213 -0.20434 0.02639 C -0.20191 0.02778 -0.20972 0.025 -0.21233 0.02431 C -0.23246 0.01829 -0.21892 0.02199 -0.24236 0.01158 C -0.26285 0.00232 -0.28455 0.0007 -0.3059 -0.00115 C -0.28559 0.00787 -0.32726 -0.00995 -0.26146 -0.00115 C -0.25885 -0.00069 -0.2658 0.00301 -0.26788 0.00533 C -0.27066 0.00857 -0.27361 0.01158 -0.27569 0.01574 C -0.28073 0.0257 -0.28385 0.03727 -0.28854 0.04746 C -0.28906 0.05024 -0.28941 0.05324 -0.2901 0.05602 C -0.29097 0.06042 -0.29601 0.07107 -0.29323 0.06875 C -0.2743 0.05278 -0.26996 0.04121 -0.25677 0.01574 C -0.25347 0.00949 -0.25295 0.00139 -0.25035 -0.00532 C -0.2474 -0.02176 -0.24201 -0.03634 -0.23455 -0.04976 C -0.22969 -0.0831 -0.23663 -0.04629 -0.22969 -0.06458 C -0.22865 -0.06713 -0.22812 -0.07615 -0.22812 -0.07314 C -0.22812 -0.06875 -0.22917 -0.06458 -0.22969 -0.06041 C -0.23142 -0.0449 -0.23455 -0.01389 -0.23455 -0.01365 C -0.23351 -0.0118 -0.23316 -0.00787 -0.23125 -0.0074 C -0.22847 -0.00694 -0.22604 -0.01018 -0.22344 -0.0118 C -0.19028 -0.03264 -0.21441 -0.01597 -0.19792 -0.03078 C -0.19531 -0.0331 -0.19271 -0.03495 -0.1901 -0.03703 C -0.18837 -0.03842 -0.18403 -0.04328 -0.18524 -0.04143 C -0.19601 -0.02523 -0.20868 -0.00995 -0.22014 0.00533 C -0.22222 0.00811 -0.22448 0.01088 -0.22656 0.01366 C -0.22812 0.01574 -0.23125 0.02014 -0.23125 0.02037 C -0.2276 0.025 -0.22413 0.03056 -0.22014 0.03496 C -0.21788 0.0375 -0.21476 0.03889 -0.21233 0.04121 C -0.21111 0.04236 -0.21007 0.04399 -0.20903 0.04537 C -0.20851 0.04746 -0.20573 0.05186 -0.20746 0.05186 C -0.20972 0.05186 -0.21042 0.04723 -0.21233 0.04537 C -0.2368 0.02199 -0.22274 0.04005 -0.23767 0.02014 C -0.24601 0.00903 -0.25052 0.00232 -0.26146 -0.00949 C -0.26615 -0.01458 -0.2724 -0.01597 -0.27743 -0.02014 C -0.2809 -0.02314 -0.28351 -0.02754 -0.2868 -0.03078 C -0.28924 -0.0331 -0.29219 -0.03495 -0.29479 -0.03703 C -0.29132 -0.00393 -0.2776 0.03426 -0.25191 0.04537 C -0.24062 0.06598 -0.25278 0.04121 -0.24566 0.06459 C -0.24444 0.06829 -0.24219 0.0713 -0.2408 0.075 C -0.2401 0.07709 -0.23976 0.0794 -0.23924 0.08149 C -0.2368 0.05556 -0.22899 0.01574 -0.2441 -0.00324 C -0.23958 -0.01759 -0.2368 -0.0324 -0.23455 -0.04768 C -0.23576 -0.06157 -0.23437 -0.07662 -0.24566 -0.08148 C -0.24826 -0.08009 -0.25121 -0.07963 -0.25347 -0.07731 C -0.26424 -0.06551 -0.24635 -0.03379 -0.2408 -0.0243 C -0.2224 0.00718 -0.2434 -0.02963 -0.225 -0.00115 C -0.22378 0.0007 -0.22031 0.00695 -0.22187 0.00533 C -0.22552 0.00186 -0.22743 -0.00439 -0.23125 -0.0074 C -0.24896 -0.02152 -0.25868 -0.02893 -0.27743 -0.03703 C -0.27847 -0.03842 -0.27969 -0.03981 -0.28055 -0.04143 C -0.28177 -0.04398 -0.28542 -0.05185 -0.28368 -0.04976 C -0.24861 -0.00949 -0.29045 -0.04583 -0.25347 -0.01389 C -0.24288 -0.00463 -0.23108 -0.00254 -0.22014 0.00533 C -0.21476 0.00926 -0.20972 0.01389 -0.20434 0.01783 C -0.19913 0.02153 -0.18854 0.02848 -0.18854 0.02871 C -0.18594 0.02778 -0.18142 0.02986 -0.18055 0.02639 C -0.17969 0.02338 -0.18455 0.02315 -0.1868 0.02223 C -0.19514 0.01875 -0.20382 0.01644 -0.21233 0.01366 C -0.21875 0.01158 -0.23125 0.00533 -0.23125 0.00556 C -0.22274 0.01875 -0.21302 0.02616 -0.20278 0.03704 C -0.21632 0.04167 -0.23038 0.02894 -0.2441 0.02639 C -0.26302 0.01366 -0.26875 0.01505 -0.22812 0.01783 C -0.22396 0.01852 -0.21111 0.02014 -0.21545 0.02014 C -0.23663 0.02014 -0.25799 0.02084 -0.27899 0.01783 C -0.2809 0.0176 -0.27708 0.01343 -0.27569 0.01158 C -0.2743 0.00973 -0.27274 0.00811 -0.27101 0.00741 C -0.25799 0.00232 -0.24184 0.0044 -0.22969 -0.00324 " pathEditMode="fixed" rAng="0" ptsTypes="fffffffffffffffffffffffffffffffffffffffffffffffffffffffffffffffffffffffffffffffffffffffffffffA">
                                      <p:cBhvr>
                                        <p:cTn id="74" dur="500" fill="hold"/>
                                        <p:tgtEl>
                                          <p:spTgt spid="73762"/>
                                        </p:tgtEl>
                                        <p:attrNameLst>
                                          <p:attrName>ppt_x</p:attrName>
                                          <p:attrName>ppt_y</p:attrName>
                                        </p:attrNameLst>
                                      </p:cBhvr>
                                      <p:rCtr x="-100" y="900"/>
                                    </p:animMotion>
                                  </p:childTnLst>
                                </p:cTn>
                              </p:par>
                              <p:par>
                                <p:cTn id="75" presetID="0" presetClass="path" presetSubtype="0" repeatCount="indefinite" autoRev="1" fill="hold" nodeType="withEffect">
                                  <p:stCondLst>
                                    <p:cond delay="0"/>
                                  </p:stCondLst>
                                  <p:childTnLst>
                                    <p:animMotion origin="layout" path="M -0.09306 -0.30556 C -0.09254 -0.30973 -0.09375 -0.31528 -0.0915 -0.31829 C -0.09011 -0.32014 -0.0882 -0.31574 -0.08681 -0.31412 C -0.08507 -0.31227 -0.08386 -0.30949 -0.08195 -0.30787 C -0.07986 -0.30602 -0.07257 -0.30394 -0.07101 -0.30348 C -0.08559 -0.31667 -0.06684 -0.33287 -0.05816 -0.33959 C -0.0566 -0.34074 -0.05486 -0.34213 -0.05347 -0.34375 C -0.05174 -0.34561 -0.04653 -0.35093 -0.04861 -0.35 C -0.05382 -0.34769 -0.06094 -0.33866 -0.06459 -0.33311 C -0.09063 -0.29306 -0.0717 -0.32037 -0.08195 -0.30556 C -0.07292 -0.29746 -0.08091 -0.30232 -0.06459 -0.30556 C -0.04983 -0.30834 -0.0349 -0.30949 -0.02014 -0.31204 C -0.01528 -0.31412 -0.01059 -0.31621 -0.00573 -0.31829 C -0.00434 -0.31899 -0.00382 -0.3213 -0.00261 -0.32269 C -0.00122 -0.32431 0.00399 -0.32686 0.00208 -0.32686 C -0.0033 -0.32686 -0.00851 -0.32408 -0.01372 -0.32269 C -0.01736 -0.32061 -0.02118 -0.31852 -0.02483 -0.31621 C -0.02865 -0.31366 -0.03212 -0.31019 -0.03594 -0.30787 C -0.04861 -0.3 -0.0625 -0.29676 -0.0757 -0.29074 C -0.05157 -0.2801 -0.0632 -0.28403 -0.0408 -0.27824 C -0.03907 -0.27778 -0.03768 -0.27639 -0.03594 -0.27593 C -0.03073 -0.27477 -0.01511 -0.27199 -0.02014 -0.27385 C -0.04132 -0.28149 -0.06493 -0.28172 -0.08681 -0.28449 C -0.09983 -0.29746 -0.11233 -0.29676 -0.12795 -0.29931 C -0.13854 -0.30116 -0.17032 -0.30741 -0.15972 -0.30556 C -0.14341 -0.30278 -0.15122 -0.30417 -0.13594 -0.30139 C -0.12518 -0.29653 -0.1382 -0.30139 -0.11858 -0.30139 C -0.11111 -0.30139 -0.10382 -0.3 -0.09636 -0.29931 C -0.10122 -0.27917 -0.11163 -0.26459 -0.12483 -0.25278 C -0.12813 -0.24607 -0.13212 -0.24051 -0.13594 -0.23403 C -0.13681 -0.23241 -0.13802 -0.23102 -0.13907 -0.22963 C -0.14011 -0.22824 -0.14393 -0.22547 -0.14236 -0.22547 C -0.13854 -0.22547 -0.1349 -0.22824 -0.13125 -0.22963 C -0.11979 -0.24283 -0.10747 -0.25394 -0.09636 -0.2676 C -0.09636 -0.26737 -0.07413 -0.29607 -0.07882 -0.29514 C -0.08195 -0.29445 -0.08525 -0.29375 -0.08837 -0.29306 C -0.09393 -0.28797 -0.09775 -0.28149 -0.10417 -0.27824 C -0.10886 -0.2757 -0.11858 -0.27176 -0.11858 -0.27153 C -0.12535 -0.27246 -0.13229 -0.27199 -0.13907 -0.27385 C -0.14063 -0.27431 -0.14288 -0.27616 -0.14236 -0.27824 C -0.14184 -0.28033 -0.13907 -0.27963 -0.1375 -0.28033 C -0.13386 -0.28172 -0.13021 -0.28357 -0.12639 -0.28449 C -0.11754 -0.28658 -0.10851 -0.28704 -0.09948 -0.28866 C -0.08889 -0.29283 -0.07986 -0.3007 -0.06927 -0.30348 C -0.06667 -0.30487 -0.06389 -0.30602 -0.06129 -0.30787 C -0.05591 -0.31181 -0.04549 -0.32037 -0.04549 -0.32014 C -0.04358 -0.32431 -0.0408 -0.32709 -0.03907 -0.33102 C -0.0382 -0.33287 -0.03577 -0.33704 -0.0375 -0.3375 C -0.04271 -0.33912 -0.04809 -0.33588 -0.05347 -0.33519 C -0.05955 -0.33033 -0.06424 -0.32616 -0.07101 -0.32269 C -0.07552 -0.32014 -0.08525 -0.31621 -0.08525 -0.31598 C -0.08941 -0.30787 -0.0915 -0.30996 -0.09636 -0.30348 C -0.09288 -0.29121 -0.08646 -0.28774 -0.07882 -0.28033 C -0.0691 -0.27107 -0.06528 -0.26667 -0.05347 -0.26343 C -0.05191 -0.26135 -0.05052 -0.25857 -0.04861 -0.25695 C -0.04722 -0.25579 -0.04271 -0.25324 -0.04393 -0.25487 C -0.05625 -0.27037 -0.07639 -0.26922 -0.0915 -0.27593 C -0.08768 -0.26829 -0.08368 -0.26135 -0.07882 -0.25487 C -0.0783 -0.25209 -0.07847 -0.24885 -0.07726 -0.24653 C -0.07413 -0.23959 -0.06285 -0.22084 -0.06615 -0.22755 C -0.07587 -0.24769 -0.08282 -0.27199 -0.08837 -0.29514 C -0.08611 -0.3132 -0.08472 -0.32755 -0.07882 -0.34375 C -0.0842 -0.37315 -0.08038 -0.32338 -0.08525 -0.32269 C -0.10157 -0.31991 -0.11806 -0.32107 -0.13438 -0.32037 C -0.12691 -0.31366 -0.11771 -0.31065 -0.11059 -0.30348 C -0.10643 -0.29931 -0.10261 -0.29399 -0.09792 -0.29074 C -0.09445 -0.28843 -0.08403 -0.29028 -0.08681 -0.28658 C -0.08976 -0.28264 -0.09532 -0.28797 -0.09948 -0.28866 C -0.09688 -0.27848 -0.08959 -0.27917 -0.08195 -0.27824 C -0.07344 -0.27709 -0.06511 -0.27686 -0.0566 -0.27593 C -0.05139 -0.27547 -0.04601 -0.27454 -0.0408 -0.27385 C -0.03334 -0.27454 -0.0257 -0.27338 -0.01858 -0.27593 C -0.01667 -0.27662 -0.02153 -0.2794 -0.02327 -0.28033 C -0.02587 -0.28172 -0.02865 -0.28195 -0.03125 -0.28241 C -0.03698 -0.28357 -0.05278 -0.28588 -0.05816 -0.28658 C -0.10469 -0.28357 -0.08438 -0.29885 -0.09306 -0.24445 C -0.09358 -0.24098 -0.09393 -0.25162 -0.09462 -0.25487 C -0.09618 -0.26274 -0.09948 -0.27824 -0.09948 -0.27801 C -0.10417 -0.27153 -0.11077 -0.26968 -0.11684 -0.26551 C -0.13038 -0.26991 -0.14184 -0.27385 -0.15191 -0.28658 C -0.13386 -0.29237 -0.14341 -0.29005 -0.12327 -0.29306 C -0.12066 -0.29399 -0.10573 -0.29862 -0.10573 -0.29931 C -0.10469 -0.30811 -0.14566 -0.3176 -0.1375 -0.31621 C -0.12865 -0.31482 -0.11962 -0.3132 -0.11059 -0.31204 C -0.09896 -0.31065 -0.0757 -0.30787 -0.0757 -0.30764 C -0.06198 -0.30857 -0.04809 -0.3088 -0.03438 -0.30996 C -0.03282 -0.31019 -0.02813 -0.31204 -0.02969 -0.31204 C -0.03282 -0.31204 -0.03594 -0.31065 -0.03907 -0.30996 C -0.05556 -0.30232 -0.07257 -0.29676 -0.08837 -0.28658 C -0.08386 -0.28449 -0.06059 -0.27315 -0.05191 -0.27176 C -0.04757 -0.27107 -0.03472 -0.26968 -0.03907 -0.26968 C -0.0566 -0.26968 -0.07396 -0.27107 -0.0915 -0.27176 C -0.11493 -0.27778 -0.08264 -0.2588 -0.0757 -0.25278 C -0.06302 -0.2419 -0.08177 -0.25556 -0.06927 -0.24445 C -0.06736 -0.2426 -0.06528 -0.24144 -0.06302 -0.24028 C -0.06094 -0.23936 -0.05469 -0.23658 -0.0566 -0.2382 C -0.06111 -0.24167 -0.06632 -0.24329 -0.07101 -0.24653 C -0.0816 -0.25417 -0.08941 -0.26528 -0.09948 -0.27385 C -0.10139 -0.26112 -0.10695 -0.20487 -0.09636 -0.23403 C -0.09584 -0.23959 -0.09896 -0.2507 -0.09462 -0.2507 C -0.09028 -0.2507 -0.09427 -0.23959 -0.09306 -0.23403 C -0.09115 -0.22524 -0.08785 -0.21713 -0.08525 -0.20857 C -0.0842 -0.2051 -0.08195 -0.19792 -0.08195 -0.19769 C -0.07396 -0.225 -0.07882 -0.20487 -0.07882 -0.26112 " pathEditMode="fixed" rAng="0" ptsTypes="fffffffffffffffffffffffffffffffffffffffffffffffffffffffffffffffffffffffffffffffffffffffffffffffffffffffA">
                                      <p:cBhvr>
                                        <p:cTn id="76" dur="500" fill="hold"/>
                                        <p:tgtEl>
                                          <p:spTgt spid="73770"/>
                                        </p:tgtEl>
                                        <p:attrNameLst>
                                          <p:attrName>ppt_x</p:attrName>
                                          <p:attrName>ppt_y</p:attrName>
                                        </p:attrNameLst>
                                      </p:cBhvr>
                                      <p:rCtr x="1000" y="2000"/>
                                    </p:animMotion>
                                  </p:childTnLst>
                                </p:cTn>
                              </p:par>
                              <p:par>
                                <p:cTn id="77" presetID="0" presetClass="path" presetSubtype="0" repeatCount="indefinite" autoRev="1" fill="hold" nodeType="withEffect">
                                  <p:stCondLst>
                                    <p:cond delay="0"/>
                                  </p:stCondLst>
                                  <p:childTnLst>
                                    <p:animMotion origin="layout" path="M -0.0809 -0.16273 C -0.07638 -0.16343 -0.07204 -0.16459 -0.06736 -0.16482 C -0.04948 -0.16597 -0.03177 -0.16505 -0.01423 -0.16667 C -0.0125 -0.1669 -0.00798 -0.1706 -0.00972 -0.1706 C -0.021 -0.1706 -0.03159 -0.15972 -0.04166 -0.15463 C -0.05329 -0.14838 -0.06614 -0.14584 -0.07795 -0.14051 C -0.06041 -0.13912 -0.04357 -0.13704 -0.02638 -0.13264 C -0.03888 -0.13195 -0.05173 -0.13148 -0.06423 -0.13056 C -0.06823 -0.1301 -0.07465 -0.13334 -0.07638 -0.12847 C -0.07795 -0.12454 -0.07048 -0.12431 -0.06736 -0.12246 C -0.06336 -0.12037 -0.05937 -0.11783 -0.0552 -0.11644 C -0.03871 -0.11019 -0.02187 -0.10394 -0.00555 -0.09838 C -0.00173 -0.09722 0.00174 -0.09537 0.00539 -0.09445 C 0.00799 -0.09352 0.01563 -0.09097 0.01302 -0.09236 C 0.00313 -0.09769 -0.00434 -0.09861 -0.01423 -0.10232 C -0.02326 -0.10556 -0.03142 -0.10764 -0.03993 -0.11042 C -0.04948 -0.10972 -0.05954 -0.11204 -0.06875 -0.10834 C -0.071 -0.10764 -0.06718 -0.10278 -0.06597 -0.10023 C -0.06354 -0.09584 -0.06093 -0.0919 -0.05833 -0.0882 C -0.04948 -0.07685 -0.03958 -0.06505 -0.02934 -0.05625 C -0.03472 -0.08704 -0.05763 -0.10255 -0.07204 -0.12639 C -0.07465 -0.13704 -0.0809 -0.14838 -0.08698 -0.15672 C -0.09079 -0.16158 -0.09166 -0.15926 -0.09461 -0.16482 C -0.09739 -0.16991 -0.09861 -0.17662 -0.10208 -0.18079 C -0.10486 -0.18403 -0.10885 -0.18519 -0.11111 -0.18889 C -0.11545 -0.1963 -0.11892 -0.20185 -0.12482 -0.20695 C -0.12534 -0.20371 -0.12691 -0.20023 -0.12638 -0.19699 C -0.12274 -0.1757 -0.10416 -0.15394 -0.09149 -0.1426 C -0.10729 -0.1419 -0.12291 -0.14375 -0.13854 -0.14051 C -0.14461 -0.13935 -0.12638 -0.1375 -0.12031 -0.13658 C -0.11371 -0.13542 -0.10729 -0.13519 -0.10052 -0.13472 C -0.09757 -0.13403 -0.09149 -0.13681 -0.09149 -0.13264 C -0.09149 -0.13241 -0.10503 -0.11459 -0.10677 -0.1125 C -0.10816 -0.11042 -0.11111 -0.10648 -0.11111 -0.10625 C -0.1151 -0.09537 -0.11979 -0.08472 -0.12638 -0.07639 C -0.12916 -0.05741 -0.12569 -0.07361 -0.1309 -0.06019 C -0.13159 -0.05834 -0.13177 -0.05602 -0.13246 -0.0544 C -0.13316 -0.05209 -0.13593 -0.0463 -0.13541 -0.04838 C -0.13229 -0.06111 -0.1302 -0.05972 -0.12482 -0.07014 C -0.11892 -0.08125 -0.11336 -0.09283 -0.10816 -0.1044 C -0.1052 -0.11875 -0.10243 -0.13218 -0.09618 -0.14445 C -0.09566 -0.11111 -0.09566 -0.07732 -0.09461 -0.04422 C -0.09409 -0.02847 -0.09201 -0.03889 -0.08993 -0.04422 C -0.08819 -0.05926 -0.08611 -0.07385 -0.08229 -0.0882 C -0.08281 -0.10787 -0.08454 -0.12709 -0.08402 -0.14676 C -0.08385 -0.15371 -0.06736 -0.15972 -0.06111 -0.16482 C -0.05711 -0.16806 -0.05434 -0.17315 -0.05069 -0.17685 C -0.04132 -0.18658 -0.03142 -0.19352 -0.02517 -0.20695 C -0.03559 -0.21042 -0.03871 -0.20347 -0.04757 -0.19699 C -0.05538 -0.19121 -0.0592 -0.18773 -0.06597 -0.18079 C -0.07013 -0.17639 -0.07534 -0.17385 -0.07934 -0.16875 C -0.08437 -0.16227 -0.08819 -0.1551 -0.09288 -0.14861 C -0.096 -0.15949 -0.0901 -0.16621 -0.08698 -0.17685 C -0.08645 -0.18148 -0.08628 -0.18635 -0.08559 -0.19097 C -0.0835 -0.20209 -0.07864 -0.21088 -0.08698 -0.19283 C -0.0875 -0.18959 -0.08802 -0.18611 -0.08854 -0.18287 C -0.08941 -0.17477 -0.09149 -0.15857 -0.09149 -0.15834 C -0.09218 -0.16343 -0.09427 -0.18727 -0.09757 -0.19491 C -0.10017 -0.2007 -0.10451 -0.2051 -0.10677 -0.21088 C -0.10763 -0.21366 -0.10868 -0.21644 -0.10972 -0.21898 C -0.11441 -0.2 -0.11059 -0.17894 -0.10208 -0.16273 C -0.10156 -0.16088 -0.09895 -0.15718 -0.10052 -0.15672 C -0.10746 -0.15463 -0.12378 -0.16065 -0.1309 -0.16273 C -0.13281 -0.16088 -0.13871 -0.15926 -0.13698 -0.15672 C -0.13437 -0.15232 -0.12882 -0.15417 -0.12482 -0.15255 C -0.11718 -0.14977 -0.11319 -0.14769 -0.10677 -0.14445 C -0.11909 -0.13797 -0.13263 -0.13033 -0.14305 -0.11852 C -0.14461 -0.11667 -0.146 -0.11435 -0.14757 -0.1125 C -0.14948 -0.11019 -0.15538 -0.10857 -0.15364 -0.10648 C -0.15138 -0.10371 -0.14739 -0.10764 -0.14444 -0.10834 C -0.1368 -0.11088 -0.1217 -0.11713 -0.11267 -0.1206 C -0.10382 -0.12408 -0.09791 -0.13357 -0.08854 -0.13658 C -0.08715 -0.13125 -0.08819 -0.12477 -0.08559 -0.1206 C -0.0842 -0.11829 -0.08142 -0.11922 -0.07934 -0.11852 C -0.05763 -0.10394 -0.08437 -0.12084 -0.05833 -0.10834 C -0.04583 -0.10278 -0.03628 -0.09722 -0.02343 -0.09445 C -0.02048 -0.09514 -0.01267 -0.09306 -0.01423 -0.0963 C -0.01666 -0.10093 -0.02239 -0.09885 -0.02638 -0.10023 C -0.02916 -0.10139 -0.03142 -0.10347 -0.03402 -0.1044 C -0.05104 -0.11227 -0.06857 -0.11713 -0.08559 -0.12454 C -0.06493 -0.13519 -0.03941 -0.13287 -0.01909 -0.13472 C -0.00781 -0.13935 -0.01319 -0.13773 -0.00382 -0.14051 C -0.00555 -0.1426 -0.00607 -0.14607 -0.00816 -0.14676 C -0.02517 -0.15116 -0.06753 -0.15209 -0.0809 -0.15255 C -0.06493 -0.16297 -0.04687 -0.16736 -0.02934 -0.1706 C -0.021 -0.17408 -0.01354 -0.17847 -0.00555 -0.18287 C -0.00382 -0.18472 -0.0026 -0.1875 -0.00069 -0.18889 C 0.0033 -0.1926 0.00782 -0.18935 -0.00069 -0.19283 C -0.00781 -0.19097 -0.0151 -0.1882 -0.02187 -0.18681 C -0.02517 -0.18611 -0.02795 -0.18565 -0.03107 -0.18472 C -0.03923 -0.18264 -0.04513 -0.17847 -0.05364 -0.17685 C -0.06597 -0.1713 -0.07482 -0.16412 -0.08402 -0.15255 C -0.08194 -0.16852 -0.07604 -0.18635 -0.07031 -0.20093 C -0.07013 -0.20417 -0.06944 -0.20764 -0.06875 -0.21088 C -0.0684 -0.2132 -0.06597 -0.21806 -0.06736 -0.21713 C -0.06961 -0.21551 -0.07413 -0.20371 -0.07482 -0.20093 C -0.07708 -0.18635 -0.07899 -0.16505 -0.08559 -0.15255 C -0.08454 -0.14746 -0.08541 -0.14051 -0.08229 -0.13658 C -0.07934 -0.13264 -0.0743 -0.13403 -0.07031 -0.13264 C -0.04045 -0.12246 -0.07708 -0.13496 -0.04461 -0.12246 C -0.04062 -0.12107 -0.03663 -0.12014 -0.03263 -0.11852 C -0.02934 -0.11736 -0.02343 -0.11852 -0.02343 -0.11435 C -0.02343 -0.11019 -0.02951 -0.11574 -0.03263 -0.11644 C -0.03541 -0.11713 -0.03871 -0.11783 -0.04166 -0.11852 C -0.04895 -0.125 -0.05729 -0.12431 -0.06597 -0.12639 C -0.07708 -0.12222 -0.08107 -0.12408 -0.07204 -0.1125 C -0.06632 -0.09375 -0.04948 -0.06505 -0.03402 -0.05834 C -0.03871 -0.07107 -0.04965 -0.07523 -0.05833 -0.08426 C -0.06857 -0.09537 -0.07638 -0.10834 -0.08854 -0.11644 C -0.08941 -0.1176 -0.09045 -0.11922 -0.09149 -0.1206 C -0.09253 -0.12176 -0.09531 -0.12616 -0.09461 -0.12454 C -0.09079 -0.11621 -0.08507 -0.10926 -0.08229 -0.10023 C -0.07777 -0.08472 -0.07031 -0.07153 -0.05972 -0.0625 C -0.0585 -0.06135 -0.06163 -0.06528 -0.06284 -0.06621 C -0.07013 -0.07269 -0.07708 -0.07778 -0.08402 -0.08426 C -0.09132 -0.09074 -0.096 -0.09514 -0.10052 -0.1044 C -0.10017 -0.11597 -0.096 -0.12801 -0.09913 -0.13866 C -0.10034 -0.14329 -0.10607 -0.13542 -0.10972 -0.13472 C -0.1151 -0.13357 -0.12083 -0.13334 -0.12638 -0.13264 C -0.14184 -0.12547 -0.14218 -0.12361 -0.16562 -0.13056 C -0.16875 -0.13125 -0.15954 -0.1331 -0.15659 -0.13472 C -0.13402 -0.14584 -0.14843 -0.1419 -0.12187 -0.14445 C -0.11441 -0.14607 -0.10763 -0.14769 -0.10052 -0.1507 C -0.1177 -0.1551 -0.09982 -0.14954 -0.11423 -0.15672 C -0.11944 -0.15926 -0.12569 -0.15926 -0.1309 -0.16273 C -0.1375 -0.16713 -0.14149 -0.1706 -0.14913 -0.17269 C -0.16458 -0.18658 -0.1618 -0.18148 -0.13541 -0.17685 C -0.12604 -0.17153 -0.11736 -0.16389 -0.10816 -0.15857 C -0.09652 -0.15209 -0.08246 -0.14746 -0.07031 -0.14445 C -0.0802 -0.15764 -0.09375 -0.16736 -0.1052 -0.17894 C -0.10989 -0.18357 -0.11128 -0.19028 -0.11579 -0.19491 C -0.11736 -0.19653 -0.12031 -0.20139 -0.12031 -0.19885 C -0.12031 -0.19607 -0.1125 -0.18681 -0.11111 -0.18472 C -0.10798 -0.1801 -0.10555 -0.17477 -0.10208 -0.1706 C -0.09444 -0.16158 -0.0875 -0.15903 -0.08229 -0.14676 " pathEditMode="fixed" rAng="0" ptsTypes="ffffffffffffffffffffffffffffffffffffffffffffffffffffffffffffffffffffffffffffffffffffffffffffffffffffffffffffffffffffffffffffffffffffffA">
                                      <p:cBhvr>
                                        <p:cTn id="78" dur="500" fill="hold"/>
                                        <p:tgtEl>
                                          <p:spTgt spid="73743"/>
                                        </p:tgtEl>
                                        <p:attrNameLst>
                                          <p:attrName>ppt_x</p:attrName>
                                          <p:attrName>ppt_y</p:attrName>
                                        </p:attrNameLst>
                                      </p:cBhvr>
                                      <p:rCtr x="400" y="3900"/>
                                    </p:animMotion>
                                  </p:childTnLst>
                                </p:cTn>
                              </p:par>
                              <p:par>
                                <p:cTn id="79" presetID="0" presetClass="path" presetSubtype="0" repeatCount="indefinite" autoRev="1" fill="hold" nodeType="withEffect">
                                  <p:stCondLst>
                                    <p:cond delay="0"/>
                                  </p:stCondLst>
                                  <p:childTnLst>
                                    <p:animMotion origin="layout" path="M 0.01059 -0.22755 C 0.00955 -0.23611 0.00816 -0.24444 0.00764 -0.25301 C 0.00729 -0.25579 0.00816 -0.24722 0.00903 -0.24468 C 0.01372 -0.23218 0.01372 -0.23356 0.02014 -0.22755 C 0.02535 -0.24884 0.0309 -0.27014 0.03594 -0.2912 C 0.03646 -0.28634 0.03646 -0.28125 0.0375 -0.27639 C 0.03802 -0.27384 0.03993 -0.27222 0.0408 -0.26991 C 0.04167 -0.26736 0.04184 -0.26435 0.04236 -0.26157 C 0.04288 -0.24815 0.03958 -0.23356 0.04392 -0.2213 C 0.04549 -0.21667 0.05035 -0.22708 0.05347 -0.22986 C 0.05608 -0.23218 0.0599 -0.23125 0.06302 -0.23194 C 0.06684 -0.23542 0.06997 -0.24005 0.07413 -0.24236 C 0.0783 -0.24444 0.08264 -0.24329 0.08681 -0.24468 C 0.09115 -0.24606 0.09514 -0.24907 0.09948 -0.25093 C 0.10208 -0.25208 0.11007 -0.25393 0.10747 -0.25301 C 0.10382 -0.25162 0.1 -0.25069 0.09635 -0.24884 C 0.09149 -0.2463 0.08715 -0.24236 0.08212 -0.24028 C 0.07778 -0.23866 0.07344 -0.23889 0.06927 -0.23819 C 0.06563 -0.2368 0.06198 -0.23518 0.05816 -0.23403 C 0.05504 -0.2331 0.04549 -0.23287 0.04861 -0.23194 C 0.07413 -0.225 0.10191 -0.22407 0.12795 -0.21921 C 0.12014 -0.21852 0.11198 -0.21875 0.10434 -0.21713 C 0.09879 -0.21597 0.09375 -0.2118 0.08837 -0.21065 C 0.08247 -0.20949 0.04688 -0.20555 0.03594 -0.2044 C 0.01372 -0.20648 -0.00868 -0.20694 -0.03073 -0.21065 C -0.03663 -0.21157 -0.01892 -0.21134 -0.01319 -0.21273 C -0.00937 -0.21366 -0.00573 -0.21551 -0.00208 -0.21713 C 0.00104 -0.21852 0.00764 -0.2213 0.00764 -0.22106 C -0.00469 -0.22454 -0.01684 -0.22593 -0.02917 -0.22755 C -0.03333 -0.22963 -0.0375 -0.23218 -0.04184 -0.23403 C -0.04549 -0.23565 -0.05677 -0.23819 -0.05295 -0.23819 C -0.04358 -0.23819 -0.02257 -0.22731 -0.01319 -0.22338 C -0.00903 -0.22407 -0.00052 -0.21968 -0.00052 -0.22546 C -0.00052 -0.23241 -0.01024 -0.23241 -0.01319 -0.23819 C -0.01424 -0.24028 -0.01545 -0.24259 -0.01649 -0.24468 C -0.01701 -0.24676 -0.01719 -0.24907 -0.01805 -0.25093 C -0.01927 -0.25347 -0.02396 -0.25949 -0.02274 -0.25718 C -0.02066 -0.25324 -0.0092 -0.23333 -0.00365 -0.22755 C 0.00278 -0.22083 0.00608 -0.22037 0.01372 -0.21713 C 0.01528 -0.21643 0.01875 -0.21505 0.01875 -0.21481 C 0.04583 -0.19028 0.07448 -0.17917 0.10573 -0.1662 C 0.14757 -0.14884 0.10712 -0.16273 0.12795 -0.15579 C 0.1151 -0.16736 0.10087 -0.1743 0.08524 -0.17685 C 0.06441 -0.18588 0.04184 -0.18287 0.02014 -0.1875 C 0.0191 -0.18889 0.01823 -0.19074 0.01684 -0.19167 C 0.01389 -0.19352 0.00451 -0.19768 0.00764 -0.19583 C 0.02205 -0.18611 0.03542 -0.17292 0.05035 -0.16412 C 0.05642 -0.16042 0.06927 -0.15347 0.06927 -0.15324 C 0.05035 -0.1787 0.07066 -0.1544 0.04392 -0.17685 C 0.03455 -0.18472 0.01684 -0.20231 0.01684 -0.20208 C 0.01337 -0.18333 0.01042 -0.11643 0.02014 -0.15995 C 0.01493 -0.22755 0.02031 -0.20463 0.00903 -0.18102 C 0.00851 -0.17824 0.00833 -0.17523 0.00764 -0.17268 C 0.0066 -0.17037 0.00278 -0.16805 0.00417 -0.1662 C 0.00556 -0.16435 0.01042 -0.17245 0.00903 -0.1706 C 0.00556 -0.16597 0.00139 -0.1625 -0.00208 -0.15787 C -0.00816 -0.16944 -0.00208 -0.17801 0.00417 -0.1875 C 0.00712 -0.1919 0.01372 -0.20023 0.01372 -0.2 C 0.01719 -0.21435 0.03021 -0.21481 0.03906 -0.2213 C 0.05747 -0.23472 0.04045 -0.22153 0.05035 -0.23194 C 0.05174 -0.23356 0.05504 -0.23611 0.05504 -0.23588 " pathEditMode="fixed" rAng="0" ptsTypes="ffffffffffffffffffffffffffffffffffffffffffffffffffffffffffffA">
                                      <p:cBhvr>
                                        <p:cTn id="80" dur="500" fill="hold"/>
                                        <p:tgtEl>
                                          <p:spTgt spid="73771"/>
                                        </p:tgtEl>
                                        <p:attrNameLst>
                                          <p:attrName>ppt_x</p:attrName>
                                          <p:attrName>ppt_y</p:attrName>
                                        </p:attrNameLst>
                                      </p:cBhvr>
                                      <p:rCtr x="3500" y="2400"/>
                                    </p:animMotion>
                                  </p:childTnLst>
                                </p:cTn>
                              </p:par>
                              <p:par>
                                <p:cTn id="81" presetID="0" presetClass="path" presetSubtype="0" repeatCount="indefinite" autoRev="1" fill="hold" nodeType="withEffect">
                                  <p:stCondLst>
                                    <p:cond delay="0"/>
                                  </p:stCondLst>
                                  <p:childTnLst>
                                    <p:animMotion origin="layout" path="M 0.16736 -0.04791 C 0.1493 -0.03889 0.12951 -0.03287 0.11076 -0.02639 C 0.1092 -0.025 0.10382 -0.02245 0.1059 -0.02245 C 0.11024 -0.02245 0.11423 -0.02523 0.11875 -0.02639 C 0.13298 -0.02986 0.1467 -0.03472 0.16093 -0.03819 C 0.16198 -0.04004 0.16493 -0.04166 0.16406 -0.04398 C 0.16319 -0.04629 0.15972 -0.04514 0.15764 -0.04606 C 0.15538 -0.04699 0.15347 -0.04884 0.15104 -0.04977 C 0.14948 -0.05069 0.14791 -0.05116 0.14635 -0.05185 C 0.13628 -0.06319 0.125 -0.06967 0.11232 -0.07523 C 0.11007 -0.07639 0.10816 -0.07801 0.1059 -0.07916 C 0.1026 -0.08055 0.09271 -0.08379 0.09618 -0.08287 C 0.11371 -0.0787 0.12934 -0.06829 0.14635 -0.06157 C 0.15312 -0.05301 0.16284 -0.04907 0.17222 -0.04606 C 0.18646 -0.0412 0.20034 -0.03634 0.21597 -0.03426 C 0.21805 -0.0331 0.21996 -0.03055 0.22222 -0.03032 C 0.22448 -0.02986 0.23038 -0.03032 0.22882 -0.03241 C 0.22656 -0.03518 0.22239 -0.03403 0.21909 -0.03426 C 0.20781 -0.03541 0.19635 -0.03565 0.18507 -0.03611 C 0.1835 -0.0375 0.18212 -0.03912 0.17951 -0.04004 C 0.17812 -0.0412 0.17257 -0.03935 0.17274 -0.0419 C 0.17448 -0.04606 0.17916 -0.04722 0.18194 -0.04977 C 0.19514 -0.06134 0.21041 -0.06319 0.22569 -0.06921 C 0.22778 -0.07014 0.22986 -0.07037 0.23194 -0.07129 C 0.23541 -0.07245 0.23854 -0.07407 0.24184 -0.07523 C 0.24323 -0.07592 0.24843 -0.07731 0.2467 -0.07708 C 0.23975 -0.07662 0.23264 -0.07592 0.22569 -0.07523 C 0.2125 -0.07268 0.19948 -0.06643 0.18628 -0.06157 C 0.17587 -0.05741 0.16406 -0.05879 0.15278 -0.05764 C 0.14548 -0.05162 0.13403 -0.03935 0.12534 -0.03819 C 0.11892 -0.03704 0.11232 -0.0368 0.1059 -0.03611 C 0.10416 -0.03565 0.09982 -0.03287 0.10104 -0.03426 C 0.10729 -0.04166 0.12066 -0.04259 0.12847 -0.04398 C 0.146 -0.05116 0.16354 -0.05787 0.18194 -0.06157 C 0.19809 -0.07454 0.18576 -0.11782 0.18507 -0.12986 C 0.18021 -0.11528 0.17691 -0.10139 0.17274 -0.08704 C 0.17239 -0.08102 0.17066 -0.07523 0.16892 -0.06921 C 0.1684 -0.06736 0.16736 -0.06342 0.16736 -0.06319 C 0.1684 -0.06157 0.16909 -0.05579 0.17066 -0.05764 C 0.17257 -0.06041 0.17222 -0.06528 0.17222 -0.06921 C 0.17222 -0.10555 0.17291 -0.14907 0.16562 -0.18611 C 0.15 -0.15416 0.15069 -0.10555 0.16406 -0.07338 C 0.16458 -0.06597 0.16475 -0.05879 0.16562 -0.05185 C 0.16597 -0.04907 0.1651 -0.04421 0.16736 -0.04398 C 0.17014 -0.04329 0.17153 -0.04815 0.17274 -0.04977 C 0.17639 -0.05208 0.17951 -0.05301 0.18194 -0.05555 C 0.19878 -0.07315 0.21163 -0.0956 0.22725 -0.11435 C 0.23871 -0.12824 0.22569 -0.11713 0.23698 -0.12592 C 0.23975 -0.13102 0.24635 -0.14097 0.23038 -0.12592 C 0.22778 -0.12338 0.22639 -0.11921 0.22396 -0.1162 C 0.21927 -0.10995 0.21423 -0.1044 0.20937 -0.09861 C 0.19583 -0.08241 0.19201 -0.05879 0.18194 -0.04004 C 0.17951 -0.03079 0.17708 -0.02546 0.17534 -0.01666 C 0.19114 -0.00278 0.21024 0.00741 0.22882 0.01459 C 0.23559 0.02014 0.23559 0.02176 0.2467 0.01644 C 0.24826 0.01574 0.24323 0.01528 0.24184 0.01459 C 0.23802 0.01343 0.2342 0.01227 0.23038 0.01065 C 0.22031 0.00695 0.21128 0.00116 0.20139 -0.00301 C 0.19757 -0.00764 0.19201 -0.00995 0.18837 -0.01458 C 0.18628 -0.01666 0.18524 -0.01898 0.1835 -0.0206 C 0.18212 -0.02222 0.17673 -0.025 0.17864 -0.02454 C 0.18593 -0.02315 0.20659 -0.01342 0.21267 -0.01088 C 0.22691 -0.00486 0.24149 -0.00069 0.25625 0.00278 C 0.25017 -0.0081 0.23698 -0.00833 0.22725 -0.01273 C 0.22222 -0.01504 0.21788 -0.01875 0.21267 -0.0206 C 0.20486 -0.02361 0.19618 -0.02338 0.18837 -0.02639 C 0.17725 -0.03518 0.18975 -0.03518 0.19635 -0.03611 C 0.23281 -0.04236 0.22257 -0.04097 0.24982 -0.04398 C 0.2559 -0.04676 0.26111 -0.04977 0.26753 -0.05185 C 0.28021 -0.0662 0.20885 -0.0537 0.20781 -0.0537 C 0.20017 -0.05324 0.19271 -0.05208 0.18507 -0.05185 C 0.14843 -0.05069 0.11163 -0.05046 0.075 -0.04977 C 0.05937 -0.04676 0.06146 -0.04907 0.08472 -0.04004 C 0.10955 -0.03032 0.12899 -0.03148 0.15607 -0.03032 C 0.15659 0.00417 0.1559 0.03866 0.15764 0.07292 C 0.15781 0.07639 0.15937 0.06597 0.16093 0.06296 C 0.16215 0.06019 0.16441 0.0581 0.16562 0.05533 C 0.17031 0.0456 0.17291 0.03519 0.17691 0.02431 C 0.17725 0.02222 0.17639 0.00116 0.18628 0.00857 C 0.1908 0.01134 0.19184 0.01806 0.19462 0.02222 C 0.20399 0.03542 0.21528 0.04584 0.22396 0.05926 C 0.23159 0.0456 0.21996 0.02107 0.21267 0.01065 C 0.19896 -0.00879 0.18333 -0.02708 0.17274 -0.04977 C 0.1717 -0.05486 0.18246 -0.04583 0.18628 -0.04398 C 0.17951 -0.05185 0.18246 -0.05717 0.17534 -0.06551 C 0.17257 -0.07801 0.16528 -0.09305 0.15764 -0.10254 C 0.15573 -0.1125 0.15295 -0.1162 0.14791 -0.12384 C 0.14548 -0.12754 0.14132 -0.13565 0.14132 -0.13541 C 0.14653 -0.11065 0.16528 -0.07384 0.17951 -0.05555 C 0.19271 -0.06342 0.19965 -0.07778 0.21093 -0.08704 C 0.22534 -0.09861 0.21319 -0.08565 0.22725 -0.10254 C 0.22882 -0.1044 0.2342 -0.10949 0.23194 -0.10833 C 0.221 -0.10254 0.21666 -0.10139 0.20781 -0.09282 C 0.19479 -0.08032 0.20833 -0.08796 0.19323 -0.08102 C 0.18489 -0.06597 0.19583 -0.08426 0.18507 -0.07129 C 0.18177 -0.06713 0.17951 -0.06157 0.17691 -0.05764 C 0.1651 -0.04329 0.17482 -0.05972 0.16736 -0.04606 C 0.16909 -0.05856 0.17448 -0.06852 0.17951 -0.07916 C 0.18264 -0.08333 0.18837 -0.09074 0.18837 -0.09051 " pathEditMode="fixed" rAng="0" ptsTypes="ffffffffffffffffffffffffffffffffffffffffffffffffffffffffffffffffffffffffffffffffffffffffffffffffffA">
                                      <p:cBhvr>
                                        <p:cTn id="82" dur="500" fill="hold"/>
                                        <p:tgtEl>
                                          <p:spTgt spid="73758"/>
                                        </p:tgtEl>
                                        <p:attrNameLst>
                                          <p:attrName>ppt_x</p:attrName>
                                          <p:attrName>ppt_y</p:attrName>
                                        </p:attrNameLst>
                                      </p:cBhvr>
                                      <p:rCtr x="200" y="-700"/>
                                    </p:animMotion>
                                  </p:childTnLst>
                                </p:cTn>
                              </p:par>
                              <p:par>
                                <p:cTn id="83" presetID="0" presetClass="path" presetSubtype="0" repeatCount="indefinite" autoRev="1" fill="hold" nodeType="withEffect">
                                  <p:stCondLst>
                                    <p:cond delay="0"/>
                                  </p:stCondLst>
                                  <p:childTnLst>
                                    <p:animMotion origin="layout" path="M 0.13559 0.05787 C 0.11753 0.0625 0.04861 0.07731 0.07847 0.05787 C 0.12552 0.06204 0.17291 0.0662 0.21979 0.07477 C 0.22326 0.07546 0.21215 0.07338 0.20868 0.07268 C 0.20798 0.07245 0.19218 0.06875 0.18958 0.06829 C 0.16996 0.06458 0.15382 0.06528 0.13229 0.06412 C 0.15208 0.05301 0.17257 0.05301 0.19288 0.04514 C 0.22205 0.03403 0.19531 0.04305 0.2151 0.03449 C 0.21979 0.03241 0.23646 0.02847 0.23715 0.02824 C 0.24132 0.02731 0.25416 0.02569 0.24982 0.02592 C 0.22326 0.02685 0.19583 0.02893 0.16892 0.03032 C 0.1625 0.0331 0.15625 0.03542 0.14982 0.03866 C 0.14878 0.04004 0.14791 0.0419 0.14687 0.04305 C 0.14531 0.04421 0.14236 0.04722 0.14184 0.04514 C 0.14062 0.04004 0.15156 0.02662 0.15451 0.02384 C 0.16007 0.01204 0.16649 0.00139 0.17205 -0.00996 C 0.17291 -0.01181 0.17291 -0.01435 0.17361 -0.01621 C 0.1743 -0.01806 0.1783 -0.01991 0.17673 -0.0206 C 0.1743 -0.02176 0.1717 -0.01921 0.16892 -0.01852 C 0.15885 -0.00185 0.15434 0.01204 0.14982 0.03241 C 0.14514 0.08958 0.15 0.00162 0.15139 -0.01621 C 0.15191 -0.02338 0.15243 -0.03033 0.15312 -0.0375 C 0.15243 -0.04398 0.15451 -0.05278 0.15139 -0.05833 C 0.1493 -0.06181 0.1493 -0.04977 0.14826 -0.0456 C 0.14479 -0.03033 0.14548 -0.03333 0.1434 -0.01852 C 0.14236 -0.00255 0.14097 0.0125 0.13871 0.02824 C 0.12482 0.00903 0.09583 -0.0125 0.07673 -0.0206 C 0.07482 -0.02246 0.06458 -0.03357 0.07361 -0.01412 C 0.08212 0.00393 0.09027 0.01342 0.10382 0.02384 C 0.10937 0.02801 0.11562 0.03009 0.12118 0.03449 C 0.12482 0.03727 0.12725 0.04213 0.13073 0.04514 C 0.14618 0.05879 0.16475 0.06713 0.18177 0.07685 C 0.19218 0.08287 0.20243 0.08958 0.21337 0.09375 C 0.21701 0.09514 0.221 0.09653 0.22448 0.09792 C 0.22621 0.09861 0.23073 0.1 0.22916 0.1 C 0.22639 0.1 0.22378 0.09861 0.22152 0.09792 C 0.20798 0.09028 0.19409 0.08657 0.18003 0.08102 C 0.17725 0.07986 0.17482 0.07824 0.17205 0.07685 C 0.16892 0.07546 0.1625 0.07268 0.1625 0.07292 C 0.15885 0.07546 0.15017 0.07569 0.15139 0.08102 C 0.15451 0.09444 0.16701 0.10069 0.17205 0.11273 C 0.18003 0.13032 0.18298 0.13981 0.19288 0.15301 C 0.1835 0.12778 0.16527 0.11458 0.15451 0.09167 C 0.15 0.08217 0.14791 0.06967 0.14184 0.06204 C 0.13819 0.08194 0.13593 0.14977 0.14514 0.10231 C 0.14462 0.08889 0.14462 0.07546 0.1434 0.06204 C 0.14323 0.05995 0.14236 0.0662 0.14184 0.06829 C 0.1408 0.07176 0.1401 0.07569 0.13871 0.07893 C 0.13541 0.08634 0.13125 0.09305 0.1276 0.1 C 0.12274 0.10926 0.12135 0.11898 0.11493 0.12754 C 0.11007 0.14074 0.10972 0.13449 0.10225 0.14444 C 0.09948 0.1331 0.10087 0.11805 0.10694 0.10856 C 0.12413 0.08148 0.14531 0.05764 0.16423 0.03241 C 0.17187 0.02199 0.18055 0.00833 0.19114 0.00486 C 0.19288 0.00347 0.19462 0.00231 0.19583 0.00069 C 0.20642 -0.01181 0.21111 -0.0169 0.19427 -0.00787 C 0.18646 -0.00371 0.17708 0.00393 0.17066 0.01111 C 0.1618 0.02106 0.15208 0.03472 0.14514 0.04722 C 0.13767 0.06065 0.13593 0.07014 0.12604 0.07893 C 0.10486 0.06273 0.08316 0.05856 0.05937 0.05347 C 0.08489 0.04977 0.11024 0.05185 0.13559 0.05555 C 0.12083 0.04629 0.10642 0.03565 0.09114 0.02824 C 0.08385 0.02083 0.07621 0.01435 0.06892 0.00694 C 0.06545 0.00347 0.05781 0.00417 0.05781 -0.00139 C 0.05781 -0.00417 0.06198 1.48148E-6 0.06406 0.00069 C 0.06944 0.00278 0.07482 0.0044 0.08003 0.00694 C 0.10642 0.01944 0.07152 0.01042 0.11805 0.01759 C 0.1283 0.0243 0.14496 0.03217 0.15451 0.04074 C 0.15573 0.0419 0.15659 0.04421 0.15781 0.04514 C 0.1717 0.05347 0.17465 0.05069 0.18958 0.05555 C 0.20347 0.05995 0.21632 0.06759 0.22916 0.07477 C 0.23073 0.07569 0.22621 0.07338 0.22448 0.07268 C 0.221 0.07106 0.21701 0.06967 0.21337 0.06829 C 0.2 0.06342 0.20243 0.06435 0.18958 0.06204 C 0.17343 0.05139 0.16441 0.05625 0.1434 0.05787 C 0.15729 0.04537 0.17482 0.04329 0.19114 0.04074 C 0.20156 0.03518 0.21215 0.02986 0.22326 0.02592 C 0.22864 0.02014 0.2335 0.01643 0.24027 0.01342 C 0.25017 -0.0007 0.24548 0.00787 0.21337 0.01342 C 0.20451 0.01504 0.19635 0.01944 0.18784 0.02384 C 0.1835 0.02893 0.16944 0.04282 0.16423 0.04514 C 0.15885 0.04745 0.14982 0.05555 0.14982 0.05579 C 0.16024 0.03148 0.1684 0.03032 0.18784 0.01551 C 0.19462 0.01065 0.1993 -0.00417 0.20399 -0.01204 C 0.20746 -0.02616 0.20277 -0.00996 0.21041 -0.02685 C 0.21093 -0.02894 0.21337 -0.03218 0.21215 -0.03333 C 0.20989 -0.03496 0.20746 -0.03171 0.20573 -0.03102 C 0.19357 -0.01875 0.18021 -0.00857 0.17205 0.00903 C 0.16718 0.01944 0.16128 0.04699 0.15451 0.05555 C 0.16146 0.03171 0.1717 0.00972 0.17847 -0.01412 C 0.18246 -0.02778 0.18472 -0.04236 0.18784 -0.05625 C 0.1875 -0.05903 0.18819 -0.0632 0.18646 -0.06482 C 0.18524 -0.06597 0.18472 -0.06158 0.18316 -0.06042 C 0.18073 -0.0581 0.17777 -0.05625 0.17534 -0.05417 C 0.15538 -0.02199 0.14514 0.00046 0.13559 0.03866 C 0.1283 0.01967 0.11996 0.00463 0.11007 -0.01204 C 0.10468 -0.02107 0.09948 -0.03033 0.09427 -0.03958 C 0.09288 -0.04167 0.08854 -0.04815 0.08958 -0.0456 C 0.09722 -0.0257 0.11649 -0.01065 0.12916 0.00278 C 0.14132 0.01528 0.13437 0.01157 0.1434 0.01551 C 0.14288 0.00625 0.14427 -0.00347 0.14184 -0.01204 C 0.13871 -0.02315 0.13229 -0.03171 0.1276 -0.04144 C 0.11805 -0.06134 0.12725 -0.04861 0.11962 -0.05833 C 0.13264 0.00926 0.16718 0.05092 0.20225 0.09792 C 0.20399 0.09977 0.1993 0.09467 0.19757 0.09375 C 0.19409 0.0919 0.18993 0.09143 0.18646 0.08958 C 0.17187 0.08264 0.15798 0.07454 0.1434 0.06829 C 0.16128 0.09213 0.14427 0.07222 0.1625 0.0875 C 0.16718 0.0912 0.17031 0.09745 0.17534 0.1 C 0.18368 0.1044 0.18784 0.10347 0.19583 0.11065 C 0.20277 0.1169 0.20573 0.11991 0.21337 0.12338 C 0.21632 0.12454 0.21857 0.12616 0.22152 0.12754 C 0.22274 0.12824 0.2276 0.13032 0.22621 0.12963 C 0.21041 0.12361 0.19409 0.11898 0.17847 0.11273 C 0.15312 0.10254 0.18142 0.10903 0.15625 0.1044 C 0.15486 0.10301 0.1533 0.1 0.15139 0.1 C 0.14982 0.1 0.14722 0.10278 0.14826 0.1044 C 0.16267 0.12708 0.18489 0.14259 0.20069 0.16342 C 0.20295 0.16643 0.21632 0.18657 0.21979 0.18657 C 0.22205 0.18657 0.21684 0.18194 0.2151 0.18032 C 0.21267 0.17824 0.20937 0.17801 0.20694 0.17616 C 0.20399 0.17361 0.20069 0.17037 0.19757 0.16759 C 0.18715 0.15903 0.17882 0.14907 0.16892 0.14028 C 0.16788 0.1375 0.16718 0.13449 0.16562 0.13194 C 0.16423 0.1294 0.16198 0.12801 0.16093 0.12546 C 0.15955 0.12153 0.1592 0.1169 0.15781 0.11273 C 0.15712 0.11042 0.15555 0.10856 0.15451 0.10648 C 0.15416 0.1044 0.15486 0.1 0.15312 0.1 C 0.15121 0.1 0.15139 0.10417 0.15139 0.10648 C 0.15139 0.11643 0.15191 0.12639 0.15312 0.13611 C 0.1533 0.13912 0.15538 0.14143 0.15625 0.14444 C 0.15746 0.14861 0.15885 0.15278 0.15955 0.15717 C 0.16007 0.16042 0.16007 0.16412 0.16093 0.16759 C 0.16302 0.1743 0.16666 0.17986 0.16892 0.18657 C 0.17135 0.19398 0.17083 0.19977 0.17534 0.20579 C 0.17708 0.21296 0.17934 0.21528 0.18316 0.2206 C 0.18003 0.20856 0.17777 0.19606 0.17361 0.18449 C 0.17135 0.17824 0.16701 0.17361 0.16423 0.16759 C 0.15798 0.15486 0.1526 0.14074 0.14687 0.12754 C 0.14479 0.11227 0.14375 0.09583 0.14027 0.08102 C 0.1335 0.09954 0.14218 0.07917 0.12916 0.09792 C 0.12604 0.10231 0.1243 0.1081 0.12118 0.11273 C 0.11892 0.11597 0.1158 0.11829 0.11337 0.12129 C 0.11059 0.12477 0.10781 0.12824 0.10538 0.13194 C 0.09948 0.14074 0.09496 0.14815 0.08784 0.15509 C 0.08663 0.15764 0.08073 0.17106 0.08628 0.15301 C 0.08906 0.14398 0.09444 0.13264 0.09896 0.12546 C 0.10729 0.1125 0.11718 0.10139 0.12604 0.08958 C 0.13784 0.07384 0.12413 0.0868 0.13559 0.07685 C 0.14566 0.05417 0.15017 0.05926 0.12291 0.06204 C 0.11354 0.06504 0.10347 0.07037 0.09427 0.07268 C 0.09097 0.07361 0.08507 0.07454 0.08159 0.07685 C 0.07986 0.07801 0.07482 0.08055 0.07673 0.08102 C 0.0809 0.08217 0.08524 0.07963 0.08958 0.07893 C 0.09896 0.07361 0.1092 0.06759 0.11649 0.05787 " pathEditMode="fixed" rAng="0" ptsTypes="AAAAAAAAAAAAAAAAAAAAAAAAAAAAAAAAAAAAAAAAAAAAAAAAAAAAAAAAAAAAAAAAAAAAAAAAAAAAAAAAAAAAAAAAAAAAAAAAAAAAAAAAAAAAAAAAAAAAAAAAAAAAAAAAAAAAAAAAAAAAAAAAAAAAAAAAAAA">
                                      <p:cBhvr>
                                        <p:cTn id="84" dur="500" fill="hold"/>
                                        <p:tgtEl>
                                          <p:spTgt spid="73760"/>
                                        </p:tgtEl>
                                        <p:attrNameLst>
                                          <p:attrName>ppt_x</p:attrName>
                                          <p:attrName>ppt_y</p:attrName>
                                        </p:attrNameLst>
                                      </p:cBhvr>
                                      <p:rCtr x="1900" y="2000"/>
                                    </p:animMotion>
                                  </p:childTnLst>
                                </p:cTn>
                              </p:par>
                              <p:par>
                                <p:cTn id="85" presetID="0" presetClass="path" presetSubtype="0" repeatCount="indefinite" autoRev="1" fill="hold" nodeType="withEffect">
                                  <p:stCondLst>
                                    <p:cond delay="0"/>
                                  </p:stCondLst>
                                  <p:childTnLst>
                                    <p:animMotion origin="layout" path="M -0.02031 0.24444 C -0.01423 0.23657 -0.00833 0.22939 -0.00121 0.22338 C -0.00017 0.22129 0.00035 0.21851 0.00191 0.21689 C 0.0033 0.21551 0.00677 0.2125 0.00677 0.21481 C 0.00677 0.21736 0.0033 0.21736 0.00191 0.21898 C -0.00642 0.2287 -0.01441 0.24398 -0.025 0.24861 C -0.02951 0.25763 -0.03368 0.26296 -0.04097 0.26782 C -0.04757 0.27893 -0.05121 0.28541 -0.06163 0.28888 C -0.06632 0.28819 -0.07378 0.29259 -0.07586 0.2868 C -0.07777 0.28194 -0.06961 0.27939 -0.06632 0.27615 C -0.05642 0.26666 -0.04531 0.25601 -0.03454 0.24861 C -0.04305 0.24791 -0.05156 0.24791 -0.05989 0.24652 C -0.06423 0.24583 -0.07274 0.24814 -0.07274 0.24236 C -0.07274 0.24074 -0.05451 0.24583 -0.05208 0.24652 C -0.04948 0.24583 -0.04496 0.24791 -0.04409 0.24444 C -0.0434 0.24143 -0.04843 0.24189 -0.05052 0.24027 C -0.05798 0.23426 -0.06545 0.22963 -0.07274 0.22338 C -0.07326 0.22129 -0.07586 0.2162 -0.0743 0.21689 C -0.06753 0.21944 -0.05763 0.2324 -0.05208 0.23819 C -0.04635 0.24421 -0.03819 0.24768 -0.03142 0.25092 C -0.02552 0.22638 -0.04184 0.20879 -0.04722 0.18726 C -0.04774 0.18541 -0.04652 0.19189 -0.04566 0.19375 C -0.04409 0.19722 -0.04288 0.20092 -0.04097 0.20416 C -0.03906 0.2074 -0.03645 0.20949 -0.03454 0.21273 C -0.03211 0.21666 -0.03055 0.22129 -0.02829 0.22546 C -0.02083 0.23888 0.00209 0.27245 0.01459 0.28263 C 0.02014 0.28703 0.02743 0.29027 0.03368 0.29305 C 0.03073 0.27314 0.025 0.27916 0.01302 0.2699 C 0.00573 0.26435 0.00209 0.25856 -0.00607 0.25509 C -0.00399 0.25463 0.00695 0.25254 0.0099 0.25092 C 0.01424 0.24838 0.02257 0.24236 0.02257 0.24259 C 0.02466 0.23958 0.03073 0.23726 0.029 0.23379 C 0.02726 0.23009 0.02257 0.23472 0.01945 0.23611 C 0.00712 0.2412 -0.00451 0.24884 -0.01718 0.25301 C -0.0243 0.25763 -0.02743 0.25578 -0.02986 0.26574 C -0.02777 0.33426 -0.03107 0.30046 -0.02343 0.33125 C -0.02013 0.3125 -0.03593 0.28472 -0.01718 0.29097 C -0.00468 0.3074 0.00851 0.32777 0.0257 0.33541 C 0.02084 0.31944 0.01233 0.30787 0.00191 0.29745 C -0.0052 0.29027 -0.01406 0.28657 -0.02031 0.27824 C -0.02621 0.2706 -0.03142 0.26388 -0.03767 0.25717 C -0.04427 0.25 -0.04149 0.25138 -0.04722 0.24236 C -0.05659 0.22754 -0.04218 0.2537 -0.05677 0.23171 C -0.05937 0.22777 -0.06319 0.21898 -0.06319 0.21921 C -0.06371 0.21689 -0.06614 0.21157 -0.06475 0.21273 C -0.05121 0.22314 -0.03871 0.24351 -0.02343 0.25092 C -0.0276 0.23379 -0.02135 0.25625 -0.02986 0.23819 C -0.03142 0.23495 -0.03159 0.23078 -0.03298 0.22754 C -0.03489 0.22314 -0.03941 0.21481 -0.03941 0.21504 C -0.04305 0.2 -0.04357 0.20625 -0.04097 0.19583 C -0.02152 0.22176 0.00764 0.25833 0.03368 0.27199 C 0.03473 0.27407 0.03768 0.27592 0.03681 0.27824 C 0.03594 0.28078 0.03264 0.28078 0.03056 0.28055 C 0.01719 0.27939 0.00417 0.2743 -0.0092 0.27199 C -0.01041 0.27152 -0.03663 0.26296 -0.03941 0.25926 C -0.04218 0.25555 -0.03194 0.2618 -0.02829 0.26342 C -0.02395 0.26527 -0.01961 0.26736 -0.01545 0.2699 C -0.00208 0.27801 0.01007 0.28703 0.02414 0.29305 C 0.0257 0.29444 0.02726 0.29606 0.029 0.29745 C 0.03091 0.29861 0.03316 0.29884 0.03525 0.29953 C 0.05573 0.30694 0.01615 0.29907 0.00191 0.29745 C -0.00225 0.29606 -0.00642 0.29421 -0.01076 0.29305 C -0.02135 0.29004 -0.02482 0.29213 -0.01232 0.28888 C 0.00139 0.29699 0.01389 0.30046 0.02726 0.30995 C 0.03143 0.31319 0.03577 0.3162 0.04011 0.31851 C 0.04202 0.31967 0.04844 0.32106 0.04636 0.3206 C 0.03629 0.31875 0.02622 0.3162 0.01615 0.31435 C 0.01094 0.31319 0.00556 0.31296 0.00035 0.31203 C -0.00989 0.30879 -0.02257 0.30926 -0.03142 0.30162 C -0.03854 0.28726 -0.03489 0.29236 -0.04097 0.28472 C -0.04045 0.27754 -0.04097 0.27037 -0.03941 0.26342 C -0.03906 0.26157 -0.02951 0.24236 -0.02829 0.24027 C -0.02152 0.21527 -0.02743 0.20023 -0.04097 0.18333 C -0.04427 0.20532 -0.04236 0.22291 -0.02829 0.23611 C -0.02882 0.23819 -0.02829 0.24189 -0.02986 0.24236 C -0.03211 0.24305 -0.03402 0.23958 -0.03611 0.23819 C -0.04496 0.23263 -0.0526 0.23148 -0.06163 0.22754 C -0.04548 0.2206 0.01476 0.21412 -0.01076 0.22546 C -0.01718 0.23402 -0.02725 0.23912 -0.03611 0.24236 C -0.04027 0.24398 -0.04878 0.24652 -0.04878 0.24676 C -0.06059 0.25717 -0.0552 0.25208 -0.06475 0.26134 C -0.06597 0.2625 -0.06666 0.26458 -0.06788 0.26574 C -0.06927 0.26689 -0.07448 0.26805 -0.07274 0.26782 C -0.06041 0.26527 -0.03611 0.25926 -0.03611 0.25949 C -0.03454 0.25787 -0.03246 0.25301 -0.03142 0.25509 C -0.03003 0.2581 -0.03229 0.26226 -0.03298 0.26574 C -0.03454 0.2743 -0.03958 0.27916 -0.04253 0.2868 C -0.04323 0.28865 -0.04357 0.29097 -0.04409 0.29305 C -0.04461 0.29583 -0.046 0.30439 -0.04566 0.30162 C -0.04479 0.29351 -0.04392 0.28588 -0.04253 0.27824 C -0.04132 0.27106 -0.03906 0.26435 -0.03767 0.25717 C -0.03246 0.29213 -0.03784 0.3287 -0.03142 0.36296 C -0.0276 0.34259 -0.02916 0.35162 -0.02656 0.33541 C -0.02604 0.32407 -0.02569 0.31296 -0.025 0.30162 C -0.02465 0.29467 -0.02656 0.28634 -0.02343 0.28055 C -0.02152 0.27708 -0.02118 0.28888 -0.02031 0.29305 C -0.01805 0.3037 -0.01597 0.31435 -0.01388 0.325 C -0.00972 0.34583 0.00191 0.36088 0.01146 0.37777 C 0.01702 0.33935 0.00348 0.3 -0.00763 0.26574 C -0.01388 0.24606 -0.00434 0.26689 -0.01232 0.25092 C -0.01458 0.24166 -0.01215 0.24444 -0.02031 0.24444 Z " pathEditMode="fixed" rAng="0" ptsTypes="fffffffffffffffffffffffffffffffffffffffffffffffffffffffffffffffffffffffffffffffffffffffffffffffffffff">
                                      <p:cBhvr>
                                        <p:cTn id="86" dur="500" fill="hold"/>
                                        <p:tgtEl>
                                          <p:spTgt spid="73766"/>
                                        </p:tgtEl>
                                        <p:attrNameLst>
                                          <p:attrName>ppt_x</p:attrName>
                                          <p:attrName>ppt_y</p:attrName>
                                        </p:attrNameLst>
                                      </p:cBhvr>
                                      <p:rCtr x="900" y="3600"/>
                                    </p:animMotion>
                                  </p:childTnLst>
                                </p:cTn>
                              </p:par>
                              <p:par>
                                <p:cTn id="87" presetID="0" presetClass="path" presetSubtype="0" repeatCount="indefinite" autoRev="1" fill="hold" nodeType="withEffect">
                                  <p:stCondLst>
                                    <p:cond delay="0"/>
                                  </p:stCondLst>
                                  <p:childTnLst>
                                    <p:animMotion origin="layout" path="M -0.04704 0.16134 C -0.046 0.16713 -0.04704 0.17431 -0.04392 0.17847 C -0.03559 0.18935 -0.02864 0.20116 -0.02013 0.21227 C -0.00451 0.23264 0.01233 0.25116 0.02761 0.27153 C 0.03125 0.25671 0.02153 0.25417 0.01476 0.24398 C 0.01077 0.23773 0.00643 0.22593 0.0007 0.22292 C -0.00451 0.22037 -0.00416 0.22107 -0.00902 0.21644 C -0.01701 0.20857 -0.02274 0.2 -0.03125 0.19329 L -0.04236 0.17616 C -0.04236 0.17639 -0.04236 0.17616 -0.04236 0.17639 C -0.05277 0.15648 -0.04687 0.16551 -0.05972 0.14884 C -0.0625 0.14537 -0.06649 0.14398 -0.06927 0.14028 C -0.07326 0.13495 -0.07638 0.1287 -0.08038 0.12338 C -0.08177 0.12153 -0.08368 0.12083 -0.08524 0.11921 C -0.08645 0.11806 -0.08993 0.11482 -0.08836 0.11482 C -0.08645 0.11482 -0.08524 0.11783 -0.0835 0.11921 C -0.07691 0.12477 -0.07048 0.12847 -0.06302 0.13171 C -0.05434 0.12894 -0.03975 0.11991 -0.03281 0.11273 C -0.02986 0.10972 -0.02482 0.10208 -0.02482 0.10232 C -0.0243 0.1 -0.02187 0.09468 -0.02326 0.09583 C -0.02552 0.09745 -0.02621 0.10162 -0.02795 0.1044 C -0.03211 0.11111 -0.03177 0.10718 -0.0375 0.11482 C -0.04305 0.12222 -0.04409 0.12847 -0.05191 0.13171 C -0.03194 0.1375 0.04132 0.12338 0.00712 0.14236 C 0.00348 0.14421 -0.00052 0.14514 -0.00416 0.14653 C -0.01579 0.15695 -0.03055 0.15972 -0.04392 0.16366 C -0.02881 0.17685 -0.01093 0.18889 0.00712 0.19329 C 0.02119 0.20093 0.03212 0.20718 0.04497 0.21852 C 0.01355 0.22014 0.01077 0.21968 -0.01215 0.22708 C -0.01857 0.22639 -0.02517 0.22778 -0.03125 0.225 C -0.0335 0.22384 -0.0335 0.21945 -0.03437 0.21644 C -0.04027 0.19514 -0.04566 0.17523 -0.05347 0.15509 C -0.06475 0.17778 -0.05833 0.21158 -0.06302 0.23982 C -0.06475 0.2257 -0.06805 0.2206 -0.07239 0.2081 C -0.07482 0.20116 -0.07881 0.18681 -0.07881 0.18704 C -0.07934 0.18264 -0.08003 0.17824 -0.08038 0.17408 C -0.08107 0.16644 -0.07812 0.15671 -0.08194 0.15093 C -0.08472 0.14676 -0.09895 0.15301 -0.09461 0.15301 C -0.08993 0.15301 -0.08506 0.15162 -0.08038 0.15093 C -0.08576 0.13958 -0.09305 0.1338 -0.1026 0.12963 C -0.11232 0.11296 -0.12621 0.10116 -0.13906 0.08958 C -0.13975 0.08704 -0.14479 0.07523 -0.13437 0.08125 C -0.12847 0.08472 -0.12361 0.09051 -0.11857 0.09583 C -0.11371 0.1007 -0.10937 0.10625 -0.10416 0.11065 C -0.09756 0.1162 -0.08993 0.11945 -0.0835 0.12546 C -0.05937 0.14745 -0.08645 0.13171 -0.06614 0.14236 C -0.06961 0.13079 -0.06875 0.11875 -0.07413 0.10857 C -0.07621 0.09954 -0.07725 0.09699 -0.07725 0.08519 C -0.07725 0.08033 -0.07691 0.09537 -0.07569 0.1 C -0.07326 0.10949 -0.06649 0.11875 -0.06128 0.12546 C -0.06076 0.12894 -0.06145 0.13333 -0.05972 0.13611 C -0.05694 0.14074 -0.05243 0.14329 -0.04861 0.14653 C -0.03559 0.15741 -0.02222 0.16806 -0.00902 0.17847 C 0.02153 0.20278 0.05348 0.22431 0.08316 0.25023 C 0.08629 0.25301 0.0757 0.24884 0.07205 0.24815 C 0.06841 0.24607 0.06476 0.24375 0.06112 0.2419 C 0.05782 0.24028 0.05452 0.23935 0.05139 0.23773 C 0.03889 0.23102 0.02813 0.22083 0.01476 0.21644 C 0.0099 0.21204 0.00591 0.20556 0.0007 0.20162 C -0.00208 0.19954 -0.01145 0.19653 -0.01527 0.19537 C -0.0184 0.19259 -0.02361 0.19167 -0.02482 0.18681 C -0.02691 0.17847 -0.02968 0.17408 -0.03437 0.16783 C -0.03489 0.16574 -0.03472 0.16296 -0.03593 0.16134 C -0.03854 0.15787 -0.04548 0.15301 -0.04548 0.15324 C -0.04965 0.16134 -0.04982 0.15787 -0.04548 0.16783 C -0.04305 0.17361 -0.0375 0.18472 -0.0375 0.18495 C -0.03524 0.19676 -0.03298 0.19421 -0.02795 0.2037 C -0.02621 0.2132 -0.02378 0.22083 -0.02013 0.22917 C -0.01892 0.23195 -0.01788 0.23472 -0.01684 0.23773 C -0.01614 0.23982 -0.01406 0.2456 -0.01527 0.24398 C -0.01753 0.24097 -0.01788 0.23634 -0.02013 0.23333 C -0.02291 0.22986 -0.02673 0.22824 -0.02968 0.225 C -0.04392 0.20949 -0.03194 0.22037 -0.04236 0.2037 C -0.04566 0.19838 -0.05121 0.19514 -0.05347 0.18889 C -0.05711 0.17894 -0.05833 0.16829 -0.06302 0.15926 C -0.07621 0.17014 -0.08715 0.18588 -0.10104 0.19537 C -0.10156 0.19329 -0.10312 0.19097 -0.1026 0.18889 C -0.10191 0.18611 -0.09965 0.18449 -0.09791 0.18264 C -0.09062 0.17454 -0.08316 0.1669 -0.07569 0.15926 C -0.07361 0.15718 -0.07118 0.15556 -0.06927 0.15301 C -0.06718 0.15023 -0.06041 0.1463 -0.06302 0.14445 C -0.0677 0.1412 -0.07361 0.14583 -0.07881 0.14653 C -0.09253 0.15278 -0.10729 0.16088 -0.1217 0.16366 C -0.13107 0.16551 -0.13142 0.16505 -0.13906 0.16783 C -0.14062 0.16852 -0.14392 0.17222 -0.14392 0.16991 C -0.14392 0.16644 -0.1335 0.16389 -0.13281 0.16366 C -0.12691 0.15764 -0.12187 0.15324 -0.11527 0.14884 C -0.10798 0.13866 -0.1125 0.14398 -0.10104 0.13403 C -0.09496 0.1287 -0.09236 0.12037 -0.08524 0.1169 C -0.07066 0.09861 -0.04357 0.10116 -0.02638 0.1 C -0.02899 0.1007 -0.03211 0.1 -0.03437 0.10208 C -0.03715 0.10463 -0.03819 0.10972 -0.04079 0.11273 C -0.04461 0.11736 -0.05156 0.12315 -0.05659 0.12546 C -0.05833 0.13264 -0.05711 0.13009 -0.05972 0.13403 " pathEditMode="fixed" rAng="0" ptsTypes="AAAAAAAAAAAAAAAAAAAAAAAAAAAAAAAAAAAAAAAAAAAAAAAAAAAAAAAAAAAAAAAAAAAAAAAAAAAAAAAAAAAAAAAAAAAAAA">
                                      <p:cBhvr>
                                        <p:cTn id="88" dur="500" fill="hold"/>
                                        <p:tgtEl>
                                          <p:spTgt spid="73765"/>
                                        </p:tgtEl>
                                        <p:attrNameLst>
                                          <p:attrName>ppt_x</p:attrName>
                                          <p:attrName>ppt_y</p:attrName>
                                        </p:attrNameLst>
                                      </p:cBhvr>
                                      <p:rCtr x="1700" y="1400"/>
                                    </p:animMotion>
                                  </p:childTnLst>
                                </p:cTn>
                              </p:par>
                              <p:par>
                                <p:cTn id="89" presetID="0" presetClass="path" presetSubtype="0" repeatCount="indefinite" autoRev="1" fill="hold" nodeType="withEffect">
                                  <p:stCondLst>
                                    <p:cond delay="0"/>
                                  </p:stCondLst>
                                  <p:childTnLst>
                                    <p:animMotion origin="layout" path="M 3.33333E-6 4.81481E-6 C -0.01059 -0.00857 -0.00521 -0.00533 -0.01736 -0.01065 C -0.01875 -0.01135 -0.02223 -0.01274 -0.02223 -0.0125 C -0.02674 -0.01713 -0.0316 -0.01922 -0.03646 -0.02338 C -0.05452 -0.05973 -0.04045 -0.02801 0.04132 -0.03195 C 0.05764 -0.03264 0.07187 -0.04237 0.08732 -0.04676 C 0.09635 -0.05487 0.0875 -0.04769 0.09687 -0.05301 C 0.09896 -0.05417 0.10468 -0.05926 0.10312 -0.05718 C 0.08559 -0.0338 0.0625 -0.02176 0.04132 -0.00649 C 0.0243 0.00601 0.03941 -0.00649 0.02222 0.00833 C 0.01996 0.01018 0.01857 0.01412 0.01597 0.01481 C 0.00764 0.01712 -0.00104 0.0162 -0.00955 0.01689 C -0.02049 0.02407 -0.03229 0.02708 -0.04427 0.02962 C -0.04775 0.03125 -0.05539 0.03495 -0.04289 0.02731 C -0.0342 0.02199 -0.0349 0.02314 -0.02535 0.02106 C -0.02275 0.01967 -0.01997 0.01782 -0.01736 0.01689 C -0.01667 0.01666 -0.0191 0.01898 -0.0191 0.01921 C -0.02309 0.03333 -0.02865 0.04606 -0.0349 0.05925 C -0.04219 0.07476 -0.0349 0.06435 -0.03959 0.07615 C -0.04045 0.07847 -0.04167 0.08032 -0.04289 0.0824 C -0.04358 0.08379 -0.04479 0.08796 -0.04427 0.08657 C -0.0408 0.07685 -0.03594 0.07291 -0.03177 0.06342 C -0.02709 0.05277 -0.03056 0.05439 -0.02535 0.04652 C -0.02292 0.04259 -0.01997 0.03935 -0.01736 0.03587 C -0.0158 0.03379 -0.01268 0.02962 -0.01268 0.02986 C -0.02032 0.01944 -0.02604 0.01087 -0.0349 0.00208 C -0.04427 -0.00741 -0.04098 -0.00047 -0.04757 -0.01065 C -0.05157 -0.01713 -0.06563 -0.0375 -0.06979 -0.04028 C -0.07795 -0.04561 -0.08646 -0.05209 -0.09358 -0.05926 C -0.11702 -0.08288 -0.08455 -0.05093 -0.10625 -0.06991 C -0.10747 -0.07107 -0.11111 -0.07385 -0.10955 -0.07408 C -0.10365 -0.075 -0.09792 -0.07269 -0.09202 -0.072 C -0.08889 -0.07061 -0.08542 -0.06922 -0.08229 -0.06783 C -0.08073 -0.06713 -0.07761 -0.06575 -0.07761 -0.06551 C -0.06754 -0.05556 -0.0566 -0.05093 -0.04601 -0.04237 C -0.03924 -0.03704 -0.0349 -0.02894 -0.02848 -0.02338 C -0.02743 -0.0213 -0.02657 -0.01899 -0.02535 -0.01713 C -0.02292 -0.01343 -0.01736 -0.00649 -0.01736 -0.00625 C 0.00017 0.04143 -0.00677 -0.05533 -0.01268 -0.08658 C -0.01632 -0.07223 -0.0125 -0.0551 -0.00625 -0.04237 C -0.0033 -0.03658 0.00312 -0.02547 0.00312 -0.02524 C 0.00538 -0.01413 0.00781 -0.00348 0.01267 0.00625 C 0.01684 -0.0095 0.02621 -0.01551 0.03628 -0.02338 C 0.05538 -0.0382 0.07465 -0.04607 0.09531 -0.0551 C 0.09687 -0.05649 0.09861 -0.05741 0.1 -0.05926 C 0.10139 -0.06112 0.10503 -0.06644 0.10312 -0.06575 C 0.09288 -0.06227 0.08663 -0.04792 0.07777 -0.04028 C 0.06284 -0.02732 0.05069 -0.01181 0.03333 -0.0044 C 0.03229 -0.00301 0.03125 -0.00093 0.03021 4.81481E-6 C 0.0283 0.00138 0.02187 0.003 0.02378 0.00208 C 0.04236 -0.00695 0.06215 -0.0044 0.0809 -0.01065 C 0.09323 -0.01482 0.10399 -0.02454 0.11597 -0.02963 C 0.12118 -0.0345 0.12083 -0.03473 0.12708 -0.0382 C 0.12864 -0.03913 0.13333 -0.04075 0.13177 -0.04028 C 0.121 -0.0375 0.11597 -0.03334 0.10642 -0.02755 C 0.08975 -0.0176 0.07257 -0.00718 0.05555 0.00208 C 0.04479 0.01643 0.05764 0.00069 0.04444 0.0125 C 0.03507 0.02083 0.03333 0.02384 0.02222 0.02731 C -0.01285 0.06365 0.13316 0.03935 0.0809 0.02962 C 0.05711 0.03078 0.03264 0.02546 0.00972 0.03379 C 0.00121 0.0368 0.02621 0.04004 0.03333 0.04652 C 0.04843 0.06064 0.03958 0.05462 0.05555 0.06134 C 0.06024 0.06342 0.06979 0.06759 0.06979 0.06782 C 0.08003 0.08055 0.06475 0.06157 0.07777 0.07615 C 0.07951 0.078 0.08472 0.08379 0.08264 0.0824 C 0.07639 0.07824 0.0717 0.07013 0.0651 0.06759 C 0.05121 0.06203 0.03802 0.0537 0.02378 0.05069 C 0.0118 0.04537 0.01753 0.04745 0.00625 0.04444 C 0.00868 0.0574 0.02239 0.08472 0.02864 0.09305 C 0.03264 0.09837 0.03854 0.10092 0.04288 0.10578 C 0.04948 0.11319 0.05434 0.12268 0.06041 0.13078 C 0.06146 0.13217 0.05833 0.12777 0.05711 0.12662 C 0.05191 0.12152 0.04618 0.11759 0.04132 0.11203 C 0.03871 0.10902 0.03732 0.10462 0.03489 0.10138 C 0.02135 0.08194 0.02378 0.08611 0.01753 0.06342 C 0.01475 0.053 0.00312 0.03587 0.00312 0.03611 C 0.00052 0.04861 -0.00139 0.06111 -0.00313 0.07407 C -0.00365 0.07824 -0.00677 0.08981 -0.00469 0.08657 C -0.00209 0.08287 -0.00261 0.07662 -0.00157 0.07175 C 0.00017 0.05277 0.00121 0.03819 3.33333E-6 0.01898 C -0.004 0.03495 -0.00104 0.02824 -0.00799 0.04004 C -0.0132 0.06435 -0.02049 0.08703 -0.02848 0.10995 C -0.03229 0.12083 -0.03455 0.13564 -0.03959 0.1456 C -0.0408 0.14814 -0.04289 0.14976 -0.04427 0.15208 C -0.04549 0.15393 -0.04601 0.15625 -0.04757 0.15833 C -0.05104 0.14282 -0.04983 0.15393 -0.03802 0.12662 C -0.03282 0.11481 -0.02483 0.10555 -0.02049 0.09305 C -0.0191 0.08819 -0.01736 0.0831 -0.0158 0.07824 C -0.01094 0.06527 -0.00695 0.0537 -0.00313 0.04004 C -0.00261 0.03796 3.33333E-6 0.03379 -0.00157 0.03379 C -0.00382 0.03379 -0.00434 0.03819 -0.00625 0.04004 C -0.00764 0.0412 -0.00955 0.04143 -0.01111 0.04212 C -0.02309 0.05879 -0.01077 0.04375 -0.02535 0.05486 C -0.05174 0.07476 -0.03282 0.0662 -0.05539 0.07407 C -0.06354 0.08217 -0.0724 0.08541 -0.08073 0.09305 C -0.08316 0.0949 -0.07674 0.08842 -0.07448 0.08657 C -0.07205 0.08425 -0.06927 0.08217 -0.0665 0.08032 C -0.05209 0.07013 -0.0349 0.0618 -0.02049 0.05069 C -0.01511 0.04629 -0.00469 0.03587 -0.00469 0.03611 C -0.01858 0.02685 -0.03716 0.02638 -0.05226 0.02523 C -0.06025 0.0243 -0.0842 0.02268 -0.07604 0.02314 C -0.05539 0.0243 -0.0349 0.02592 -0.01424 0.02731 C -0.01111 0.028 -0.00782 0.03078 -0.00469 0.02962 C -0.00313 0.02916 -0.00677 0.02638 -0.00799 0.02523 C -0.01164 0.02152 -0.01545 0.01828 -0.0191 0.01481 C -0.02309 0.01087 -0.02743 0.00763 -0.03177 0.00416 C -0.03837 -0.00139 -0.04532 -0.00834 -0.05226 -0.01274 C -0.06007 -0.01737 -0.06858 -0.02038 -0.07604 -0.02547 C -0.08507 -0.03125 -0.08039 -0.03311 -0.09202 -0.03612 C -0.09514 -0.03542 -0.10313 -0.03774 -0.10157 -0.03403 C -0.09896 -0.02801 -0.09202 -0.02848 -0.08733 -0.02547 C -0.08195 -0.022 -0.07674 -0.01783 -0.07136 -0.01482 C -0.04861 -0.00255 -0.02657 0.00879 -0.00469 0.02314 C -0.02709 -0.0125 -0.05539 -0.03565 -0.08386 -0.06158 C -0.08907 -0.06621 -0.09341 -0.07176 -0.09844 -0.07639 C -0.10608 -0.08334 -0.11302 -0.08588 -0.1191 -0.09514 C -0.12709 -0.10764 -0.11997 -0.10024 -0.13021 -0.10996 C -0.13177 -0.11135 -0.1349 -0.11667 -0.1349 -0.11413 C -0.1349 -0.10788 -0.12466 -0.10116 -0.12223 -0.09931 C -0.12014 -0.10139 -0.11841 -0.10602 -0.1158 -0.10579 C -0.10608 -0.10463 -0.09983 -0.0919 -0.09358 -0.0845 C -0.07986 -0.06829 -0.06858 -0.04908 -0.05226 -0.03612 C -0.04601 -0.02385 -0.05278 -0.0345 -0.04115 -0.02547 C -0.03733 -0.02246 -0.03021 -0.01482 -0.03021 -0.01459 C -0.03924 -0.03403 -0.04966 -0.04746 -0.06164 -0.06366 C -0.06354 -0.06644 -0.06598 -0.06922 -0.06823 -0.072 C -0.06927 -0.07338 -0.0724 -0.07778 -0.07136 -0.07639 C -0.05035 -0.05371 -0.0566 -0.0595 -0.03021 -0.03612 C -0.02292 -0.02963 -0.01632 -0.02084 -0.00799 -0.01713 C -0.00313 -0.01505 0.00191 -0.0132 0.00625 -0.01065 C 0.01198 -0.00764 0.02222 4.81481E-6 0.02222 0.00023 C 0.01753 -0.00649 0.01284 -0.00857 0.00625 -0.01065 C 0.01128 -0.02408 0.01736 -0.02454 0.02864 -0.02755 C 0.04705 -0.03264 0.06562 -0.03311 0.0842 -0.03612 C 0.08732 -0.0375 0.0908 -0.0382 0.09375 -0.04028 C 0.09618 -0.0419 0.10069 -0.04329 0.1 -0.04676 C 0.0993 -0.05024 0.09461 -0.04815 0.09201 -0.04885 C 0.08889 -0.04954 0.08576 -0.05024 0.08264 -0.05093 C 0.05468 -0.04769 0.04027 -0.04584 0.01597 -0.03195 C 0.00625 -0.02639 -0.01268 -0.01482 -0.01268 -0.01459 C -0.01268 -0.01482 -0.00625 -0.01644 -0.00313 -0.01713 C 0.01371 -0.02663 0.0309 -0.03658 0.04757 -0.04676 C 0.05451 -0.05093 0.05955 -0.05811 0.06666 -0.06158 C 0.07031 -0.06899 0.07309 -0.0713 0.07934 -0.07408 C 0.08246 -0.08727 0.07396 -0.07825 0.06823 -0.07408 C 0.05208 -0.0625 0.03941 -0.04514 0.02534 -0.02963 C 0.02014 -0.02385 0.0158 -0.0169 0.01111 -0.01065 C 0.00937 -0.00811 0.00434 -0.0007 0.00625 -0.00232 C 0.01979 -0.01112 0.00729 -0.00348 0.03194 -0.01274 C 0.05052 -0.01968 0.06614 -0.0294 0.0842 -0.03612 C 0.08993 -0.04121 0.09461 -0.04538 0.09843 -0.05301 C 0.08975 -0.05695 0.09444 -0.05625 0.0809 -0.04885 C 0.06163 -0.0382 0.04114 -0.02616 0.02378 -0.01065 C 0.01701 -0.0044 0.01007 0.00208 0.00312 0.00833 C 0.00121 0.00972 -0.00348 0.01273 -0.00157 0.0125 C 0.03021 0.00995 0.06198 0.00509 0.09375 0.00208 C 0.10521 -0.00371 0.11371 -0.00741 0.12222 -0.01922 C 0.10243 -0.02593 0.08385 -0.01482 0.0651 -0.00857 C 0.04323 -0.00139 0.02135 0.00462 3.33333E-6 0.01481 C 0.01319 -0.00394 0.04045 -0.00463 0.05555 -0.0213 C 0.07274 -0.04051 0.06128 -0.02963 0.07152 -0.04445 C 0.075 -0.04954 0.08264 -0.05926 0.08264 -0.05903 C 0.08368 -0.06274 0.08611 -0.06621 0.08576 -0.06991 C 0.08541 -0.07292 0.08298 -0.07778 0.0809 -0.07639 C 0.07291 -0.07107 0.06718 -0.06088 0.06041 -0.05301 C 0.04878 -0.03959 0.04652 -0.03681 0.03489 -0.02338 C 0.02882 -0.01644 0.02812 -0.01135 0.02066 -0.00649 C 0.01927 -0.00371 0.01857 0.00115 0.01597 0.00208 C 0.01441 0.00254 0.01475 -0.00209 0.01441 -0.0044 C 0.01354 -0.00926 0.01302 -0.01436 0.01267 -0.01922 C 0.01111 -0.0375 0.00937 -0.0507 0.00486 -0.06783 C -0.00434 -0.04769 -0.00261 -0.0382 -0.00469 -0.01274 C -0.00486 -0.01065 -0.00695 -0.00857 -0.00625 -0.00649 C -0.00504 -0.00325 -0.00209 -0.00209 3.33333E-6 4.81481E-6 Z " pathEditMode="fixed" rAng="0" ptsTypes="AAAAAAAAAAAAAAAAAAAAAAAAAAAAAAAAAAAAAAAAAAAAAAAAAAAAAAAAAAAAAAAAAAAAAAAAAAAAAAAAAAAAAAAAAAAAAAAAAAAAAAAAAAAAAAAAAAAAAAAAAAAAAAAAAAAAAAAAAAAAAAAAAAAAAAAAAAAAAAAAAAAAAAAAAAAAAA">
                                      <p:cBhvr>
                                        <p:cTn id="90" dur="500" fill="hold"/>
                                        <p:tgtEl>
                                          <p:spTgt spid="73730"/>
                                        </p:tgtEl>
                                        <p:attrNameLst>
                                          <p:attrName>ppt_x</p:attrName>
                                          <p:attrName>ppt_y</p:attrName>
                                        </p:attrNameLst>
                                      </p:cBhvr>
                                      <p:rCtr x="-200" y="2200"/>
                                    </p:animMotion>
                                  </p:childTnLst>
                                </p:cTn>
                              </p:par>
                              <p:par>
                                <p:cTn id="91" presetID="0" presetClass="path" presetSubtype="0" repeatCount="indefinite" autoRev="1" fill="hold" nodeType="withEffect">
                                  <p:stCondLst>
                                    <p:cond delay="0"/>
                                  </p:stCondLst>
                                  <p:childTnLst>
                                    <p:animMotion origin="layout" path="M -0.17379 0.10486 C -0.1757 0.10486 -0.2092 0.10116 -0.21302 0.09977 C -0.26597 0.08356 -0.21354 0.09282 -0.26077 0.08611 C -0.27327 0.08218 -0.29636 0.07546 -0.23681 0.08935 C -0.22674 0.09144 -0.21979 0.09537 -0.21059 0.09977 C -0.20347 0.09884 -0.19254 0.10486 -0.18906 0.09722 C -0.18386 0.08542 -0.18976 0.07014 -0.19132 0.05671 C -0.19271 0.04259 -0.20417 0.01759 -0.19132 0.06713 C -0.18959 0.07431 -0.18386 0.07801 -0.18021 0.08356 C -0.17952 0.08611 -0.17813 0.09468 -0.17813 0.0919 C -0.17813 0.07384 -0.179 0.05602 -0.18021 0.03773 C -0.18073 0.02894 -0.19011 0.01111 -0.18264 0.01111 C -0.17448 0.01111 -0.175 0.02894 -0.1717 0.03773 C -0.16823 0.04583 -0.16493 0.05347 -0.16302 0.06204 C -0.16163 0.06806 -0.16077 0.07477 -0.15868 0.08102 C -0.15573 0.08866 -0.1507 0.09491 -0.14775 0.10231 C -0.14688 0.10787 -0.14965 0.11667 -0.14549 0.11875 C -0.14115 0.12014 -0.13837 0.11204 -0.13472 0.1081 C -0.12205 0.09468 -0.1349 0.1037 -0.11945 0.09444 C -0.10261 0.07292 -0.1257 0.1 -0.10209 0.08102 C -0.08038 0.06343 -0.104 0.07477 -0.08698 0.06713 C -0.08299 0.06551 -0.09427 0.07269 -0.09757 0.07546 C -0.10243 0.07894 -0.10677 0.08264 -0.11094 0.08611 C -0.12344 0.09653 -0.1349 0.1081 -0.14549 0.1213 C -0.1309 0.13981 -0.11129 0.1419 -0.09115 0.14583 C -0.06181 0.15764 -0.12535 0.15 -0.14115 0.14259 C -0.12205 0.18125 -0.13993 0.15116 -0.11945 0.17523 C -0.10972 0.18634 -0.1007 0.19838 -0.09115 0.21042 C -0.08802 0.21412 -0.08386 0.21713 -0.08056 0.22106 C -0.07865 0.22338 -0.07413 0.23102 -0.07622 0.22917 C -0.08386 0.22106 -0.09288 0.21389 -0.1 0.20486 C -0.10903 0.19329 -0.11962 0.1838 -0.12604 0.16968 C -0.1309 0.15949 -0.13229 0.14861 -0.13906 0.14005 C -0.15573 0.1544 -0.15104 0.19792 -0.15226 0.21806 C -0.16111 0.1963 -0.16493 0.16597 -0.16945 0.14259 C -0.18403 0.16713 -0.19132 0.19583 -0.20417 0.22106 C -0.20486 0.22477 -0.20365 0.22986 -0.20643 0.23171 C -0.20834 0.2331 -0.20851 0.22639 -0.20851 0.22361 C -0.20851 0.21389 -0.20643 0.2037 -0.20417 0.19398 C -0.20018 0.17593 -0.1875 0.16134 -0.18264 0.14259 C -0.20087 0.13495 -0.21806 0.16551 -0.23455 0.17269 C -0.23802 0.1787 -0.23889 0.18148 -0.24358 0.18611 C -0.24514 0.18796 -0.25209 0.19236 -0.24965 0.19144 C -0.24393 0.18819 -0.23854 0.1838 -0.23247 0.18032 C -0.21962 0.17361 -0.20643 0.16806 -0.19323 0.16134 C -0.1882 0.1588 -0.17813 0.1537 -0.17813 0.15417 C -0.17639 0.15093 -0.17552 0.14838 -0.17379 0.14583 C -0.1724 0.14352 -0.16823 0.14236 -0.16945 0.14005 C -0.17118 0.13727 -0.175 0.13866 -0.17813 0.1375 C -0.18403 0.13495 -0.18959 0.13148 -0.19531 0.1294 C -0.22066 0.11991 -0.24757 0.11875 -0.27361 0.11319 C -0.2415 0.10532 -0.2066 0.10486 -0.17379 0.10486 Z " pathEditMode="fixed" rAng="0" ptsTypes="ffffffffffffffffffffffffffffffffffffffffffffffffffff">
                                      <p:cBhvr>
                                        <p:cTn id="92" dur="500" fill="hold"/>
                                        <p:tgtEl>
                                          <p:spTgt spid="73757"/>
                                        </p:tgtEl>
                                        <p:attrNameLst>
                                          <p:attrName>ppt_x</p:attrName>
                                          <p:attrName>ppt_y</p:attrName>
                                        </p:attrNameLst>
                                      </p:cBhvr>
                                      <p:rCtr x="-500" y="1700"/>
                                    </p:animMotion>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Text Box 7"/>
          <p:cNvSpPr txBox="1">
            <a:spLocks noChangeArrowheads="1"/>
          </p:cNvSpPr>
          <p:nvPr/>
        </p:nvSpPr>
        <p:spPr bwMode="auto">
          <a:xfrm>
            <a:off x="34925" y="115888"/>
            <a:ext cx="3384550" cy="708025"/>
          </a:xfrm>
          <a:prstGeom prst="rect">
            <a:avLst/>
          </a:prstGeom>
          <a:noFill/>
          <a:ln w="9525">
            <a:noFill/>
            <a:miter lim="800000"/>
            <a:headEnd/>
            <a:tailEnd/>
          </a:ln>
        </p:spPr>
        <p:txBody>
          <a:bodyPr>
            <a:spAutoFit/>
          </a:bodyPr>
          <a:lstStyle/>
          <a:p>
            <a:pPr>
              <a:spcBef>
                <a:spcPct val="50000"/>
              </a:spcBef>
            </a:pPr>
            <a:r>
              <a:rPr lang="vi-VN" sz="4000" b="1" dirty="0" smtClean="0">
                <a:latin typeface="Times New Roman" pitchFamily="18" charset="0"/>
                <a:cs typeface="Times New Roman" pitchFamily="18" charset="0"/>
              </a:rPr>
              <a:t>VI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Vận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dụng</a:t>
            </a:r>
            <a:endParaRPr lang="en-US" sz="4000" b="1" dirty="0">
              <a:latin typeface="Times New Roman" pitchFamily="18" charset="0"/>
              <a:cs typeface="Times New Roman" pitchFamily="18" charset="0"/>
            </a:endParaRPr>
          </a:p>
        </p:txBody>
      </p:sp>
      <p:pic>
        <p:nvPicPr>
          <p:cNvPr id="68622" name="Picture 27" descr="AG00013_"/>
          <p:cNvPicPr>
            <a:picLocks noChangeAspect="1" noChangeArrowheads="1" noCrop="1"/>
          </p:cNvPicPr>
          <p:nvPr/>
        </p:nvPicPr>
        <p:blipFill>
          <a:blip r:embed="rId3"/>
          <a:srcRect/>
          <a:stretch>
            <a:fillRect/>
          </a:stretch>
        </p:blipFill>
        <p:spPr bwMode="auto">
          <a:xfrm>
            <a:off x="0" y="2590800"/>
            <a:ext cx="2190750" cy="2286000"/>
          </a:xfrm>
          <a:prstGeom prst="rect">
            <a:avLst/>
          </a:prstGeom>
          <a:noFill/>
          <a:ln w="9525">
            <a:noFill/>
            <a:miter lim="800000"/>
            <a:headEnd/>
            <a:tailEnd/>
          </a:ln>
        </p:spPr>
      </p:pic>
      <p:sp>
        <p:nvSpPr>
          <p:cNvPr id="68624" name="AutoShape 16"/>
          <p:cNvSpPr>
            <a:spLocks noChangeArrowheads="1"/>
          </p:cNvSpPr>
          <p:nvPr/>
        </p:nvSpPr>
        <p:spPr bwMode="auto">
          <a:xfrm>
            <a:off x="2209800" y="0"/>
            <a:ext cx="6781800" cy="3278188"/>
          </a:xfrm>
          <a:prstGeom prst="cloudCallout">
            <a:avLst>
              <a:gd name="adj1" fmla="val -85037"/>
              <a:gd name="adj2" fmla="val 62116"/>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just">
              <a:defRPr/>
            </a:pPr>
            <a:r>
              <a:rPr lang="en-US" sz="2800" b="1" dirty="0">
                <a:solidFill>
                  <a:srgbClr val="FF0000"/>
                </a:solidFill>
                <a:latin typeface="Times New Roman" pitchFamily="18" charset="0"/>
                <a:cs typeface="Times New Roman" pitchFamily="18" charset="0"/>
              </a:rPr>
              <a:t> </a:t>
            </a:r>
            <a:r>
              <a:rPr lang="en-US" sz="3600" b="1" u="sng" dirty="0">
                <a:solidFill>
                  <a:srgbClr val="C00000"/>
                </a:solidFill>
                <a:latin typeface="Times New Roman" pitchFamily="18" charset="0"/>
                <a:cs typeface="Times New Roman" pitchFamily="18" charset="0"/>
              </a:rPr>
              <a:t>C3:</a:t>
            </a:r>
            <a:r>
              <a:rPr lang="en-US" sz="3600"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Thả</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một</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cục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đường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vào</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một</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cốc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nước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rồi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khuấy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lên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đường</a:t>
            </a:r>
            <a:r>
              <a:rPr lang="en-US" sz="3600" b="1" dirty="0">
                <a:solidFill>
                  <a:schemeClr val="tx1"/>
                </a:solidFill>
                <a:latin typeface="Times New Roman" pitchFamily="18" charset="0"/>
                <a:cs typeface="Times New Roman" pitchFamily="18" charset="0"/>
              </a:rPr>
              <a:t> tan </a:t>
            </a:r>
            <a:r>
              <a:rPr lang="en-US" sz="3600" b="1" dirty="0" err="1">
                <a:solidFill>
                  <a:schemeClr val="tx1"/>
                </a:solidFill>
                <a:latin typeface="Times New Roman" pitchFamily="18" charset="0"/>
                <a:cs typeface="Times New Roman" pitchFamily="18" charset="0"/>
              </a:rPr>
              <a:t>và</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nước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có</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vị</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ngọt</a:t>
            </a:r>
            <a:r>
              <a:rPr lang="en-US" sz="3600" b="1" dirty="0">
                <a:solidFill>
                  <a:schemeClr val="tx1"/>
                </a:solidFill>
                <a:latin typeface="Times New Roman" pitchFamily="18" charset="0"/>
                <a:cs typeface="Times New Roman" pitchFamily="18" charset="0"/>
              </a:rPr>
              <a:t>.</a:t>
            </a:r>
          </a:p>
        </p:txBody>
      </p:sp>
      <p:sp>
        <p:nvSpPr>
          <p:cNvPr id="20485" name="Text Box 24"/>
          <p:cNvSpPr txBox="1">
            <a:spLocks noChangeArrowheads="1"/>
          </p:cNvSpPr>
          <p:nvPr/>
        </p:nvSpPr>
        <p:spPr bwMode="auto">
          <a:xfrm>
            <a:off x="2895600" y="3276600"/>
            <a:ext cx="4740275" cy="523875"/>
          </a:xfrm>
          <a:prstGeom prst="rect">
            <a:avLst/>
          </a:prstGeom>
          <a:noFill/>
          <a:ln w="9525">
            <a:noFill/>
            <a:miter lim="800000"/>
            <a:headEnd/>
            <a:tailEnd/>
          </a:ln>
        </p:spPr>
        <p:txBody>
          <a:bodyPr>
            <a:spAutoFit/>
          </a:bodyPr>
          <a:lstStyle/>
          <a:p>
            <a:endParaRPr lang="en-US" sz="2800">
              <a:cs typeface="Times New Roman" pitchFamily="18" charset="0"/>
            </a:endParaRPr>
          </a:p>
        </p:txBody>
      </p:sp>
      <p:sp>
        <p:nvSpPr>
          <p:cNvPr id="68633" name="Text Box 25"/>
          <p:cNvSpPr txBox="1">
            <a:spLocks noChangeArrowheads="1"/>
          </p:cNvSpPr>
          <p:nvPr/>
        </p:nvSpPr>
        <p:spPr bwMode="auto">
          <a:xfrm>
            <a:off x="2133600" y="3441680"/>
            <a:ext cx="7010400" cy="2862322"/>
          </a:xfrm>
          <a:prstGeom prst="rect">
            <a:avLst/>
          </a:prstGeom>
          <a:noFill/>
          <a:ln w="9525">
            <a:noFill/>
            <a:miter lim="800000"/>
            <a:headEnd/>
            <a:tailEnd/>
          </a:ln>
        </p:spPr>
        <p:txBody>
          <a:bodyPr wrap="square">
            <a:spAutoFit/>
          </a:bodyPr>
          <a:lstStyle/>
          <a:p>
            <a:pPr>
              <a:spcBef>
                <a:spcPct val="50000"/>
              </a:spcBef>
            </a:pPr>
            <a:r>
              <a:rPr lang="en-US" sz="2800" dirty="0">
                <a:solidFill>
                  <a:srgbClr val="0000CC"/>
                </a:solidFill>
                <a:cs typeface="Times New Roman" pitchFamily="18" charset="0"/>
              </a:rPr>
              <a:t>    </a:t>
            </a:r>
            <a:r>
              <a:rPr lang="en-US" sz="3600" dirty="0" err="1">
                <a:solidFill>
                  <a:srgbClr val="FF0000"/>
                </a:solidFill>
                <a:latin typeface="Times New Roman" pitchFamily="18" charset="0"/>
                <a:cs typeface="Times New Roman" pitchFamily="18" charset="0"/>
              </a:rPr>
              <a:t>Giữa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đường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khoảng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đường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khoảng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giữa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ngược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toàn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bộ</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cốc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vị</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ngọt</a:t>
            </a:r>
            <a:r>
              <a:rPr lang="en-US" sz="3600" dirty="0">
                <a:solidFill>
                  <a:srgbClr val="FF0000"/>
                </a:solidFill>
                <a:latin typeface="Times New Roman" pitchFamily="18" charset="0"/>
                <a:cs typeface="Times New Roman" pitchFamily="18"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fade">
                                      <p:cBhvr>
                                        <p:cTn id="7" dur="500"/>
                                        <p:tgtEl>
                                          <p:spTgt spid="686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8622"/>
                                        </p:tgtEl>
                                        <p:attrNameLst>
                                          <p:attrName>style.visibility</p:attrName>
                                        </p:attrNameLst>
                                      </p:cBhvr>
                                      <p:to>
                                        <p:strVal val="visible"/>
                                      </p:to>
                                    </p:set>
                                    <p:animEffect transition="in" filter="barn(inVertical)">
                                      <p:cBhvr>
                                        <p:cTn id="12" dur="500"/>
                                        <p:tgtEl>
                                          <p:spTgt spid="686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8624"/>
                                        </p:tgtEl>
                                        <p:attrNameLst>
                                          <p:attrName>style.visibility</p:attrName>
                                        </p:attrNameLst>
                                      </p:cBhvr>
                                      <p:to>
                                        <p:strVal val="visible"/>
                                      </p:to>
                                    </p:set>
                                    <p:animEffect transition="in" filter="circle(in)">
                                      <p:cBhvr>
                                        <p:cTn id="17" dur="2000"/>
                                        <p:tgtEl>
                                          <p:spTgt spid="686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8633"/>
                                        </p:tgtEl>
                                        <p:attrNameLst>
                                          <p:attrName>style.visibility</p:attrName>
                                        </p:attrNameLst>
                                      </p:cBhvr>
                                      <p:to>
                                        <p:strVal val="visible"/>
                                      </p:to>
                                    </p:set>
                                    <p:anim calcmode="lin" valueType="num">
                                      <p:cBhvr additive="base">
                                        <p:cTn id="22" dur="500" fill="hold"/>
                                        <p:tgtEl>
                                          <p:spTgt spid="68633"/>
                                        </p:tgtEl>
                                        <p:attrNameLst>
                                          <p:attrName>ppt_x</p:attrName>
                                        </p:attrNameLst>
                                      </p:cBhvr>
                                      <p:tavLst>
                                        <p:tav tm="0">
                                          <p:val>
                                            <p:strVal val="0-#ppt_w/2"/>
                                          </p:val>
                                        </p:tav>
                                        <p:tav tm="100000">
                                          <p:val>
                                            <p:strVal val="#ppt_x"/>
                                          </p:val>
                                        </p:tav>
                                      </p:tavLst>
                                    </p:anim>
                                    <p:anim calcmode="lin" valueType="num">
                                      <p:cBhvr additive="base">
                                        <p:cTn id="23" dur="500" fill="hold"/>
                                        <p:tgtEl>
                                          <p:spTgt spid="686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24" grpId="0" animBg="1"/>
      <p:bldP spid="686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89b"/>
          <p:cNvPicPr>
            <a:picLocks noChangeAspect="1" noChangeArrowheads="1"/>
          </p:cNvPicPr>
          <p:nvPr/>
        </p:nvPicPr>
        <p:blipFill>
          <a:blip r:embed="rId3"/>
          <a:srcRect/>
          <a:stretch>
            <a:fillRect/>
          </a:stretch>
        </p:blipFill>
        <p:spPr bwMode="auto">
          <a:xfrm>
            <a:off x="179388" y="3657600"/>
            <a:ext cx="1981200" cy="2362200"/>
          </a:xfrm>
          <a:prstGeom prst="rect">
            <a:avLst/>
          </a:prstGeom>
          <a:noFill/>
          <a:ln w="9525">
            <a:noFill/>
            <a:miter lim="800000"/>
            <a:headEnd/>
            <a:tailEnd/>
          </a:ln>
        </p:spPr>
      </p:pic>
      <p:sp>
        <p:nvSpPr>
          <p:cNvPr id="21507" name="Text Box 5"/>
          <p:cNvSpPr txBox="1">
            <a:spLocks noChangeArrowheads="1"/>
          </p:cNvSpPr>
          <p:nvPr/>
        </p:nvSpPr>
        <p:spPr bwMode="auto">
          <a:xfrm>
            <a:off x="228600" y="152400"/>
            <a:ext cx="914400" cy="646112"/>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cs typeface="Times New Roman" pitchFamily="18" charset="0"/>
              </a:rPr>
              <a:t>C</a:t>
            </a:r>
            <a:r>
              <a:rPr lang="en-US" sz="3600" b="1" baseline="-25000" dirty="0">
                <a:latin typeface="Times New Roman" pitchFamily="18" charset="0"/>
                <a:cs typeface="Times New Roman" pitchFamily="18" charset="0"/>
              </a:rPr>
              <a:t>4</a:t>
            </a:r>
            <a:endParaRPr lang="en-US" sz="3600" b="1" dirty="0">
              <a:latin typeface="Times New Roman" pitchFamily="18" charset="0"/>
              <a:cs typeface="Times New Roman" pitchFamily="18" charset="0"/>
            </a:endParaRPr>
          </a:p>
        </p:txBody>
      </p:sp>
      <p:sp>
        <p:nvSpPr>
          <p:cNvPr id="21508" name="Text Box 6"/>
          <p:cNvSpPr txBox="1">
            <a:spLocks noChangeArrowheads="1"/>
          </p:cNvSpPr>
          <p:nvPr/>
        </p:nvSpPr>
        <p:spPr bwMode="auto">
          <a:xfrm>
            <a:off x="-107950" y="3200400"/>
            <a:ext cx="2895600" cy="523875"/>
          </a:xfrm>
          <a:prstGeom prst="rect">
            <a:avLst/>
          </a:prstGeom>
          <a:noFill/>
          <a:ln w="9525">
            <a:noFill/>
            <a:miter lim="800000"/>
            <a:headEnd/>
            <a:tailEnd/>
          </a:ln>
        </p:spPr>
        <p:txBody>
          <a:bodyPr>
            <a:spAutoFit/>
          </a:bodyPr>
          <a:lstStyle/>
          <a:p>
            <a:pPr>
              <a:spcBef>
                <a:spcPct val="50000"/>
              </a:spcBef>
            </a:pPr>
            <a:r>
              <a:rPr lang="en-US" sz="2800" dirty="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a:t>
            </a:r>
            <a:endParaRPr lang="en-US" sz="2800" dirty="0">
              <a:latin typeface="Times New Roman" pitchFamily="18" charset="0"/>
              <a:cs typeface="Times New Roman" pitchFamily="18" charset="0"/>
            </a:endParaRPr>
          </a:p>
        </p:txBody>
      </p:sp>
      <p:sp>
        <p:nvSpPr>
          <p:cNvPr id="21509" name="Text Box 7"/>
          <p:cNvSpPr txBox="1">
            <a:spLocks noChangeArrowheads="1"/>
          </p:cNvSpPr>
          <p:nvPr/>
        </p:nvSpPr>
        <p:spPr bwMode="auto">
          <a:xfrm>
            <a:off x="107950" y="6000750"/>
            <a:ext cx="2743200" cy="523875"/>
          </a:xfrm>
          <a:prstGeom prst="rect">
            <a:avLst/>
          </a:prstGeom>
          <a:noFill/>
          <a:ln w="9525">
            <a:noFill/>
            <a:miter lim="800000"/>
            <a:headEnd/>
            <a:tailEnd/>
          </a:ln>
        </p:spPr>
        <p:txBody>
          <a:bodyPr>
            <a:spAutoFit/>
          </a:bodyPr>
          <a:lstStyle/>
          <a:p>
            <a:pPr>
              <a:spcBef>
                <a:spcPct val="50000"/>
              </a:spcBef>
            </a:pP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bay</a:t>
            </a:r>
          </a:p>
        </p:txBody>
      </p:sp>
      <p:sp>
        <p:nvSpPr>
          <p:cNvPr id="21510" name="Text Box 8"/>
          <p:cNvSpPr txBox="1">
            <a:spLocks noChangeArrowheads="1"/>
          </p:cNvSpPr>
          <p:nvPr/>
        </p:nvSpPr>
        <p:spPr bwMode="auto">
          <a:xfrm>
            <a:off x="990600" y="212725"/>
            <a:ext cx="7848600" cy="1384995"/>
          </a:xfrm>
          <a:prstGeom prst="rect">
            <a:avLst/>
          </a:prstGeom>
          <a:noFill/>
          <a:ln w="9525">
            <a:noFill/>
            <a:miter lim="800000"/>
            <a:headEnd/>
            <a:tailEnd/>
          </a:ln>
        </p:spPr>
        <p:txBody>
          <a:bodyPr wrap="square">
            <a:spAutoFit/>
          </a:bodyPr>
          <a:lstStyle/>
          <a:p>
            <a:pPr algn="just">
              <a:spcBef>
                <a:spcPct val="50000"/>
              </a:spcBef>
            </a:pPr>
            <a:r>
              <a:rPr lang="en-US" sz="2800" b="1" dirty="0" err="1" smtClean="0">
                <a:latin typeface="Times New Roman" pitchFamily="18" charset="0"/>
                <a:cs typeface="Times New Roman" pitchFamily="18" charset="0"/>
              </a:rPr>
              <a:t>Tại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su</a:t>
            </a:r>
            <a:r>
              <a:rPr lang="en-US" sz="2800" b="1" dirty="0">
                <a:latin typeface="Times New Roman" pitchFamily="18" charset="0"/>
                <a:cs typeface="Times New Roman" pitchFamily="18" charset="0"/>
              </a:rPr>
              <a:t> hay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bóng</a:t>
            </a:r>
            <a:r>
              <a:rPr lang="en-US" sz="2800" b="1" dirty="0">
                <a:latin typeface="Times New Roman" pitchFamily="18" charset="0"/>
                <a:cs typeface="Times New Roman" pitchFamily="18" charset="0"/>
              </a:rPr>
              <a:t> bay </a:t>
            </a:r>
            <a:r>
              <a:rPr lang="en-US" sz="2800" b="1" dirty="0" err="1">
                <a:latin typeface="Times New Roman" pitchFamily="18" charset="0"/>
                <a:cs typeface="Times New Roman" pitchFamily="18" charset="0"/>
              </a:rPr>
              <a:t>bơm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căng</a:t>
            </a:r>
            <a:r>
              <a:rPr lang="en-US" sz="2800" b="1" dirty="0">
                <a:latin typeface="Times New Roman" pitchFamily="18" charset="0"/>
                <a:cs typeface="Times New Roman" pitchFamily="18" charset="0"/>
              </a:rPr>
              <a:t>, dù có </a:t>
            </a:r>
            <a:r>
              <a:rPr lang="en-US" sz="2800" b="1" dirty="0" err="1">
                <a:latin typeface="Times New Roman" pitchFamily="18" charset="0"/>
                <a:cs typeface="Times New Roman" pitchFamily="18" charset="0"/>
              </a:rPr>
              <a:t>buộc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dần</a:t>
            </a:r>
            <a:r>
              <a:rPr lang="en-US" sz="2800" b="1" dirty="0">
                <a:latin typeface="Times New Roman" pitchFamily="18" charset="0"/>
                <a:cs typeface="Times New Roman" pitchFamily="18" charset="0"/>
              </a:rPr>
              <a:t>?</a:t>
            </a:r>
          </a:p>
        </p:txBody>
      </p:sp>
      <p:sp>
        <p:nvSpPr>
          <p:cNvPr id="23563" name="Text Box 11"/>
          <p:cNvSpPr txBox="1">
            <a:spLocks noChangeArrowheads="1"/>
          </p:cNvSpPr>
          <p:nvPr/>
        </p:nvSpPr>
        <p:spPr bwMode="auto">
          <a:xfrm>
            <a:off x="2819400" y="2344738"/>
            <a:ext cx="5856288" cy="2862322"/>
          </a:xfrm>
          <a:prstGeom prst="rect">
            <a:avLst/>
          </a:prstGeom>
          <a:noFill/>
          <a:ln w="9525">
            <a:noFill/>
            <a:miter lim="800000"/>
            <a:headEnd/>
            <a:tailEnd/>
          </a:ln>
        </p:spPr>
        <p:txBody>
          <a:bodyPr>
            <a:spAutoFit/>
          </a:bodyPr>
          <a:lstStyle/>
          <a:p>
            <a:pPr algn="just">
              <a:spcBef>
                <a:spcPct val="50000"/>
              </a:spcBef>
            </a:pP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giữa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vỏ</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thoát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ngoài</a:t>
            </a:r>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khoảng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cách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xẹp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dần</a:t>
            </a:r>
            <a:r>
              <a:rPr lang="en-US" sz="3600" b="1" dirty="0">
                <a:solidFill>
                  <a:srgbClr val="FF0000"/>
                </a:solidFill>
                <a:latin typeface="Times New Roman" pitchFamily="18" charset="0"/>
                <a:cs typeface="Times New Roman" pitchFamily="18" charset="0"/>
              </a:rPr>
              <a:t>.</a:t>
            </a:r>
          </a:p>
        </p:txBody>
      </p:sp>
      <p:pic>
        <p:nvPicPr>
          <p:cNvPr id="21512" name="Picture 1"/>
          <p:cNvPicPr>
            <a:picLocks noChangeAspect="1"/>
          </p:cNvPicPr>
          <p:nvPr/>
        </p:nvPicPr>
        <p:blipFill>
          <a:blip r:embed="rId4"/>
          <a:srcRect/>
          <a:stretch>
            <a:fillRect/>
          </a:stretch>
        </p:blipFill>
        <p:spPr bwMode="auto">
          <a:xfrm>
            <a:off x="179388" y="1125538"/>
            <a:ext cx="1981200" cy="2127250"/>
          </a:xfrm>
          <a:prstGeom prst="rect">
            <a:avLst/>
          </a:prstGeom>
          <a:noFill/>
          <a:ln w="9525">
            <a:noFill/>
            <a:miter lim="800000"/>
            <a:headEnd/>
            <a:tailEnd/>
          </a:ln>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wipe(down)">
                                      <p:cBhvr>
                                        <p:cTn id="7"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0" y="6400800"/>
            <a:ext cx="2286000" cy="457200"/>
          </a:xfrm>
          <a:prstGeom prst="ellipse">
            <a:avLst/>
          </a:prstGeom>
          <a:noFill/>
          <a:ln w="9525">
            <a:solidFill>
              <a:srgbClr val="CCFFCC"/>
            </a:solidFill>
            <a:round/>
            <a:headEnd/>
            <a:tailEnd/>
          </a:ln>
        </p:spPr>
        <p:txBody>
          <a:bodyPr wrap="none" anchor="ctr"/>
          <a:lstStyle/>
          <a:p>
            <a:endParaRPr lang="en-US" sz="2800">
              <a:cs typeface="Times New Roman" pitchFamily="18" charset="0"/>
            </a:endParaRPr>
          </a:p>
        </p:txBody>
      </p:sp>
      <p:sp>
        <p:nvSpPr>
          <p:cNvPr id="134147" name="Text Box 3"/>
          <p:cNvSpPr txBox="1">
            <a:spLocks noChangeArrowheads="1"/>
          </p:cNvSpPr>
          <p:nvPr/>
        </p:nvSpPr>
        <p:spPr bwMode="auto">
          <a:xfrm>
            <a:off x="788988" y="106363"/>
            <a:ext cx="8320087" cy="1077218"/>
          </a:xfrm>
          <a:prstGeom prst="rect">
            <a:avLst/>
          </a:prstGeom>
          <a:noFill/>
          <a:ln w="9525">
            <a:noFill/>
            <a:miter lim="800000"/>
            <a:headEnd/>
            <a:tailEnd/>
          </a:ln>
        </p:spPr>
        <p:txBody>
          <a:bodyPr>
            <a:spAutoFit/>
          </a:bodyPr>
          <a:lstStyle/>
          <a:p>
            <a:r>
              <a:rPr lang="en-US" sz="3200" b="1" dirty="0" err="1">
                <a:latin typeface="Times New Roman" pitchFamily="18" charset="0"/>
                <a:cs typeface="Times New Roman" pitchFamily="18" charset="0"/>
              </a:rPr>
              <a:t>Cá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a:t>
            </a:r>
          </a:p>
        </p:txBody>
      </p:sp>
      <p:sp>
        <p:nvSpPr>
          <p:cNvPr id="134148" name="Text Box 4"/>
          <p:cNvSpPr txBox="1">
            <a:spLocks noChangeArrowheads="1"/>
          </p:cNvSpPr>
          <p:nvPr/>
        </p:nvSpPr>
        <p:spPr bwMode="auto">
          <a:xfrm>
            <a:off x="0" y="4876800"/>
            <a:ext cx="9144000" cy="1754326"/>
          </a:xfrm>
          <a:prstGeom prst="rect">
            <a:avLst/>
          </a:prstGeom>
          <a:noFill/>
          <a:ln w="9525">
            <a:noFill/>
            <a:miter lim="800000"/>
            <a:headEnd/>
            <a:tailEnd/>
          </a:ln>
        </p:spPr>
        <p:txBody>
          <a:bodyPr wrap="square">
            <a:spAutoFit/>
          </a:bodyPr>
          <a:lstStyle/>
          <a:p>
            <a:pPr algn="just">
              <a:spcBef>
                <a:spcPct val="50000"/>
              </a:spcBef>
            </a:pPr>
            <a:r>
              <a:rPr lang="en-US" sz="2800" dirty="0">
                <a:solidFill>
                  <a:srgbClr val="FF0000"/>
                </a:solidFill>
                <a:cs typeface="Times New Roman" pitchFamily="18" charset="0"/>
              </a:rPr>
              <a:t> </a:t>
            </a:r>
            <a:r>
              <a:rPr lang="en-US" sz="3600" dirty="0" err="1" smtClean="0">
                <a:solidFill>
                  <a:srgbClr val="FF0000"/>
                </a:solidFill>
                <a:latin typeface="Times New Roman" pitchFamily="18" charset="0"/>
                <a:cs typeface="Times New Roman" pitchFamily="18" charset="0"/>
              </a:rPr>
              <a:t>Vì</a:t>
            </a:r>
            <a:r>
              <a:rPr lang="en-US" sz="3600" dirty="0" smtClean="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giữa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các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có </a:t>
            </a:r>
            <a:r>
              <a:rPr lang="en-US" sz="3600" dirty="0" err="1">
                <a:solidFill>
                  <a:srgbClr val="FF0000"/>
                </a:solidFill>
                <a:latin typeface="Times New Roman" pitchFamily="18" charset="0"/>
                <a:cs typeface="Times New Roman" pitchFamily="18" charset="0"/>
              </a:rPr>
              <a:t>khoảng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cách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khoảng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giữa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a:t>
            </a:r>
          </a:p>
        </p:txBody>
      </p:sp>
      <p:sp>
        <p:nvSpPr>
          <p:cNvPr id="134149" name="Text Box 5"/>
          <p:cNvSpPr txBox="1">
            <a:spLocks noChangeArrowheads="1"/>
          </p:cNvSpPr>
          <p:nvPr/>
        </p:nvSpPr>
        <p:spPr bwMode="auto">
          <a:xfrm>
            <a:off x="-13855" y="121097"/>
            <a:ext cx="930275" cy="523875"/>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cs typeface="Times New Roman" pitchFamily="18" charset="0"/>
              </a:rPr>
              <a:t>C5</a:t>
            </a:r>
          </a:p>
        </p:txBody>
      </p:sp>
      <p:pic>
        <p:nvPicPr>
          <p:cNvPr id="2" name="Picture 1"/>
          <p:cNvPicPr>
            <a:picLocks noChangeAspect="1"/>
          </p:cNvPicPr>
          <p:nvPr/>
        </p:nvPicPr>
        <p:blipFill>
          <a:blip r:embed="rId3"/>
          <a:srcRect/>
          <a:stretch>
            <a:fillRect/>
          </a:stretch>
        </p:blipFill>
        <p:spPr bwMode="auto">
          <a:xfrm>
            <a:off x="0" y="1143000"/>
            <a:ext cx="9144000" cy="3657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barn(inVertical)">
                                      <p:cBhvr>
                                        <p:cTn id="7" dur="500"/>
                                        <p:tgtEl>
                                          <p:spTgt spid="1341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4147"/>
                                        </p:tgtEl>
                                        <p:attrNameLst>
                                          <p:attrName>style.visibility</p:attrName>
                                        </p:attrNameLst>
                                      </p:cBhvr>
                                      <p:to>
                                        <p:strVal val="visible"/>
                                      </p:to>
                                    </p:set>
                                    <p:animEffect transition="in" filter="barn(inVertical)">
                                      <p:cBhvr>
                                        <p:cTn id="10" dur="500"/>
                                        <p:tgtEl>
                                          <p:spTgt spid="13414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4148"/>
                                        </p:tgtEl>
                                        <p:attrNameLst>
                                          <p:attrName>style.visibility</p:attrName>
                                        </p:attrNameLst>
                                      </p:cBhvr>
                                      <p:to>
                                        <p:strVal val="visible"/>
                                      </p:to>
                                    </p:set>
                                    <p:anim calcmode="lin" valueType="num">
                                      <p:cBhvr additive="base">
                                        <p:cTn id="18" dur="500" fill="hold"/>
                                        <p:tgtEl>
                                          <p:spTgt spid="134148"/>
                                        </p:tgtEl>
                                        <p:attrNameLst>
                                          <p:attrName>ppt_x</p:attrName>
                                        </p:attrNameLst>
                                      </p:cBhvr>
                                      <p:tavLst>
                                        <p:tav tm="0">
                                          <p:val>
                                            <p:strVal val="0-#ppt_w/2"/>
                                          </p:val>
                                        </p:tav>
                                        <p:tav tm="100000">
                                          <p:val>
                                            <p:strVal val="#ppt_x"/>
                                          </p:val>
                                        </p:tav>
                                      </p:tavLst>
                                    </p:anim>
                                    <p:anim calcmode="lin" valueType="num">
                                      <p:cBhvr additive="base">
                                        <p:cTn id="19" dur="500" fill="hold"/>
                                        <p:tgtEl>
                                          <p:spTgt spid="134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134148" grpId="0"/>
      <p:bldP spid="1341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Parchmen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pPr algn="ctr"/>
            <a:endParaRPr lang="en-US" altLang="en-US"/>
          </a:p>
        </p:txBody>
      </p:sp>
      <p:pic>
        <p:nvPicPr>
          <p:cNvPr id="22546" name="Picture 18"/>
          <p:cNvPicPr>
            <a:picLocks noChangeAspect="1" noChangeArrowheads="1"/>
          </p:cNvPicPr>
          <p:nvPr/>
        </p:nvPicPr>
        <p:blipFill>
          <a:blip r:embed="rId3">
            <a:lum bright="6000"/>
          </a:blip>
          <a:srcRect/>
          <a:stretch>
            <a:fillRect/>
          </a:stretch>
        </p:blipFill>
        <p:spPr bwMode="auto">
          <a:xfrm>
            <a:off x="4522788" y="1331913"/>
            <a:ext cx="4419600" cy="4876800"/>
          </a:xfrm>
          <a:prstGeom prst="rect">
            <a:avLst/>
          </a:prstGeom>
          <a:noFill/>
          <a:ln w="9525">
            <a:noFill/>
            <a:miter lim="800000"/>
            <a:headEnd/>
            <a:tailEnd/>
          </a:ln>
          <a:effectLst/>
        </p:spPr>
      </p:pic>
      <p:sp>
        <p:nvSpPr>
          <p:cNvPr id="22555" name="Text Box 27"/>
          <p:cNvSpPr txBox="1">
            <a:spLocks noChangeArrowheads="1"/>
          </p:cNvSpPr>
          <p:nvPr/>
        </p:nvSpPr>
        <p:spPr bwMode="auto">
          <a:xfrm>
            <a:off x="0" y="0"/>
            <a:ext cx="4176712" cy="2862322"/>
          </a:xfrm>
          <a:prstGeom prst="rect">
            <a:avLst/>
          </a:prstGeom>
          <a:noFill/>
          <a:ln w="9525">
            <a:solidFill>
              <a:schemeClr val="bg1"/>
            </a:solidFill>
            <a:miter lim="800000"/>
            <a:headEnd/>
            <a:tailEnd/>
          </a:ln>
          <a:effectLst/>
        </p:spPr>
        <p:txBody>
          <a:bodyPr>
            <a:spAutoFit/>
          </a:bodyPr>
          <a:lstStyle/>
          <a:p>
            <a:pPr>
              <a:spcBef>
                <a:spcPct val="50000"/>
              </a:spcBef>
            </a:pPr>
            <a:r>
              <a:rPr lang="en-US" altLang="en-US" sz="3600" b="1" dirty="0">
                <a:latin typeface="Times New Roman" pitchFamily="18" charset="0"/>
                <a:cs typeface="Times New Roman" pitchFamily="18" charset="0"/>
              </a:rPr>
              <a:t>C4:</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Đổ</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nhẹ</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nước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vào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một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bình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đựng</a:t>
            </a:r>
            <a:r>
              <a:rPr lang="en-US" altLang="en-US" sz="3600" dirty="0">
                <a:latin typeface="Times New Roman" pitchFamily="18" charset="0"/>
                <a:cs typeface="Times New Roman" pitchFamily="18" charset="0"/>
              </a:rPr>
              <a:t> dung </a:t>
            </a:r>
            <a:r>
              <a:rPr lang="en-US" altLang="en-US" sz="3600" dirty="0" err="1">
                <a:latin typeface="Times New Roman" pitchFamily="18" charset="0"/>
                <a:cs typeface="Times New Roman" pitchFamily="18" charset="0"/>
              </a:rPr>
              <a:t>dịch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đồng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sunfat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màu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xanh</a:t>
            </a:r>
            <a:r>
              <a:rPr lang="en-US" altLang="en-US" sz="3600" dirty="0">
                <a:latin typeface="Times New Roman" pitchFamily="18" charset="0"/>
                <a:cs typeface="Times New Roman" pitchFamily="18" charset="0"/>
              </a:rPr>
              <a:t> (H.20.4). </a:t>
            </a:r>
          </a:p>
        </p:txBody>
      </p:sp>
      <p:sp>
        <p:nvSpPr>
          <p:cNvPr id="22558" name="Text Box 30"/>
          <p:cNvSpPr txBox="1">
            <a:spLocks noChangeArrowheads="1"/>
          </p:cNvSpPr>
          <p:nvPr/>
        </p:nvSpPr>
        <p:spPr bwMode="auto">
          <a:xfrm>
            <a:off x="0" y="3124200"/>
            <a:ext cx="4114800" cy="2862322"/>
          </a:xfrm>
          <a:prstGeom prst="rect">
            <a:avLst/>
          </a:prstGeom>
          <a:noFill/>
          <a:ln w="9525">
            <a:noFill/>
            <a:miter lim="800000"/>
            <a:headEnd/>
            <a:tailEnd/>
          </a:ln>
          <a:effectLst/>
        </p:spPr>
        <p:txBody>
          <a:bodyPr wrap="square">
            <a:spAutoFit/>
          </a:bodyPr>
          <a:lstStyle/>
          <a:p>
            <a:pPr>
              <a:spcBef>
                <a:spcPct val="50000"/>
              </a:spcBef>
            </a:pPr>
            <a:r>
              <a:rPr lang="en-US" altLang="en-US" b="1" dirty="0"/>
              <a:t>  </a:t>
            </a:r>
            <a:r>
              <a:rPr lang="en-US" altLang="en-US" sz="3600" b="1" dirty="0" err="1">
                <a:latin typeface="Times New Roman" pitchFamily="18" charset="0"/>
                <a:cs typeface="Times New Roman" pitchFamily="18" charset="0"/>
              </a:rPr>
              <a:t>Hãy</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dùng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những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hiểu</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biết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của</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mình</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về</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nguyên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tử</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phân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tử</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để</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giải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thích</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hiện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tượng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trên</a:t>
            </a:r>
            <a:r>
              <a:rPr lang="en-US" altLang="en-US" sz="3600" b="1" dirty="0">
                <a:latin typeface="Times New Roman" pitchFamily="18" charset="0"/>
                <a:cs typeface="Times New Roman" pitchFamily="18" charset="0"/>
              </a:rPr>
              <a:t>.</a:t>
            </a:r>
            <a:endParaRPr lang="en-US" altLang="en-US" sz="3600" dirty="0">
              <a:latin typeface="Times New Roman" pitchFamily="18" charset="0"/>
              <a:cs typeface="Times New Roman" pitchFamily="18" charset="0"/>
            </a:endParaRPr>
          </a:p>
        </p:txBody>
      </p:sp>
      <p:sp>
        <p:nvSpPr>
          <p:cNvPr id="22559" name="Text Box 31"/>
          <p:cNvSpPr txBox="1">
            <a:spLocks noChangeArrowheads="1"/>
          </p:cNvSpPr>
          <p:nvPr/>
        </p:nvSpPr>
        <p:spPr bwMode="auto">
          <a:xfrm>
            <a:off x="7086601" y="6334780"/>
            <a:ext cx="1828800" cy="523220"/>
          </a:xfrm>
          <a:prstGeom prst="rect">
            <a:avLst/>
          </a:prstGeom>
          <a:noFill/>
          <a:ln w="9525">
            <a:noFill/>
            <a:miter lim="800000"/>
            <a:headEnd/>
            <a:tailEnd/>
          </a:ln>
          <a:effectLst/>
        </p:spPr>
        <p:txBody>
          <a:bodyPr wrap="square">
            <a:spAutoFit/>
          </a:bodyPr>
          <a:lstStyle/>
          <a:p>
            <a:pPr>
              <a:spcBef>
                <a:spcPct val="50000"/>
              </a:spcBef>
            </a:pPr>
            <a:r>
              <a:rPr lang="en-US" altLang="en-US" sz="2800" b="1" dirty="0" err="1">
                <a:solidFill>
                  <a:srgbClr val="9900CC"/>
                </a:solidFill>
                <a:latin typeface="Times New Roman" pitchFamily="18" charset="0"/>
                <a:cs typeface="Times New Roman" pitchFamily="18" charset="0"/>
              </a:rPr>
              <a:t>Hình</a:t>
            </a:r>
            <a:r>
              <a:rPr lang="en-US" altLang="en-US" sz="2800" b="1" dirty="0">
                <a:solidFill>
                  <a:srgbClr val="9900CC"/>
                </a:solidFill>
                <a:latin typeface="Times New Roman" pitchFamily="18" charset="0"/>
                <a:cs typeface="Times New Roman" pitchFamily="18" charset="0"/>
              </a:rPr>
              <a:t> 20.4</a:t>
            </a:r>
          </a:p>
        </p:txBody>
      </p:sp>
      <p:sp>
        <p:nvSpPr>
          <p:cNvPr id="22560" name="Text Box 32"/>
          <p:cNvSpPr txBox="1">
            <a:spLocks noChangeArrowheads="1"/>
          </p:cNvSpPr>
          <p:nvPr/>
        </p:nvSpPr>
        <p:spPr bwMode="auto">
          <a:xfrm>
            <a:off x="3962400" y="685800"/>
            <a:ext cx="1143000" cy="584775"/>
          </a:xfrm>
          <a:prstGeom prst="rect">
            <a:avLst/>
          </a:prstGeom>
          <a:noFill/>
          <a:ln w="9525">
            <a:solidFill>
              <a:srgbClr val="FF0000"/>
            </a:solidFill>
            <a:miter lim="800000"/>
            <a:headEnd/>
            <a:tailEnd/>
          </a:ln>
          <a:effectLst/>
        </p:spPr>
        <p:txBody>
          <a:bodyPr wrap="square">
            <a:spAutoFit/>
          </a:bodyPr>
          <a:lstStyle/>
          <a:p>
            <a:pPr>
              <a:spcBef>
                <a:spcPct val="50000"/>
              </a:spcBef>
            </a:pPr>
            <a:r>
              <a:rPr lang="en-US" altLang="en-US" sz="3200" b="1" dirty="0" err="1">
                <a:solidFill>
                  <a:schemeClr val="accent2"/>
                </a:solidFill>
                <a:latin typeface="Times New Roman" pitchFamily="18" charset="0"/>
                <a:cs typeface="Times New Roman" pitchFamily="18" charset="0"/>
              </a:rPr>
              <a:t>Nước</a:t>
            </a:r>
            <a:endParaRPr lang="en-US" altLang="en-US" sz="3200" b="1" dirty="0">
              <a:solidFill>
                <a:schemeClr val="accent2"/>
              </a:solidFill>
              <a:latin typeface="Times New Roman" pitchFamily="18" charset="0"/>
              <a:cs typeface="Times New Roman" pitchFamily="18" charset="0"/>
            </a:endParaRPr>
          </a:p>
        </p:txBody>
      </p:sp>
      <p:sp>
        <p:nvSpPr>
          <p:cNvPr id="22562" name="Text Box 34"/>
          <p:cNvSpPr txBox="1">
            <a:spLocks noChangeArrowheads="1"/>
          </p:cNvSpPr>
          <p:nvPr/>
        </p:nvSpPr>
        <p:spPr bwMode="auto">
          <a:xfrm>
            <a:off x="5334000" y="381000"/>
            <a:ext cx="3581400" cy="954107"/>
          </a:xfrm>
          <a:prstGeom prst="rect">
            <a:avLst/>
          </a:prstGeom>
          <a:noFill/>
          <a:ln w="9525">
            <a:solidFill>
              <a:srgbClr val="FF0000"/>
            </a:solidFill>
            <a:miter lim="800000"/>
            <a:headEnd/>
            <a:tailEnd/>
          </a:ln>
          <a:effectLst/>
        </p:spPr>
        <p:txBody>
          <a:bodyPr wrap="square">
            <a:spAutoFit/>
          </a:bodyPr>
          <a:lstStyle/>
          <a:p>
            <a:pPr algn="ctr">
              <a:spcBef>
                <a:spcPct val="50000"/>
              </a:spcBef>
            </a:pPr>
            <a:r>
              <a:rPr lang="en-US" altLang="en-US" sz="2800" b="1" dirty="0">
                <a:solidFill>
                  <a:schemeClr val="accent2"/>
                </a:solidFill>
                <a:latin typeface="Times New Roman" pitchFamily="18" charset="0"/>
                <a:cs typeface="Times New Roman" pitchFamily="18" charset="0"/>
              </a:rPr>
              <a:t>Dung </a:t>
            </a:r>
            <a:r>
              <a:rPr lang="en-US" altLang="en-US" sz="2800" b="1" dirty="0" err="1">
                <a:solidFill>
                  <a:schemeClr val="accent2"/>
                </a:solidFill>
                <a:latin typeface="Times New Roman" pitchFamily="18" charset="0"/>
                <a:cs typeface="Times New Roman" pitchFamily="18" charset="0"/>
              </a:rPr>
              <a:t>dịch</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đồng</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sunfat</a:t>
            </a:r>
            <a:endParaRPr lang="en-US" altLang="en-US" sz="2800" b="1" dirty="0">
              <a:solidFill>
                <a:schemeClr val="accent2"/>
              </a:solidFill>
              <a:latin typeface="Times New Roman" pitchFamily="18" charset="0"/>
              <a:cs typeface="Times New Roman" pitchFamily="18" charset="0"/>
            </a:endParaRPr>
          </a:p>
        </p:txBody>
      </p:sp>
      <p:sp>
        <p:nvSpPr>
          <p:cNvPr id="22564" name="Text Box 36"/>
          <p:cNvSpPr txBox="1">
            <a:spLocks noChangeArrowheads="1"/>
          </p:cNvSpPr>
          <p:nvPr/>
        </p:nvSpPr>
        <p:spPr bwMode="auto">
          <a:xfrm>
            <a:off x="3384550" y="6165850"/>
            <a:ext cx="3473450" cy="523220"/>
          </a:xfrm>
          <a:prstGeom prst="rect">
            <a:avLst/>
          </a:prstGeom>
          <a:noFill/>
          <a:ln w="9525">
            <a:solidFill>
              <a:srgbClr val="FF0000"/>
            </a:solidFill>
            <a:miter lim="800000"/>
            <a:headEnd/>
            <a:tailEnd/>
          </a:ln>
          <a:effectLst/>
        </p:spPr>
        <p:txBody>
          <a:bodyPr wrap="square">
            <a:spAutoFit/>
          </a:bodyPr>
          <a:lstStyle/>
          <a:p>
            <a:pPr>
              <a:spcBef>
                <a:spcPct val="50000"/>
              </a:spcBef>
            </a:pPr>
            <a:r>
              <a:rPr lang="en-US" altLang="en-US" sz="2800" b="1" dirty="0" err="1">
                <a:solidFill>
                  <a:schemeClr val="accent2"/>
                </a:solidFill>
                <a:latin typeface="Times New Roman" pitchFamily="18" charset="0"/>
                <a:cs typeface="Times New Roman" pitchFamily="18" charset="0"/>
              </a:rPr>
              <a:t>Mặt</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phân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cách</a:t>
            </a:r>
            <a:endParaRPr lang="en-US" altLang="en-US" sz="2800" b="1" dirty="0">
              <a:solidFill>
                <a:schemeClr val="accent2"/>
              </a:solidFill>
              <a:latin typeface="Times New Roman" pitchFamily="18" charset="0"/>
              <a:cs typeface="Times New Roman" pitchFamily="18" charset="0"/>
            </a:endParaRPr>
          </a:p>
        </p:txBody>
      </p:sp>
      <p:sp>
        <p:nvSpPr>
          <p:cNvPr id="22565" name="Line 37"/>
          <p:cNvSpPr>
            <a:spLocks noChangeShapeType="1"/>
          </p:cNvSpPr>
          <p:nvPr/>
        </p:nvSpPr>
        <p:spPr bwMode="auto">
          <a:xfrm flipH="1">
            <a:off x="4535488" y="4219575"/>
            <a:ext cx="504825" cy="1943100"/>
          </a:xfrm>
          <a:prstGeom prst="line">
            <a:avLst/>
          </a:prstGeom>
          <a:noFill/>
          <a:ln w="9525">
            <a:solidFill>
              <a:srgbClr val="FF0000"/>
            </a:solidFill>
            <a:round/>
            <a:headEnd type="triangle" w="med" len="med"/>
            <a:tailEnd/>
          </a:ln>
          <a:effectLst/>
        </p:spPr>
        <p:txBody>
          <a:bodyPr/>
          <a:lstStyle/>
          <a:p>
            <a:endParaRPr lang="en-US"/>
          </a:p>
        </p:txBody>
      </p:sp>
      <p:sp>
        <p:nvSpPr>
          <p:cNvPr id="22566" name="Line 38"/>
          <p:cNvSpPr>
            <a:spLocks noChangeShapeType="1"/>
          </p:cNvSpPr>
          <p:nvPr/>
        </p:nvSpPr>
        <p:spPr bwMode="auto">
          <a:xfrm flipH="1">
            <a:off x="5184775" y="1376363"/>
            <a:ext cx="1403350" cy="3529012"/>
          </a:xfrm>
          <a:prstGeom prst="line">
            <a:avLst/>
          </a:prstGeom>
          <a:noFill/>
          <a:ln w="9525">
            <a:solidFill>
              <a:srgbClr val="FF0000"/>
            </a:solidFill>
            <a:round/>
            <a:headEnd/>
            <a:tailEnd type="triangle" w="med" len="med"/>
          </a:ln>
          <a:effectLst/>
        </p:spPr>
        <p:txBody>
          <a:bodyPr/>
          <a:lstStyle/>
          <a:p>
            <a:endParaRPr lang="en-US"/>
          </a:p>
        </p:txBody>
      </p:sp>
      <p:sp>
        <p:nvSpPr>
          <p:cNvPr id="22567" name="Line 39"/>
          <p:cNvSpPr>
            <a:spLocks noChangeShapeType="1"/>
          </p:cNvSpPr>
          <p:nvPr/>
        </p:nvSpPr>
        <p:spPr bwMode="auto">
          <a:xfrm>
            <a:off x="4535488" y="1376363"/>
            <a:ext cx="612775" cy="2520950"/>
          </a:xfrm>
          <a:prstGeom prst="line">
            <a:avLst/>
          </a:prstGeom>
          <a:noFill/>
          <a:ln w="9525">
            <a:solidFill>
              <a:srgbClr val="FF0000"/>
            </a:solidFill>
            <a:round/>
            <a:headEnd/>
            <a:tailEnd type="triangle" w="med" len="med"/>
          </a:ln>
          <a:effectLst/>
        </p:spPr>
        <p:txBody>
          <a:bodyPr/>
          <a:lstStyle/>
          <a:p>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55"/>
                                        </p:tgtEl>
                                        <p:attrNameLst>
                                          <p:attrName>style.visibility</p:attrName>
                                        </p:attrNameLst>
                                      </p:cBhvr>
                                      <p:to>
                                        <p:strVal val="visible"/>
                                      </p:to>
                                    </p:set>
                                    <p:animEffect transition="in" filter="blinds(horizontal)">
                                      <p:cBhvr>
                                        <p:cTn id="7" dur="500"/>
                                        <p:tgtEl>
                                          <p:spTgt spid="22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59"/>
                                        </p:tgtEl>
                                        <p:attrNameLst>
                                          <p:attrName>style.visibility</p:attrName>
                                        </p:attrNameLst>
                                      </p:cBhvr>
                                      <p:to>
                                        <p:strVal val="visible"/>
                                      </p:to>
                                    </p:set>
                                    <p:animEffect transition="in" filter="blinds(horizontal)">
                                      <p:cBhvr>
                                        <p:cTn id="12" dur="500"/>
                                        <p:tgtEl>
                                          <p:spTgt spid="22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46"/>
                                        </p:tgtEl>
                                        <p:attrNameLst>
                                          <p:attrName>style.visibility</p:attrName>
                                        </p:attrNameLst>
                                      </p:cBhvr>
                                      <p:to>
                                        <p:strVal val="visible"/>
                                      </p:to>
                                    </p:set>
                                    <p:animEffect transition="in" filter="blinds(horizontal)">
                                      <p:cBhvr>
                                        <p:cTn id="17" dur="500"/>
                                        <p:tgtEl>
                                          <p:spTgt spid="225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2562"/>
                                        </p:tgtEl>
                                        <p:attrNameLst>
                                          <p:attrName>style.visibility</p:attrName>
                                        </p:attrNameLst>
                                      </p:cBhvr>
                                      <p:to>
                                        <p:strVal val="visible"/>
                                      </p:to>
                                    </p:set>
                                    <p:animEffect transition="in" filter="wipe(down)">
                                      <p:cBhvr>
                                        <p:cTn id="22" dur="580">
                                          <p:stCondLst>
                                            <p:cond delay="0"/>
                                          </p:stCondLst>
                                        </p:cTn>
                                        <p:tgtEl>
                                          <p:spTgt spid="22562"/>
                                        </p:tgtEl>
                                      </p:cBhvr>
                                    </p:animEffect>
                                    <p:anim calcmode="lin" valueType="num">
                                      <p:cBhvr>
                                        <p:cTn id="23" dur="1822" tmFilter="0,0; 0.14,0.36; 0.43,0.73; 0.71,0.91; 1.0,1.0">
                                          <p:stCondLst>
                                            <p:cond delay="0"/>
                                          </p:stCondLst>
                                        </p:cTn>
                                        <p:tgtEl>
                                          <p:spTgt spid="2256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56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56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56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562"/>
                                        </p:tgtEl>
                                        <p:attrNameLst>
                                          <p:attrName>ppt_y</p:attrName>
                                        </p:attrNameLst>
                                      </p:cBhvr>
                                      <p:tavLst>
                                        <p:tav tm="0" fmla="#ppt_y-sin(pi*$)/81">
                                          <p:val>
                                            <p:fltVal val="0"/>
                                          </p:val>
                                        </p:tav>
                                        <p:tav tm="100000">
                                          <p:val>
                                            <p:fltVal val="1"/>
                                          </p:val>
                                        </p:tav>
                                      </p:tavLst>
                                    </p:anim>
                                    <p:animScale>
                                      <p:cBhvr>
                                        <p:cTn id="28" dur="26">
                                          <p:stCondLst>
                                            <p:cond delay="650"/>
                                          </p:stCondLst>
                                        </p:cTn>
                                        <p:tgtEl>
                                          <p:spTgt spid="22562"/>
                                        </p:tgtEl>
                                      </p:cBhvr>
                                      <p:to x="100000" y="60000"/>
                                    </p:animScale>
                                    <p:animScale>
                                      <p:cBhvr>
                                        <p:cTn id="29" dur="166" decel="50000">
                                          <p:stCondLst>
                                            <p:cond delay="676"/>
                                          </p:stCondLst>
                                        </p:cTn>
                                        <p:tgtEl>
                                          <p:spTgt spid="22562"/>
                                        </p:tgtEl>
                                      </p:cBhvr>
                                      <p:to x="100000" y="100000"/>
                                    </p:animScale>
                                    <p:animScale>
                                      <p:cBhvr>
                                        <p:cTn id="30" dur="26">
                                          <p:stCondLst>
                                            <p:cond delay="1312"/>
                                          </p:stCondLst>
                                        </p:cTn>
                                        <p:tgtEl>
                                          <p:spTgt spid="22562"/>
                                        </p:tgtEl>
                                      </p:cBhvr>
                                      <p:to x="100000" y="80000"/>
                                    </p:animScale>
                                    <p:animScale>
                                      <p:cBhvr>
                                        <p:cTn id="31" dur="166" decel="50000">
                                          <p:stCondLst>
                                            <p:cond delay="1338"/>
                                          </p:stCondLst>
                                        </p:cTn>
                                        <p:tgtEl>
                                          <p:spTgt spid="22562"/>
                                        </p:tgtEl>
                                      </p:cBhvr>
                                      <p:to x="100000" y="100000"/>
                                    </p:animScale>
                                    <p:animScale>
                                      <p:cBhvr>
                                        <p:cTn id="32" dur="26">
                                          <p:stCondLst>
                                            <p:cond delay="1642"/>
                                          </p:stCondLst>
                                        </p:cTn>
                                        <p:tgtEl>
                                          <p:spTgt spid="22562"/>
                                        </p:tgtEl>
                                      </p:cBhvr>
                                      <p:to x="100000" y="90000"/>
                                    </p:animScale>
                                    <p:animScale>
                                      <p:cBhvr>
                                        <p:cTn id="33" dur="166" decel="50000">
                                          <p:stCondLst>
                                            <p:cond delay="1668"/>
                                          </p:stCondLst>
                                        </p:cTn>
                                        <p:tgtEl>
                                          <p:spTgt spid="22562"/>
                                        </p:tgtEl>
                                      </p:cBhvr>
                                      <p:to x="100000" y="100000"/>
                                    </p:animScale>
                                    <p:animScale>
                                      <p:cBhvr>
                                        <p:cTn id="34" dur="26">
                                          <p:stCondLst>
                                            <p:cond delay="1808"/>
                                          </p:stCondLst>
                                        </p:cTn>
                                        <p:tgtEl>
                                          <p:spTgt spid="22562"/>
                                        </p:tgtEl>
                                      </p:cBhvr>
                                      <p:to x="100000" y="95000"/>
                                    </p:animScale>
                                    <p:animScale>
                                      <p:cBhvr>
                                        <p:cTn id="35" dur="166" decel="50000">
                                          <p:stCondLst>
                                            <p:cond delay="1834"/>
                                          </p:stCondLst>
                                        </p:cTn>
                                        <p:tgtEl>
                                          <p:spTgt spid="22562"/>
                                        </p:tgtEl>
                                      </p:cBhvr>
                                      <p:to x="100000" y="100000"/>
                                    </p:animScale>
                                  </p:childTnLst>
                                </p:cTn>
                              </p:par>
                              <p:par>
                                <p:cTn id="36" presetID="3" presetClass="entr" presetSubtype="10" fill="hold" grpId="0" nodeType="withEffect">
                                  <p:stCondLst>
                                    <p:cond delay="0"/>
                                  </p:stCondLst>
                                  <p:childTnLst>
                                    <p:set>
                                      <p:cBhvr>
                                        <p:cTn id="37" dur="1" fill="hold">
                                          <p:stCondLst>
                                            <p:cond delay="0"/>
                                          </p:stCondLst>
                                        </p:cTn>
                                        <p:tgtEl>
                                          <p:spTgt spid="22567"/>
                                        </p:tgtEl>
                                        <p:attrNameLst>
                                          <p:attrName>style.visibility</p:attrName>
                                        </p:attrNameLst>
                                      </p:cBhvr>
                                      <p:to>
                                        <p:strVal val="visible"/>
                                      </p:to>
                                    </p:set>
                                    <p:animEffect transition="in" filter="blinds(horizontal)">
                                      <p:cBhvr>
                                        <p:cTn id="38" dur="500"/>
                                        <p:tgtEl>
                                          <p:spTgt spid="22567"/>
                                        </p:tgtEl>
                                      </p:cBhvr>
                                    </p:animEffect>
                                  </p:childTnLst>
                                </p:cTn>
                              </p:par>
                              <p:par>
                                <p:cTn id="39" presetID="26" presetClass="entr" presetSubtype="0" fill="hold" grpId="0" nodeType="withEffect">
                                  <p:stCondLst>
                                    <p:cond delay="0"/>
                                  </p:stCondLst>
                                  <p:childTnLst>
                                    <p:set>
                                      <p:cBhvr>
                                        <p:cTn id="40" dur="1" fill="hold">
                                          <p:stCondLst>
                                            <p:cond delay="0"/>
                                          </p:stCondLst>
                                        </p:cTn>
                                        <p:tgtEl>
                                          <p:spTgt spid="22560"/>
                                        </p:tgtEl>
                                        <p:attrNameLst>
                                          <p:attrName>style.visibility</p:attrName>
                                        </p:attrNameLst>
                                      </p:cBhvr>
                                      <p:to>
                                        <p:strVal val="visible"/>
                                      </p:to>
                                    </p:set>
                                    <p:animEffect transition="in" filter="wipe(down)">
                                      <p:cBhvr>
                                        <p:cTn id="41" dur="580">
                                          <p:stCondLst>
                                            <p:cond delay="0"/>
                                          </p:stCondLst>
                                        </p:cTn>
                                        <p:tgtEl>
                                          <p:spTgt spid="22560"/>
                                        </p:tgtEl>
                                      </p:cBhvr>
                                    </p:animEffect>
                                    <p:anim calcmode="lin" valueType="num">
                                      <p:cBhvr>
                                        <p:cTn id="42" dur="1822" tmFilter="0,0; 0.14,0.36; 0.43,0.73; 0.71,0.91; 1.0,1.0">
                                          <p:stCondLst>
                                            <p:cond delay="0"/>
                                          </p:stCondLst>
                                        </p:cTn>
                                        <p:tgtEl>
                                          <p:spTgt spid="2256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256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256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256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2560"/>
                                        </p:tgtEl>
                                        <p:attrNameLst>
                                          <p:attrName>ppt_y</p:attrName>
                                        </p:attrNameLst>
                                      </p:cBhvr>
                                      <p:tavLst>
                                        <p:tav tm="0" fmla="#ppt_y-sin(pi*$)/81">
                                          <p:val>
                                            <p:fltVal val="0"/>
                                          </p:val>
                                        </p:tav>
                                        <p:tav tm="100000">
                                          <p:val>
                                            <p:fltVal val="1"/>
                                          </p:val>
                                        </p:tav>
                                      </p:tavLst>
                                    </p:anim>
                                    <p:animScale>
                                      <p:cBhvr>
                                        <p:cTn id="47" dur="26">
                                          <p:stCondLst>
                                            <p:cond delay="650"/>
                                          </p:stCondLst>
                                        </p:cTn>
                                        <p:tgtEl>
                                          <p:spTgt spid="22560"/>
                                        </p:tgtEl>
                                      </p:cBhvr>
                                      <p:to x="100000" y="60000"/>
                                    </p:animScale>
                                    <p:animScale>
                                      <p:cBhvr>
                                        <p:cTn id="48" dur="166" decel="50000">
                                          <p:stCondLst>
                                            <p:cond delay="676"/>
                                          </p:stCondLst>
                                        </p:cTn>
                                        <p:tgtEl>
                                          <p:spTgt spid="22560"/>
                                        </p:tgtEl>
                                      </p:cBhvr>
                                      <p:to x="100000" y="100000"/>
                                    </p:animScale>
                                    <p:animScale>
                                      <p:cBhvr>
                                        <p:cTn id="49" dur="26">
                                          <p:stCondLst>
                                            <p:cond delay="1312"/>
                                          </p:stCondLst>
                                        </p:cTn>
                                        <p:tgtEl>
                                          <p:spTgt spid="22560"/>
                                        </p:tgtEl>
                                      </p:cBhvr>
                                      <p:to x="100000" y="80000"/>
                                    </p:animScale>
                                    <p:animScale>
                                      <p:cBhvr>
                                        <p:cTn id="50" dur="166" decel="50000">
                                          <p:stCondLst>
                                            <p:cond delay="1338"/>
                                          </p:stCondLst>
                                        </p:cTn>
                                        <p:tgtEl>
                                          <p:spTgt spid="22560"/>
                                        </p:tgtEl>
                                      </p:cBhvr>
                                      <p:to x="100000" y="100000"/>
                                    </p:animScale>
                                    <p:animScale>
                                      <p:cBhvr>
                                        <p:cTn id="51" dur="26">
                                          <p:stCondLst>
                                            <p:cond delay="1642"/>
                                          </p:stCondLst>
                                        </p:cTn>
                                        <p:tgtEl>
                                          <p:spTgt spid="22560"/>
                                        </p:tgtEl>
                                      </p:cBhvr>
                                      <p:to x="100000" y="90000"/>
                                    </p:animScale>
                                    <p:animScale>
                                      <p:cBhvr>
                                        <p:cTn id="52" dur="166" decel="50000">
                                          <p:stCondLst>
                                            <p:cond delay="1668"/>
                                          </p:stCondLst>
                                        </p:cTn>
                                        <p:tgtEl>
                                          <p:spTgt spid="22560"/>
                                        </p:tgtEl>
                                      </p:cBhvr>
                                      <p:to x="100000" y="100000"/>
                                    </p:animScale>
                                    <p:animScale>
                                      <p:cBhvr>
                                        <p:cTn id="53" dur="26">
                                          <p:stCondLst>
                                            <p:cond delay="1808"/>
                                          </p:stCondLst>
                                        </p:cTn>
                                        <p:tgtEl>
                                          <p:spTgt spid="22560"/>
                                        </p:tgtEl>
                                      </p:cBhvr>
                                      <p:to x="100000" y="95000"/>
                                    </p:animScale>
                                    <p:animScale>
                                      <p:cBhvr>
                                        <p:cTn id="54" dur="166" decel="50000">
                                          <p:stCondLst>
                                            <p:cond delay="1834"/>
                                          </p:stCondLst>
                                        </p:cTn>
                                        <p:tgtEl>
                                          <p:spTgt spid="22560"/>
                                        </p:tgtEl>
                                      </p:cBhvr>
                                      <p:to x="100000" y="100000"/>
                                    </p:animScale>
                                  </p:childTnLst>
                                </p:cTn>
                              </p:par>
                              <p:par>
                                <p:cTn id="55" presetID="3" presetClass="entr" presetSubtype="10" fill="hold" grpId="0" nodeType="withEffect">
                                  <p:stCondLst>
                                    <p:cond delay="0"/>
                                  </p:stCondLst>
                                  <p:childTnLst>
                                    <p:set>
                                      <p:cBhvr>
                                        <p:cTn id="56" dur="1" fill="hold">
                                          <p:stCondLst>
                                            <p:cond delay="0"/>
                                          </p:stCondLst>
                                        </p:cTn>
                                        <p:tgtEl>
                                          <p:spTgt spid="22566"/>
                                        </p:tgtEl>
                                        <p:attrNameLst>
                                          <p:attrName>style.visibility</p:attrName>
                                        </p:attrNameLst>
                                      </p:cBhvr>
                                      <p:to>
                                        <p:strVal val="visible"/>
                                      </p:to>
                                    </p:set>
                                    <p:animEffect transition="in" filter="blinds(horizontal)">
                                      <p:cBhvr>
                                        <p:cTn id="57" dur="500"/>
                                        <p:tgtEl>
                                          <p:spTgt spid="225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2565"/>
                                        </p:tgtEl>
                                        <p:attrNameLst>
                                          <p:attrName>style.visibility</p:attrName>
                                        </p:attrNameLst>
                                      </p:cBhvr>
                                      <p:to>
                                        <p:strVal val="visible"/>
                                      </p:to>
                                    </p:set>
                                    <p:animEffect transition="in" filter="wheel(1)">
                                      <p:cBhvr>
                                        <p:cTn id="62" dur="2000"/>
                                        <p:tgtEl>
                                          <p:spTgt spid="2256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2564"/>
                                        </p:tgtEl>
                                        <p:attrNameLst>
                                          <p:attrName>style.visibility</p:attrName>
                                        </p:attrNameLst>
                                      </p:cBhvr>
                                      <p:to>
                                        <p:strVal val="visible"/>
                                      </p:to>
                                    </p:set>
                                    <p:animEffect transition="in" filter="wheel(1)">
                                      <p:cBhvr>
                                        <p:cTn id="67" dur="2000"/>
                                        <p:tgtEl>
                                          <p:spTgt spid="2256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22558"/>
                                        </p:tgtEl>
                                        <p:attrNameLst>
                                          <p:attrName>style.visibility</p:attrName>
                                        </p:attrNameLst>
                                      </p:cBhvr>
                                      <p:to>
                                        <p:strVal val="visible"/>
                                      </p:to>
                                    </p:set>
                                    <p:animEffect transition="in" filter="wipe(down)">
                                      <p:cBhvr>
                                        <p:cTn id="72" dur="580">
                                          <p:stCondLst>
                                            <p:cond delay="0"/>
                                          </p:stCondLst>
                                        </p:cTn>
                                        <p:tgtEl>
                                          <p:spTgt spid="22558"/>
                                        </p:tgtEl>
                                      </p:cBhvr>
                                    </p:animEffect>
                                    <p:anim calcmode="lin" valueType="num">
                                      <p:cBhvr>
                                        <p:cTn id="73" dur="1822" tmFilter="0,0; 0.14,0.36; 0.43,0.73; 0.71,0.91; 1.0,1.0">
                                          <p:stCondLst>
                                            <p:cond delay="0"/>
                                          </p:stCondLst>
                                        </p:cTn>
                                        <p:tgtEl>
                                          <p:spTgt spid="2255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255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255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255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2558"/>
                                        </p:tgtEl>
                                        <p:attrNameLst>
                                          <p:attrName>ppt_y</p:attrName>
                                        </p:attrNameLst>
                                      </p:cBhvr>
                                      <p:tavLst>
                                        <p:tav tm="0" fmla="#ppt_y-sin(pi*$)/81">
                                          <p:val>
                                            <p:fltVal val="0"/>
                                          </p:val>
                                        </p:tav>
                                        <p:tav tm="100000">
                                          <p:val>
                                            <p:fltVal val="1"/>
                                          </p:val>
                                        </p:tav>
                                      </p:tavLst>
                                    </p:anim>
                                    <p:animScale>
                                      <p:cBhvr>
                                        <p:cTn id="78" dur="26">
                                          <p:stCondLst>
                                            <p:cond delay="650"/>
                                          </p:stCondLst>
                                        </p:cTn>
                                        <p:tgtEl>
                                          <p:spTgt spid="22558"/>
                                        </p:tgtEl>
                                      </p:cBhvr>
                                      <p:to x="100000" y="60000"/>
                                    </p:animScale>
                                    <p:animScale>
                                      <p:cBhvr>
                                        <p:cTn id="79" dur="166" decel="50000">
                                          <p:stCondLst>
                                            <p:cond delay="676"/>
                                          </p:stCondLst>
                                        </p:cTn>
                                        <p:tgtEl>
                                          <p:spTgt spid="22558"/>
                                        </p:tgtEl>
                                      </p:cBhvr>
                                      <p:to x="100000" y="100000"/>
                                    </p:animScale>
                                    <p:animScale>
                                      <p:cBhvr>
                                        <p:cTn id="80" dur="26">
                                          <p:stCondLst>
                                            <p:cond delay="1312"/>
                                          </p:stCondLst>
                                        </p:cTn>
                                        <p:tgtEl>
                                          <p:spTgt spid="22558"/>
                                        </p:tgtEl>
                                      </p:cBhvr>
                                      <p:to x="100000" y="80000"/>
                                    </p:animScale>
                                    <p:animScale>
                                      <p:cBhvr>
                                        <p:cTn id="81" dur="166" decel="50000">
                                          <p:stCondLst>
                                            <p:cond delay="1338"/>
                                          </p:stCondLst>
                                        </p:cTn>
                                        <p:tgtEl>
                                          <p:spTgt spid="22558"/>
                                        </p:tgtEl>
                                      </p:cBhvr>
                                      <p:to x="100000" y="100000"/>
                                    </p:animScale>
                                    <p:animScale>
                                      <p:cBhvr>
                                        <p:cTn id="82" dur="26">
                                          <p:stCondLst>
                                            <p:cond delay="1642"/>
                                          </p:stCondLst>
                                        </p:cTn>
                                        <p:tgtEl>
                                          <p:spTgt spid="22558"/>
                                        </p:tgtEl>
                                      </p:cBhvr>
                                      <p:to x="100000" y="90000"/>
                                    </p:animScale>
                                    <p:animScale>
                                      <p:cBhvr>
                                        <p:cTn id="83" dur="166" decel="50000">
                                          <p:stCondLst>
                                            <p:cond delay="1668"/>
                                          </p:stCondLst>
                                        </p:cTn>
                                        <p:tgtEl>
                                          <p:spTgt spid="22558"/>
                                        </p:tgtEl>
                                      </p:cBhvr>
                                      <p:to x="100000" y="100000"/>
                                    </p:animScale>
                                    <p:animScale>
                                      <p:cBhvr>
                                        <p:cTn id="84" dur="26">
                                          <p:stCondLst>
                                            <p:cond delay="1808"/>
                                          </p:stCondLst>
                                        </p:cTn>
                                        <p:tgtEl>
                                          <p:spTgt spid="22558"/>
                                        </p:tgtEl>
                                      </p:cBhvr>
                                      <p:to x="100000" y="95000"/>
                                    </p:animScale>
                                    <p:animScale>
                                      <p:cBhvr>
                                        <p:cTn id="85" dur="166" decel="50000">
                                          <p:stCondLst>
                                            <p:cond delay="1834"/>
                                          </p:stCondLst>
                                        </p:cTn>
                                        <p:tgtEl>
                                          <p:spTgt spid="225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8" grpId="0"/>
      <p:bldP spid="22559" grpId="0"/>
      <p:bldP spid="22560" grpId="0" animBg="1"/>
      <p:bldP spid="22562" grpId="0" animBg="1"/>
      <p:bldP spid="22564" grpId="0" animBg="1"/>
      <p:bldP spid="22565" grpId="0" animBg="1"/>
      <p:bldP spid="22566" grpId="0" animBg="1"/>
      <p:bldP spid="2256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52400" y="2109788"/>
            <a:ext cx="2895600" cy="2319337"/>
          </a:xfrm>
          <a:prstGeom prst="rect">
            <a:avLst/>
          </a:prstGeom>
          <a:solidFill>
            <a:srgbClr val="CCFFCC"/>
          </a:solidFill>
          <a:ln w="76200" cmpd="tri">
            <a:solidFill>
              <a:srgbClr val="0000FF"/>
            </a:solidFill>
            <a:miter lim="800000"/>
            <a:headEnd/>
            <a:tailEnd/>
          </a:ln>
        </p:spPr>
        <p:txBody>
          <a:bodyPr>
            <a:spAutoFit/>
          </a:bodyPr>
          <a:lstStyle/>
          <a:p>
            <a:pPr algn="ctr">
              <a:spcBef>
                <a:spcPct val="50000"/>
              </a:spcBef>
            </a:pPr>
            <a:endParaRPr lang="en-US" altLang="en-US" sz="900" b="1" dirty="0">
              <a:solidFill>
                <a:srgbClr val="FF3300"/>
              </a:solidFill>
            </a:endParaRPr>
          </a:p>
          <a:p>
            <a:pPr algn="ctr">
              <a:spcBef>
                <a:spcPct val="50000"/>
              </a:spcBef>
            </a:pPr>
            <a:r>
              <a:rPr lang="en-US" altLang="en-US" sz="3600" b="1" dirty="0" err="1">
                <a:solidFill>
                  <a:srgbClr val="FF3300"/>
                </a:solidFill>
                <a:latin typeface="Times New Roman" pitchFamily="18" charset="0"/>
                <a:cs typeface="Times New Roman" pitchFamily="18" charset="0"/>
              </a:rPr>
              <a:t>Chương</a:t>
            </a:r>
            <a:r>
              <a:rPr lang="en-US" altLang="en-US" sz="3600" b="1" dirty="0">
                <a:solidFill>
                  <a:srgbClr val="FF3300"/>
                </a:solidFill>
                <a:latin typeface="Times New Roman" pitchFamily="18" charset="0"/>
                <a:cs typeface="Times New Roman" pitchFamily="18" charset="0"/>
              </a:rPr>
              <a:t> II: </a:t>
            </a:r>
          </a:p>
          <a:p>
            <a:pPr algn="ctr">
              <a:spcBef>
                <a:spcPct val="50000"/>
              </a:spcBef>
            </a:pPr>
            <a:r>
              <a:rPr lang="en-US" altLang="en-US" sz="3600" b="1" dirty="0">
                <a:solidFill>
                  <a:srgbClr val="FF3300"/>
                </a:solidFill>
                <a:latin typeface="Times New Roman" pitchFamily="18" charset="0"/>
                <a:cs typeface="Times New Roman" pitchFamily="18" charset="0"/>
              </a:rPr>
              <a:t>NHIỆT HỌC</a:t>
            </a:r>
          </a:p>
          <a:p>
            <a:pPr algn="ctr">
              <a:spcBef>
                <a:spcPct val="50000"/>
              </a:spcBef>
            </a:pPr>
            <a:endParaRPr lang="en-US" altLang="en-US" sz="1600" b="1" dirty="0">
              <a:solidFill>
                <a:srgbClr val="FF3300"/>
              </a:solidFill>
            </a:endParaRPr>
          </a:p>
        </p:txBody>
      </p:sp>
      <p:sp>
        <p:nvSpPr>
          <p:cNvPr id="99331" name="Rectangle 3"/>
          <p:cNvSpPr>
            <a:spLocks noChangeArrowheads="1"/>
          </p:cNvSpPr>
          <p:nvPr/>
        </p:nvSpPr>
        <p:spPr bwMode="auto">
          <a:xfrm>
            <a:off x="4724400" y="446088"/>
            <a:ext cx="4114800" cy="955675"/>
          </a:xfrm>
          <a:prstGeom prst="rect">
            <a:avLst/>
          </a:prstGeom>
          <a:solidFill>
            <a:srgbClr val="F5F8CC"/>
          </a:solidFill>
          <a:ln w="9525">
            <a:solidFill>
              <a:srgbClr val="FF3300"/>
            </a:solidFill>
            <a:miter lim="800000"/>
            <a:headEnd/>
            <a:tailEnd/>
          </a:ln>
        </p:spPr>
        <p:txBody>
          <a:bodyPr>
            <a:spAutoFit/>
          </a:bodyPr>
          <a:lstStyle/>
          <a:p>
            <a:pPr algn="just">
              <a:buFont typeface="Wingdings" pitchFamily="2" charset="2"/>
              <a:buChar char="Ø"/>
            </a:pPr>
            <a:r>
              <a:rPr lang="en-US" altLang="en-US" sz="2800" b="1" dirty="0"/>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chất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được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cấu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tạo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như</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thế</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nào</a:t>
            </a:r>
            <a:r>
              <a:rPr lang="en-US" altLang="en-US" sz="2800" b="1" dirty="0">
                <a:latin typeface="Times New Roman" pitchFamily="18" charset="0"/>
                <a:cs typeface="Times New Roman" pitchFamily="18" charset="0"/>
              </a:rPr>
              <a:t>?</a:t>
            </a:r>
          </a:p>
        </p:txBody>
      </p:sp>
      <p:sp>
        <p:nvSpPr>
          <p:cNvPr id="99332" name="Rectangle 4"/>
          <p:cNvSpPr>
            <a:spLocks noChangeArrowheads="1"/>
          </p:cNvSpPr>
          <p:nvPr/>
        </p:nvSpPr>
        <p:spPr bwMode="auto">
          <a:xfrm>
            <a:off x="4724400" y="1589088"/>
            <a:ext cx="4114800" cy="1382712"/>
          </a:xfrm>
          <a:prstGeom prst="rect">
            <a:avLst/>
          </a:prstGeom>
          <a:solidFill>
            <a:srgbClr val="F5F8CC"/>
          </a:solidFill>
          <a:ln w="9525">
            <a:solidFill>
              <a:srgbClr val="FF3300"/>
            </a:solidFill>
            <a:miter lim="800000"/>
            <a:headEnd/>
            <a:tailEnd/>
          </a:ln>
        </p:spPr>
        <p:txBody>
          <a:bodyPr>
            <a:spAutoFit/>
          </a:bodyPr>
          <a:lstStyle/>
          <a:p>
            <a:pPr>
              <a:buFont typeface="Wingdings" pitchFamily="2" charset="2"/>
              <a:buChar char="Ø"/>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Nhiệt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năng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gì</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Có</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mấy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truyền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nhiệt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năng</a:t>
            </a:r>
            <a:r>
              <a:rPr lang="en-US" altLang="en-US" sz="2800" b="1" dirty="0">
                <a:latin typeface="Times New Roman" pitchFamily="18" charset="0"/>
                <a:cs typeface="Times New Roman" pitchFamily="18" charset="0"/>
              </a:rPr>
              <a:t>?</a:t>
            </a:r>
          </a:p>
        </p:txBody>
      </p:sp>
      <p:sp>
        <p:nvSpPr>
          <p:cNvPr id="99333" name="Rectangle 5"/>
          <p:cNvSpPr>
            <a:spLocks noChangeArrowheads="1"/>
          </p:cNvSpPr>
          <p:nvPr/>
        </p:nvSpPr>
        <p:spPr bwMode="auto">
          <a:xfrm>
            <a:off x="4724400" y="3225800"/>
            <a:ext cx="4114800" cy="1382713"/>
          </a:xfrm>
          <a:prstGeom prst="rect">
            <a:avLst/>
          </a:prstGeom>
          <a:solidFill>
            <a:srgbClr val="F5F8CC"/>
          </a:solidFill>
          <a:ln w="9525">
            <a:solidFill>
              <a:srgbClr val="FF3300"/>
            </a:solidFill>
            <a:miter lim="800000"/>
            <a:headEnd/>
            <a:tailEnd/>
          </a:ln>
        </p:spPr>
        <p:txBody>
          <a:bodyPr>
            <a:spAutoFit/>
          </a:bodyPr>
          <a:lstStyle/>
          <a:p>
            <a:pPr algn="just">
              <a:buFont typeface="Wingdings" pitchFamily="2" charset="2"/>
              <a:buChar char="Ø"/>
            </a:pPr>
            <a:r>
              <a:rPr lang="en-US" altLang="en-US" sz="2800" b="1" dirty="0"/>
              <a:t> </a:t>
            </a:r>
            <a:r>
              <a:rPr lang="en-US" altLang="en-US" sz="2800" b="1" dirty="0" err="1">
                <a:latin typeface="Times New Roman" pitchFamily="18" charset="0"/>
                <a:cs typeface="Times New Roman" pitchFamily="18" charset="0"/>
              </a:rPr>
              <a:t>Nhiệt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lượng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gì</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định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nhiệt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lượng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như</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thế</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nào</a:t>
            </a:r>
            <a:r>
              <a:rPr lang="en-US" altLang="en-US" sz="2800" b="1" dirty="0">
                <a:latin typeface="Times New Roman" pitchFamily="18" charset="0"/>
                <a:cs typeface="Times New Roman" pitchFamily="18" charset="0"/>
              </a:rPr>
              <a:t>?</a:t>
            </a:r>
          </a:p>
        </p:txBody>
      </p:sp>
      <p:sp>
        <p:nvSpPr>
          <p:cNvPr id="99334" name="Rectangle 6"/>
          <p:cNvSpPr>
            <a:spLocks noChangeArrowheads="1"/>
          </p:cNvSpPr>
          <p:nvPr/>
        </p:nvSpPr>
        <p:spPr bwMode="auto">
          <a:xfrm>
            <a:off x="4724400" y="4865688"/>
            <a:ext cx="4114800" cy="1384300"/>
          </a:xfrm>
          <a:prstGeom prst="rect">
            <a:avLst/>
          </a:prstGeom>
          <a:solidFill>
            <a:srgbClr val="F5F8CC"/>
          </a:solidFill>
          <a:ln w="9525">
            <a:solidFill>
              <a:srgbClr val="FF3300"/>
            </a:solidFill>
            <a:miter lim="800000"/>
            <a:headEnd/>
            <a:tailEnd/>
          </a:ln>
        </p:spPr>
        <p:txBody>
          <a:bodyPr>
            <a:spAutoFit/>
          </a:bodyPr>
          <a:lstStyle/>
          <a:p>
            <a:pPr algn="just">
              <a:buFont typeface="Wingdings" pitchFamily="2" charset="2"/>
              <a:buChar char="Ø"/>
            </a:pPr>
            <a:r>
              <a:rPr lang="en-US" altLang="en-US" sz="2800" b="1" dirty="0"/>
              <a:t> </a:t>
            </a:r>
            <a:r>
              <a:rPr lang="en-US" altLang="en-US" sz="2800" b="1" dirty="0" err="1">
                <a:latin typeface="Times New Roman" pitchFamily="18" charset="0"/>
                <a:cs typeface="Times New Roman" pitchFamily="18" charset="0"/>
              </a:rPr>
              <a:t>Mối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quan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hệ</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giữa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nhiệt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lượng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tỏa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nhiệt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lượng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vào</a:t>
            </a:r>
            <a:r>
              <a:rPr lang="en-US" altLang="en-US" sz="2800" b="1" dirty="0">
                <a:latin typeface="Times New Roman" pitchFamily="18" charset="0"/>
                <a:cs typeface="Times New Roman" pitchFamily="18" charset="0"/>
              </a:rPr>
              <a:t>?</a:t>
            </a:r>
          </a:p>
        </p:txBody>
      </p:sp>
      <p:sp>
        <p:nvSpPr>
          <p:cNvPr id="99335" name="Line 7"/>
          <p:cNvSpPr>
            <a:spLocks noChangeShapeType="1"/>
          </p:cNvSpPr>
          <p:nvPr/>
        </p:nvSpPr>
        <p:spPr bwMode="auto">
          <a:xfrm flipV="1">
            <a:off x="3048000" y="762000"/>
            <a:ext cx="1676400" cy="2514600"/>
          </a:xfrm>
          <a:prstGeom prst="line">
            <a:avLst/>
          </a:prstGeom>
          <a:noFill/>
          <a:ln w="57150">
            <a:solidFill>
              <a:srgbClr val="FF3300"/>
            </a:solidFill>
            <a:round/>
            <a:headEnd/>
            <a:tailEnd type="stealth" w="med" len="med"/>
          </a:ln>
        </p:spPr>
        <p:txBody>
          <a:bodyPr/>
          <a:lstStyle/>
          <a:p>
            <a:endParaRPr lang="en-US"/>
          </a:p>
        </p:txBody>
      </p:sp>
      <p:sp>
        <p:nvSpPr>
          <p:cNvPr id="99336" name="Line 8"/>
          <p:cNvSpPr>
            <a:spLocks noChangeShapeType="1"/>
          </p:cNvSpPr>
          <p:nvPr/>
        </p:nvSpPr>
        <p:spPr bwMode="auto">
          <a:xfrm flipV="1">
            <a:off x="3048000" y="2057400"/>
            <a:ext cx="1676400" cy="1219200"/>
          </a:xfrm>
          <a:prstGeom prst="line">
            <a:avLst/>
          </a:prstGeom>
          <a:noFill/>
          <a:ln w="57150">
            <a:solidFill>
              <a:srgbClr val="FF3300"/>
            </a:solidFill>
            <a:round/>
            <a:headEnd/>
            <a:tailEnd type="stealth" w="med" len="med"/>
          </a:ln>
        </p:spPr>
        <p:txBody>
          <a:bodyPr/>
          <a:lstStyle/>
          <a:p>
            <a:endParaRPr lang="en-US"/>
          </a:p>
        </p:txBody>
      </p:sp>
      <p:sp>
        <p:nvSpPr>
          <p:cNvPr id="99337" name="Line 9"/>
          <p:cNvSpPr>
            <a:spLocks noChangeShapeType="1"/>
          </p:cNvSpPr>
          <p:nvPr/>
        </p:nvSpPr>
        <p:spPr bwMode="auto">
          <a:xfrm>
            <a:off x="3048000" y="3276600"/>
            <a:ext cx="1676400" cy="457200"/>
          </a:xfrm>
          <a:prstGeom prst="line">
            <a:avLst/>
          </a:prstGeom>
          <a:noFill/>
          <a:ln w="57150">
            <a:solidFill>
              <a:srgbClr val="FF3300"/>
            </a:solidFill>
            <a:round/>
            <a:headEnd/>
            <a:tailEnd type="stealth" w="med" len="med"/>
          </a:ln>
        </p:spPr>
        <p:txBody>
          <a:bodyPr/>
          <a:lstStyle/>
          <a:p>
            <a:endParaRPr lang="en-US"/>
          </a:p>
        </p:txBody>
      </p:sp>
      <p:sp>
        <p:nvSpPr>
          <p:cNvPr id="99338" name="Line 10"/>
          <p:cNvSpPr>
            <a:spLocks noChangeShapeType="1"/>
          </p:cNvSpPr>
          <p:nvPr/>
        </p:nvSpPr>
        <p:spPr bwMode="auto">
          <a:xfrm>
            <a:off x="3048000" y="3276600"/>
            <a:ext cx="1676400" cy="2209800"/>
          </a:xfrm>
          <a:prstGeom prst="line">
            <a:avLst/>
          </a:prstGeom>
          <a:noFill/>
          <a:ln w="57150">
            <a:solidFill>
              <a:srgbClr val="FF3300"/>
            </a:solidFill>
            <a:round/>
            <a:headEnd/>
            <a:tailEnd type="stealth"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500"/>
                                        <p:tgtEl>
                                          <p:spTgt spid="9933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wipe(down)">
                                      <p:cBhvr>
                                        <p:cTn id="11" dur="500"/>
                                        <p:tgtEl>
                                          <p:spTgt spid="99335"/>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9331"/>
                                        </p:tgtEl>
                                        <p:attrNameLst>
                                          <p:attrName>style.visibility</p:attrName>
                                        </p:attrNameLst>
                                      </p:cBhvr>
                                      <p:to>
                                        <p:strVal val="visible"/>
                                      </p:to>
                                    </p:set>
                                    <p:animEffect transition="in" filter="box(in)">
                                      <p:cBhvr>
                                        <p:cTn id="15" dur="500"/>
                                        <p:tgtEl>
                                          <p:spTgt spid="9933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9336"/>
                                        </p:tgtEl>
                                        <p:attrNameLst>
                                          <p:attrName>style.visibility</p:attrName>
                                        </p:attrNameLst>
                                      </p:cBhvr>
                                      <p:to>
                                        <p:strVal val="visible"/>
                                      </p:to>
                                    </p:set>
                                    <p:animEffect transition="in" filter="wipe(down)">
                                      <p:cBhvr>
                                        <p:cTn id="19" dur="500"/>
                                        <p:tgtEl>
                                          <p:spTgt spid="99336"/>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9332"/>
                                        </p:tgtEl>
                                        <p:attrNameLst>
                                          <p:attrName>style.visibility</p:attrName>
                                        </p:attrNameLst>
                                      </p:cBhvr>
                                      <p:to>
                                        <p:strVal val="visible"/>
                                      </p:to>
                                    </p:set>
                                    <p:animEffect transition="in" filter="box(in)">
                                      <p:cBhvr>
                                        <p:cTn id="23" dur="500"/>
                                        <p:tgtEl>
                                          <p:spTgt spid="9933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9337"/>
                                        </p:tgtEl>
                                        <p:attrNameLst>
                                          <p:attrName>style.visibility</p:attrName>
                                        </p:attrNameLst>
                                      </p:cBhvr>
                                      <p:to>
                                        <p:strVal val="visible"/>
                                      </p:to>
                                    </p:set>
                                    <p:animEffect transition="in" filter="wipe(left)">
                                      <p:cBhvr>
                                        <p:cTn id="27" dur="500"/>
                                        <p:tgtEl>
                                          <p:spTgt spid="99337"/>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99333"/>
                                        </p:tgtEl>
                                        <p:attrNameLst>
                                          <p:attrName>style.visibility</p:attrName>
                                        </p:attrNameLst>
                                      </p:cBhvr>
                                      <p:to>
                                        <p:strVal val="visible"/>
                                      </p:to>
                                    </p:set>
                                    <p:animEffect transition="in" filter="box(in)">
                                      <p:cBhvr>
                                        <p:cTn id="31" dur="500"/>
                                        <p:tgtEl>
                                          <p:spTgt spid="9933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9338"/>
                                        </p:tgtEl>
                                        <p:attrNameLst>
                                          <p:attrName>style.visibility</p:attrName>
                                        </p:attrNameLst>
                                      </p:cBhvr>
                                      <p:to>
                                        <p:strVal val="visible"/>
                                      </p:to>
                                    </p:set>
                                    <p:animEffect transition="in" filter="wipe(left)">
                                      <p:cBhvr>
                                        <p:cTn id="35" dur="500"/>
                                        <p:tgtEl>
                                          <p:spTgt spid="99338"/>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99334"/>
                                        </p:tgtEl>
                                        <p:attrNameLst>
                                          <p:attrName>style.visibility</p:attrName>
                                        </p:attrNameLst>
                                      </p:cBhvr>
                                      <p:to>
                                        <p:strVal val="visible"/>
                                      </p:to>
                                    </p:set>
                                    <p:animEffect transition="in" filter="box(in)">
                                      <p:cBhvr>
                                        <p:cTn id="39"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99331" grpId="0" animBg="1"/>
      <p:bldP spid="99332" grpId="0" animBg="1"/>
      <p:bldP spid="99333" grpId="0" animBg="1"/>
      <p:bldP spid="99334" grpId="0" animBg="1"/>
      <p:bldP spid="99335" grpId="0" animBg="1"/>
      <p:bldP spid="99336" grpId="0" animBg="1"/>
      <p:bldP spid="99337" grpId="0" animBg="1"/>
      <p:bldP spid="993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background nền xanh có mây và đồi cỏ"/>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6"/>
          <p:cNvPicPr>
            <a:picLocks noChangeAspect="1" noChangeArrowheads="1"/>
          </p:cNvPicPr>
          <p:nvPr/>
        </p:nvPicPr>
        <p:blipFill>
          <a:blip r:embed="rId3">
            <a:lum bright="6000"/>
          </a:blip>
          <a:srcRect/>
          <a:stretch>
            <a:fillRect/>
          </a:stretch>
        </p:blipFill>
        <p:spPr bwMode="auto">
          <a:xfrm>
            <a:off x="4522788" y="0"/>
            <a:ext cx="4621212" cy="6858000"/>
          </a:xfrm>
          <a:prstGeom prst="rect">
            <a:avLst/>
          </a:prstGeom>
          <a:noFill/>
          <a:ln w="9525">
            <a:noFill/>
            <a:miter lim="800000"/>
            <a:headEnd/>
            <a:tailEnd/>
          </a:ln>
          <a:effectLst/>
        </p:spPr>
      </p:pic>
      <p:sp>
        <p:nvSpPr>
          <p:cNvPr id="4" name="Rectangle 3"/>
          <p:cNvSpPr/>
          <p:nvPr/>
        </p:nvSpPr>
        <p:spPr>
          <a:xfrm>
            <a:off x="0" y="0"/>
            <a:ext cx="4495800" cy="6740307"/>
          </a:xfrm>
          <a:prstGeom prst="rect">
            <a:avLst/>
          </a:prstGeom>
        </p:spPr>
        <p:txBody>
          <a:bodyPr wrap="square">
            <a:spAutoFit/>
          </a:bodyPr>
          <a:lstStyle/>
          <a:p>
            <a:r>
              <a:rPr lang="en-US" altLang="en-US" sz="3600" dirty="0" err="1" smtClean="0">
                <a:latin typeface="Times New Roman" pitchFamily="18" charset="0"/>
                <a:cs typeface="Times New Roman" pitchFamily="18" charset="0"/>
              </a:rPr>
              <a:t>Giữa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tử</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nước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giữa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tử</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đồng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sunfat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đều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có</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khoảng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tử</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này</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chuyển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động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không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ngừng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về</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mọi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phía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chúng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đan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xen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khoảng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của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nhau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nên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chất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lỏng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bình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dần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dần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chuyển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thành</a:t>
            </a:r>
            <a:r>
              <a:rPr lang="en-US" altLang="en-US" sz="3600" dirty="0" smtClean="0">
                <a:latin typeface="Times New Roman" pitchFamily="18" charset="0"/>
                <a:cs typeface="Times New Roman" pitchFamily="18" charset="0"/>
              </a:rPr>
              <a:t> dung </a:t>
            </a:r>
            <a:r>
              <a:rPr lang="en-US" altLang="en-US" sz="3600" dirty="0" err="1" smtClean="0">
                <a:latin typeface="Times New Roman" pitchFamily="18" charset="0"/>
                <a:cs typeface="Times New Roman" pitchFamily="18" charset="0"/>
              </a:rPr>
              <a:t>dịch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có</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màu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xanh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nhạt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0" y="0"/>
            <a:ext cx="8991600" cy="2590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600" b="1" dirty="0" smtClean="0">
                <a:solidFill>
                  <a:schemeClr val="tx1"/>
                </a:solidFill>
                <a:latin typeface="Times New Roman" pitchFamily="18" charset="0"/>
                <a:cs typeface="Times New Roman" pitchFamily="18" charset="0"/>
              </a:rPr>
              <a:t>C5:  </a:t>
            </a:r>
            <a:r>
              <a:rPr lang="en-US" altLang="en-US" sz="3600" b="1" dirty="0" err="1" smtClean="0">
                <a:solidFill>
                  <a:schemeClr val="tx1"/>
                </a:solidFill>
                <a:latin typeface="Times New Roman" pitchFamily="18" charset="0"/>
                <a:cs typeface="Times New Roman" pitchFamily="18" charset="0"/>
              </a:rPr>
              <a:t>Tại</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sao</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nước</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trong</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sông</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hồ</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ao</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biển</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lại</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có</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không</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khí</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mặc</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dù</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không</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khí</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nhẹ</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hơn</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nước</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rất</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nhiều</a:t>
            </a:r>
            <a:r>
              <a:rPr lang="en-US" altLang="en-US" sz="3600" b="1" dirty="0" smtClean="0">
                <a:solidFill>
                  <a:schemeClr val="tx1"/>
                </a:solidFill>
                <a:latin typeface="Times New Roman" pitchFamily="18" charset="0"/>
                <a:cs typeface="Times New Roman" pitchFamily="18" charset="0"/>
              </a:rPr>
              <a:t>?</a:t>
            </a:r>
            <a:endParaRPr lang="en-US" altLang="en-US" sz="3600" b="1" dirty="0">
              <a:solidFill>
                <a:schemeClr val="tx1"/>
              </a:solidFill>
              <a:latin typeface="Times New Roman" pitchFamily="18" charset="0"/>
              <a:cs typeface="Times New Roman" pitchFamily="18" charset="0"/>
            </a:endParaRPr>
          </a:p>
        </p:txBody>
      </p:sp>
      <p:sp>
        <p:nvSpPr>
          <p:cNvPr id="7" name="Rectangle 11"/>
          <p:cNvSpPr>
            <a:spLocks noChangeArrowheads="1"/>
          </p:cNvSpPr>
          <p:nvPr/>
        </p:nvSpPr>
        <p:spPr bwMode="auto">
          <a:xfrm>
            <a:off x="0" y="3733800"/>
            <a:ext cx="9144000" cy="1439863"/>
          </a:xfrm>
          <a:prstGeom prst="rect">
            <a:avLst/>
          </a:prstGeom>
          <a:noFill/>
          <a:ln w="9525">
            <a:noFill/>
            <a:miter lim="800000"/>
            <a:headEnd/>
            <a:tailEnd/>
          </a:ln>
          <a:effectLst/>
        </p:spPr>
        <p:txBody>
          <a:bodyPr lIns="274320" anchor="ctr"/>
          <a:lstStyle/>
          <a:p>
            <a:r>
              <a:rPr lang="en-US" altLang="en-US" dirty="0">
                <a:solidFill>
                  <a:srgbClr val="6600CC"/>
                </a:solidFill>
              </a:rPr>
              <a:t>  </a:t>
            </a:r>
            <a:r>
              <a:rPr lang="en-US" altLang="en-US" sz="4000" dirty="0" err="1">
                <a:solidFill>
                  <a:srgbClr val="FF0000"/>
                </a:solidFill>
                <a:latin typeface="Times New Roman" pitchFamily="18" charset="0"/>
                <a:cs typeface="Times New Roman" pitchFamily="18" charset="0"/>
              </a:rPr>
              <a:t>Giữa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phân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tử</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nước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giữa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phân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tử</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không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khí</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đều</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có</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khoảng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phân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tử</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không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khí</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chuyển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động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xuống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xen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vào</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khoảng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phân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tử</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nước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nên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trong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nước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có</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không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khí</a:t>
            </a:r>
            <a:r>
              <a:rPr lang="en-US" altLang="en-US" sz="40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6927" y="0"/>
            <a:ext cx="8915400" cy="2514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3600" b="1" dirty="0" smtClean="0">
                <a:solidFill>
                  <a:schemeClr val="tx1"/>
                </a:solidFill>
                <a:latin typeface="Times New Roman" pitchFamily="18" charset="0"/>
                <a:cs typeface="Times New Roman" pitchFamily="18" charset="0"/>
              </a:rPr>
              <a:t>C6:</a:t>
            </a:r>
            <a:r>
              <a:rPr lang="en-US" altLang="en-US" sz="3600"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Hiện</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tượng</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khuếch</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tán</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có</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xảy</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ra</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nhanh</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hơn</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khi</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tăng</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nhiệt</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độ</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không</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Tại</a:t>
            </a:r>
            <a:r>
              <a:rPr lang="en-US" altLang="en-US" sz="3600" b="1" dirty="0" smtClean="0">
                <a:solidFill>
                  <a:schemeClr val="tx1"/>
                </a:solidFill>
                <a:latin typeface="Times New Roman" pitchFamily="18" charset="0"/>
                <a:cs typeface="Times New Roman" pitchFamily="18" charset="0"/>
              </a:rPr>
              <a:t> </a:t>
            </a:r>
            <a:r>
              <a:rPr lang="en-US" altLang="en-US" sz="3600" b="1" dirty="0" err="1" smtClean="0">
                <a:solidFill>
                  <a:schemeClr val="tx1"/>
                </a:solidFill>
                <a:latin typeface="Times New Roman" pitchFamily="18" charset="0"/>
                <a:cs typeface="Times New Roman" pitchFamily="18" charset="0"/>
              </a:rPr>
              <a:t>sao</a:t>
            </a:r>
            <a:r>
              <a:rPr lang="en-US" altLang="en-US" sz="3600" b="1" dirty="0" smtClean="0">
                <a:solidFill>
                  <a:schemeClr val="tx1"/>
                </a:solidFill>
                <a:latin typeface="Times New Roman" pitchFamily="18" charset="0"/>
                <a:cs typeface="Times New Roman" pitchFamily="18" charset="0"/>
              </a:rPr>
              <a:t>?</a:t>
            </a:r>
            <a:endParaRPr lang="en-US" altLang="en-US" sz="3600" b="1" dirty="0">
              <a:solidFill>
                <a:schemeClr val="tx1"/>
              </a:solidFill>
              <a:latin typeface="Times New Roman" pitchFamily="18" charset="0"/>
              <a:cs typeface="Times New Roman" pitchFamily="18" charset="0"/>
            </a:endParaRPr>
          </a:p>
        </p:txBody>
      </p:sp>
      <p:sp>
        <p:nvSpPr>
          <p:cNvPr id="5" name="Text Box 13"/>
          <p:cNvSpPr txBox="1">
            <a:spLocks noChangeArrowheads="1"/>
          </p:cNvSpPr>
          <p:nvPr/>
        </p:nvSpPr>
        <p:spPr bwMode="auto">
          <a:xfrm>
            <a:off x="152400" y="2819400"/>
            <a:ext cx="8991600" cy="3785652"/>
          </a:xfrm>
          <a:prstGeom prst="rect">
            <a:avLst/>
          </a:prstGeom>
          <a:noFill/>
          <a:ln w="9525">
            <a:noFill/>
            <a:miter lim="800000"/>
            <a:headEnd/>
            <a:tailEnd/>
          </a:ln>
          <a:effectLst/>
        </p:spPr>
        <p:txBody>
          <a:bodyPr wrap="square">
            <a:spAutoFit/>
          </a:bodyPr>
          <a:lstStyle/>
          <a:p>
            <a:pPr>
              <a:spcBef>
                <a:spcPct val="50000"/>
              </a:spcBef>
            </a:pPr>
            <a:r>
              <a:rPr lang="en-US" altLang="en-US" sz="4000" dirty="0">
                <a:solidFill>
                  <a:srgbClr val="3333FF"/>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Hiện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tượng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khuếch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tán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xảy</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ra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nhanh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hơn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khi</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tăng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nhiệt</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độ</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vì</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khi</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tăng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nhiệt</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độ</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phân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tử</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của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chất</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chuyển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động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nhanh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nên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chúng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đan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xen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vào</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khoảng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của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nhau</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nhanh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kết</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quả</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là</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chúng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hòa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lẫn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vào</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nhau</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nhanh</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hơn</a:t>
            </a:r>
            <a:r>
              <a:rPr lang="en-US" altLang="en-US" sz="40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92275" y="44450"/>
            <a:ext cx="792163" cy="8636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2800" dirty="0">
                <a:solidFill>
                  <a:schemeClr val="tx1"/>
                </a:solidFill>
                <a:latin typeface="Times New Roman" pitchFamily="18" charset="0"/>
                <a:cs typeface="Times New Roman" pitchFamily="18" charset="0"/>
              </a:rPr>
              <a:t>B</a:t>
            </a:r>
          </a:p>
        </p:txBody>
      </p:sp>
      <p:sp>
        <p:nvSpPr>
          <p:cNvPr id="3" name="Oval 2"/>
          <p:cNvSpPr/>
          <p:nvPr/>
        </p:nvSpPr>
        <p:spPr>
          <a:xfrm>
            <a:off x="2555875" y="44450"/>
            <a:ext cx="792163" cy="8636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2800" dirty="0">
                <a:solidFill>
                  <a:schemeClr val="tx1"/>
                </a:solidFill>
                <a:latin typeface="Times New Roman" pitchFamily="18" charset="0"/>
                <a:cs typeface="Times New Roman" pitchFamily="18" charset="0"/>
              </a:rPr>
              <a:t>À</a:t>
            </a:r>
          </a:p>
        </p:txBody>
      </p:sp>
      <p:sp>
        <p:nvSpPr>
          <p:cNvPr id="4" name="Oval 3"/>
          <p:cNvSpPr/>
          <p:nvPr/>
        </p:nvSpPr>
        <p:spPr>
          <a:xfrm>
            <a:off x="3419475" y="44450"/>
            <a:ext cx="792163" cy="8636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defRPr/>
            </a:pPr>
            <a:r>
              <a:rPr lang="en-US" sz="2800" dirty="0">
                <a:solidFill>
                  <a:schemeClr val="tx1"/>
                </a:solidFill>
                <a:latin typeface="Times New Roman" pitchFamily="18" charset="0"/>
                <a:cs typeface="Times New Roman" pitchFamily="18" charset="0"/>
              </a:rPr>
              <a:t>I</a:t>
            </a:r>
          </a:p>
        </p:txBody>
      </p:sp>
      <p:sp>
        <p:nvSpPr>
          <p:cNvPr id="5" name="Oval 4"/>
          <p:cNvSpPr/>
          <p:nvPr/>
        </p:nvSpPr>
        <p:spPr>
          <a:xfrm>
            <a:off x="4859338" y="44450"/>
            <a:ext cx="792162" cy="8636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2800" dirty="0">
                <a:solidFill>
                  <a:schemeClr val="tx1"/>
                </a:solidFill>
                <a:latin typeface="Times New Roman" pitchFamily="18" charset="0"/>
                <a:cs typeface="Times New Roman" pitchFamily="18" charset="0"/>
              </a:rPr>
              <a:t>T</a:t>
            </a:r>
          </a:p>
        </p:txBody>
      </p:sp>
      <p:sp>
        <p:nvSpPr>
          <p:cNvPr id="6" name="Oval 5"/>
          <p:cNvSpPr/>
          <p:nvPr/>
        </p:nvSpPr>
        <p:spPr>
          <a:xfrm>
            <a:off x="5724525" y="44450"/>
            <a:ext cx="792163" cy="8636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800" dirty="0">
                <a:solidFill>
                  <a:schemeClr val="tx1"/>
                </a:solidFill>
                <a:latin typeface="Times New Roman" pitchFamily="18" charset="0"/>
                <a:cs typeface="Times New Roman" pitchFamily="18" charset="0"/>
              </a:rPr>
              <a:t>Ậ</a:t>
            </a:r>
          </a:p>
        </p:txBody>
      </p:sp>
      <p:sp>
        <p:nvSpPr>
          <p:cNvPr id="7" name="Oval 6"/>
          <p:cNvSpPr/>
          <p:nvPr/>
        </p:nvSpPr>
        <p:spPr>
          <a:xfrm>
            <a:off x="6588125" y="44450"/>
            <a:ext cx="792163" cy="863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dirty="0">
                <a:solidFill>
                  <a:schemeClr val="tx1"/>
                </a:solidFill>
                <a:latin typeface="Times New Roman" pitchFamily="18" charset="0"/>
                <a:cs typeface="Times New Roman" pitchFamily="18" charset="0"/>
              </a:rPr>
              <a:t>P</a:t>
            </a:r>
          </a:p>
        </p:txBody>
      </p:sp>
      <p:sp>
        <p:nvSpPr>
          <p:cNvPr id="8" name="Text Box 2"/>
          <p:cNvSpPr txBox="1">
            <a:spLocks noChangeArrowheads="1"/>
          </p:cNvSpPr>
          <p:nvPr/>
        </p:nvSpPr>
        <p:spPr bwMode="auto">
          <a:xfrm>
            <a:off x="476250" y="2089150"/>
            <a:ext cx="7315200" cy="522288"/>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800" dirty="0">
                <a:latin typeface="Times New Roman" pitchFamily="18" charset="0"/>
                <a:cs typeface="Times New Roman" pitchFamily="18" charset="0"/>
              </a:rPr>
              <a:t>A. Do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a:t>
            </a:r>
          </a:p>
        </p:txBody>
      </p:sp>
      <p:sp>
        <p:nvSpPr>
          <p:cNvPr id="9" name="Text Box 3"/>
          <p:cNvSpPr txBox="1">
            <a:spLocks noChangeArrowheads="1"/>
          </p:cNvSpPr>
          <p:nvPr/>
        </p:nvSpPr>
        <p:spPr bwMode="auto">
          <a:xfrm>
            <a:off x="400050" y="2774950"/>
            <a:ext cx="8439150" cy="954088"/>
          </a:xfrm>
          <a:prstGeom prst="rect">
            <a:avLst/>
          </a:prstGeom>
          <a:noFill/>
          <a:ln w="9525">
            <a:noFill/>
            <a:miter lim="800000"/>
            <a:headEnd/>
            <a:tailEnd/>
          </a:ln>
        </p:spPr>
        <p:txBody>
          <a:bodyPr wrap="square" lIns="91429" tIns="45714" rIns="91429" bIns="45714">
            <a:spAutoFit/>
          </a:bodyPr>
          <a:lstStyle/>
          <a:p>
            <a:pPr algn="just" eaLnBrk="0" hangingPunct="0">
              <a:spcBef>
                <a:spcPct val="50000"/>
              </a:spcBef>
            </a:pPr>
            <a:r>
              <a:rPr lang="en-US" sz="2800" dirty="0">
                <a:latin typeface="Times New Roman" pitchFamily="18" charset="0"/>
                <a:cs typeface="Times New Roman" pitchFamily="18" charset="0"/>
              </a:rPr>
              <a:t>B. Do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10" name="Text Box 4"/>
          <p:cNvSpPr txBox="1">
            <a:spLocks noChangeArrowheads="1"/>
          </p:cNvSpPr>
          <p:nvPr/>
        </p:nvSpPr>
        <p:spPr bwMode="auto">
          <a:xfrm>
            <a:off x="323850" y="3689350"/>
            <a:ext cx="8591550" cy="954088"/>
          </a:xfrm>
          <a:prstGeom prst="rect">
            <a:avLst/>
          </a:prstGeom>
          <a:noFill/>
          <a:ln w="9525">
            <a:noFill/>
            <a:miter lim="800000"/>
            <a:headEnd/>
            <a:tailEnd/>
          </a:ln>
        </p:spPr>
        <p:txBody>
          <a:bodyPr wrap="square" lIns="91429" tIns="45714" rIns="91429" bIns="45714">
            <a:spAutoFit/>
          </a:bodyPr>
          <a:lstStyle/>
          <a:p>
            <a:pPr marL="342900" indent="-342900" algn="just" eaLnBrk="0" hangingPunct="0">
              <a:spcBef>
                <a:spcPct val="50000"/>
              </a:spcBef>
            </a:pP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a:t>
            </a:r>
          </a:p>
        </p:txBody>
      </p:sp>
      <p:sp>
        <p:nvSpPr>
          <p:cNvPr id="11" name="Text Box 5"/>
          <p:cNvSpPr txBox="1">
            <a:spLocks noChangeArrowheads="1"/>
          </p:cNvSpPr>
          <p:nvPr/>
        </p:nvSpPr>
        <p:spPr bwMode="auto">
          <a:xfrm>
            <a:off x="304800" y="4648200"/>
            <a:ext cx="8591550" cy="954088"/>
          </a:xfrm>
          <a:prstGeom prst="rect">
            <a:avLst/>
          </a:prstGeom>
          <a:noFill/>
          <a:ln w="9525">
            <a:noFill/>
            <a:miter lim="800000"/>
            <a:headEnd/>
            <a:tailEnd/>
          </a:ln>
        </p:spPr>
        <p:txBody>
          <a:bodyPr wrap="square" lIns="91429" tIns="45714" rIns="91429" bIns="45714">
            <a:spAutoFit/>
          </a:bodyPr>
          <a:lstStyle/>
          <a:p>
            <a:pPr algn="just" eaLnBrk="0" hangingPunct="0">
              <a:spcBef>
                <a:spcPct val="50000"/>
              </a:spcBef>
            </a:pPr>
            <a:r>
              <a:rPr lang="en-US" sz="2800" dirty="0"/>
              <a:t> </a:t>
            </a: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a:t>
            </a:r>
          </a:p>
        </p:txBody>
      </p:sp>
      <p:sp>
        <p:nvSpPr>
          <p:cNvPr id="29" name="Text Box 23"/>
          <p:cNvSpPr txBox="1">
            <a:spLocks noChangeArrowheads="1"/>
          </p:cNvSpPr>
          <p:nvPr/>
        </p:nvSpPr>
        <p:spPr bwMode="auto">
          <a:xfrm>
            <a:off x="539750" y="1282700"/>
            <a:ext cx="7918450" cy="646319"/>
          </a:xfrm>
          <a:prstGeom prst="rect">
            <a:avLst/>
          </a:prstGeom>
          <a:noFill/>
          <a:ln w="9525">
            <a:noFill/>
            <a:miter lim="800000"/>
            <a:headEnd/>
            <a:tailEnd/>
          </a:ln>
        </p:spPr>
        <p:txBody>
          <a:bodyPr wrap="square" lIns="91429" tIns="45714" rIns="91429" bIns="45714">
            <a:spAutoFit/>
          </a:bodyPr>
          <a:lstStyle/>
          <a:p>
            <a:pPr marL="342900" indent="-342900" eaLnBrk="0" hangingPunct="0">
              <a:spcBef>
                <a:spcPct val="50000"/>
              </a:spcBef>
            </a:pP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mặn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sp>
        <p:nvSpPr>
          <p:cNvPr id="12" name="Oval 11"/>
          <p:cNvSpPr/>
          <p:nvPr/>
        </p:nvSpPr>
        <p:spPr>
          <a:xfrm>
            <a:off x="250825" y="3644900"/>
            <a:ext cx="576263" cy="563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from="(-#ppt_w/2)" to="(#ppt_x)" calcmode="lin" valueType="num">
                                      <p:cBhvr>
                                        <p:cTn id="33" dur="600" fill="hold">
                                          <p:stCondLst>
                                            <p:cond delay="0"/>
                                          </p:stCondLst>
                                        </p:cTn>
                                        <p:tgtEl>
                                          <p:spTgt spid="29"/>
                                        </p:tgtEl>
                                        <p:attrNameLst>
                                          <p:attrName>ppt_x</p:attrName>
                                        </p:attrNameLst>
                                      </p:cBhvr>
                                    </p:anim>
                                    <p:anim from="0" to="-1.0" calcmode="lin" valueType="num">
                                      <p:cBhvr>
                                        <p:cTn id="34" dur="200" decel="50000" autoRev="1" fill="hold">
                                          <p:stCondLst>
                                            <p:cond delay="600"/>
                                          </p:stCondLst>
                                        </p:cTn>
                                        <p:tgtEl>
                                          <p:spTgt spid="29"/>
                                        </p:tgtEl>
                                        <p:attrNameLst>
                                          <p:attrName>xshear</p:attrName>
                                        </p:attrNameLst>
                                      </p:cBhvr>
                                    </p:anim>
                                    <p:animScale>
                                      <p:cBhvr>
                                        <p:cTn id="35" dur="200" decel="100000" autoRev="1" fill="hold">
                                          <p:stCondLst>
                                            <p:cond delay="600"/>
                                          </p:stCondLst>
                                        </p:cTn>
                                        <p:tgtEl>
                                          <p:spTgt spid="29"/>
                                        </p:tgtEl>
                                      </p:cBhvr>
                                      <p:from x="100000" y="100000"/>
                                      <p:to x="80000" y="100000"/>
                                    </p:animScale>
                                    <p:anim by="(#ppt_h/3+#ppt_w*0.1)" calcmode="lin" valueType="num">
                                      <p:cBhvr additive="sum">
                                        <p:cTn id="36" dur="200" decel="100000" autoRev="1" fill="hold">
                                          <p:stCondLst>
                                            <p:cond delay="600"/>
                                          </p:stCondLst>
                                        </p:cTn>
                                        <p:tgtEl>
                                          <p:spTgt spid="29"/>
                                        </p:tgtEl>
                                        <p:attrNameLst>
                                          <p:attrName>ppt_x</p:attrName>
                                        </p:attrNameLst>
                                      </p:cBhvr>
                                    </p:anim>
                                  </p:childTnLst>
                                </p:cTn>
                              </p:par>
                              <p:par>
                                <p:cTn id="37" presetID="34"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from="(-#ppt_w/2)" to="(#ppt_x)" calcmode="lin" valueType="num">
                                      <p:cBhvr>
                                        <p:cTn id="39" dur="600" fill="hold">
                                          <p:stCondLst>
                                            <p:cond delay="0"/>
                                          </p:stCondLst>
                                        </p:cTn>
                                        <p:tgtEl>
                                          <p:spTgt spid="8"/>
                                        </p:tgtEl>
                                        <p:attrNameLst>
                                          <p:attrName>ppt_x</p:attrName>
                                        </p:attrNameLst>
                                      </p:cBhvr>
                                    </p:anim>
                                    <p:anim from="0" to="-1.0" calcmode="lin" valueType="num">
                                      <p:cBhvr>
                                        <p:cTn id="40" dur="200" decel="50000" autoRev="1" fill="hold">
                                          <p:stCondLst>
                                            <p:cond delay="600"/>
                                          </p:stCondLst>
                                        </p:cTn>
                                        <p:tgtEl>
                                          <p:spTgt spid="8"/>
                                        </p:tgtEl>
                                        <p:attrNameLst>
                                          <p:attrName>xshear</p:attrName>
                                        </p:attrNameLst>
                                      </p:cBhvr>
                                    </p:anim>
                                    <p:animScale>
                                      <p:cBhvr>
                                        <p:cTn id="41" dur="200" decel="100000" autoRev="1" fill="hold">
                                          <p:stCondLst>
                                            <p:cond delay="600"/>
                                          </p:stCondLst>
                                        </p:cTn>
                                        <p:tgtEl>
                                          <p:spTgt spid="8"/>
                                        </p:tgtEl>
                                      </p:cBhvr>
                                      <p:from x="100000" y="100000"/>
                                      <p:to x="80000" y="100000"/>
                                    </p:animScale>
                                    <p:anim by="(#ppt_h/3+#ppt_w*0.1)" calcmode="lin" valueType="num">
                                      <p:cBhvr additive="sum">
                                        <p:cTn id="42" dur="200" decel="100000" autoRev="1" fill="hold">
                                          <p:stCondLst>
                                            <p:cond delay="600"/>
                                          </p:stCondLst>
                                        </p:cTn>
                                        <p:tgtEl>
                                          <p:spTgt spid="8"/>
                                        </p:tgtEl>
                                        <p:attrNameLst>
                                          <p:attrName>ppt_x</p:attrName>
                                        </p:attrNameLst>
                                      </p:cBhvr>
                                    </p:anim>
                                  </p:childTnLst>
                                </p:cTn>
                              </p:par>
                              <p:par>
                                <p:cTn id="43" presetID="34"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from="(-#ppt_w/2)" to="(#ppt_x)" calcmode="lin" valueType="num">
                                      <p:cBhvr>
                                        <p:cTn id="45" dur="600" fill="hold">
                                          <p:stCondLst>
                                            <p:cond delay="0"/>
                                          </p:stCondLst>
                                        </p:cTn>
                                        <p:tgtEl>
                                          <p:spTgt spid="9"/>
                                        </p:tgtEl>
                                        <p:attrNameLst>
                                          <p:attrName>ppt_x</p:attrName>
                                        </p:attrNameLst>
                                      </p:cBhvr>
                                    </p:anim>
                                    <p:anim from="0" to="-1.0" calcmode="lin" valueType="num">
                                      <p:cBhvr>
                                        <p:cTn id="46" dur="200" decel="50000" autoRev="1" fill="hold">
                                          <p:stCondLst>
                                            <p:cond delay="600"/>
                                          </p:stCondLst>
                                        </p:cTn>
                                        <p:tgtEl>
                                          <p:spTgt spid="9"/>
                                        </p:tgtEl>
                                        <p:attrNameLst>
                                          <p:attrName>xshear</p:attrName>
                                        </p:attrNameLst>
                                      </p:cBhvr>
                                    </p:anim>
                                    <p:animScale>
                                      <p:cBhvr>
                                        <p:cTn id="47" dur="200" decel="100000" autoRev="1" fill="hold">
                                          <p:stCondLst>
                                            <p:cond delay="600"/>
                                          </p:stCondLst>
                                        </p:cTn>
                                        <p:tgtEl>
                                          <p:spTgt spid="9"/>
                                        </p:tgtEl>
                                      </p:cBhvr>
                                      <p:from x="100000" y="100000"/>
                                      <p:to x="80000" y="100000"/>
                                    </p:animScale>
                                    <p:anim by="(#ppt_h/3+#ppt_w*0.1)" calcmode="lin" valueType="num">
                                      <p:cBhvr additive="sum">
                                        <p:cTn id="48" dur="200" decel="100000" autoRev="1" fill="hold">
                                          <p:stCondLst>
                                            <p:cond delay="600"/>
                                          </p:stCondLst>
                                        </p:cTn>
                                        <p:tgtEl>
                                          <p:spTgt spid="9"/>
                                        </p:tgtEl>
                                        <p:attrNameLst>
                                          <p:attrName>ppt_x</p:attrName>
                                        </p:attrNameLst>
                                      </p:cBhvr>
                                    </p:anim>
                                  </p:childTnLst>
                                </p:cTn>
                              </p:par>
                              <p:par>
                                <p:cTn id="49" presetID="34"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from="(-#ppt_w/2)" to="(#ppt_x)" calcmode="lin" valueType="num">
                                      <p:cBhvr>
                                        <p:cTn id="51" dur="600" fill="hold">
                                          <p:stCondLst>
                                            <p:cond delay="0"/>
                                          </p:stCondLst>
                                        </p:cTn>
                                        <p:tgtEl>
                                          <p:spTgt spid="10"/>
                                        </p:tgtEl>
                                        <p:attrNameLst>
                                          <p:attrName>ppt_x</p:attrName>
                                        </p:attrNameLst>
                                      </p:cBhvr>
                                    </p:anim>
                                    <p:anim from="0" to="-1.0" calcmode="lin" valueType="num">
                                      <p:cBhvr>
                                        <p:cTn id="52" dur="200" decel="50000" autoRev="1" fill="hold">
                                          <p:stCondLst>
                                            <p:cond delay="600"/>
                                          </p:stCondLst>
                                        </p:cTn>
                                        <p:tgtEl>
                                          <p:spTgt spid="10"/>
                                        </p:tgtEl>
                                        <p:attrNameLst>
                                          <p:attrName>xshear</p:attrName>
                                        </p:attrNameLst>
                                      </p:cBhvr>
                                    </p:anim>
                                    <p:animScale>
                                      <p:cBhvr>
                                        <p:cTn id="53" dur="200" decel="100000" autoRev="1" fill="hold">
                                          <p:stCondLst>
                                            <p:cond delay="600"/>
                                          </p:stCondLst>
                                        </p:cTn>
                                        <p:tgtEl>
                                          <p:spTgt spid="10"/>
                                        </p:tgtEl>
                                      </p:cBhvr>
                                      <p:from x="100000" y="100000"/>
                                      <p:to x="80000" y="100000"/>
                                    </p:animScale>
                                    <p:anim by="(#ppt_h/3+#ppt_w*0.1)" calcmode="lin" valueType="num">
                                      <p:cBhvr additive="sum">
                                        <p:cTn id="54" dur="200" decel="100000" autoRev="1" fill="hold">
                                          <p:stCondLst>
                                            <p:cond delay="600"/>
                                          </p:stCondLst>
                                        </p:cTn>
                                        <p:tgtEl>
                                          <p:spTgt spid="10"/>
                                        </p:tgtEl>
                                        <p:attrNameLst>
                                          <p:attrName>ppt_x</p:attrName>
                                        </p:attrNameLst>
                                      </p:cBhvr>
                                    </p:anim>
                                  </p:childTnLst>
                                </p:cTn>
                              </p:par>
                              <p:par>
                                <p:cTn id="55" presetID="34"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600" fill="hold">
                                          <p:stCondLst>
                                            <p:cond delay="0"/>
                                          </p:stCondLst>
                                        </p:cTn>
                                        <p:tgtEl>
                                          <p:spTgt spid="11"/>
                                        </p:tgtEl>
                                        <p:attrNameLst>
                                          <p:attrName>ppt_x</p:attrName>
                                        </p:attrNameLst>
                                      </p:cBhvr>
                                    </p:anim>
                                    <p:anim from="0" to="-1.0" calcmode="lin" valueType="num">
                                      <p:cBhvr>
                                        <p:cTn id="58" dur="200" decel="50000" autoRev="1" fill="hold">
                                          <p:stCondLst>
                                            <p:cond delay="600"/>
                                          </p:stCondLst>
                                        </p:cTn>
                                        <p:tgtEl>
                                          <p:spTgt spid="11"/>
                                        </p:tgtEl>
                                        <p:attrNameLst>
                                          <p:attrName>xshear</p:attrName>
                                        </p:attrNameLst>
                                      </p:cBhvr>
                                    </p:anim>
                                    <p:animScale>
                                      <p:cBhvr>
                                        <p:cTn id="59" dur="200" decel="100000" autoRev="1" fill="hold">
                                          <p:stCondLst>
                                            <p:cond delay="600"/>
                                          </p:stCondLst>
                                        </p:cTn>
                                        <p:tgtEl>
                                          <p:spTgt spid="11"/>
                                        </p:tgtEl>
                                      </p:cBhvr>
                                      <p:from x="100000" y="100000"/>
                                      <p:to x="80000" y="100000"/>
                                    </p:animScale>
                                    <p:anim by="(#ppt_h/3+#ppt_w*0.1)" calcmode="lin" valueType="num">
                                      <p:cBhvr additive="sum">
                                        <p:cTn id="60" dur="200" decel="100000" autoRev="1" fill="hold">
                                          <p:stCondLst>
                                            <p:cond delay="600"/>
                                          </p:stCondLst>
                                        </p:cTn>
                                        <p:tgtEl>
                                          <p:spTgt spid="11"/>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29"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830263" y="1447800"/>
            <a:ext cx="6705600" cy="523875"/>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altLang="en-US" sz="2800" b="1" dirty="0">
                <a:latin typeface="Times New Roman" pitchFamily="18" charset="0"/>
                <a:cs typeface="Times New Roman" pitchFamily="18" charset="0"/>
              </a:rPr>
              <a:t>A.  25ml.</a:t>
            </a:r>
          </a:p>
        </p:txBody>
      </p:sp>
      <p:sp>
        <p:nvSpPr>
          <p:cNvPr id="196611" name="Text Box 3"/>
          <p:cNvSpPr txBox="1">
            <a:spLocks noChangeArrowheads="1"/>
          </p:cNvSpPr>
          <p:nvPr/>
        </p:nvSpPr>
        <p:spPr bwMode="auto">
          <a:xfrm>
            <a:off x="830263" y="2184400"/>
            <a:ext cx="5791200" cy="523875"/>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altLang="en-US" sz="2800" b="1" dirty="0">
                <a:latin typeface="Times New Roman" pitchFamily="18" charset="0"/>
                <a:cs typeface="Times New Roman" pitchFamily="18" charset="0"/>
              </a:rPr>
              <a:t>B.  20ml.</a:t>
            </a:r>
          </a:p>
        </p:txBody>
      </p:sp>
      <p:sp>
        <p:nvSpPr>
          <p:cNvPr id="196612" name="Text Box 4"/>
          <p:cNvSpPr txBox="1">
            <a:spLocks noChangeArrowheads="1"/>
          </p:cNvSpPr>
          <p:nvPr/>
        </p:nvSpPr>
        <p:spPr bwMode="auto">
          <a:xfrm>
            <a:off x="827088" y="2940050"/>
            <a:ext cx="6207125" cy="522288"/>
          </a:xfrm>
          <a:prstGeom prst="rect">
            <a:avLst/>
          </a:prstGeom>
          <a:noFill/>
          <a:ln w="9525">
            <a:noFill/>
            <a:miter lim="800000"/>
            <a:headEnd/>
            <a:tailEnd/>
          </a:ln>
        </p:spPr>
        <p:txBody>
          <a:bodyPr lIns="91429" tIns="45714" rIns="91429" bIns="45714">
            <a:spAutoFit/>
          </a:bodyPr>
          <a:lstStyle/>
          <a:p>
            <a:pPr marL="342900" indent="-342900" eaLnBrk="0" hangingPunct="0">
              <a:spcBef>
                <a:spcPct val="50000"/>
              </a:spcBef>
            </a:pPr>
            <a:r>
              <a:rPr lang="en-US" altLang="en-US" sz="2800" b="1" dirty="0">
                <a:latin typeface="Times New Roman" pitchFamily="18" charset="0"/>
                <a:cs typeface="Times New Roman" pitchFamily="18" charset="0"/>
              </a:rPr>
              <a:t>C.  </a:t>
            </a:r>
            <a:r>
              <a:rPr lang="en-US" altLang="en-US" sz="2800" b="1" dirty="0" err="1">
                <a:latin typeface="Times New Roman" pitchFamily="18" charset="0"/>
                <a:cs typeface="Times New Roman" pitchFamily="18" charset="0"/>
              </a:rPr>
              <a:t>Nhỏ</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hơn</a:t>
            </a:r>
            <a:r>
              <a:rPr lang="en-US" altLang="en-US" sz="2800" b="1" dirty="0">
                <a:latin typeface="Times New Roman" pitchFamily="18" charset="0"/>
                <a:cs typeface="Times New Roman" pitchFamily="18" charset="0"/>
              </a:rPr>
              <a:t> 25ml.</a:t>
            </a:r>
          </a:p>
        </p:txBody>
      </p:sp>
      <p:sp>
        <p:nvSpPr>
          <p:cNvPr id="196613" name="Text Box 5"/>
          <p:cNvSpPr txBox="1">
            <a:spLocks noChangeArrowheads="1"/>
          </p:cNvSpPr>
          <p:nvPr/>
        </p:nvSpPr>
        <p:spPr bwMode="auto">
          <a:xfrm>
            <a:off x="684213" y="3703638"/>
            <a:ext cx="6638925" cy="522287"/>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altLang="en-US" sz="2800" b="1" dirty="0"/>
              <a:t>  </a:t>
            </a:r>
            <a:r>
              <a:rPr lang="en-US" altLang="en-US" sz="2800" b="1" dirty="0">
                <a:latin typeface="Times New Roman" pitchFamily="18" charset="0"/>
                <a:cs typeface="Times New Roman" pitchFamily="18" charset="0"/>
              </a:rPr>
              <a:t>D.  </a:t>
            </a:r>
            <a:r>
              <a:rPr lang="en-US" altLang="en-US" sz="2800" b="1" dirty="0" err="1">
                <a:latin typeface="Times New Roman" pitchFamily="18" charset="0"/>
                <a:cs typeface="Times New Roman" pitchFamily="18" charset="0"/>
              </a:rPr>
              <a:t>Lớn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hơn</a:t>
            </a:r>
            <a:r>
              <a:rPr lang="en-US" altLang="en-US" sz="2800" b="1" dirty="0">
                <a:latin typeface="Times New Roman" pitchFamily="18" charset="0"/>
                <a:cs typeface="Times New Roman" pitchFamily="18" charset="0"/>
              </a:rPr>
              <a:t> 25ml.</a:t>
            </a:r>
          </a:p>
        </p:txBody>
      </p:sp>
      <p:sp>
        <p:nvSpPr>
          <p:cNvPr id="196631" name="Text Box 23"/>
          <p:cNvSpPr txBox="1">
            <a:spLocks noChangeArrowheads="1"/>
          </p:cNvSpPr>
          <p:nvPr/>
        </p:nvSpPr>
        <p:spPr bwMode="auto">
          <a:xfrm>
            <a:off x="304800" y="228600"/>
            <a:ext cx="8534400" cy="954088"/>
          </a:xfrm>
          <a:prstGeom prst="rect">
            <a:avLst/>
          </a:prstGeom>
          <a:noFill/>
          <a:ln w="9525">
            <a:noFill/>
            <a:miter lim="800000"/>
            <a:headEnd/>
            <a:tailEnd/>
          </a:ln>
        </p:spPr>
        <p:txBody>
          <a:bodyPr lIns="91429" tIns="45714" rIns="91429" bIns="45714">
            <a:spAutoFit/>
          </a:bodyPr>
          <a:lstStyle/>
          <a:p>
            <a:pPr marL="342900" indent="-342900" algn="just" eaLnBrk="0" hangingPunct="0">
              <a:spcBef>
                <a:spcPct val="50000"/>
              </a:spcBef>
            </a:pPr>
            <a:r>
              <a:rPr lang="en-US" altLang="en-US" sz="2800" b="1" dirty="0" err="1">
                <a:solidFill>
                  <a:srgbClr val="FF3300"/>
                </a:solidFill>
                <a:latin typeface="Times New Roman" pitchFamily="18" charset="0"/>
                <a:cs typeface="Times New Roman" pitchFamily="18" charset="0"/>
              </a:rPr>
              <a:t>Bài</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tập</a:t>
            </a:r>
            <a:r>
              <a:rPr lang="en-US" altLang="en-US" sz="2800" b="1" dirty="0">
                <a:solidFill>
                  <a:srgbClr val="FF3300"/>
                </a:solidFill>
                <a:latin typeface="Times New Roman" pitchFamily="18" charset="0"/>
                <a:cs typeface="Times New Roman" pitchFamily="18" charset="0"/>
              </a:rPr>
              <a:t> 2: </a:t>
            </a:r>
            <a:r>
              <a:rPr lang="en-US" altLang="en-US" sz="2800" b="1" dirty="0" err="1">
                <a:solidFill>
                  <a:srgbClr val="FF3300"/>
                </a:solidFill>
                <a:latin typeface="Times New Roman" pitchFamily="18" charset="0"/>
                <a:cs typeface="Times New Roman" pitchFamily="18" charset="0"/>
              </a:rPr>
              <a:t>Đổ</a:t>
            </a:r>
            <a:r>
              <a:rPr lang="en-US" altLang="en-US" sz="2800" b="1" dirty="0">
                <a:solidFill>
                  <a:srgbClr val="FF3300"/>
                </a:solidFill>
                <a:latin typeface="Times New Roman" pitchFamily="18" charset="0"/>
                <a:cs typeface="Times New Roman" pitchFamily="18" charset="0"/>
              </a:rPr>
              <a:t> 5ml </a:t>
            </a:r>
            <a:r>
              <a:rPr lang="en-US" altLang="en-US" sz="2800" b="1" dirty="0" err="1">
                <a:solidFill>
                  <a:srgbClr val="FF3300"/>
                </a:solidFill>
                <a:latin typeface="Times New Roman" pitchFamily="18" charset="0"/>
                <a:cs typeface="Times New Roman" pitchFamily="18" charset="0"/>
              </a:rPr>
              <a:t>đường</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vào</a:t>
            </a:r>
            <a:r>
              <a:rPr lang="en-US" altLang="en-US" sz="2800" b="1" dirty="0">
                <a:solidFill>
                  <a:srgbClr val="FF3300"/>
                </a:solidFill>
                <a:latin typeface="Times New Roman" pitchFamily="18" charset="0"/>
                <a:cs typeface="Times New Roman" pitchFamily="18" charset="0"/>
              </a:rPr>
              <a:t> 20ml </a:t>
            </a:r>
            <a:r>
              <a:rPr lang="en-US" altLang="en-US" sz="2800" b="1" dirty="0" err="1">
                <a:solidFill>
                  <a:srgbClr val="FF3300"/>
                </a:solidFill>
                <a:latin typeface="Times New Roman" pitchFamily="18" charset="0"/>
                <a:cs typeface="Times New Roman" pitchFamily="18" charset="0"/>
              </a:rPr>
              <a:t>nước</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thể</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tích</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hỗn</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hợp</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nước</a:t>
            </a:r>
            <a:r>
              <a:rPr lang="en-US" altLang="en-US" sz="2800" b="1" dirty="0">
                <a:solidFill>
                  <a:srgbClr val="FF3300"/>
                </a:solidFill>
                <a:latin typeface="Times New Roman" pitchFamily="18" charset="0"/>
                <a:cs typeface="Times New Roman" pitchFamily="18" charset="0"/>
              </a:rPr>
              <a:t> – </a:t>
            </a:r>
            <a:r>
              <a:rPr lang="en-US" altLang="en-US" sz="2800" b="1" dirty="0" err="1">
                <a:solidFill>
                  <a:srgbClr val="FF3300"/>
                </a:solidFill>
                <a:latin typeface="Times New Roman" pitchFamily="18" charset="0"/>
                <a:cs typeface="Times New Roman" pitchFamily="18" charset="0"/>
              </a:rPr>
              <a:t>đường</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là</a:t>
            </a:r>
            <a:r>
              <a:rPr lang="en-US" altLang="en-US" sz="2800" b="1" dirty="0">
                <a:solidFill>
                  <a:srgbClr val="FF3300"/>
                </a:solidFill>
                <a:latin typeface="Times New Roman" pitchFamily="18" charset="0"/>
                <a:cs typeface="Times New Roman" pitchFamily="18" charset="0"/>
              </a:rPr>
              <a:t>:</a:t>
            </a:r>
          </a:p>
        </p:txBody>
      </p:sp>
      <p:sp>
        <p:nvSpPr>
          <p:cNvPr id="11" name="Oval 10"/>
          <p:cNvSpPr/>
          <p:nvPr/>
        </p:nvSpPr>
        <p:spPr>
          <a:xfrm>
            <a:off x="830263" y="2930525"/>
            <a:ext cx="576262" cy="563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96631"/>
                                        </p:tgtEl>
                                        <p:attrNameLst>
                                          <p:attrName>style.visibility</p:attrName>
                                        </p:attrNameLst>
                                      </p:cBhvr>
                                      <p:to>
                                        <p:strVal val="visible"/>
                                      </p:to>
                                    </p:set>
                                    <p:anim from="(-#ppt_w/2)" to="(#ppt_x)" calcmode="lin" valueType="num">
                                      <p:cBhvr>
                                        <p:cTn id="7" dur="600" fill="hold">
                                          <p:stCondLst>
                                            <p:cond delay="0"/>
                                          </p:stCondLst>
                                        </p:cTn>
                                        <p:tgtEl>
                                          <p:spTgt spid="196631"/>
                                        </p:tgtEl>
                                        <p:attrNameLst>
                                          <p:attrName>ppt_x</p:attrName>
                                        </p:attrNameLst>
                                      </p:cBhvr>
                                    </p:anim>
                                    <p:anim from="0" to="-1.0" calcmode="lin" valueType="num">
                                      <p:cBhvr>
                                        <p:cTn id="8" dur="200" decel="50000" autoRev="1" fill="hold">
                                          <p:stCondLst>
                                            <p:cond delay="600"/>
                                          </p:stCondLst>
                                        </p:cTn>
                                        <p:tgtEl>
                                          <p:spTgt spid="196631"/>
                                        </p:tgtEl>
                                        <p:attrNameLst>
                                          <p:attrName>xshear</p:attrName>
                                        </p:attrNameLst>
                                      </p:cBhvr>
                                    </p:anim>
                                    <p:animScale>
                                      <p:cBhvr>
                                        <p:cTn id="9" dur="200" decel="100000" autoRev="1" fill="hold">
                                          <p:stCondLst>
                                            <p:cond delay="600"/>
                                          </p:stCondLst>
                                        </p:cTn>
                                        <p:tgtEl>
                                          <p:spTgt spid="196631"/>
                                        </p:tgtEl>
                                      </p:cBhvr>
                                      <p:from x="100000" y="100000"/>
                                      <p:to x="80000" y="100000"/>
                                    </p:animScale>
                                    <p:anim by="(#ppt_h/3+#ppt_w*0.1)" calcmode="lin" valueType="num">
                                      <p:cBhvr additive="sum">
                                        <p:cTn id="10" dur="200" decel="100000" autoRev="1" fill="hold">
                                          <p:stCondLst>
                                            <p:cond delay="600"/>
                                          </p:stCondLst>
                                        </p:cTn>
                                        <p:tgtEl>
                                          <p:spTgt spid="196631"/>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96610"/>
                                        </p:tgtEl>
                                        <p:attrNameLst>
                                          <p:attrName>style.visibility</p:attrName>
                                        </p:attrNameLst>
                                      </p:cBhvr>
                                      <p:to>
                                        <p:strVal val="visible"/>
                                      </p:to>
                                    </p:set>
                                    <p:anim from="(-#ppt_w/2)" to="(#ppt_x)" calcmode="lin" valueType="num">
                                      <p:cBhvr>
                                        <p:cTn id="13" dur="600" fill="hold">
                                          <p:stCondLst>
                                            <p:cond delay="0"/>
                                          </p:stCondLst>
                                        </p:cTn>
                                        <p:tgtEl>
                                          <p:spTgt spid="196610"/>
                                        </p:tgtEl>
                                        <p:attrNameLst>
                                          <p:attrName>ppt_x</p:attrName>
                                        </p:attrNameLst>
                                      </p:cBhvr>
                                    </p:anim>
                                    <p:anim from="0" to="-1.0" calcmode="lin" valueType="num">
                                      <p:cBhvr>
                                        <p:cTn id="14" dur="200" decel="50000" autoRev="1" fill="hold">
                                          <p:stCondLst>
                                            <p:cond delay="600"/>
                                          </p:stCondLst>
                                        </p:cTn>
                                        <p:tgtEl>
                                          <p:spTgt spid="196610"/>
                                        </p:tgtEl>
                                        <p:attrNameLst>
                                          <p:attrName>xshear</p:attrName>
                                        </p:attrNameLst>
                                      </p:cBhvr>
                                    </p:anim>
                                    <p:animScale>
                                      <p:cBhvr>
                                        <p:cTn id="15" dur="200" decel="100000" autoRev="1" fill="hold">
                                          <p:stCondLst>
                                            <p:cond delay="600"/>
                                          </p:stCondLst>
                                        </p:cTn>
                                        <p:tgtEl>
                                          <p:spTgt spid="196610"/>
                                        </p:tgtEl>
                                      </p:cBhvr>
                                      <p:from x="100000" y="100000"/>
                                      <p:to x="80000" y="100000"/>
                                    </p:animScale>
                                    <p:anim by="(#ppt_h/3+#ppt_w*0.1)" calcmode="lin" valueType="num">
                                      <p:cBhvr additive="sum">
                                        <p:cTn id="16" dur="200" decel="100000" autoRev="1" fill="hold">
                                          <p:stCondLst>
                                            <p:cond delay="600"/>
                                          </p:stCondLst>
                                        </p:cTn>
                                        <p:tgtEl>
                                          <p:spTgt spid="196610"/>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196611"/>
                                        </p:tgtEl>
                                        <p:attrNameLst>
                                          <p:attrName>style.visibility</p:attrName>
                                        </p:attrNameLst>
                                      </p:cBhvr>
                                      <p:to>
                                        <p:strVal val="visible"/>
                                      </p:to>
                                    </p:set>
                                    <p:anim from="(-#ppt_w/2)" to="(#ppt_x)" calcmode="lin" valueType="num">
                                      <p:cBhvr>
                                        <p:cTn id="19" dur="600" fill="hold">
                                          <p:stCondLst>
                                            <p:cond delay="0"/>
                                          </p:stCondLst>
                                        </p:cTn>
                                        <p:tgtEl>
                                          <p:spTgt spid="196611"/>
                                        </p:tgtEl>
                                        <p:attrNameLst>
                                          <p:attrName>ppt_x</p:attrName>
                                        </p:attrNameLst>
                                      </p:cBhvr>
                                    </p:anim>
                                    <p:anim from="0" to="-1.0" calcmode="lin" valueType="num">
                                      <p:cBhvr>
                                        <p:cTn id="20" dur="200" decel="50000" autoRev="1" fill="hold">
                                          <p:stCondLst>
                                            <p:cond delay="600"/>
                                          </p:stCondLst>
                                        </p:cTn>
                                        <p:tgtEl>
                                          <p:spTgt spid="196611"/>
                                        </p:tgtEl>
                                        <p:attrNameLst>
                                          <p:attrName>xshear</p:attrName>
                                        </p:attrNameLst>
                                      </p:cBhvr>
                                    </p:anim>
                                    <p:animScale>
                                      <p:cBhvr>
                                        <p:cTn id="21" dur="200" decel="100000" autoRev="1" fill="hold">
                                          <p:stCondLst>
                                            <p:cond delay="600"/>
                                          </p:stCondLst>
                                        </p:cTn>
                                        <p:tgtEl>
                                          <p:spTgt spid="196611"/>
                                        </p:tgtEl>
                                      </p:cBhvr>
                                      <p:from x="100000" y="100000"/>
                                      <p:to x="80000" y="100000"/>
                                    </p:animScale>
                                    <p:anim by="(#ppt_h/3+#ppt_w*0.1)" calcmode="lin" valueType="num">
                                      <p:cBhvr additive="sum">
                                        <p:cTn id="22" dur="200" decel="100000" autoRev="1" fill="hold">
                                          <p:stCondLst>
                                            <p:cond delay="600"/>
                                          </p:stCondLst>
                                        </p:cTn>
                                        <p:tgtEl>
                                          <p:spTgt spid="196611"/>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96612"/>
                                        </p:tgtEl>
                                        <p:attrNameLst>
                                          <p:attrName>style.visibility</p:attrName>
                                        </p:attrNameLst>
                                      </p:cBhvr>
                                      <p:to>
                                        <p:strVal val="visible"/>
                                      </p:to>
                                    </p:set>
                                    <p:anim from="(-#ppt_w/2)" to="(#ppt_x)" calcmode="lin" valueType="num">
                                      <p:cBhvr>
                                        <p:cTn id="25" dur="600" fill="hold">
                                          <p:stCondLst>
                                            <p:cond delay="0"/>
                                          </p:stCondLst>
                                        </p:cTn>
                                        <p:tgtEl>
                                          <p:spTgt spid="196612"/>
                                        </p:tgtEl>
                                        <p:attrNameLst>
                                          <p:attrName>ppt_x</p:attrName>
                                        </p:attrNameLst>
                                      </p:cBhvr>
                                    </p:anim>
                                    <p:anim from="0" to="-1.0" calcmode="lin" valueType="num">
                                      <p:cBhvr>
                                        <p:cTn id="26" dur="200" decel="50000" autoRev="1" fill="hold">
                                          <p:stCondLst>
                                            <p:cond delay="600"/>
                                          </p:stCondLst>
                                        </p:cTn>
                                        <p:tgtEl>
                                          <p:spTgt spid="196612"/>
                                        </p:tgtEl>
                                        <p:attrNameLst>
                                          <p:attrName>xshear</p:attrName>
                                        </p:attrNameLst>
                                      </p:cBhvr>
                                    </p:anim>
                                    <p:animScale>
                                      <p:cBhvr>
                                        <p:cTn id="27" dur="200" decel="100000" autoRev="1" fill="hold">
                                          <p:stCondLst>
                                            <p:cond delay="600"/>
                                          </p:stCondLst>
                                        </p:cTn>
                                        <p:tgtEl>
                                          <p:spTgt spid="196612"/>
                                        </p:tgtEl>
                                      </p:cBhvr>
                                      <p:from x="100000" y="100000"/>
                                      <p:to x="80000" y="100000"/>
                                    </p:animScale>
                                    <p:anim by="(#ppt_h/3+#ppt_w*0.1)" calcmode="lin" valueType="num">
                                      <p:cBhvr additive="sum">
                                        <p:cTn id="28" dur="200" decel="100000" autoRev="1" fill="hold">
                                          <p:stCondLst>
                                            <p:cond delay="600"/>
                                          </p:stCondLst>
                                        </p:cTn>
                                        <p:tgtEl>
                                          <p:spTgt spid="196612"/>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196613"/>
                                        </p:tgtEl>
                                        <p:attrNameLst>
                                          <p:attrName>style.visibility</p:attrName>
                                        </p:attrNameLst>
                                      </p:cBhvr>
                                      <p:to>
                                        <p:strVal val="visible"/>
                                      </p:to>
                                    </p:set>
                                    <p:anim from="(-#ppt_w/2)" to="(#ppt_x)" calcmode="lin" valueType="num">
                                      <p:cBhvr>
                                        <p:cTn id="31" dur="600" fill="hold">
                                          <p:stCondLst>
                                            <p:cond delay="0"/>
                                          </p:stCondLst>
                                        </p:cTn>
                                        <p:tgtEl>
                                          <p:spTgt spid="196613"/>
                                        </p:tgtEl>
                                        <p:attrNameLst>
                                          <p:attrName>ppt_x</p:attrName>
                                        </p:attrNameLst>
                                      </p:cBhvr>
                                    </p:anim>
                                    <p:anim from="0" to="-1.0" calcmode="lin" valueType="num">
                                      <p:cBhvr>
                                        <p:cTn id="32" dur="200" decel="50000" autoRev="1" fill="hold">
                                          <p:stCondLst>
                                            <p:cond delay="600"/>
                                          </p:stCondLst>
                                        </p:cTn>
                                        <p:tgtEl>
                                          <p:spTgt spid="196613"/>
                                        </p:tgtEl>
                                        <p:attrNameLst>
                                          <p:attrName>xshear</p:attrName>
                                        </p:attrNameLst>
                                      </p:cBhvr>
                                    </p:anim>
                                    <p:animScale>
                                      <p:cBhvr>
                                        <p:cTn id="33" dur="200" decel="100000" autoRev="1" fill="hold">
                                          <p:stCondLst>
                                            <p:cond delay="600"/>
                                          </p:stCondLst>
                                        </p:cTn>
                                        <p:tgtEl>
                                          <p:spTgt spid="196613"/>
                                        </p:tgtEl>
                                      </p:cBhvr>
                                      <p:from x="100000" y="100000"/>
                                      <p:to x="80000" y="100000"/>
                                    </p:animScale>
                                    <p:anim by="(#ppt_h/3+#ppt_w*0.1)" calcmode="lin" valueType="num">
                                      <p:cBhvr additive="sum">
                                        <p:cTn id="34" dur="200" decel="100000" autoRev="1" fill="hold">
                                          <p:stCondLst>
                                            <p:cond delay="600"/>
                                          </p:stCondLst>
                                        </p:cTn>
                                        <p:tgtEl>
                                          <p:spTgt spid="196613"/>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p:bldP spid="196612" grpId="0"/>
      <p:bldP spid="196613" grpId="0"/>
      <p:bldP spid="196631"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810" name="Group 58"/>
          <p:cNvGraphicFramePr>
            <a:graphicFrameLocks noGrp="1"/>
          </p:cNvGraphicFramePr>
          <p:nvPr>
            <p:ph sz="quarter" idx="1"/>
          </p:nvPr>
        </p:nvGraphicFramePr>
        <p:xfrm>
          <a:off x="468313" y="1628775"/>
          <a:ext cx="8229600" cy="3394076"/>
        </p:xfrm>
        <a:graphic>
          <a:graphicData uri="http://schemas.openxmlformats.org/drawingml/2006/table">
            <a:tbl>
              <a:tblPr/>
              <a:tblGrid>
                <a:gridCol w="3048000">
                  <a:extLst>
                    <a:ext uri="{9D8B030D-6E8A-4147-A177-3AD203B41FA5}">
                      <a16:colId xmlns:a16="http://schemas.microsoft.com/office/drawing/2014/main" val="20000"/>
                    </a:ext>
                  </a:extLst>
                </a:gridCol>
                <a:gridCol w="1674813">
                  <a:extLst>
                    <a:ext uri="{9D8B030D-6E8A-4147-A177-3AD203B41FA5}">
                      <a16:colId xmlns:a16="http://schemas.microsoft.com/office/drawing/2014/main" val="20001"/>
                    </a:ext>
                  </a:extLst>
                </a:gridCol>
                <a:gridCol w="3506787">
                  <a:extLst>
                    <a:ext uri="{9D8B030D-6E8A-4147-A177-3AD203B41FA5}">
                      <a16:colId xmlns:a16="http://schemas.microsoft.com/office/drawing/2014/main" val="20002"/>
                    </a:ext>
                  </a:extLst>
                </a:gridCol>
              </a:tblGrid>
              <a:tr h="1260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cấu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hạt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biệt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khoảng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2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 Nguyên tử, phân tử của các chất khác nhau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 gọi là nguyên tử, phân tử.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 Giữa các nguyên tử, phân tử</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c)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thì</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giống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nhau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5620" name="Text Box 30"/>
          <p:cNvSpPr txBox="1">
            <a:spLocks noChangeArrowheads="1"/>
          </p:cNvSpPr>
          <p:nvPr/>
        </p:nvSpPr>
        <p:spPr bwMode="auto">
          <a:xfrm>
            <a:off x="228600" y="152400"/>
            <a:ext cx="8610600" cy="946150"/>
          </a:xfrm>
          <a:prstGeom prst="rect">
            <a:avLst/>
          </a:prstGeom>
          <a:noFill/>
          <a:ln w="9525">
            <a:noFill/>
            <a:miter lim="800000"/>
            <a:headEnd/>
            <a:tailEnd/>
          </a:ln>
        </p:spPr>
        <p:txBody>
          <a:bodyPr wrap="square">
            <a:spAutoFit/>
          </a:bodyPr>
          <a:lstStyle/>
          <a:p>
            <a:pPr>
              <a:spcBef>
                <a:spcPct val="50000"/>
              </a:spcBef>
            </a:pPr>
            <a:r>
              <a:rPr lang="en-US" altLang="en-US" sz="2800" b="1" dirty="0" err="1">
                <a:solidFill>
                  <a:srgbClr val="FF0000"/>
                </a:solidFill>
                <a:latin typeface="Times New Roman" pitchFamily="18" charset="0"/>
                <a:cs typeface="Times New Roman" pitchFamily="18" charset="0"/>
              </a:rPr>
              <a:t>Bài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tập</a:t>
            </a:r>
            <a:r>
              <a:rPr lang="en-US" altLang="en-US" sz="2800" b="1" dirty="0">
                <a:solidFill>
                  <a:srgbClr val="FF0000"/>
                </a:solidFill>
                <a:latin typeface="Times New Roman" pitchFamily="18" charset="0"/>
                <a:cs typeface="Times New Roman" pitchFamily="18" charset="0"/>
              </a:rPr>
              <a:t> 3: </a:t>
            </a:r>
            <a:r>
              <a:rPr lang="en-US" altLang="en-US" sz="2800" b="1" dirty="0" err="1">
                <a:solidFill>
                  <a:srgbClr val="FF0000"/>
                </a:solidFill>
                <a:latin typeface="Times New Roman" pitchFamily="18" charset="0"/>
                <a:cs typeface="Times New Roman" pitchFamily="18" charset="0"/>
              </a:rPr>
              <a:t>Hãy</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ghép</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một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nội</a:t>
            </a:r>
            <a:r>
              <a:rPr lang="en-US" altLang="en-US" sz="2800" b="1" dirty="0">
                <a:solidFill>
                  <a:srgbClr val="FF0000"/>
                </a:solidFill>
                <a:latin typeface="Times New Roman" pitchFamily="18" charset="0"/>
                <a:cs typeface="Times New Roman" pitchFamily="18" charset="0"/>
              </a:rPr>
              <a:t> dung ở </a:t>
            </a:r>
            <a:r>
              <a:rPr lang="en-US" altLang="en-US" sz="2800" b="1" dirty="0" err="1">
                <a:solidFill>
                  <a:srgbClr val="FF0000"/>
                </a:solidFill>
                <a:latin typeface="Times New Roman" pitchFamily="18" charset="0"/>
                <a:cs typeface="Times New Roman" pitchFamily="18" charset="0"/>
              </a:rPr>
              <a:t>cột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bên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trái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với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một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nội</a:t>
            </a:r>
            <a:r>
              <a:rPr lang="en-US" altLang="en-US" sz="2800" b="1" dirty="0">
                <a:solidFill>
                  <a:srgbClr val="FF0000"/>
                </a:solidFill>
                <a:latin typeface="Times New Roman" pitchFamily="18" charset="0"/>
                <a:cs typeface="Times New Roman" pitchFamily="18" charset="0"/>
              </a:rPr>
              <a:t> dung </a:t>
            </a:r>
            <a:r>
              <a:rPr lang="en-US" altLang="en-US" sz="2800" b="1" dirty="0" err="1">
                <a:solidFill>
                  <a:srgbClr val="FF0000"/>
                </a:solidFill>
                <a:latin typeface="Times New Roman" pitchFamily="18" charset="0"/>
                <a:cs typeface="Times New Roman" pitchFamily="18" charset="0"/>
              </a:rPr>
              <a:t>phù</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hợp</a:t>
            </a:r>
            <a:r>
              <a:rPr lang="en-US" altLang="en-US" sz="2800" b="1" dirty="0">
                <a:solidFill>
                  <a:srgbClr val="FF0000"/>
                </a:solidFill>
                <a:latin typeface="Times New Roman" pitchFamily="18" charset="0"/>
                <a:cs typeface="Times New Roman" pitchFamily="18" charset="0"/>
              </a:rPr>
              <a:t> ở </a:t>
            </a:r>
            <a:r>
              <a:rPr lang="en-US" altLang="en-US" sz="2800" b="1" dirty="0" err="1">
                <a:solidFill>
                  <a:srgbClr val="FF0000"/>
                </a:solidFill>
                <a:latin typeface="Times New Roman" pitchFamily="18" charset="0"/>
                <a:cs typeface="Times New Roman" pitchFamily="18" charset="0"/>
              </a:rPr>
              <a:t>cột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bên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phải</a:t>
            </a:r>
            <a:r>
              <a:rPr lang="en-US" altLang="en-US" sz="2800" b="1" dirty="0">
                <a:solidFill>
                  <a:srgbClr val="FF0000"/>
                </a:solidFill>
                <a:latin typeface="Times New Roman" pitchFamily="18" charset="0"/>
                <a:cs typeface="Times New Roman" pitchFamily="18" charset="0"/>
              </a:rPr>
              <a:t>.</a:t>
            </a:r>
          </a:p>
        </p:txBody>
      </p:sp>
      <p:sp>
        <p:nvSpPr>
          <p:cNvPr id="202786" name="Line 34"/>
          <p:cNvSpPr>
            <a:spLocks noChangeShapeType="1"/>
          </p:cNvSpPr>
          <p:nvPr/>
        </p:nvSpPr>
        <p:spPr bwMode="auto">
          <a:xfrm>
            <a:off x="3505200" y="2209800"/>
            <a:ext cx="1676400" cy="1371600"/>
          </a:xfrm>
          <a:prstGeom prst="line">
            <a:avLst/>
          </a:prstGeom>
          <a:noFill/>
          <a:ln w="38100">
            <a:solidFill>
              <a:srgbClr val="FF0000"/>
            </a:solidFill>
            <a:round/>
            <a:headEnd/>
            <a:tailEnd type="triangle" w="med" len="med"/>
          </a:ln>
        </p:spPr>
        <p:txBody>
          <a:bodyPr/>
          <a:lstStyle/>
          <a:p>
            <a:endParaRPr lang="en-US"/>
          </a:p>
        </p:txBody>
      </p:sp>
      <p:sp>
        <p:nvSpPr>
          <p:cNvPr id="202787" name="Line 35"/>
          <p:cNvSpPr>
            <a:spLocks noChangeShapeType="1"/>
          </p:cNvSpPr>
          <p:nvPr/>
        </p:nvSpPr>
        <p:spPr bwMode="auto">
          <a:xfrm flipV="1">
            <a:off x="3505200" y="2514600"/>
            <a:ext cx="1676400" cy="2057400"/>
          </a:xfrm>
          <a:prstGeom prst="line">
            <a:avLst/>
          </a:prstGeom>
          <a:noFill/>
          <a:ln w="38100">
            <a:solidFill>
              <a:srgbClr val="FF0000"/>
            </a:solidFill>
            <a:round/>
            <a:headEnd/>
            <a:tailEnd type="triangle" w="med" len="med"/>
          </a:ln>
        </p:spPr>
        <p:txBody>
          <a:bodyPr/>
          <a:lstStyle/>
          <a:p>
            <a:endParaRPr lang="en-US"/>
          </a:p>
        </p:txBody>
      </p:sp>
      <p:sp>
        <p:nvSpPr>
          <p:cNvPr id="202788" name="Line 36"/>
          <p:cNvSpPr>
            <a:spLocks noChangeShapeType="1"/>
          </p:cNvSpPr>
          <p:nvPr/>
        </p:nvSpPr>
        <p:spPr bwMode="auto">
          <a:xfrm>
            <a:off x="3505200" y="3429000"/>
            <a:ext cx="1676400" cy="12954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86"/>
                                        </p:tgtEl>
                                        <p:attrNameLst>
                                          <p:attrName>style.visibility</p:attrName>
                                        </p:attrNameLst>
                                      </p:cBhvr>
                                      <p:to>
                                        <p:strVal val="visible"/>
                                      </p:to>
                                    </p:set>
                                    <p:animEffect transition="in" filter="wipe(left)">
                                      <p:cBhvr>
                                        <p:cTn id="7" dur="500"/>
                                        <p:tgtEl>
                                          <p:spTgt spid="202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88"/>
                                        </p:tgtEl>
                                        <p:attrNameLst>
                                          <p:attrName>style.visibility</p:attrName>
                                        </p:attrNameLst>
                                      </p:cBhvr>
                                      <p:to>
                                        <p:strVal val="visible"/>
                                      </p:to>
                                    </p:set>
                                    <p:animEffect transition="in" filter="wipe(left)">
                                      <p:cBhvr>
                                        <p:cTn id="12" dur="500"/>
                                        <p:tgtEl>
                                          <p:spTgt spid="202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2787"/>
                                        </p:tgtEl>
                                        <p:attrNameLst>
                                          <p:attrName>style.visibility</p:attrName>
                                        </p:attrNameLst>
                                      </p:cBhvr>
                                      <p:to>
                                        <p:strVal val="visible"/>
                                      </p:to>
                                    </p:set>
                                    <p:animEffect transition="in" filter="wipe(down)">
                                      <p:cBhvr>
                                        <p:cTn id="17" dur="500"/>
                                        <p:tgtEl>
                                          <p:spTgt spid="20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6" grpId="0" animBg="1"/>
      <p:bldP spid="202787" grpId="0" animBg="1"/>
      <p:bldP spid="20278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762000" y="2209800"/>
            <a:ext cx="8001000" cy="2246769"/>
          </a:xfrm>
          <a:prstGeom prst="rect">
            <a:avLst/>
          </a:prstGeom>
          <a:noFill/>
          <a:ln>
            <a:noFill/>
          </a:ln>
          <a:effectLst/>
          <a:extLst/>
        </p:spPr>
        <p:txBody>
          <a:bodyPr>
            <a:spAutoFit/>
          </a:bodyPr>
          <a:lstStyle/>
          <a:p>
            <a:pPr>
              <a:spcBef>
                <a:spcPct val="50000"/>
              </a:spcBef>
              <a:buFont typeface="Wingdings" pitchFamily="2" charset="2"/>
              <a:buChar char="v"/>
              <a:defRPr/>
            </a:pPr>
            <a:r>
              <a:rPr lang="en-US" sz="2800" b="1" dirty="0">
                <a:solidFill>
                  <a:schemeClr val="tx1">
                    <a:lumMod val="95000"/>
                    <a:lumOff val="5000"/>
                  </a:schemeClr>
                </a:solidFill>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Các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thuộc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ghi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nhớ</a:t>
            </a:r>
            <a:r>
              <a:rPr lang="en-US" sz="2800" b="1" dirty="0">
                <a:solidFill>
                  <a:schemeClr val="tx1">
                    <a:lumMod val="95000"/>
                    <a:lumOff val="5000"/>
                  </a:schemeClr>
                </a:solidFill>
                <a:latin typeface="Times New Roman" pitchFamily="18" charset="0"/>
                <a:cs typeface="Times New Roman" pitchFamily="18" charset="0"/>
              </a:rPr>
              <a:t> </a:t>
            </a:r>
          </a:p>
          <a:p>
            <a:pPr>
              <a:spcBef>
                <a:spcPct val="50000"/>
              </a:spcBef>
              <a:buFont typeface="Wingdings" pitchFamily="2" charset="2"/>
              <a:buChar char="v"/>
              <a:defRPr/>
            </a:pPr>
            <a:r>
              <a:rPr lang="en-US" sz="2800" b="1" dirty="0">
                <a:solidFill>
                  <a:schemeClr val="tx1">
                    <a:lumMod val="95000"/>
                    <a:lumOff val="5000"/>
                  </a:schemeClr>
                </a:solidFill>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trong</a:t>
            </a:r>
            <a:r>
              <a:rPr lang="en-US" sz="2800" b="1" dirty="0">
                <a:solidFill>
                  <a:schemeClr val="tx1">
                    <a:lumMod val="95000"/>
                    <a:lumOff val="5000"/>
                  </a:schemeClr>
                </a:solidFill>
                <a:latin typeface="Times New Roman" pitchFamily="18" charset="0"/>
                <a:cs typeface="Times New Roman" pitchFamily="18" charset="0"/>
              </a:rPr>
              <a:t> SBT 19.1 </a:t>
            </a:r>
            <a:r>
              <a:rPr lang="en-US" sz="2800" b="1" dirty="0" err="1">
                <a:solidFill>
                  <a:schemeClr val="tx1">
                    <a:lumMod val="95000"/>
                    <a:lumOff val="5000"/>
                  </a:schemeClr>
                </a:solidFill>
                <a:latin typeface="Times New Roman" pitchFamily="18" charset="0"/>
                <a:cs typeface="Times New Roman" pitchFamily="18" charset="0"/>
              </a:rPr>
              <a:t>đến</a:t>
            </a:r>
            <a:r>
              <a:rPr lang="en-US" sz="2800" b="1" dirty="0">
                <a:solidFill>
                  <a:schemeClr val="tx1">
                    <a:lumMod val="95000"/>
                    <a:lumOff val="5000"/>
                  </a:schemeClr>
                </a:solidFill>
                <a:latin typeface="Times New Roman" pitchFamily="18" charset="0"/>
                <a:cs typeface="Times New Roman" pitchFamily="18" charset="0"/>
              </a:rPr>
              <a:t> 19.7.</a:t>
            </a:r>
          </a:p>
          <a:p>
            <a:pPr>
              <a:spcBef>
                <a:spcPct val="50000"/>
              </a:spcBef>
              <a:buFont typeface="Wingdings" pitchFamily="2" charset="2"/>
              <a:buChar char="v"/>
              <a:defRPr/>
            </a:pP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Chuẩn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bị</a:t>
            </a:r>
            <a:r>
              <a:rPr lang="en-US" sz="2800" b="1" dirty="0">
                <a:solidFill>
                  <a:schemeClr val="tx1">
                    <a:lumMod val="95000"/>
                    <a:lumOff val="5000"/>
                  </a:schemeClr>
                </a:solidFill>
                <a:latin typeface="Times New Roman" pitchFamily="18" charset="0"/>
                <a:cs typeface="Times New Roman" pitchFamily="18" charset="0"/>
              </a:rPr>
              <a:t> </a:t>
            </a:r>
            <a:r>
              <a:rPr lang="vi-VN" sz="2800" b="1" dirty="0" smtClean="0">
                <a:solidFill>
                  <a:schemeClr val="tx1">
                    <a:lumMod val="95000"/>
                    <a:lumOff val="5000"/>
                  </a:schemeClr>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B</a:t>
            </a:r>
            <a:r>
              <a:rPr lang="en-US" sz="2800" b="1" dirty="0" err="1" smtClean="0">
                <a:solidFill>
                  <a:srgbClr val="FF0000"/>
                </a:solidFill>
                <a:latin typeface="Times New Roman" pitchFamily="18" charset="0"/>
                <a:cs typeface="Times New Roman" pitchFamily="18" charset="0"/>
              </a:rPr>
              <a:t>ài</a:t>
            </a:r>
            <a:r>
              <a:rPr lang="en-US" sz="2800" b="1" dirty="0" smtClean="0">
                <a:solidFill>
                  <a:srgbClr val="FF0000"/>
                </a:solidFill>
                <a:latin typeface="Times New Roman" pitchFamily="18" charset="0"/>
                <a:cs typeface="Times New Roman" pitchFamily="18" charset="0"/>
              </a:rPr>
              <a:t> 2</a:t>
            </a:r>
            <a:r>
              <a:rPr lang="vi-VN" sz="2800" b="1" dirty="0" smtClean="0">
                <a:solidFill>
                  <a:srgbClr val="FF0000"/>
                </a:solidFill>
                <a:latin typeface="Times New Roman" pitchFamily="18" charset="0"/>
                <a:cs typeface="Times New Roman" pitchFamily="18" charset="0"/>
              </a:rPr>
              <a:t>1</a:t>
            </a:r>
            <a:r>
              <a:rPr lang="vi-VN" sz="2800" b="1" dirty="0" smtClean="0">
                <a:solidFill>
                  <a:schemeClr val="tx1">
                    <a:lumMod val="95000"/>
                    <a:lumOff val="5000"/>
                  </a:schemeClr>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N</a:t>
            </a:r>
            <a:r>
              <a:rPr lang="vi-VN" sz="2800" b="1" dirty="0" smtClean="0">
                <a:solidFill>
                  <a:srgbClr val="FF0000"/>
                </a:solidFill>
                <a:latin typeface="Times New Roman" pitchFamily="18" charset="0"/>
                <a:cs typeface="Times New Roman" pitchFamily="18" charset="0"/>
              </a:rPr>
              <a:t>hiệt năng- Bài 22. Dẫn nhiệt , Bài 23. Đối lưu – Bức xạ nhiệt </a:t>
            </a:r>
            <a:endPar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35844" name="WordArt 4"/>
          <p:cNvSpPr>
            <a:spLocks noChangeArrowheads="1" noChangeShapeType="1" noTextEdit="1"/>
          </p:cNvSpPr>
          <p:nvPr/>
        </p:nvSpPr>
        <p:spPr bwMode="auto">
          <a:xfrm>
            <a:off x="762000" y="838200"/>
            <a:ext cx="7239000" cy="762000"/>
          </a:xfrm>
          <a:prstGeom prst="rect">
            <a:avLst/>
          </a:prstGeom>
        </p:spPr>
        <p:txBody>
          <a:bodyPr wrap="none" fromWordArt="1">
            <a:prstTxWarp prst="textPlain">
              <a:avLst>
                <a:gd name="adj" fmla="val 50000"/>
              </a:avLst>
            </a:prstTxWarp>
          </a:bodyPr>
          <a:lstStyle/>
          <a:p>
            <a:pPr algn="ctr"/>
            <a:r>
              <a:rPr lang="vi-VN" sz="3600" b="1" kern="10">
                <a:ln w="381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VỀ NHÀ</a:t>
            </a:r>
            <a:endParaRPr lang="en-US" sz="3600" b="1" kern="10">
              <a:ln w="381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down)">
                                      <p:cBhvr>
                                        <p:cTn id="7" dur="580">
                                          <p:stCondLst>
                                            <p:cond delay="0"/>
                                          </p:stCondLst>
                                        </p:cTn>
                                        <p:tgtEl>
                                          <p:spTgt spid="35844"/>
                                        </p:tgtEl>
                                      </p:cBhvr>
                                    </p:animEffect>
                                    <p:anim calcmode="lin" valueType="num">
                                      <p:cBhvr>
                                        <p:cTn id="8"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4"/>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4"/>
                                        </p:tgtEl>
                                      </p:cBhvr>
                                      <p:to x="100000" y="60000"/>
                                    </p:animScale>
                                    <p:animScale>
                                      <p:cBhvr>
                                        <p:cTn id="14" dur="166" decel="50000">
                                          <p:stCondLst>
                                            <p:cond delay="676"/>
                                          </p:stCondLst>
                                        </p:cTn>
                                        <p:tgtEl>
                                          <p:spTgt spid="35844"/>
                                        </p:tgtEl>
                                      </p:cBhvr>
                                      <p:to x="100000" y="100000"/>
                                    </p:animScale>
                                    <p:animScale>
                                      <p:cBhvr>
                                        <p:cTn id="15" dur="26">
                                          <p:stCondLst>
                                            <p:cond delay="1312"/>
                                          </p:stCondLst>
                                        </p:cTn>
                                        <p:tgtEl>
                                          <p:spTgt spid="35844"/>
                                        </p:tgtEl>
                                      </p:cBhvr>
                                      <p:to x="100000" y="80000"/>
                                    </p:animScale>
                                    <p:animScale>
                                      <p:cBhvr>
                                        <p:cTn id="16" dur="166" decel="50000">
                                          <p:stCondLst>
                                            <p:cond delay="1338"/>
                                          </p:stCondLst>
                                        </p:cTn>
                                        <p:tgtEl>
                                          <p:spTgt spid="35844"/>
                                        </p:tgtEl>
                                      </p:cBhvr>
                                      <p:to x="100000" y="100000"/>
                                    </p:animScale>
                                    <p:animScale>
                                      <p:cBhvr>
                                        <p:cTn id="17" dur="26">
                                          <p:stCondLst>
                                            <p:cond delay="1642"/>
                                          </p:stCondLst>
                                        </p:cTn>
                                        <p:tgtEl>
                                          <p:spTgt spid="35844"/>
                                        </p:tgtEl>
                                      </p:cBhvr>
                                      <p:to x="100000" y="90000"/>
                                    </p:animScale>
                                    <p:animScale>
                                      <p:cBhvr>
                                        <p:cTn id="18" dur="166" decel="50000">
                                          <p:stCondLst>
                                            <p:cond delay="1668"/>
                                          </p:stCondLst>
                                        </p:cTn>
                                        <p:tgtEl>
                                          <p:spTgt spid="35844"/>
                                        </p:tgtEl>
                                      </p:cBhvr>
                                      <p:to x="100000" y="100000"/>
                                    </p:animScale>
                                    <p:animScale>
                                      <p:cBhvr>
                                        <p:cTn id="19" dur="26">
                                          <p:stCondLst>
                                            <p:cond delay="1808"/>
                                          </p:stCondLst>
                                        </p:cTn>
                                        <p:tgtEl>
                                          <p:spTgt spid="35844"/>
                                        </p:tgtEl>
                                      </p:cBhvr>
                                      <p:to x="100000" y="95000"/>
                                    </p:animScale>
                                    <p:animScale>
                                      <p:cBhvr>
                                        <p:cTn id="20" dur="166" decel="50000">
                                          <p:stCondLst>
                                            <p:cond delay="1834"/>
                                          </p:stCondLst>
                                        </p:cTn>
                                        <p:tgtEl>
                                          <p:spTgt spid="35844"/>
                                        </p:tgtEl>
                                      </p:cBhvr>
                                      <p:to x="100000" y="100000"/>
                                    </p:animScale>
                                  </p:childTnLst>
                                </p:cTn>
                              </p:par>
                            </p:childTnLst>
                          </p:cTn>
                        </p:par>
                        <p:par>
                          <p:cTn id="21" fill="hold" nodeType="afterGroup">
                            <p:stCondLst>
                              <p:cond delay="2000"/>
                            </p:stCondLst>
                            <p:childTnLst>
                              <p:par>
                                <p:cTn id="22" presetID="32" presetClass="emph" presetSubtype="0" fill="hold" grpId="1" nodeType="afterEffect">
                                  <p:stCondLst>
                                    <p:cond delay="0"/>
                                  </p:stCondLst>
                                  <p:childTnLst>
                                    <p:animClr clrSpc="rgb" dir="cw">
                                      <p:cBhvr override="childStyle">
                                        <p:cTn id="23" dur="100" fill="hold"/>
                                        <p:tgtEl>
                                          <p:spTgt spid="35844"/>
                                        </p:tgtEl>
                                        <p:attrNameLst>
                                          <p:attrName>style.color</p:attrName>
                                        </p:attrNameLst>
                                      </p:cBhvr>
                                      <p:to>
                                        <a:srgbClr val="E8FA00"/>
                                      </p:to>
                                    </p:animClr>
                                    <p:animClr clrSpc="rgb" dir="cw">
                                      <p:cBhvr>
                                        <p:cTn id="24" dur="100" fill="hold"/>
                                        <p:tgtEl>
                                          <p:spTgt spid="35844"/>
                                        </p:tgtEl>
                                        <p:attrNameLst>
                                          <p:attrName>fillcolor</p:attrName>
                                        </p:attrNameLst>
                                      </p:cBhvr>
                                      <p:to>
                                        <a:srgbClr val="E8FA00"/>
                                      </p:to>
                                    </p:animClr>
                                    <p:set>
                                      <p:cBhvr>
                                        <p:cTn id="25" dur="100" fill="hold"/>
                                        <p:tgtEl>
                                          <p:spTgt spid="35844"/>
                                        </p:tgtEl>
                                        <p:attrNameLst>
                                          <p:attrName>fill.type</p:attrName>
                                        </p:attrNameLst>
                                      </p:cBhvr>
                                      <p:to>
                                        <p:strVal val="solid"/>
                                      </p:to>
                                    </p:set>
                                    <p:set>
                                      <p:cBhvr>
                                        <p:cTn id="26" dur="100" fill="hold"/>
                                        <p:tgtEl>
                                          <p:spTgt spid="35844"/>
                                        </p:tgtEl>
                                        <p:attrNameLst>
                                          <p:attrName>fill.on</p:attrName>
                                        </p:attrNameLst>
                                      </p:cBhvr>
                                      <p:to>
                                        <p:strVal val="true"/>
                                      </p:to>
                                    </p:set>
                                    <p:animRot by="120000">
                                      <p:cBhvr>
                                        <p:cTn id="27" dur="100" fill="hold">
                                          <p:stCondLst>
                                            <p:cond delay="0"/>
                                          </p:stCondLst>
                                        </p:cTn>
                                        <p:tgtEl>
                                          <p:spTgt spid="35844"/>
                                        </p:tgtEl>
                                        <p:attrNameLst>
                                          <p:attrName>r</p:attrName>
                                        </p:attrNameLst>
                                      </p:cBhvr>
                                    </p:animRot>
                                    <p:animRot by="-240000">
                                      <p:cBhvr>
                                        <p:cTn id="28" dur="200" fill="hold">
                                          <p:stCondLst>
                                            <p:cond delay="200"/>
                                          </p:stCondLst>
                                        </p:cTn>
                                        <p:tgtEl>
                                          <p:spTgt spid="35844"/>
                                        </p:tgtEl>
                                        <p:attrNameLst>
                                          <p:attrName>r</p:attrName>
                                        </p:attrNameLst>
                                      </p:cBhvr>
                                    </p:animRot>
                                    <p:animRot by="240000">
                                      <p:cBhvr>
                                        <p:cTn id="29" dur="200" fill="hold">
                                          <p:stCondLst>
                                            <p:cond delay="400"/>
                                          </p:stCondLst>
                                        </p:cTn>
                                        <p:tgtEl>
                                          <p:spTgt spid="35844"/>
                                        </p:tgtEl>
                                        <p:attrNameLst>
                                          <p:attrName>r</p:attrName>
                                        </p:attrNameLst>
                                      </p:cBhvr>
                                    </p:animRot>
                                    <p:animRot by="-240000">
                                      <p:cBhvr>
                                        <p:cTn id="30" dur="200" fill="hold">
                                          <p:stCondLst>
                                            <p:cond delay="600"/>
                                          </p:stCondLst>
                                        </p:cTn>
                                        <p:tgtEl>
                                          <p:spTgt spid="35844"/>
                                        </p:tgtEl>
                                        <p:attrNameLst>
                                          <p:attrName>r</p:attrName>
                                        </p:attrNameLst>
                                      </p:cBhvr>
                                    </p:animRot>
                                    <p:animRot by="120000">
                                      <p:cBhvr>
                                        <p:cTn id="31" dur="200" fill="hold">
                                          <p:stCondLst>
                                            <p:cond delay="800"/>
                                          </p:stCondLst>
                                        </p:cTn>
                                        <p:tgtEl>
                                          <p:spTgt spid="35844"/>
                                        </p:tgtEl>
                                        <p:attrNameLst>
                                          <p:attrName>r</p:attrName>
                                        </p:attrNameLst>
                                      </p:cBhvr>
                                    </p:animRot>
                                  </p:childTnLst>
                                </p:cTn>
                              </p:par>
                            </p:childTnLst>
                          </p:cTn>
                        </p:par>
                        <p:par>
                          <p:cTn id="32" fill="hold" nodeType="afterGroup">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35843"/>
                                        </p:tgtEl>
                                        <p:attrNameLst>
                                          <p:attrName>style.visibility</p:attrName>
                                        </p:attrNameLst>
                                      </p:cBhvr>
                                      <p:to>
                                        <p:strVal val="visible"/>
                                      </p:to>
                                    </p:set>
                                    <p:animEffect transition="in" filter="dissolve">
                                      <p:cBhvr>
                                        <p:cTn id="35" dur="1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p:bldP spid="3584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Picture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 y="0"/>
            <a:ext cx="10134600" cy="7562850"/>
          </a:xfrm>
          <a:prstGeom prst="rect">
            <a:avLst/>
          </a:prstGeom>
          <a:noFill/>
          <a:ln w="9525">
            <a:noFill/>
            <a:miter lim="800000"/>
            <a:headEnd/>
            <a:tailEnd/>
          </a:ln>
        </p:spPr>
      </p:pic>
      <p:sp>
        <p:nvSpPr>
          <p:cNvPr id="6" name="AutoShape 3"/>
          <p:cNvSpPr>
            <a:spLocks noChangeArrowheads="1"/>
          </p:cNvSpPr>
          <p:nvPr/>
        </p:nvSpPr>
        <p:spPr bwMode="auto">
          <a:xfrm>
            <a:off x="533400" y="711200"/>
            <a:ext cx="7772400" cy="1524000"/>
          </a:xfrm>
          <a:prstGeom prst="flowChartAlternateProcess">
            <a:avLst/>
          </a:prstGeom>
          <a:gradFill rotWithShape="1">
            <a:gsLst>
              <a:gs pos="0">
                <a:srgbClr val="FFE103"/>
              </a:gs>
              <a:gs pos="100000">
                <a:srgbClr val="FFFFFF"/>
              </a:gs>
            </a:gsLst>
            <a:lin ang="0" scaled="1"/>
          </a:gradFill>
          <a:ln w="57150">
            <a:solidFill>
              <a:srgbClr val="FF0000"/>
            </a:solidFill>
            <a:miter lim="800000"/>
            <a:headEnd/>
            <a:tailEnd/>
          </a:ln>
        </p:spPr>
        <p:txBody>
          <a:bodyPr wrap="none" anchor="ctr"/>
          <a:lstStyle/>
          <a:p>
            <a:pPr algn="ctr">
              <a:spcBef>
                <a:spcPct val="50000"/>
              </a:spcBef>
            </a:pPr>
            <a:r>
              <a:rPr lang="en-US" altLang="vi-VN" sz="3600" b="1" dirty="0">
                <a:solidFill>
                  <a:srgbClr val="FF0000"/>
                </a:solidFill>
                <a:latin typeface="Times New Roman" pitchFamily="18" charset="0"/>
                <a:cs typeface="Times New Roman" pitchFamily="18" charset="0"/>
              </a:rPr>
              <a:t>BÀI HỌC ĐẾN ĐÂY LÀ KẾT THÚC</a:t>
            </a:r>
            <a:r>
              <a:rPr lang="en-GB" altLang="vi-VN" sz="3600" b="1" dirty="0">
                <a:solidFill>
                  <a:srgbClr val="FF0000"/>
                </a:solidFill>
                <a:latin typeface="Times New Roman" pitchFamily="18" charset="0"/>
                <a:cs typeface="Times New Roman" pitchFamily="18" charset="0"/>
              </a:rPr>
              <a:t> </a:t>
            </a:r>
          </a:p>
        </p:txBody>
      </p:sp>
      <p:sp>
        <p:nvSpPr>
          <p:cNvPr id="7" name="Text Box 5"/>
          <p:cNvSpPr txBox="1">
            <a:spLocks noChangeArrowheads="1"/>
          </p:cNvSpPr>
          <p:nvPr/>
        </p:nvSpPr>
        <p:spPr bwMode="auto">
          <a:xfrm>
            <a:off x="2971800" y="3657600"/>
            <a:ext cx="5715000" cy="2123658"/>
          </a:xfrm>
          <a:prstGeom prst="rect">
            <a:avLst/>
          </a:prstGeom>
          <a:noFill/>
          <a:ln w="9525">
            <a:noFill/>
            <a:miter lim="800000"/>
            <a:headEnd/>
            <a:tailEnd/>
          </a:ln>
        </p:spPr>
        <p:txBody>
          <a:bodyPr>
            <a:spAutoFit/>
          </a:bodyPr>
          <a:lstStyle/>
          <a:p>
            <a:pPr>
              <a:spcBef>
                <a:spcPct val="50000"/>
              </a:spcBef>
            </a:pPr>
            <a:r>
              <a:rPr lang="en-US" altLang="vi-VN" sz="4400" b="1" i="1" dirty="0" err="1" smtClean="0">
                <a:solidFill>
                  <a:srgbClr val="FF0000"/>
                </a:solidFill>
                <a:latin typeface="Times New Roman" pitchFamily="18" charset="0"/>
                <a:cs typeface="Times New Roman" pitchFamily="18" charset="0"/>
              </a:rPr>
              <a:t>Cám</a:t>
            </a:r>
            <a:r>
              <a:rPr lang="en-US" altLang="vi-VN" sz="4400" b="1" i="1" dirty="0" smtClean="0">
                <a:solidFill>
                  <a:srgbClr val="FF0000"/>
                </a:solidFill>
                <a:latin typeface="Times New Roman" pitchFamily="18" charset="0"/>
                <a:cs typeface="Times New Roman" pitchFamily="18" charset="0"/>
              </a:rPr>
              <a:t> </a:t>
            </a:r>
            <a:r>
              <a:rPr lang="en-US" altLang="vi-VN" sz="4400" b="1" i="1" dirty="0" err="1" smtClean="0">
                <a:solidFill>
                  <a:srgbClr val="FF0000"/>
                </a:solidFill>
                <a:latin typeface="Times New Roman" pitchFamily="18" charset="0"/>
                <a:cs typeface="Times New Roman" pitchFamily="18" charset="0"/>
              </a:rPr>
              <a:t>ơn</a:t>
            </a:r>
            <a:r>
              <a:rPr lang="en-US" altLang="vi-VN" sz="4400" b="1" i="1" dirty="0" smtClean="0">
                <a:solidFill>
                  <a:srgbClr val="FF0000"/>
                </a:solidFill>
                <a:latin typeface="Times New Roman" pitchFamily="18" charset="0"/>
                <a:cs typeface="Times New Roman" pitchFamily="18" charset="0"/>
              </a:rPr>
              <a:t> </a:t>
            </a:r>
            <a:r>
              <a:rPr lang="en-US" altLang="vi-VN" sz="4400" b="1" i="1" dirty="0" err="1" smtClean="0">
                <a:solidFill>
                  <a:srgbClr val="FF0000"/>
                </a:solidFill>
                <a:latin typeface="Times New Roman" pitchFamily="18" charset="0"/>
                <a:cs typeface="Times New Roman" pitchFamily="18" charset="0"/>
              </a:rPr>
              <a:t>các</a:t>
            </a:r>
            <a:r>
              <a:rPr lang="en-US" altLang="vi-VN" sz="4400" b="1" i="1" dirty="0" smtClean="0">
                <a:solidFill>
                  <a:srgbClr val="FF0000"/>
                </a:solidFill>
                <a:latin typeface="Times New Roman" pitchFamily="18" charset="0"/>
                <a:cs typeface="Times New Roman" pitchFamily="18" charset="0"/>
              </a:rPr>
              <a:t> </a:t>
            </a:r>
            <a:r>
              <a:rPr lang="en-US" altLang="vi-VN" sz="4400" b="1" i="1" dirty="0" err="1" smtClean="0">
                <a:solidFill>
                  <a:srgbClr val="FF0000"/>
                </a:solidFill>
                <a:latin typeface="Times New Roman" pitchFamily="18" charset="0"/>
                <a:cs typeface="Times New Roman" pitchFamily="18" charset="0"/>
              </a:rPr>
              <a:t>em</a:t>
            </a:r>
            <a:r>
              <a:rPr lang="en-US" altLang="vi-VN" sz="4400" b="1" i="1" dirty="0" smtClean="0">
                <a:solidFill>
                  <a:srgbClr val="FF0000"/>
                </a:solidFill>
                <a:latin typeface="Times New Roman" pitchFamily="18" charset="0"/>
                <a:cs typeface="Times New Roman" pitchFamily="18" charset="0"/>
              </a:rPr>
              <a:t>, </a:t>
            </a:r>
            <a:r>
              <a:rPr lang="en-US" altLang="vi-VN" sz="4400" b="1" i="1" dirty="0" err="1" smtClean="0">
                <a:solidFill>
                  <a:srgbClr val="FF0000"/>
                </a:solidFill>
                <a:latin typeface="Times New Roman" pitchFamily="18" charset="0"/>
                <a:cs typeface="Times New Roman" pitchFamily="18" charset="0"/>
              </a:rPr>
              <a:t>chúc</a:t>
            </a:r>
            <a:r>
              <a:rPr lang="en-US" altLang="vi-VN" sz="4400" b="1" i="1" dirty="0" smtClean="0">
                <a:solidFill>
                  <a:srgbClr val="FF0000"/>
                </a:solidFill>
                <a:latin typeface="Times New Roman" pitchFamily="18" charset="0"/>
                <a:cs typeface="Times New Roman" pitchFamily="18" charset="0"/>
              </a:rPr>
              <a:t> </a:t>
            </a:r>
            <a:r>
              <a:rPr lang="en-US" altLang="vi-VN" sz="4400" b="1" i="1" dirty="0" err="1">
                <a:solidFill>
                  <a:srgbClr val="FF0000"/>
                </a:solidFill>
                <a:latin typeface="Times New Roman" pitchFamily="18" charset="0"/>
                <a:cs typeface="Times New Roman" pitchFamily="18" charset="0"/>
              </a:rPr>
              <a:t>các</a:t>
            </a:r>
            <a:r>
              <a:rPr lang="en-US" altLang="vi-VN" sz="4400" b="1" i="1" dirty="0">
                <a:solidFill>
                  <a:srgbClr val="FF0000"/>
                </a:solidFill>
                <a:latin typeface="Times New Roman" pitchFamily="18" charset="0"/>
                <a:cs typeface="Times New Roman" pitchFamily="18" charset="0"/>
              </a:rPr>
              <a:t> </a:t>
            </a:r>
            <a:r>
              <a:rPr lang="en-US" altLang="vi-VN" sz="4400" b="1" i="1" dirty="0" err="1">
                <a:solidFill>
                  <a:srgbClr val="FF0000"/>
                </a:solidFill>
                <a:latin typeface="Times New Roman" pitchFamily="18" charset="0"/>
                <a:cs typeface="Times New Roman" pitchFamily="18" charset="0"/>
              </a:rPr>
              <a:t>em</a:t>
            </a:r>
            <a:r>
              <a:rPr lang="en-US" altLang="vi-VN" sz="4400" b="1" i="1" dirty="0">
                <a:solidFill>
                  <a:srgbClr val="FF0000"/>
                </a:solidFill>
                <a:latin typeface="Times New Roman" pitchFamily="18" charset="0"/>
                <a:cs typeface="Times New Roman" pitchFamily="18" charset="0"/>
              </a:rPr>
              <a:t> </a:t>
            </a:r>
            <a:r>
              <a:rPr lang="en-US" altLang="vi-VN" sz="4400" b="1" i="1" dirty="0" err="1">
                <a:solidFill>
                  <a:srgbClr val="FF0000"/>
                </a:solidFill>
                <a:latin typeface="Times New Roman" pitchFamily="18" charset="0"/>
                <a:cs typeface="Times New Roman" pitchFamily="18" charset="0"/>
              </a:rPr>
              <a:t>chăm</a:t>
            </a:r>
            <a:r>
              <a:rPr lang="en-US" altLang="vi-VN" sz="4400" b="1" i="1" dirty="0">
                <a:solidFill>
                  <a:srgbClr val="FF0000"/>
                </a:solidFill>
                <a:latin typeface="Times New Roman" pitchFamily="18" charset="0"/>
                <a:cs typeface="Times New Roman" pitchFamily="18" charset="0"/>
              </a:rPr>
              <a:t> </a:t>
            </a:r>
            <a:r>
              <a:rPr lang="en-US" altLang="vi-VN" sz="4400" b="1" i="1" dirty="0" err="1">
                <a:solidFill>
                  <a:srgbClr val="FF0000"/>
                </a:solidFill>
                <a:latin typeface="Times New Roman" pitchFamily="18" charset="0"/>
                <a:cs typeface="Times New Roman" pitchFamily="18" charset="0"/>
              </a:rPr>
              <a:t>ngoan</a:t>
            </a:r>
            <a:r>
              <a:rPr lang="en-US" altLang="vi-VN" sz="4400" b="1" i="1" dirty="0">
                <a:solidFill>
                  <a:srgbClr val="FF0000"/>
                </a:solidFill>
                <a:latin typeface="Times New Roman" pitchFamily="18" charset="0"/>
                <a:cs typeface="Times New Roman" pitchFamily="18" charset="0"/>
              </a:rPr>
              <a:t> </a:t>
            </a:r>
            <a:r>
              <a:rPr lang="en-US" altLang="vi-VN" sz="4400" b="1" i="1" dirty="0" err="1">
                <a:solidFill>
                  <a:srgbClr val="FF0000"/>
                </a:solidFill>
                <a:latin typeface="Times New Roman" pitchFamily="18" charset="0"/>
                <a:cs typeface="Times New Roman" pitchFamily="18" charset="0"/>
              </a:rPr>
              <a:t>học</a:t>
            </a:r>
            <a:r>
              <a:rPr lang="en-US" altLang="vi-VN" sz="4400" b="1" i="1" dirty="0">
                <a:solidFill>
                  <a:srgbClr val="FF0000"/>
                </a:solidFill>
                <a:latin typeface="Times New Roman" pitchFamily="18" charset="0"/>
                <a:cs typeface="Times New Roman" pitchFamily="18" charset="0"/>
              </a:rPr>
              <a:t> </a:t>
            </a:r>
            <a:r>
              <a:rPr lang="en-US" altLang="vi-VN" sz="4400" b="1" i="1" dirty="0" err="1">
                <a:solidFill>
                  <a:srgbClr val="FF0000"/>
                </a:solidFill>
                <a:latin typeface="Times New Roman" pitchFamily="18" charset="0"/>
                <a:cs typeface="Times New Roman" pitchFamily="18" charset="0"/>
              </a:rPr>
              <a:t>giỏi</a:t>
            </a:r>
            <a:r>
              <a:rPr lang="en-US" altLang="vi-VN" sz="4400" b="1" i="1" dirty="0">
                <a:solidFill>
                  <a:srgbClr val="FF0000"/>
                </a:solidFill>
                <a:latin typeface="Times New Roman" pitchFamily="18" charset="0"/>
                <a:cs typeface="Times New Roman" pitchFamily="18" charset="0"/>
              </a:rPr>
              <a:t>. </a:t>
            </a:r>
          </a:p>
        </p:txBody>
      </p:sp>
      <p:pic>
        <p:nvPicPr>
          <p:cNvPr id="19461" name="Picture 6" descr="Chim"/>
          <p:cNvPicPr>
            <a:picLocks noChangeAspect="1" noChangeArrowheads="1" noCrop="1"/>
          </p:cNvPicPr>
          <p:nvPr/>
        </p:nvPicPr>
        <p:blipFill>
          <a:blip r:embed="rId4"/>
          <a:srcRect/>
          <a:stretch>
            <a:fillRect/>
          </a:stretch>
        </p:blipFill>
        <p:spPr bwMode="auto">
          <a:xfrm rot="5895687">
            <a:off x="1412082" y="2778918"/>
            <a:ext cx="1441450" cy="1065213"/>
          </a:xfrm>
          <a:prstGeom prst="rect">
            <a:avLst/>
          </a:prstGeom>
          <a:noFill/>
          <a:ln w="9525">
            <a:noFill/>
            <a:miter lim="800000"/>
            <a:headEnd/>
            <a:tailEnd/>
          </a:ln>
        </p:spPr>
      </p:pic>
      <p:grpSp>
        <p:nvGrpSpPr>
          <p:cNvPr id="2" name="Group 7"/>
          <p:cNvGrpSpPr>
            <a:grpSpLocks/>
          </p:cNvGrpSpPr>
          <p:nvPr/>
        </p:nvGrpSpPr>
        <p:grpSpPr bwMode="auto">
          <a:xfrm rot="373000">
            <a:off x="0" y="1828800"/>
            <a:ext cx="2840038" cy="2227263"/>
            <a:chOff x="2928" y="384"/>
            <a:chExt cx="1789" cy="1403"/>
          </a:xfrm>
        </p:grpSpPr>
        <p:sp>
          <p:nvSpPr>
            <p:cNvPr id="19918" name="Oval 8"/>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919" name="Oval 9"/>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920" name="Freeform 10"/>
            <p:cNvSpPr>
              <a:spLocks/>
            </p:cNvSpPr>
            <p:nvPr/>
          </p:nvSpPr>
          <p:spPr bwMode="hidden">
            <a:xfrm rot="2711884">
              <a:off x="3847" y="1097"/>
              <a:ext cx="556"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21" name="Freeform 11"/>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22" name="Freeform 12"/>
            <p:cNvSpPr>
              <a:spLocks/>
            </p:cNvSpPr>
            <p:nvPr/>
          </p:nvSpPr>
          <p:spPr bwMode="hidden">
            <a:xfrm rot="2104081">
              <a:off x="3878" y="1028"/>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23" name="Freeform 13"/>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24" name="Freeform 14"/>
            <p:cNvSpPr>
              <a:spLocks/>
            </p:cNvSpPr>
            <p:nvPr/>
          </p:nvSpPr>
          <p:spPr bwMode="hidden">
            <a:xfrm rot="1582915">
              <a:off x="3888" y="967"/>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25" name="Freeform 15"/>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26" name="Freeform 16"/>
            <p:cNvSpPr>
              <a:spLocks/>
            </p:cNvSpPr>
            <p:nvPr/>
          </p:nvSpPr>
          <p:spPr bwMode="hidden">
            <a:xfrm rot="1080363">
              <a:off x="3897" y="903"/>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27" name="Freeform 17"/>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28" name="Freeform 18"/>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29" name="Freeform 19"/>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30" name="Freeform 20"/>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31" name="Freeform 21"/>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32" name="Freeform 22"/>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33" name="Freeform 23"/>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34" name="Freeform 24"/>
            <p:cNvSpPr>
              <a:spLocks/>
            </p:cNvSpPr>
            <p:nvPr/>
          </p:nvSpPr>
          <p:spPr bwMode="hidden">
            <a:xfrm rot="18888116" flipH="1">
              <a:off x="3235" y="1137"/>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35" name="Freeform 25"/>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36" name="Freeform 26"/>
            <p:cNvSpPr>
              <a:spLocks/>
            </p:cNvSpPr>
            <p:nvPr/>
          </p:nvSpPr>
          <p:spPr bwMode="hidden">
            <a:xfrm rot="19495919" flipH="1">
              <a:off x="3160" y="1085"/>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37" name="Freeform 27"/>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38" name="Freeform 28"/>
            <p:cNvSpPr>
              <a:spLocks/>
            </p:cNvSpPr>
            <p:nvPr/>
          </p:nvSpPr>
          <p:spPr bwMode="hidden">
            <a:xfrm rot="20017085" flipH="1">
              <a:off x="3175" y="1025"/>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39" name="Freeform 29"/>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40" name="Freeform 30"/>
            <p:cNvSpPr>
              <a:spLocks/>
            </p:cNvSpPr>
            <p:nvPr/>
          </p:nvSpPr>
          <p:spPr bwMode="hidden">
            <a:xfrm rot="20519637" flipH="1">
              <a:off x="3185" y="961"/>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41" name="Freeform 31"/>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42" name="Freeform 32"/>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43" name="Freeform 33"/>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44" name="Freeform 34"/>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45" name="Freeform 35"/>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46" name="Freeform 36"/>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47" name="Freeform 37"/>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48" name="Freeform 38"/>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49" name="Freeform 39"/>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50" name="Freeform 40"/>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51" name="Freeform 41"/>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52" name="Freeform 42"/>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53" name="Freeform 43"/>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54" name="Freeform 44"/>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55" name="Freeform 45"/>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56" name="Freeform 46"/>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57" name="Freeform 47"/>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58" name="Freeform 48"/>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59" name="Freeform 49"/>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60" name="Freeform 50"/>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61" name="Freeform 51"/>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62" name="Freeform 52"/>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63" name="Freeform 53"/>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964" name="Freeform 54"/>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65" name="Freeform 55"/>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66" name="Freeform 56"/>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67" name="Freeform 57"/>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68" name="Freeform 58"/>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69" name="Freeform 59"/>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970" name="Freeform 60"/>
            <p:cNvSpPr>
              <a:spLocks/>
            </p:cNvSpPr>
            <p:nvPr/>
          </p:nvSpPr>
          <p:spPr bwMode="hidden">
            <a:xfrm rot="18335692" flipH="1">
              <a:off x="3278" y="1175"/>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71" name="Freeform 61"/>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72" name="Freeform 62"/>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73" name="Freeform 63"/>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74" name="Freeform 64"/>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975" name="Freeform 65"/>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76" name="Freeform 66"/>
            <p:cNvSpPr>
              <a:spLocks/>
            </p:cNvSpPr>
            <p:nvPr/>
          </p:nvSpPr>
          <p:spPr bwMode="hidden">
            <a:xfrm rot="3144576">
              <a:off x="3801" y="1158"/>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77" name="Freeform 67"/>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78" name="Freeform 68"/>
            <p:cNvSpPr>
              <a:spLocks/>
            </p:cNvSpPr>
            <p:nvPr/>
          </p:nvSpPr>
          <p:spPr bwMode="hidden">
            <a:xfrm rot="3745735">
              <a:off x="3762" y="1196"/>
              <a:ext cx="533" cy="9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79" name="Freeform 69"/>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80" name="Freeform 70"/>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81" name="Freeform 71"/>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82" name="Freeform 72"/>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983" name="Freeform 73"/>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84" name="Freeform 74"/>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19985" name="Freeform 75"/>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986" name="Freeform 76"/>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987" name="Arc 77"/>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19988" name="Arc 78"/>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19989" name="Arc 79"/>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19990" name="Arc 80"/>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19991" name="Arc 81"/>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19992" name="Arc 82"/>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19993" name="Arc 83"/>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19994" name="Arc 84"/>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19995" name="Freeform 85"/>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996" name="Freeform 86"/>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997" name="Arc 87"/>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19998" name="Arc 88"/>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19999" name="Arc 89"/>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20000" name="Freeform 90"/>
            <p:cNvSpPr>
              <a:spLocks/>
            </p:cNvSpPr>
            <p:nvPr/>
          </p:nvSpPr>
          <p:spPr bwMode="hidden">
            <a:xfrm flipH="1">
              <a:off x="3086" y="1193"/>
              <a:ext cx="351" cy="49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0001" name="Freeform 91"/>
            <p:cNvSpPr>
              <a:spLocks/>
            </p:cNvSpPr>
            <p:nvPr/>
          </p:nvSpPr>
          <p:spPr bwMode="hidden">
            <a:xfrm flipH="1">
              <a:off x="3251" y="673"/>
              <a:ext cx="22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0002" name="Freeform 92"/>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0003" name="Freeform 93"/>
            <p:cNvSpPr>
              <a:spLocks/>
            </p:cNvSpPr>
            <p:nvPr/>
          </p:nvSpPr>
          <p:spPr bwMode="hidden">
            <a:xfrm>
              <a:off x="4351" y="1121"/>
              <a:ext cx="326" cy="51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0004" name="Freeform 94"/>
            <p:cNvSpPr>
              <a:spLocks/>
            </p:cNvSpPr>
            <p:nvPr/>
          </p:nvSpPr>
          <p:spPr bwMode="hidden">
            <a:xfrm>
              <a:off x="4182" y="859"/>
              <a:ext cx="490" cy="345"/>
            </a:xfrm>
            <a:custGeom>
              <a:avLst/>
              <a:gdLst>
                <a:gd name="T0" fmla="*/ 0 w 776"/>
                <a:gd name="T1" fmla="*/ 0 h 2368"/>
                <a:gd name="T2" fmla="*/ 2 w 776"/>
                <a:gd name="T3" fmla="*/ 0 h 2368"/>
                <a:gd name="T4" fmla="*/ 1 w 776"/>
                <a:gd name="T5" fmla="*/ 0 h 2368"/>
                <a:gd name="T6" fmla="*/ 2 w 776"/>
                <a:gd name="T7" fmla="*/ 0 h 2368"/>
                <a:gd name="T8" fmla="*/ 1 w 776"/>
                <a:gd name="T9" fmla="*/ 0 h 2368"/>
                <a:gd name="T10" fmla="*/ 3 w 776"/>
                <a:gd name="T11" fmla="*/ 0 h 2368"/>
                <a:gd name="T12" fmla="*/ 2 w 776"/>
                <a:gd name="T13" fmla="*/ 0 h 2368"/>
                <a:gd name="T14" fmla="*/ 3 w 776"/>
                <a:gd name="T15" fmla="*/ 0 h 2368"/>
                <a:gd name="T16" fmla="*/ 3 w 776"/>
                <a:gd name="T17" fmla="*/ 0 h 2368"/>
                <a:gd name="T18" fmla="*/ 3 w 776"/>
                <a:gd name="T19" fmla="*/ 0 h 2368"/>
                <a:gd name="T20" fmla="*/ 3 w 776"/>
                <a:gd name="T21" fmla="*/ 0 h 2368"/>
                <a:gd name="T22" fmla="*/ 4 w 776"/>
                <a:gd name="T23" fmla="*/ 0 h 2368"/>
                <a:gd name="T24" fmla="*/ 4 w 776"/>
                <a:gd name="T25" fmla="*/ 0 h 2368"/>
                <a:gd name="T26" fmla="*/ 4 w 776"/>
                <a:gd name="T27" fmla="*/ 0 h 2368"/>
                <a:gd name="T28" fmla="*/ 4 w 776"/>
                <a:gd name="T29" fmla="*/ 0 h 2368"/>
                <a:gd name="T30" fmla="*/ 4 w 776"/>
                <a:gd name="T31" fmla="*/ 0 h 2368"/>
                <a:gd name="T32" fmla="*/ 4 w 776"/>
                <a:gd name="T33" fmla="*/ 0 h 2368"/>
                <a:gd name="T34" fmla="*/ 4 w 776"/>
                <a:gd name="T35" fmla="*/ 0 h 2368"/>
                <a:gd name="T36" fmla="*/ 4 w 776"/>
                <a:gd name="T37" fmla="*/ 0 h 2368"/>
                <a:gd name="T38" fmla="*/ 5 w 776"/>
                <a:gd name="T39" fmla="*/ 0 h 2368"/>
                <a:gd name="T40" fmla="*/ 4 w 776"/>
                <a:gd name="T41" fmla="*/ 0 h 2368"/>
                <a:gd name="T42" fmla="*/ 5 w 776"/>
                <a:gd name="T43" fmla="*/ 0 h 2368"/>
                <a:gd name="T44" fmla="*/ 4 w 776"/>
                <a:gd name="T45" fmla="*/ 0 h 2368"/>
                <a:gd name="T46" fmla="*/ 5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0005" name="Freeform 95"/>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0006" name="Freeform 96"/>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0007" name="Freeform 97"/>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3" name="Group 98"/>
          <p:cNvGrpSpPr>
            <a:grpSpLocks/>
          </p:cNvGrpSpPr>
          <p:nvPr/>
        </p:nvGrpSpPr>
        <p:grpSpPr bwMode="auto">
          <a:xfrm rot="373000">
            <a:off x="-609600" y="2057400"/>
            <a:ext cx="2840038" cy="2227263"/>
            <a:chOff x="2928" y="384"/>
            <a:chExt cx="1789" cy="1403"/>
          </a:xfrm>
        </p:grpSpPr>
        <p:sp>
          <p:nvSpPr>
            <p:cNvPr id="19828" name="Oval 99"/>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829" name="Oval 100"/>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830" name="Freeform 101"/>
            <p:cNvSpPr>
              <a:spLocks/>
            </p:cNvSpPr>
            <p:nvPr/>
          </p:nvSpPr>
          <p:spPr bwMode="hidden">
            <a:xfrm rot="2711884">
              <a:off x="3847" y="1097"/>
              <a:ext cx="556"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31" name="Freeform 102"/>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32" name="Freeform 103"/>
            <p:cNvSpPr>
              <a:spLocks/>
            </p:cNvSpPr>
            <p:nvPr/>
          </p:nvSpPr>
          <p:spPr bwMode="hidden">
            <a:xfrm rot="2104081">
              <a:off x="3878" y="1028"/>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33" name="Freeform 104"/>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34" name="Freeform 105"/>
            <p:cNvSpPr>
              <a:spLocks/>
            </p:cNvSpPr>
            <p:nvPr/>
          </p:nvSpPr>
          <p:spPr bwMode="hidden">
            <a:xfrm rot="1582915">
              <a:off x="3888" y="967"/>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35" name="Freeform 106"/>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36" name="Freeform 107"/>
            <p:cNvSpPr>
              <a:spLocks/>
            </p:cNvSpPr>
            <p:nvPr/>
          </p:nvSpPr>
          <p:spPr bwMode="hidden">
            <a:xfrm rot="1080363">
              <a:off x="3897" y="903"/>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37" name="Freeform 108"/>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38" name="Freeform 109"/>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39" name="Freeform 110"/>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40" name="Freeform 111"/>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41" name="Freeform 112"/>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42" name="Freeform 113"/>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43" name="Freeform 114"/>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44" name="Freeform 115"/>
            <p:cNvSpPr>
              <a:spLocks/>
            </p:cNvSpPr>
            <p:nvPr/>
          </p:nvSpPr>
          <p:spPr bwMode="hidden">
            <a:xfrm rot="18888116" flipH="1">
              <a:off x="3235" y="1137"/>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45" name="Freeform 116"/>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46" name="Freeform 117"/>
            <p:cNvSpPr>
              <a:spLocks/>
            </p:cNvSpPr>
            <p:nvPr/>
          </p:nvSpPr>
          <p:spPr bwMode="hidden">
            <a:xfrm rot="19495919" flipH="1">
              <a:off x="3160" y="1085"/>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47" name="Freeform 118"/>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48" name="Freeform 119"/>
            <p:cNvSpPr>
              <a:spLocks/>
            </p:cNvSpPr>
            <p:nvPr/>
          </p:nvSpPr>
          <p:spPr bwMode="hidden">
            <a:xfrm rot="20017085" flipH="1">
              <a:off x="3175" y="1025"/>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49" name="Freeform 120"/>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50" name="Freeform 121"/>
            <p:cNvSpPr>
              <a:spLocks/>
            </p:cNvSpPr>
            <p:nvPr/>
          </p:nvSpPr>
          <p:spPr bwMode="hidden">
            <a:xfrm rot="20519637" flipH="1">
              <a:off x="3185" y="961"/>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51" name="Freeform 122"/>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52" name="Freeform 123"/>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53" name="Freeform 124"/>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54" name="Freeform 125"/>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55" name="Freeform 126"/>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56" name="Freeform 127"/>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57" name="Freeform 128"/>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58" name="Freeform 129"/>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59" name="Freeform 130"/>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60" name="Freeform 131"/>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61" name="Freeform 132"/>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62" name="Freeform 133"/>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63" name="Freeform 134"/>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64" name="Freeform 135"/>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65" name="Freeform 136"/>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66" name="Freeform 137"/>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67" name="Freeform 138"/>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68" name="Freeform 139"/>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69" name="Freeform 140"/>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70" name="Freeform 141"/>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71" name="Freeform 142"/>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72" name="Freeform 143"/>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73" name="Freeform 144"/>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874" name="Freeform 145"/>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75" name="Freeform 146"/>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76" name="Freeform 147"/>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77" name="Freeform 148"/>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78" name="Freeform 149"/>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79" name="Freeform 150"/>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880" name="Freeform 151"/>
            <p:cNvSpPr>
              <a:spLocks/>
            </p:cNvSpPr>
            <p:nvPr/>
          </p:nvSpPr>
          <p:spPr bwMode="hidden">
            <a:xfrm rot="18335692" flipH="1">
              <a:off x="3278" y="1175"/>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81" name="Freeform 152"/>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82" name="Freeform 153"/>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83" name="Freeform 154"/>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84" name="Freeform 155"/>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885" name="Freeform 156"/>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86" name="Freeform 157"/>
            <p:cNvSpPr>
              <a:spLocks/>
            </p:cNvSpPr>
            <p:nvPr/>
          </p:nvSpPr>
          <p:spPr bwMode="hidden">
            <a:xfrm rot="3144576">
              <a:off x="3801" y="1158"/>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87" name="Freeform 158"/>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88" name="Freeform 159"/>
            <p:cNvSpPr>
              <a:spLocks/>
            </p:cNvSpPr>
            <p:nvPr/>
          </p:nvSpPr>
          <p:spPr bwMode="hidden">
            <a:xfrm rot="3745735">
              <a:off x="3762" y="1196"/>
              <a:ext cx="533" cy="9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89" name="Freeform 160"/>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90" name="Freeform 161"/>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91" name="Freeform 162"/>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92" name="Freeform 163"/>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93" name="Freeform 164"/>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94" name="Freeform 165"/>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19895" name="Freeform 166"/>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96" name="Freeform 167"/>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897" name="Arc 168"/>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19898" name="Arc 169"/>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19899" name="Arc 170"/>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19900" name="Arc 171"/>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19901" name="Arc 172"/>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19902" name="Arc 173"/>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19903" name="Arc 174"/>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19904" name="Arc 175"/>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19905" name="Freeform 176"/>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906" name="Freeform 177"/>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907" name="Arc 178"/>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19908" name="Arc 179"/>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19909" name="Arc 180"/>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19910" name="Freeform 181"/>
            <p:cNvSpPr>
              <a:spLocks/>
            </p:cNvSpPr>
            <p:nvPr/>
          </p:nvSpPr>
          <p:spPr bwMode="hidden">
            <a:xfrm flipH="1">
              <a:off x="3086" y="1193"/>
              <a:ext cx="351" cy="49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911" name="Freeform 182"/>
            <p:cNvSpPr>
              <a:spLocks/>
            </p:cNvSpPr>
            <p:nvPr/>
          </p:nvSpPr>
          <p:spPr bwMode="hidden">
            <a:xfrm flipH="1">
              <a:off x="3251" y="673"/>
              <a:ext cx="22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912" name="Freeform 183"/>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913" name="Freeform 184"/>
            <p:cNvSpPr>
              <a:spLocks/>
            </p:cNvSpPr>
            <p:nvPr/>
          </p:nvSpPr>
          <p:spPr bwMode="hidden">
            <a:xfrm>
              <a:off x="4351" y="1121"/>
              <a:ext cx="326" cy="51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914" name="Freeform 185"/>
            <p:cNvSpPr>
              <a:spLocks/>
            </p:cNvSpPr>
            <p:nvPr/>
          </p:nvSpPr>
          <p:spPr bwMode="hidden">
            <a:xfrm>
              <a:off x="4182" y="859"/>
              <a:ext cx="490" cy="345"/>
            </a:xfrm>
            <a:custGeom>
              <a:avLst/>
              <a:gdLst>
                <a:gd name="T0" fmla="*/ 0 w 776"/>
                <a:gd name="T1" fmla="*/ 0 h 2368"/>
                <a:gd name="T2" fmla="*/ 2 w 776"/>
                <a:gd name="T3" fmla="*/ 0 h 2368"/>
                <a:gd name="T4" fmla="*/ 1 w 776"/>
                <a:gd name="T5" fmla="*/ 0 h 2368"/>
                <a:gd name="T6" fmla="*/ 2 w 776"/>
                <a:gd name="T7" fmla="*/ 0 h 2368"/>
                <a:gd name="T8" fmla="*/ 1 w 776"/>
                <a:gd name="T9" fmla="*/ 0 h 2368"/>
                <a:gd name="T10" fmla="*/ 3 w 776"/>
                <a:gd name="T11" fmla="*/ 0 h 2368"/>
                <a:gd name="T12" fmla="*/ 2 w 776"/>
                <a:gd name="T13" fmla="*/ 0 h 2368"/>
                <a:gd name="T14" fmla="*/ 3 w 776"/>
                <a:gd name="T15" fmla="*/ 0 h 2368"/>
                <a:gd name="T16" fmla="*/ 3 w 776"/>
                <a:gd name="T17" fmla="*/ 0 h 2368"/>
                <a:gd name="T18" fmla="*/ 3 w 776"/>
                <a:gd name="T19" fmla="*/ 0 h 2368"/>
                <a:gd name="T20" fmla="*/ 3 w 776"/>
                <a:gd name="T21" fmla="*/ 0 h 2368"/>
                <a:gd name="T22" fmla="*/ 4 w 776"/>
                <a:gd name="T23" fmla="*/ 0 h 2368"/>
                <a:gd name="T24" fmla="*/ 4 w 776"/>
                <a:gd name="T25" fmla="*/ 0 h 2368"/>
                <a:gd name="T26" fmla="*/ 4 w 776"/>
                <a:gd name="T27" fmla="*/ 0 h 2368"/>
                <a:gd name="T28" fmla="*/ 4 w 776"/>
                <a:gd name="T29" fmla="*/ 0 h 2368"/>
                <a:gd name="T30" fmla="*/ 4 w 776"/>
                <a:gd name="T31" fmla="*/ 0 h 2368"/>
                <a:gd name="T32" fmla="*/ 4 w 776"/>
                <a:gd name="T33" fmla="*/ 0 h 2368"/>
                <a:gd name="T34" fmla="*/ 4 w 776"/>
                <a:gd name="T35" fmla="*/ 0 h 2368"/>
                <a:gd name="T36" fmla="*/ 4 w 776"/>
                <a:gd name="T37" fmla="*/ 0 h 2368"/>
                <a:gd name="T38" fmla="*/ 5 w 776"/>
                <a:gd name="T39" fmla="*/ 0 h 2368"/>
                <a:gd name="T40" fmla="*/ 4 w 776"/>
                <a:gd name="T41" fmla="*/ 0 h 2368"/>
                <a:gd name="T42" fmla="*/ 5 w 776"/>
                <a:gd name="T43" fmla="*/ 0 h 2368"/>
                <a:gd name="T44" fmla="*/ 4 w 776"/>
                <a:gd name="T45" fmla="*/ 0 h 2368"/>
                <a:gd name="T46" fmla="*/ 5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915" name="Freeform 186"/>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916" name="Freeform 187"/>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917" name="Freeform 188"/>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4" name="Group 189"/>
          <p:cNvGrpSpPr>
            <a:grpSpLocks/>
          </p:cNvGrpSpPr>
          <p:nvPr/>
        </p:nvGrpSpPr>
        <p:grpSpPr bwMode="auto">
          <a:xfrm rot="373000">
            <a:off x="381000" y="2362200"/>
            <a:ext cx="2840038" cy="2227263"/>
            <a:chOff x="2928" y="384"/>
            <a:chExt cx="1789" cy="1403"/>
          </a:xfrm>
        </p:grpSpPr>
        <p:sp>
          <p:nvSpPr>
            <p:cNvPr id="19738" name="Oval 190"/>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739" name="Oval 191"/>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740" name="Freeform 192"/>
            <p:cNvSpPr>
              <a:spLocks/>
            </p:cNvSpPr>
            <p:nvPr/>
          </p:nvSpPr>
          <p:spPr bwMode="hidden">
            <a:xfrm rot="2711884">
              <a:off x="3847" y="1097"/>
              <a:ext cx="556"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41" name="Freeform 193"/>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42" name="Freeform 194"/>
            <p:cNvSpPr>
              <a:spLocks/>
            </p:cNvSpPr>
            <p:nvPr/>
          </p:nvSpPr>
          <p:spPr bwMode="hidden">
            <a:xfrm rot="2104081">
              <a:off x="3878" y="1028"/>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43" name="Freeform 195"/>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44" name="Freeform 196"/>
            <p:cNvSpPr>
              <a:spLocks/>
            </p:cNvSpPr>
            <p:nvPr/>
          </p:nvSpPr>
          <p:spPr bwMode="hidden">
            <a:xfrm rot="1582915">
              <a:off x="3888" y="967"/>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45" name="Freeform 197"/>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46" name="Freeform 198"/>
            <p:cNvSpPr>
              <a:spLocks/>
            </p:cNvSpPr>
            <p:nvPr/>
          </p:nvSpPr>
          <p:spPr bwMode="hidden">
            <a:xfrm rot="1080363">
              <a:off x="3897" y="903"/>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47" name="Freeform 199"/>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48" name="Freeform 200"/>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49" name="Freeform 201"/>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50" name="Freeform 202"/>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51" name="Freeform 203"/>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52" name="Freeform 204"/>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53" name="Freeform 205"/>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54" name="Freeform 206"/>
            <p:cNvSpPr>
              <a:spLocks/>
            </p:cNvSpPr>
            <p:nvPr/>
          </p:nvSpPr>
          <p:spPr bwMode="hidden">
            <a:xfrm rot="18888116" flipH="1">
              <a:off x="3235" y="1137"/>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55" name="Freeform 207"/>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56" name="Freeform 208"/>
            <p:cNvSpPr>
              <a:spLocks/>
            </p:cNvSpPr>
            <p:nvPr/>
          </p:nvSpPr>
          <p:spPr bwMode="hidden">
            <a:xfrm rot="19495919" flipH="1">
              <a:off x="3160" y="1085"/>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57" name="Freeform 209"/>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58" name="Freeform 210"/>
            <p:cNvSpPr>
              <a:spLocks/>
            </p:cNvSpPr>
            <p:nvPr/>
          </p:nvSpPr>
          <p:spPr bwMode="hidden">
            <a:xfrm rot="20017085" flipH="1">
              <a:off x="3175" y="1025"/>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59" name="Freeform 211"/>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60" name="Freeform 212"/>
            <p:cNvSpPr>
              <a:spLocks/>
            </p:cNvSpPr>
            <p:nvPr/>
          </p:nvSpPr>
          <p:spPr bwMode="hidden">
            <a:xfrm rot="20519637" flipH="1">
              <a:off x="3185" y="961"/>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61" name="Freeform 213"/>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62" name="Freeform 214"/>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63" name="Freeform 215"/>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64" name="Freeform 216"/>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65" name="Freeform 217"/>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66" name="Freeform 218"/>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67" name="Freeform 219"/>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68" name="Freeform 220"/>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69" name="Freeform 221"/>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70" name="Freeform 222"/>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71" name="Freeform 223"/>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72" name="Freeform 224"/>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73" name="Freeform 225"/>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74" name="Freeform 226"/>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75" name="Freeform 227"/>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76" name="Freeform 228"/>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77" name="Freeform 229"/>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78" name="Freeform 230"/>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79" name="Freeform 231"/>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80" name="Freeform 232"/>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81" name="Freeform 233"/>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82" name="Freeform 234"/>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83" name="Freeform 235"/>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784" name="Freeform 236"/>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85" name="Freeform 237"/>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86" name="Freeform 238"/>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87" name="Freeform 239"/>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88" name="Freeform 240"/>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89" name="Freeform 241"/>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90" name="Freeform 242"/>
            <p:cNvSpPr>
              <a:spLocks/>
            </p:cNvSpPr>
            <p:nvPr/>
          </p:nvSpPr>
          <p:spPr bwMode="hidden">
            <a:xfrm rot="18335692" flipH="1">
              <a:off x="3278" y="1175"/>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91" name="Freeform 243"/>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92" name="Freeform 244"/>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93" name="Freeform 245"/>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94" name="Freeform 246"/>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95" name="Freeform 247"/>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96" name="Freeform 248"/>
            <p:cNvSpPr>
              <a:spLocks/>
            </p:cNvSpPr>
            <p:nvPr/>
          </p:nvSpPr>
          <p:spPr bwMode="hidden">
            <a:xfrm rot="3144576">
              <a:off x="3801" y="1158"/>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97" name="Freeform 249"/>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98" name="Freeform 250"/>
            <p:cNvSpPr>
              <a:spLocks/>
            </p:cNvSpPr>
            <p:nvPr/>
          </p:nvSpPr>
          <p:spPr bwMode="hidden">
            <a:xfrm rot="3745735">
              <a:off x="3762" y="1196"/>
              <a:ext cx="533" cy="9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99" name="Freeform 251"/>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00" name="Freeform 252"/>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01" name="Freeform 253"/>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02" name="Freeform 254"/>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803" name="Freeform 255"/>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04" name="Freeform 256"/>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19805" name="Freeform 257"/>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806" name="Freeform 258"/>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807" name="Arc 259"/>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19808" name="Arc 260"/>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19809" name="Arc 261"/>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19810" name="Arc 262"/>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19811" name="Arc 263"/>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19812" name="Arc 264"/>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19813" name="Arc 265"/>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19814" name="Arc 266"/>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19815" name="Freeform 267"/>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816" name="Freeform 268"/>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817" name="Arc 269"/>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19818" name="Arc 270"/>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19819" name="Arc 271"/>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19820" name="Freeform 272"/>
            <p:cNvSpPr>
              <a:spLocks/>
            </p:cNvSpPr>
            <p:nvPr/>
          </p:nvSpPr>
          <p:spPr bwMode="hidden">
            <a:xfrm flipH="1">
              <a:off x="3086" y="1193"/>
              <a:ext cx="351" cy="49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821" name="Freeform 273"/>
            <p:cNvSpPr>
              <a:spLocks/>
            </p:cNvSpPr>
            <p:nvPr/>
          </p:nvSpPr>
          <p:spPr bwMode="hidden">
            <a:xfrm flipH="1">
              <a:off x="3251" y="673"/>
              <a:ext cx="22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822" name="Freeform 274"/>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823" name="Freeform 275"/>
            <p:cNvSpPr>
              <a:spLocks/>
            </p:cNvSpPr>
            <p:nvPr/>
          </p:nvSpPr>
          <p:spPr bwMode="hidden">
            <a:xfrm>
              <a:off x="4351" y="1121"/>
              <a:ext cx="326" cy="51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824" name="Freeform 276"/>
            <p:cNvSpPr>
              <a:spLocks/>
            </p:cNvSpPr>
            <p:nvPr/>
          </p:nvSpPr>
          <p:spPr bwMode="hidden">
            <a:xfrm>
              <a:off x="4182" y="859"/>
              <a:ext cx="490" cy="345"/>
            </a:xfrm>
            <a:custGeom>
              <a:avLst/>
              <a:gdLst>
                <a:gd name="T0" fmla="*/ 0 w 776"/>
                <a:gd name="T1" fmla="*/ 0 h 2368"/>
                <a:gd name="T2" fmla="*/ 2 w 776"/>
                <a:gd name="T3" fmla="*/ 0 h 2368"/>
                <a:gd name="T4" fmla="*/ 1 w 776"/>
                <a:gd name="T5" fmla="*/ 0 h 2368"/>
                <a:gd name="T6" fmla="*/ 2 w 776"/>
                <a:gd name="T7" fmla="*/ 0 h 2368"/>
                <a:gd name="T8" fmla="*/ 1 w 776"/>
                <a:gd name="T9" fmla="*/ 0 h 2368"/>
                <a:gd name="T10" fmla="*/ 3 w 776"/>
                <a:gd name="T11" fmla="*/ 0 h 2368"/>
                <a:gd name="T12" fmla="*/ 2 w 776"/>
                <a:gd name="T13" fmla="*/ 0 h 2368"/>
                <a:gd name="T14" fmla="*/ 3 w 776"/>
                <a:gd name="T15" fmla="*/ 0 h 2368"/>
                <a:gd name="T16" fmla="*/ 3 w 776"/>
                <a:gd name="T17" fmla="*/ 0 h 2368"/>
                <a:gd name="T18" fmla="*/ 3 w 776"/>
                <a:gd name="T19" fmla="*/ 0 h 2368"/>
                <a:gd name="T20" fmla="*/ 3 w 776"/>
                <a:gd name="T21" fmla="*/ 0 h 2368"/>
                <a:gd name="T22" fmla="*/ 4 w 776"/>
                <a:gd name="T23" fmla="*/ 0 h 2368"/>
                <a:gd name="T24" fmla="*/ 4 w 776"/>
                <a:gd name="T25" fmla="*/ 0 h 2368"/>
                <a:gd name="T26" fmla="*/ 4 w 776"/>
                <a:gd name="T27" fmla="*/ 0 h 2368"/>
                <a:gd name="T28" fmla="*/ 4 w 776"/>
                <a:gd name="T29" fmla="*/ 0 h 2368"/>
                <a:gd name="T30" fmla="*/ 4 w 776"/>
                <a:gd name="T31" fmla="*/ 0 h 2368"/>
                <a:gd name="T32" fmla="*/ 4 w 776"/>
                <a:gd name="T33" fmla="*/ 0 h 2368"/>
                <a:gd name="T34" fmla="*/ 4 w 776"/>
                <a:gd name="T35" fmla="*/ 0 h 2368"/>
                <a:gd name="T36" fmla="*/ 4 w 776"/>
                <a:gd name="T37" fmla="*/ 0 h 2368"/>
                <a:gd name="T38" fmla="*/ 5 w 776"/>
                <a:gd name="T39" fmla="*/ 0 h 2368"/>
                <a:gd name="T40" fmla="*/ 4 w 776"/>
                <a:gd name="T41" fmla="*/ 0 h 2368"/>
                <a:gd name="T42" fmla="*/ 5 w 776"/>
                <a:gd name="T43" fmla="*/ 0 h 2368"/>
                <a:gd name="T44" fmla="*/ 4 w 776"/>
                <a:gd name="T45" fmla="*/ 0 h 2368"/>
                <a:gd name="T46" fmla="*/ 5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825" name="Freeform 277"/>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826" name="Freeform 278"/>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827" name="Freeform 279"/>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5" name="Group 280"/>
          <p:cNvGrpSpPr>
            <a:grpSpLocks/>
          </p:cNvGrpSpPr>
          <p:nvPr/>
        </p:nvGrpSpPr>
        <p:grpSpPr bwMode="auto">
          <a:xfrm rot="373000">
            <a:off x="6781800" y="2133600"/>
            <a:ext cx="2840038" cy="2227263"/>
            <a:chOff x="2928" y="384"/>
            <a:chExt cx="1789" cy="1403"/>
          </a:xfrm>
        </p:grpSpPr>
        <p:sp>
          <p:nvSpPr>
            <p:cNvPr id="19648" name="Oval 281"/>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649" name="Oval 282"/>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650" name="Freeform 283"/>
            <p:cNvSpPr>
              <a:spLocks/>
            </p:cNvSpPr>
            <p:nvPr/>
          </p:nvSpPr>
          <p:spPr bwMode="hidden">
            <a:xfrm rot="2711884">
              <a:off x="3847" y="1097"/>
              <a:ext cx="556"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51" name="Freeform 284"/>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52" name="Freeform 285"/>
            <p:cNvSpPr>
              <a:spLocks/>
            </p:cNvSpPr>
            <p:nvPr/>
          </p:nvSpPr>
          <p:spPr bwMode="hidden">
            <a:xfrm rot="2104081">
              <a:off x="3878" y="1028"/>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53" name="Freeform 286"/>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54" name="Freeform 287"/>
            <p:cNvSpPr>
              <a:spLocks/>
            </p:cNvSpPr>
            <p:nvPr/>
          </p:nvSpPr>
          <p:spPr bwMode="hidden">
            <a:xfrm rot="1582915">
              <a:off x="3888" y="967"/>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55" name="Freeform 288"/>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56" name="Freeform 289"/>
            <p:cNvSpPr>
              <a:spLocks/>
            </p:cNvSpPr>
            <p:nvPr/>
          </p:nvSpPr>
          <p:spPr bwMode="hidden">
            <a:xfrm rot="1080363">
              <a:off x="3897" y="903"/>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57" name="Freeform 290"/>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58" name="Freeform 291"/>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59" name="Freeform 292"/>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60" name="Freeform 293"/>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61" name="Freeform 294"/>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62" name="Freeform 295"/>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63" name="Freeform 296"/>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64" name="Freeform 297"/>
            <p:cNvSpPr>
              <a:spLocks/>
            </p:cNvSpPr>
            <p:nvPr/>
          </p:nvSpPr>
          <p:spPr bwMode="hidden">
            <a:xfrm rot="18888116" flipH="1">
              <a:off x="3235" y="1137"/>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65" name="Freeform 298"/>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66" name="Freeform 299"/>
            <p:cNvSpPr>
              <a:spLocks/>
            </p:cNvSpPr>
            <p:nvPr/>
          </p:nvSpPr>
          <p:spPr bwMode="hidden">
            <a:xfrm rot="19495919" flipH="1">
              <a:off x="3160" y="1085"/>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67" name="Freeform 300"/>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68" name="Freeform 301"/>
            <p:cNvSpPr>
              <a:spLocks/>
            </p:cNvSpPr>
            <p:nvPr/>
          </p:nvSpPr>
          <p:spPr bwMode="hidden">
            <a:xfrm rot="20017085" flipH="1">
              <a:off x="3175" y="1025"/>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69" name="Freeform 302"/>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70" name="Freeform 303"/>
            <p:cNvSpPr>
              <a:spLocks/>
            </p:cNvSpPr>
            <p:nvPr/>
          </p:nvSpPr>
          <p:spPr bwMode="hidden">
            <a:xfrm rot="20519637" flipH="1">
              <a:off x="3185" y="961"/>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71" name="Freeform 304"/>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72" name="Freeform 305"/>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73" name="Freeform 306"/>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74" name="Freeform 307"/>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75" name="Freeform 308"/>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76" name="Freeform 309"/>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77" name="Freeform 310"/>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78" name="Freeform 311"/>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79" name="Freeform 312"/>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80" name="Freeform 313"/>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81" name="Freeform 314"/>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82" name="Freeform 315"/>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83" name="Freeform 316"/>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84" name="Freeform 317"/>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85" name="Freeform 318"/>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86" name="Freeform 319"/>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87" name="Freeform 320"/>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88" name="Freeform 321"/>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89" name="Freeform 322"/>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90" name="Freeform 323"/>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91" name="Freeform 324"/>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92" name="Freeform 325"/>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93" name="Freeform 326"/>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94" name="Freeform 327"/>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95" name="Freeform 328"/>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96" name="Freeform 329"/>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97" name="Freeform 330"/>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98" name="Freeform 331"/>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99" name="Freeform 332"/>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700" name="Freeform 333"/>
            <p:cNvSpPr>
              <a:spLocks/>
            </p:cNvSpPr>
            <p:nvPr/>
          </p:nvSpPr>
          <p:spPr bwMode="hidden">
            <a:xfrm rot="18335692" flipH="1">
              <a:off x="3278" y="1175"/>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01" name="Freeform 334"/>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02" name="Freeform 335"/>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03" name="Freeform 336"/>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04" name="Freeform 337"/>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705" name="Freeform 338"/>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06" name="Freeform 339"/>
            <p:cNvSpPr>
              <a:spLocks/>
            </p:cNvSpPr>
            <p:nvPr/>
          </p:nvSpPr>
          <p:spPr bwMode="hidden">
            <a:xfrm rot="3144576">
              <a:off x="3801" y="1158"/>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07" name="Freeform 340"/>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08" name="Freeform 341"/>
            <p:cNvSpPr>
              <a:spLocks/>
            </p:cNvSpPr>
            <p:nvPr/>
          </p:nvSpPr>
          <p:spPr bwMode="hidden">
            <a:xfrm rot="3745735">
              <a:off x="3762" y="1196"/>
              <a:ext cx="533" cy="9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09" name="Freeform 342"/>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10" name="Freeform 343"/>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11" name="Freeform 344"/>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12" name="Freeform 345"/>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713" name="Freeform 346"/>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14" name="Freeform 347"/>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19715" name="Freeform 348"/>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716" name="Freeform 349"/>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717" name="Arc 350"/>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19718" name="Arc 351"/>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19719" name="Arc 352"/>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19720" name="Arc 353"/>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19721" name="Arc 354"/>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19722" name="Arc 355"/>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19723" name="Arc 356"/>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19724" name="Arc 357"/>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19725" name="Freeform 358"/>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726" name="Freeform 359"/>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727" name="Arc 360"/>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19728" name="Arc 361"/>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19729" name="Arc 362"/>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19730" name="Freeform 363"/>
            <p:cNvSpPr>
              <a:spLocks/>
            </p:cNvSpPr>
            <p:nvPr/>
          </p:nvSpPr>
          <p:spPr bwMode="hidden">
            <a:xfrm flipH="1">
              <a:off x="3086" y="1193"/>
              <a:ext cx="351" cy="49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731" name="Freeform 364"/>
            <p:cNvSpPr>
              <a:spLocks/>
            </p:cNvSpPr>
            <p:nvPr/>
          </p:nvSpPr>
          <p:spPr bwMode="hidden">
            <a:xfrm flipH="1">
              <a:off x="3251" y="673"/>
              <a:ext cx="22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732" name="Freeform 365"/>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733" name="Freeform 366"/>
            <p:cNvSpPr>
              <a:spLocks/>
            </p:cNvSpPr>
            <p:nvPr/>
          </p:nvSpPr>
          <p:spPr bwMode="hidden">
            <a:xfrm>
              <a:off x="4351" y="1121"/>
              <a:ext cx="326" cy="51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734" name="Freeform 367"/>
            <p:cNvSpPr>
              <a:spLocks/>
            </p:cNvSpPr>
            <p:nvPr/>
          </p:nvSpPr>
          <p:spPr bwMode="hidden">
            <a:xfrm>
              <a:off x="4182" y="859"/>
              <a:ext cx="490" cy="345"/>
            </a:xfrm>
            <a:custGeom>
              <a:avLst/>
              <a:gdLst>
                <a:gd name="T0" fmla="*/ 0 w 776"/>
                <a:gd name="T1" fmla="*/ 0 h 2368"/>
                <a:gd name="T2" fmla="*/ 2 w 776"/>
                <a:gd name="T3" fmla="*/ 0 h 2368"/>
                <a:gd name="T4" fmla="*/ 1 w 776"/>
                <a:gd name="T5" fmla="*/ 0 h 2368"/>
                <a:gd name="T6" fmla="*/ 2 w 776"/>
                <a:gd name="T7" fmla="*/ 0 h 2368"/>
                <a:gd name="T8" fmla="*/ 1 w 776"/>
                <a:gd name="T9" fmla="*/ 0 h 2368"/>
                <a:gd name="T10" fmla="*/ 3 w 776"/>
                <a:gd name="T11" fmla="*/ 0 h 2368"/>
                <a:gd name="T12" fmla="*/ 2 w 776"/>
                <a:gd name="T13" fmla="*/ 0 h 2368"/>
                <a:gd name="T14" fmla="*/ 3 w 776"/>
                <a:gd name="T15" fmla="*/ 0 h 2368"/>
                <a:gd name="T16" fmla="*/ 3 w 776"/>
                <a:gd name="T17" fmla="*/ 0 h 2368"/>
                <a:gd name="T18" fmla="*/ 3 w 776"/>
                <a:gd name="T19" fmla="*/ 0 h 2368"/>
                <a:gd name="T20" fmla="*/ 3 w 776"/>
                <a:gd name="T21" fmla="*/ 0 h 2368"/>
                <a:gd name="T22" fmla="*/ 4 w 776"/>
                <a:gd name="T23" fmla="*/ 0 h 2368"/>
                <a:gd name="T24" fmla="*/ 4 w 776"/>
                <a:gd name="T25" fmla="*/ 0 h 2368"/>
                <a:gd name="T26" fmla="*/ 4 w 776"/>
                <a:gd name="T27" fmla="*/ 0 h 2368"/>
                <a:gd name="T28" fmla="*/ 4 w 776"/>
                <a:gd name="T29" fmla="*/ 0 h 2368"/>
                <a:gd name="T30" fmla="*/ 4 w 776"/>
                <a:gd name="T31" fmla="*/ 0 h 2368"/>
                <a:gd name="T32" fmla="*/ 4 w 776"/>
                <a:gd name="T33" fmla="*/ 0 h 2368"/>
                <a:gd name="T34" fmla="*/ 4 w 776"/>
                <a:gd name="T35" fmla="*/ 0 h 2368"/>
                <a:gd name="T36" fmla="*/ 4 w 776"/>
                <a:gd name="T37" fmla="*/ 0 h 2368"/>
                <a:gd name="T38" fmla="*/ 5 w 776"/>
                <a:gd name="T39" fmla="*/ 0 h 2368"/>
                <a:gd name="T40" fmla="*/ 4 w 776"/>
                <a:gd name="T41" fmla="*/ 0 h 2368"/>
                <a:gd name="T42" fmla="*/ 5 w 776"/>
                <a:gd name="T43" fmla="*/ 0 h 2368"/>
                <a:gd name="T44" fmla="*/ 4 w 776"/>
                <a:gd name="T45" fmla="*/ 0 h 2368"/>
                <a:gd name="T46" fmla="*/ 5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735" name="Freeform 368"/>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736" name="Freeform 369"/>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737" name="Freeform 370"/>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8" name="Group 371"/>
          <p:cNvGrpSpPr>
            <a:grpSpLocks/>
          </p:cNvGrpSpPr>
          <p:nvPr/>
        </p:nvGrpSpPr>
        <p:grpSpPr bwMode="auto">
          <a:xfrm rot="373000">
            <a:off x="6019800" y="2057400"/>
            <a:ext cx="2840038" cy="2227263"/>
            <a:chOff x="2928" y="384"/>
            <a:chExt cx="1789" cy="1403"/>
          </a:xfrm>
        </p:grpSpPr>
        <p:sp>
          <p:nvSpPr>
            <p:cNvPr id="19558" name="Oval 372"/>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559" name="Oval 373"/>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560" name="Freeform 374"/>
            <p:cNvSpPr>
              <a:spLocks/>
            </p:cNvSpPr>
            <p:nvPr/>
          </p:nvSpPr>
          <p:spPr bwMode="hidden">
            <a:xfrm rot="2711884">
              <a:off x="3847" y="1097"/>
              <a:ext cx="556"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61" name="Freeform 375"/>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62" name="Freeform 376"/>
            <p:cNvSpPr>
              <a:spLocks/>
            </p:cNvSpPr>
            <p:nvPr/>
          </p:nvSpPr>
          <p:spPr bwMode="hidden">
            <a:xfrm rot="2104081">
              <a:off x="3878" y="1028"/>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63" name="Freeform 377"/>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64" name="Freeform 378"/>
            <p:cNvSpPr>
              <a:spLocks/>
            </p:cNvSpPr>
            <p:nvPr/>
          </p:nvSpPr>
          <p:spPr bwMode="hidden">
            <a:xfrm rot="1582915">
              <a:off x="3888" y="967"/>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65" name="Freeform 379"/>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66" name="Freeform 380"/>
            <p:cNvSpPr>
              <a:spLocks/>
            </p:cNvSpPr>
            <p:nvPr/>
          </p:nvSpPr>
          <p:spPr bwMode="hidden">
            <a:xfrm rot="1080363">
              <a:off x="3897" y="903"/>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67" name="Freeform 381"/>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68" name="Freeform 382"/>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69" name="Freeform 383"/>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70" name="Freeform 384"/>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71" name="Freeform 385"/>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72" name="Freeform 386"/>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73" name="Freeform 387"/>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74" name="Freeform 388"/>
            <p:cNvSpPr>
              <a:spLocks/>
            </p:cNvSpPr>
            <p:nvPr/>
          </p:nvSpPr>
          <p:spPr bwMode="hidden">
            <a:xfrm rot="18888116" flipH="1">
              <a:off x="3235" y="1137"/>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75" name="Freeform 389"/>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76" name="Freeform 390"/>
            <p:cNvSpPr>
              <a:spLocks/>
            </p:cNvSpPr>
            <p:nvPr/>
          </p:nvSpPr>
          <p:spPr bwMode="hidden">
            <a:xfrm rot="19495919" flipH="1">
              <a:off x="3160" y="1085"/>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77" name="Freeform 391"/>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78" name="Freeform 392"/>
            <p:cNvSpPr>
              <a:spLocks/>
            </p:cNvSpPr>
            <p:nvPr/>
          </p:nvSpPr>
          <p:spPr bwMode="hidden">
            <a:xfrm rot="20017085" flipH="1">
              <a:off x="3175" y="1025"/>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79" name="Freeform 393"/>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80" name="Freeform 394"/>
            <p:cNvSpPr>
              <a:spLocks/>
            </p:cNvSpPr>
            <p:nvPr/>
          </p:nvSpPr>
          <p:spPr bwMode="hidden">
            <a:xfrm rot="20519637" flipH="1">
              <a:off x="3185" y="961"/>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81" name="Freeform 395"/>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82" name="Freeform 396"/>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83" name="Freeform 397"/>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84" name="Freeform 398"/>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85" name="Freeform 399"/>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86" name="Freeform 400"/>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87" name="Freeform 401"/>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88" name="Freeform 402"/>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89" name="Freeform 403"/>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90" name="Freeform 404"/>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91" name="Freeform 405"/>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92" name="Freeform 406"/>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93" name="Freeform 407"/>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94" name="Freeform 408"/>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95" name="Freeform 409"/>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96" name="Freeform 410"/>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97" name="Freeform 411"/>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98" name="Freeform 412"/>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99" name="Freeform 413"/>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00" name="Freeform 414"/>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01" name="Freeform 415"/>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02" name="Freeform 416"/>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03" name="Freeform 417"/>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604" name="Freeform 418"/>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05" name="Freeform 419"/>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06" name="Freeform 420"/>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07" name="Freeform 421"/>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08" name="Freeform 422"/>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09" name="Freeform 423"/>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610" name="Freeform 424"/>
            <p:cNvSpPr>
              <a:spLocks/>
            </p:cNvSpPr>
            <p:nvPr/>
          </p:nvSpPr>
          <p:spPr bwMode="hidden">
            <a:xfrm rot="18335692" flipH="1">
              <a:off x="3278" y="1175"/>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11" name="Freeform 425"/>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12" name="Freeform 426"/>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13" name="Freeform 427"/>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14" name="Freeform 428"/>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615" name="Freeform 429"/>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16" name="Freeform 430"/>
            <p:cNvSpPr>
              <a:spLocks/>
            </p:cNvSpPr>
            <p:nvPr/>
          </p:nvSpPr>
          <p:spPr bwMode="hidden">
            <a:xfrm rot="3144576">
              <a:off x="3801" y="1158"/>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17" name="Freeform 431"/>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18" name="Freeform 432"/>
            <p:cNvSpPr>
              <a:spLocks/>
            </p:cNvSpPr>
            <p:nvPr/>
          </p:nvSpPr>
          <p:spPr bwMode="hidden">
            <a:xfrm rot="3745735">
              <a:off x="3762" y="1196"/>
              <a:ext cx="533" cy="9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19" name="Freeform 433"/>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20" name="Freeform 434"/>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21" name="Freeform 435"/>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22" name="Freeform 436"/>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623" name="Freeform 437"/>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24" name="Freeform 438"/>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19625" name="Freeform 439"/>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626" name="Freeform 440"/>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627" name="Arc 441"/>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19628" name="Arc 442"/>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19629" name="Arc 443"/>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19630" name="Arc 444"/>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19631" name="Arc 445"/>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19632" name="Arc 446"/>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19633" name="Arc 447"/>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19634" name="Arc 448"/>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19635" name="Freeform 449"/>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636" name="Freeform 450"/>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637" name="Arc 451"/>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19638" name="Arc 452"/>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19639" name="Arc 453"/>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19640" name="Freeform 454"/>
            <p:cNvSpPr>
              <a:spLocks/>
            </p:cNvSpPr>
            <p:nvPr/>
          </p:nvSpPr>
          <p:spPr bwMode="hidden">
            <a:xfrm flipH="1">
              <a:off x="3086" y="1193"/>
              <a:ext cx="351" cy="49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641" name="Freeform 455"/>
            <p:cNvSpPr>
              <a:spLocks/>
            </p:cNvSpPr>
            <p:nvPr/>
          </p:nvSpPr>
          <p:spPr bwMode="hidden">
            <a:xfrm flipH="1">
              <a:off x="3251" y="673"/>
              <a:ext cx="22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642" name="Freeform 456"/>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643" name="Freeform 457"/>
            <p:cNvSpPr>
              <a:spLocks/>
            </p:cNvSpPr>
            <p:nvPr/>
          </p:nvSpPr>
          <p:spPr bwMode="hidden">
            <a:xfrm>
              <a:off x="4351" y="1121"/>
              <a:ext cx="326" cy="51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644" name="Freeform 458"/>
            <p:cNvSpPr>
              <a:spLocks/>
            </p:cNvSpPr>
            <p:nvPr/>
          </p:nvSpPr>
          <p:spPr bwMode="hidden">
            <a:xfrm>
              <a:off x="4182" y="859"/>
              <a:ext cx="490" cy="345"/>
            </a:xfrm>
            <a:custGeom>
              <a:avLst/>
              <a:gdLst>
                <a:gd name="T0" fmla="*/ 0 w 776"/>
                <a:gd name="T1" fmla="*/ 0 h 2368"/>
                <a:gd name="T2" fmla="*/ 2 w 776"/>
                <a:gd name="T3" fmla="*/ 0 h 2368"/>
                <a:gd name="T4" fmla="*/ 1 w 776"/>
                <a:gd name="T5" fmla="*/ 0 h 2368"/>
                <a:gd name="T6" fmla="*/ 2 w 776"/>
                <a:gd name="T7" fmla="*/ 0 h 2368"/>
                <a:gd name="T8" fmla="*/ 1 w 776"/>
                <a:gd name="T9" fmla="*/ 0 h 2368"/>
                <a:gd name="T10" fmla="*/ 3 w 776"/>
                <a:gd name="T11" fmla="*/ 0 h 2368"/>
                <a:gd name="T12" fmla="*/ 2 w 776"/>
                <a:gd name="T13" fmla="*/ 0 h 2368"/>
                <a:gd name="T14" fmla="*/ 3 w 776"/>
                <a:gd name="T15" fmla="*/ 0 h 2368"/>
                <a:gd name="T16" fmla="*/ 3 w 776"/>
                <a:gd name="T17" fmla="*/ 0 h 2368"/>
                <a:gd name="T18" fmla="*/ 3 w 776"/>
                <a:gd name="T19" fmla="*/ 0 h 2368"/>
                <a:gd name="T20" fmla="*/ 3 w 776"/>
                <a:gd name="T21" fmla="*/ 0 h 2368"/>
                <a:gd name="T22" fmla="*/ 4 w 776"/>
                <a:gd name="T23" fmla="*/ 0 h 2368"/>
                <a:gd name="T24" fmla="*/ 4 w 776"/>
                <a:gd name="T25" fmla="*/ 0 h 2368"/>
                <a:gd name="T26" fmla="*/ 4 w 776"/>
                <a:gd name="T27" fmla="*/ 0 h 2368"/>
                <a:gd name="T28" fmla="*/ 4 w 776"/>
                <a:gd name="T29" fmla="*/ 0 h 2368"/>
                <a:gd name="T30" fmla="*/ 4 w 776"/>
                <a:gd name="T31" fmla="*/ 0 h 2368"/>
                <a:gd name="T32" fmla="*/ 4 w 776"/>
                <a:gd name="T33" fmla="*/ 0 h 2368"/>
                <a:gd name="T34" fmla="*/ 4 w 776"/>
                <a:gd name="T35" fmla="*/ 0 h 2368"/>
                <a:gd name="T36" fmla="*/ 4 w 776"/>
                <a:gd name="T37" fmla="*/ 0 h 2368"/>
                <a:gd name="T38" fmla="*/ 5 w 776"/>
                <a:gd name="T39" fmla="*/ 0 h 2368"/>
                <a:gd name="T40" fmla="*/ 4 w 776"/>
                <a:gd name="T41" fmla="*/ 0 h 2368"/>
                <a:gd name="T42" fmla="*/ 5 w 776"/>
                <a:gd name="T43" fmla="*/ 0 h 2368"/>
                <a:gd name="T44" fmla="*/ 4 w 776"/>
                <a:gd name="T45" fmla="*/ 0 h 2368"/>
                <a:gd name="T46" fmla="*/ 5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645" name="Freeform 459"/>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646" name="Freeform 460"/>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647" name="Freeform 461"/>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9" name="Group 462"/>
          <p:cNvGrpSpPr>
            <a:grpSpLocks/>
          </p:cNvGrpSpPr>
          <p:nvPr/>
        </p:nvGrpSpPr>
        <p:grpSpPr bwMode="auto">
          <a:xfrm rot="373000">
            <a:off x="6934200" y="1143000"/>
            <a:ext cx="2840038" cy="2227263"/>
            <a:chOff x="2928" y="384"/>
            <a:chExt cx="1789" cy="1403"/>
          </a:xfrm>
        </p:grpSpPr>
        <p:sp>
          <p:nvSpPr>
            <p:cNvPr id="19468" name="Oval 463"/>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469" name="Oval 464"/>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eaLnBrk="1" hangingPunct="1"/>
              <a:endParaRPr lang="vi-VN" altLang="vi-VN"/>
            </a:p>
          </p:txBody>
        </p:sp>
        <p:sp>
          <p:nvSpPr>
            <p:cNvPr id="19470" name="Freeform 465"/>
            <p:cNvSpPr>
              <a:spLocks/>
            </p:cNvSpPr>
            <p:nvPr/>
          </p:nvSpPr>
          <p:spPr bwMode="hidden">
            <a:xfrm rot="2711884">
              <a:off x="3847" y="1097"/>
              <a:ext cx="556"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471" name="Freeform 466"/>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472" name="Freeform 467"/>
            <p:cNvSpPr>
              <a:spLocks/>
            </p:cNvSpPr>
            <p:nvPr/>
          </p:nvSpPr>
          <p:spPr bwMode="hidden">
            <a:xfrm rot="2104081">
              <a:off x="3878" y="1028"/>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473" name="Freeform 468"/>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474" name="Freeform 469"/>
            <p:cNvSpPr>
              <a:spLocks/>
            </p:cNvSpPr>
            <p:nvPr/>
          </p:nvSpPr>
          <p:spPr bwMode="hidden">
            <a:xfrm rot="1582915">
              <a:off x="3888" y="967"/>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475" name="Freeform 470"/>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476" name="Freeform 471"/>
            <p:cNvSpPr>
              <a:spLocks/>
            </p:cNvSpPr>
            <p:nvPr/>
          </p:nvSpPr>
          <p:spPr bwMode="hidden">
            <a:xfrm rot="1080363">
              <a:off x="3897" y="903"/>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477" name="Freeform 472"/>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478" name="Freeform 473"/>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479" name="Freeform 474"/>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480" name="Freeform 475"/>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481" name="Freeform 476"/>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482" name="Freeform 477"/>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483" name="Freeform 478"/>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484" name="Freeform 479"/>
            <p:cNvSpPr>
              <a:spLocks/>
            </p:cNvSpPr>
            <p:nvPr/>
          </p:nvSpPr>
          <p:spPr bwMode="hidden">
            <a:xfrm rot="18888116" flipH="1">
              <a:off x="3235" y="1137"/>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85" name="Freeform 480"/>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486" name="Freeform 481"/>
            <p:cNvSpPr>
              <a:spLocks/>
            </p:cNvSpPr>
            <p:nvPr/>
          </p:nvSpPr>
          <p:spPr bwMode="hidden">
            <a:xfrm rot="19495919" flipH="1">
              <a:off x="3160" y="1085"/>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87" name="Freeform 482"/>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488" name="Freeform 483"/>
            <p:cNvSpPr>
              <a:spLocks/>
            </p:cNvSpPr>
            <p:nvPr/>
          </p:nvSpPr>
          <p:spPr bwMode="hidden">
            <a:xfrm rot="20017085" flipH="1">
              <a:off x="3175" y="1025"/>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89" name="Freeform 484"/>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490" name="Freeform 485"/>
            <p:cNvSpPr>
              <a:spLocks/>
            </p:cNvSpPr>
            <p:nvPr/>
          </p:nvSpPr>
          <p:spPr bwMode="hidden">
            <a:xfrm rot="20519637" flipH="1">
              <a:off x="3185" y="961"/>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91" name="Freeform 486"/>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492" name="Freeform 487"/>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93" name="Freeform 488"/>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494" name="Freeform 489"/>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95" name="Freeform 490"/>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496" name="Freeform 491"/>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97" name="Freeform 492"/>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498" name="Freeform 493"/>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499" name="Freeform 494"/>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00" name="Freeform 495"/>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01" name="Freeform 496"/>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02" name="Freeform 497"/>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03" name="Freeform 498"/>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04" name="Freeform 499"/>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05" name="Freeform 500"/>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06" name="Freeform 501"/>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07" name="Freeform 502"/>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08" name="Freeform 503"/>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09" name="Freeform 504"/>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10" name="Freeform 505"/>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11" name="Freeform 506"/>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12" name="Freeform 507"/>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13" name="Freeform 508"/>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9514" name="Freeform 509"/>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15" name="Freeform 510"/>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16" name="Freeform 511"/>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17" name="Freeform 512"/>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18" name="Freeform 513"/>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19" name="Freeform 514"/>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9520" name="Freeform 515"/>
            <p:cNvSpPr>
              <a:spLocks/>
            </p:cNvSpPr>
            <p:nvPr/>
          </p:nvSpPr>
          <p:spPr bwMode="hidden">
            <a:xfrm rot="18335692" flipH="1">
              <a:off x="3278" y="1175"/>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21" name="Freeform 516"/>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22" name="Freeform 517"/>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23" name="Freeform 518"/>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24" name="Freeform 519"/>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9525" name="Freeform 520"/>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26" name="Freeform 521"/>
            <p:cNvSpPr>
              <a:spLocks/>
            </p:cNvSpPr>
            <p:nvPr/>
          </p:nvSpPr>
          <p:spPr bwMode="hidden">
            <a:xfrm rot="3144576">
              <a:off x="3801" y="1158"/>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27" name="Freeform 522"/>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28" name="Freeform 523"/>
            <p:cNvSpPr>
              <a:spLocks/>
            </p:cNvSpPr>
            <p:nvPr/>
          </p:nvSpPr>
          <p:spPr bwMode="hidden">
            <a:xfrm rot="3745735">
              <a:off x="3762" y="1196"/>
              <a:ext cx="533" cy="9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29" name="Freeform 524"/>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30" name="Freeform 525"/>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31" name="Freeform 526"/>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32" name="Freeform 527"/>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9533" name="Freeform 528"/>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34" name="Freeform 529"/>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19535" name="Freeform 530"/>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9536" name="Freeform 531"/>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537" name="Arc 532"/>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19538" name="Arc 533"/>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19539" name="Arc 534"/>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19540" name="Arc 535"/>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19541" name="Arc 536"/>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19542" name="Arc 537"/>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19543" name="Arc 538"/>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19544" name="Arc 539"/>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19545" name="Freeform 540"/>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546" name="Freeform 541"/>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547" name="Arc 542"/>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19548" name="Arc 543"/>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19549" name="Arc 544"/>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19550" name="Freeform 545"/>
            <p:cNvSpPr>
              <a:spLocks/>
            </p:cNvSpPr>
            <p:nvPr/>
          </p:nvSpPr>
          <p:spPr bwMode="hidden">
            <a:xfrm flipH="1">
              <a:off x="3086" y="1193"/>
              <a:ext cx="351" cy="49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551" name="Freeform 546"/>
            <p:cNvSpPr>
              <a:spLocks/>
            </p:cNvSpPr>
            <p:nvPr/>
          </p:nvSpPr>
          <p:spPr bwMode="hidden">
            <a:xfrm flipH="1">
              <a:off x="3251" y="673"/>
              <a:ext cx="22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552" name="Freeform 547"/>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553" name="Freeform 548"/>
            <p:cNvSpPr>
              <a:spLocks/>
            </p:cNvSpPr>
            <p:nvPr/>
          </p:nvSpPr>
          <p:spPr bwMode="hidden">
            <a:xfrm>
              <a:off x="4351" y="1121"/>
              <a:ext cx="326" cy="51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9554" name="Freeform 549"/>
            <p:cNvSpPr>
              <a:spLocks/>
            </p:cNvSpPr>
            <p:nvPr/>
          </p:nvSpPr>
          <p:spPr bwMode="hidden">
            <a:xfrm>
              <a:off x="4182" y="859"/>
              <a:ext cx="490" cy="345"/>
            </a:xfrm>
            <a:custGeom>
              <a:avLst/>
              <a:gdLst>
                <a:gd name="T0" fmla="*/ 0 w 776"/>
                <a:gd name="T1" fmla="*/ 0 h 2368"/>
                <a:gd name="T2" fmla="*/ 2 w 776"/>
                <a:gd name="T3" fmla="*/ 0 h 2368"/>
                <a:gd name="T4" fmla="*/ 1 w 776"/>
                <a:gd name="T5" fmla="*/ 0 h 2368"/>
                <a:gd name="T6" fmla="*/ 2 w 776"/>
                <a:gd name="T7" fmla="*/ 0 h 2368"/>
                <a:gd name="T8" fmla="*/ 1 w 776"/>
                <a:gd name="T9" fmla="*/ 0 h 2368"/>
                <a:gd name="T10" fmla="*/ 3 w 776"/>
                <a:gd name="T11" fmla="*/ 0 h 2368"/>
                <a:gd name="T12" fmla="*/ 2 w 776"/>
                <a:gd name="T13" fmla="*/ 0 h 2368"/>
                <a:gd name="T14" fmla="*/ 3 w 776"/>
                <a:gd name="T15" fmla="*/ 0 h 2368"/>
                <a:gd name="T16" fmla="*/ 3 w 776"/>
                <a:gd name="T17" fmla="*/ 0 h 2368"/>
                <a:gd name="T18" fmla="*/ 3 w 776"/>
                <a:gd name="T19" fmla="*/ 0 h 2368"/>
                <a:gd name="T20" fmla="*/ 3 w 776"/>
                <a:gd name="T21" fmla="*/ 0 h 2368"/>
                <a:gd name="T22" fmla="*/ 4 w 776"/>
                <a:gd name="T23" fmla="*/ 0 h 2368"/>
                <a:gd name="T24" fmla="*/ 4 w 776"/>
                <a:gd name="T25" fmla="*/ 0 h 2368"/>
                <a:gd name="T26" fmla="*/ 4 w 776"/>
                <a:gd name="T27" fmla="*/ 0 h 2368"/>
                <a:gd name="T28" fmla="*/ 4 w 776"/>
                <a:gd name="T29" fmla="*/ 0 h 2368"/>
                <a:gd name="T30" fmla="*/ 4 w 776"/>
                <a:gd name="T31" fmla="*/ 0 h 2368"/>
                <a:gd name="T32" fmla="*/ 4 w 776"/>
                <a:gd name="T33" fmla="*/ 0 h 2368"/>
                <a:gd name="T34" fmla="*/ 4 w 776"/>
                <a:gd name="T35" fmla="*/ 0 h 2368"/>
                <a:gd name="T36" fmla="*/ 4 w 776"/>
                <a:gd name="T37" fmla="*/ 0 h 2368"/>
                <a:gd name="T38" fmla="*/ 5 w 776"/>
                <a:gd name="T39" fmla="*/ 0 h 2368"/>
                <a:gd name="T40" fmla="*/ 4 w 776"/>
                <a:gd name="T41" fmla="*/ 0 h 2368"/>
                <a:gd name="T42" fmla="*/ 5 w 776"/>
                <a:gd name="T43" fmla="*/ 0 h 2368"/>
                <a:gd name="T44" fmla="*/ 4 w 776"/>
                <a:gd name="T45" fmla="*/ 0 h 2368"/>
                <a:gd name="T46" fmla="*/ 5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555" name="Freeform 550"/>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9556" name="Freeform 551"/>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9557" name="Freeform 552"/>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Vao rung hoa.wav"/>
                                        </p:tgtEl>
                                      </p:cMediaNode>
                                    </p:audio>
                                  </p:subTnLst>
                                </p:cTn>
                              </p:par>
                            </p:childTnLst>
                          </p:cTn>
                        </p:par>
                        <p:par>
                          <p:cTn id="8" fill="hold" nodeType="afterGroup">
                            <p:stCondLst>
                              <p:cond delay="1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2" presetClass="emph" presetSubtype="0" repeatCount="50000" fill="hold" grpId="1" nodeType="afterEffect">
                                  <p:stCondLst>
                                    <p:cond delay="0"/>
                                  </p:stCondLst>
                                  <p:childTnLst>
                                    <p:animClr clrSpc="hsl" dir="cw">
                                      <p:cBhvr override="childStyle">
                                        <p:cTn id="15" dur="2000" fill="hold"/>
                                        <p:tgtEl>
                                          <p:spTgt spid="7"/>
                                        </p:tgtEl>
                                        <p:attrNameLst>
                                          <p:attrName>style.color</p:attrName>
                                        </p:attrNameLst>
                                      </p:cBhvr>
                                      <p:by>
                                        <p:hsl h="-7200000" s="0" l="0"/>
                                      </p:by>
                                    </p:animClr>
                                    <p:animClr clrSpc="hsl" dir="cw">
                                      <p:cBhvr>
                                        <p:cTn id="16" dur="2000" fill="hold"/>
                                        <p:tgtEl>
                                          <p:spTgt spid="7"/>
                                        </p:tgtEl>
                                        <p:attrNameLst>
                                          <p:attrName>fillcolor</p:attrName>
                                        </p:attrNameLst>
                                      </p:cBhvr>
                                      <p:by>
                                        <p:hsl h="-7200000" s="0" l="0"/>
                                      </p:by>
                                    </p:animClr>
                                    <p:animClr clrSpc="hsl" dir="cw">
                                      <p:cBhvr>
                                        <p:cTn id="17" dur="2000" fill="hold"/>
                                        <p:tgtEl>
                                          <p:spTgt spid="7"/>
                                        </p:tgtEl>
                                        <p:attrNameLst>
                                          <p:attrName>stroke.color</p:attrName>
                                        </p:attrNameLst>
                                      </p:cBhvr>
                                      <p:by>
                                        <p:hsl h="-7200000" s="0" l="0"/>
                                      </p:by>
                                    </p:animClr>
                                    <p:set>
                                      <p:cBhvr>
                                        <p:cTn id="18" dur="2000" fill="hold"/>
                                        <p:tgtEl>
                                          <p:spTgt spid="7"/>
                                        </p:tgtEl>
                                        <p:attrNameLst>
                                          <p:attrName>fill.type</p:attrName>
                                        </p:attrNameLst>
                                      </p:cBhvr>
                                      <p:to>
                                        <p:strVal val="solid"/>
                                      </p:to>
                                    </p:set>
                                  </p:childTnLst>
                                </p:cTn>
                              </p:par>
                              <p:par>
                                <p:cTn id="19" presetID="23" presetClass="entr" presetSubtype="16" repeatCount="indefinite" fill="hold" nodeType="withEffect">
                                  <p:stCondLst>
                                    <p:cond delay="0"/>
                                  </p:stCondLst>
                                  <p:endCondLst>
                                    <p:cond evt="onNext" delay="0">
                                      <p:tgtEl>
                                        <p:sldTgt/>
                                      </p:tgtEl>
                                    </p:cond>
                                  </p:end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childTnLst>
                                </p:cTn>
                              </p:par>
                              <p:par>
                                <p:cTn id="23" presetID="23" presetClass="entr" presetSubtype="16" repeatCount="indefinite" fill="hold" nodeType="withEffect">
                                  <p:stCondLst>
                                    <p:cond delay="0"/>
                                  </p:stCondLst>
                                  <p:endCondLst>
                                    <p:cond evt="onNext" delay="0">
                                      <p:tgtEl>
                                        <p:sldTgt/>
                                      </p:tgtEl>
                                    </p:cond>
                                  </p:end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childTnLst>
                                </p:cTn>
                              </p:par>
                              <p:par>
                                <p:cTn id="27" presetID="23" presetClass="entr" presetSubtype="16" repeatCount="indefinite" fill="hold" nodeType="withEffect">
                                  <p:stCondLst>
                                    <p:cond delay="0"/>
                                  </p:stCondLst>
                                  <p:endCondLst>
                                    <p:cond evt="onNext" delay="0">
                                      <p:tgtEl>
                                        <p:sldTgt/>
                                      </p:tgtEl>
                                    </p:cond>
                                  </p:end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childTnLst>
                                </p:cTn>
                              </p:par>
                              <p:par>
                                <p:cTn id="31" presetID="23" presetClass="entr" presetSubtype="16" repeatCount="indefinite" fill="hold" nodeType="withEffect">
                                  <p:stCondLst>
                                    <p:cond delay="0"/>
                                  </p:stCondLst>
                                  <p:endCondLst>
                                    <p:cond evt="onNext" delay="0">
                                      <p:tgtEl>
                                        <p:sldTgt/>
                                      </p:tgtEl>
                                    </p:cond>
                                  </p:end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childTnLst>
                                </p:cTn>
                              </p:par>
                              <p:par>
                                <p:cTn id="35" presetID="23" presetClass="entr" presetSubtype="16" repeatCount="indefinite" fill="hold" nodeType="withEffect">
                                  <p:stCondLst>
                                    <p:cond delay="0"/>
                                  </p:stCondLst>
                                  <p:endCondLst>
                                    <p:cond evt="onNext" delay="0">
                                      <p:tgtEl>
                                        <p:sldTgt/>
                                      </p:tgtEl>
                                    </p:cond>
                                  </p:end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childTnLst>
                                </p:cTn>
                              </p:par>
                              <p:par>
                                <p:cTn id="39" presetID="23" presetClass="entr" presetSubtype="16" repeatCount="indefinite" fill="hold" nodeType="withEffect">
                                  <p:stCondLst>
                                    <p:cond delay="0"/>
                                  </p:stCondLst>
                                  <p:endCondLst>
                                    <p:cond evt="onNext" delay="0">
                                      <p:tgtEl>
                                        <p:sldTgt/>
                                      </p:tgtEl>
                                    </p:cond>
                                  </p:end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990600" y="292028"/>
            <a:ext cx="7391400" cy="615950"/>
          </a:xfrm>
          <a:prstGeom prst="rect">
            <a:avLst/>
          </a:prstGeom>
          <a:noFill/>
          <a:ln w="9525">
            <a:noFill/>
            <a:miter lim="800000"/>
            <a:headEnd/>
            <a:tailEnd/>
          </a:ln>
        </p:spPr>
        <p:txBody>
          <a:bodyPr/>
          <a:lstStyle/>
          <a:p>
            <a:pPr indent="522288">
              <a:spcBef>
                <a:spcPct val="20000"/>
              </a:spcBef>
            </a:pPr>
            <a:r>
              <a:rPr lang="en-US" altLang="en-US" sz="3600" b="1" i="1" dirty="0" err="1">
                <a:solidFill>
                  <a:srgbClr val="FF0000"/>
                </a:solidFill>
                <a:latin typeface="Times New Roman" pitchFamily="18" charset="0"/>
                <a:cs typeface="Times New Roman" pitchFamily="18" charset="0"/>
              </a:rPr>
              <a:t>Đổ</a:t>
            </a:r>
            <a:r>
              <a:rPr lang="en-US" altLang="en-US" sz="3600" b="1" i="1" dirty="0">
                <a:solidFill>
                  <a:srgbClr val="FF0000"/>
                </a:solidFill>
                <a:latin typeface="Times New Roman" pitchFamily="18" charset="0"/>
                <a:cs typeface="Times New Roman" pitchFamily="18" charset="0"/>
              </a:rPr>
              <a:t> 50 </a:t>
            </a:r>
            <a:r>
              <a:rPr lang="en-US" sz="3600" b="1" dirty="0">
                <a:solidFill>
                  <a:srgbClr val="0000FF"/>
                </a:solidFill>
                <a:latin typeface="Times New Roman" pitchFamily="18" charset="0"/>
                <a:cs typeface="Times New Roman" pitchFamily="18" charset="0"/>
              </a:rPr>
              <a:t>cm</a:t>
            </a:r>
            <a:r>
              <a:rPr lang="en-US" sz="3600" b="1" baseline="30000" dirty="0">
                <a:solidFill>
                  <a:srgbClr val="0000FF"/>
                </a:solidFill>
                <a:latin typeface="Times New Roman" pitchFamily="18" charset="0"/>
                <a:cs typeface="Times New Roman" pitchFamily="18" charset="0"/>
              </a:rPr>
              <a:t>3</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rượu</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vào</a:t>
            </a:r>
            <a:r>
              <a:rPr lang="en-US" altLang="en-US" sz="3600" b="1" i="1" dirty="0">
                <a:solidFill>
                  <a:srgbClr val="FF0000"/>
                </a:solidFill>
                <a:latin typeface="Times New Roman" pitchFamily="18" charset="0"/>
                <a:cs typeface="Times New Roman" pitchFamily="18" charset="0"/>
              </a:rPr>
              <a:t> 5</a:t>
            </a:r>
            <a:r>
              <a:rPr lang="vi-VN" altLang="en-US" sz="3600" b="1" i="1" dirty="0">
                <a:solidFill>
                  <a:srgbClr val="FF0000"/>
                </a:solidFill>
                <a:latin typeface="Times New Roman" pitchFamily="18" charset="0"/>
                <a:cs typeface="Times New Roman" pitchFamily="18" charset="0"/>
              </a:rPr>
              <a:t>0 </a:t>
            </a:r>
            <a:r>
              <a:rPr lang="en-US" sz="3600" b="1" dirty="0">
                <a:solidFill>
                  <a:srgbClr val="0000FF"/>
                </a:solidFill>
                <a:latin typeface="Times New Roman" pitchFamily="18" charset="0"/>
                <a:cs typeface="Times New Roman" pitchFamily="18" charset="0"/>
              </a:rPr>
              <a:t>cm</a:t>
            </a:r>
            <a:r>
              <a:rPr lang="en-US" sz="3600" b="1" baseline="30000" dirty="0">
                <a:solidFill>
                  <a:srgbClr val="0000FF"/>
                </a:solidFill>
                <a:latin typeface="Times New Roman" pitchFamily="18" charset="0"/>
                <a:cs typeface="Times New Roman" pitchFamily="18" charset="0"/>
              </a:rPr>
              <a:t>3</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nước</a:t>
            </a:r>
            <a:r>
              <a:rPr lang="en-US" altLang="en-US" sz="3600" b="1" i="1" dirty="0">
                <a:solidFill>
                  <a:srgbClr val="FF0000"/>
                </a:solidFill>
                <a:latin typeface="Times New Roman" pitchFamily="18" charset="0"/>
                <a:cs typeface="Times New Roman" pitchFamily="18" charset="0"/>
              </a:rPr>
              <a:t>.</a:t>
            </a:r>
          </a:p>
        </p:txBody>
      </p:sp>
      <p:sp>
        <p:nvSpPr>
          <p:cNvPr id="8195" name="Rectangle 3" descr="Brown marble"/>
          <p:cNvSpPr>
            <a:spLocks noChangeArrowheads="1"/>
          </p:cNvSpPr>
          <p:nvPr/>
        </p:nvSpPr>
        <p:spPr bwMode="auto">
          <a:xfrm>
            <a:off x="0" y="6462713"/>
            <a:ext cx="9144000" cy="61436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vi-VN" altLang="en-US"/>
          </a:p>
        </p:txBody>
      </p:sp>
      <p:sp>
        <p:nvSpPr>
          <p:cNvPr id="50180" name="Rectangle 4"/>
          <p:cNvSpPr>
            <a:spLocks noChangeArrowheads="1"/>
          </p:cNvSpPr>
          <p:nvPr/>
        </p:nvSpPr>
        <p:spPr bwMode="auto">
          <a:xfrm>
            <a:off x="0" y="1752600"/>
            <a:ext cx="3676650" cy="1384300"/>
          </a:xfrm>
          <a:prstGeom prst="rect">
            <a:avLst/>
          </a:prstGeom>
          <a:noFill/>
          <a:ln w="9525">
            <a:noFill/>
            <a:miter lim="800000"/>
            <a:headEnd/>
            <a:tailEnd/>
          </a:ln>
        </p:spPr>
        <p:txBody>
          <a:bodyPr/>
          <a:lstStyle/>
          <a:p>
            <a:pPr marL="174625" indent="347663">
              <a:spcBef>
                <a:spcPct val="20000"/>
              </a:spcBef>
            </a:pPr>
            <a:r>
              <a:rPr lang="en-US" altLang="en-US" sz="3600" b="1" i="1" dirty="0" smtClean="0">
                <a:solidFill>
                  <a:srgbClr val="0000FF"/>
                </a:solidFill>
                <a:latin typeface="Times New Roman" pitchFamily="18" charset="0"/>
                <a:cs typeface="Times New Roman" pitchFamily="18" charset="0"/>
              </a:rPr>
              <a:t>Ta </a:t>
            </a:r>
            <a:r>
              <a:rPr lang="en-US" altLang="en-US" sz="3600" b="1" i="1" dirty="0" err="1" smtClean="0">
                <a:solidFill>
                  <a:srgbClr val="0000FF"/>
                </a:solidFill>
                <a:latin typeface="Times New Roman" pitchFamily="18" charset="0"/>
                <a:cs typeface="Times New Roman" pitchFamily="18" charset="0"/>
              </a:rPr>
              <a:t>sẽ</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thu</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được</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hỗn</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hợp</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rượu</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và</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nước</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có</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thể</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tích</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bằng</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bao</a:t>
            </a:r>
            <a:r>
              <a:rPr lang="en-US" altLang="en-US" sz="3600" b="1" i="1" dirty="0" smtClean="0">
                <a:solidFill>
                  <a:srgbClr val="0000FF"/>
                </a:solidFill>
                <a:latin typeface="Times New Roman" pitchFamily="18" charset="0"/>
                <a:cs typeface="Times New Roman" pitchFamily="18" charset="0"/>
              </a:rPr>
              <a:t> </a:t>
            </a:r>
            <a:r>
              <a:rPr lang="en-US" altLang="en-US" sz="3600" b="1" i="1" dirty="0" err="1" smtClean="0">
                <a:solidFill>
                  <a:srgbClr val="0000FF"/>
                </a:solidFill>
                <a:latin typeface="Times New Roman" pitchFamily="18" charset="0"/>
                <a:cs typeface="Times New Roman" pitchFamily="18" charset="0"/>
              </a:rPr>
              <a:t>nhiêu</a:t>
            </a:r>
            <a:r>
              <a:rPr lang="en-US" altLang="en-US" sz="3600" b="1" i="1" dirty="0" smtClean="0">
                <a:solidFill>
                  <a:srgbClr val="0000FF"/>
                </a:solidFill>
                <a:latin typeface="Times New Roman" pitchFamily="18" charset="0"/>
                <a:cs typeface="Times New Roman" pitchFamily="18" charset="0"/>
              </a:rPr>
              <a:t>?</a:t>
            </a:r>
            <a:endParaRPr lang="en-US" altLang="en-US" sz="3600" b="1" i="1" dirty="0">
              <a:solidFill>
                <a:srgbClr val="0000FF"/>
              </a:solidFill>
              <a:latin typeface="Times New Roman" pitchFamily="18" charset="0"/>
              <a:cs typeface="Times New Roman" pitchFamily="18" charset="0"/>
            </a:endParaRPr>
          </a:p>
        </p:txBody>
      </p:sp>
      <p:sp>
        <p:nvSpPr>
          <p:cNvPr id="50182" name="Rectangle 6"/>
          <p:cNvSpPr>
            <a:spLocks noChangeArrowheads="1"/>
          </p:cNvSpPr>
          <p:nvPr/>
        </p:nvSpPr>
        <p:spPr bwMode="auto">
          <a:xfrm>
            <a:off x="7637463" y="4467225"/>
            <a:ext cx="941387" cy="1727200"/>
          </a:xfrm>
          <a:prstGeom prst="rect">
            <a:avLst/>
          </a:prstGeom>
          <a:gradFill rotWithShape="1">
            <a:gsLst>
              <a:gs pos="0">
                <a:schemeClr val="tx2"/>
              </a:gs>
              <a:gs pos="50000">
                <a:schemeClr val="bg1"/>
              </a:gs>
              <a:gs pos="100000">
                <a:schemeClr val="tx2"/>
              </a:gs>
            </a:gsLst>
            <a:lin ang="0" scaled="1"/>
          </a:gradFill>
          <a:ln>
            <a:noFill/>
          </a:ln>
          <a:effectLst/>
          <a:extLst/>
        </p:spPr>
        <p:txBody>
          <a:bodyPr wrap="none" anchor="ctr"/>
          <a:lstStyle/>
          <a:p>
            <a:pPr>
              <a:defRPr/>
            </a:pPr>
            <a:endParaRPr lang="en-US"/>
          </a:p>
        </p:txBody>
      </p:sp>
      <p:grpSp>
        <p:nvGrpSpPr>
          <p:cNvPr id="2" name="Group 7"/>
          <p:cNvGrpSpPr>
            <a:grpSpLocks/>
          </p:cNvGrpSpPr>
          <p:nvPr/>
        </p:nvGrpSpPr>
        <p:grpSpPr bwMode="auto">
          <a:xfrm>
            <a:off x="3725863" y="2362200"/>
            <a:ext cx="1343025" cy="4079875"/>
            <a:chOff x="873" y="1496"/>
            <a:chExt cx="846" cy="2570"/>
          </a:xfrm>
        </p:grpSpPr>
        <p:grpSp>
          <p:nvGrpSpPr>
            <p:cNvPr id="3" name="Group 8"/>
            <p:cNvGrpSpPr>
              <a:grpSpLocks/>
            </p:cNvGrpSpPr>
            <p:nvPr/>
          </p:nvGrpSpPr>
          <p:grpSpPr bwMode="auto">
            <a:xfrm>
              <a:off x="873" y="1496"/>
              <a:ext cx="846" cy="2570"/>
              <a:chOff x="776" y="1502"/>
              <a:chExt cx="846" cy="2570"/>
            </a:xfrm>
          </p:grpSpPr>
          <p:sp>
            <p:nvSpPr>
              <p:cNvPr id="8268" name="Freeform 9"/>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noFill/>
                <a:round/>
                <a:headEnd/>
                <a:tailEnd/>
              </a:ln>
            </p:spPr>
            <p:txBody>
              <a:bodyPr/>
              <a:lstStyle/>
              <a:p>
                <a:endParaRPr lang="en-US"/>
              </a:p>
            </p:txBody>
          </p:sp>
          <p:sp>
            <p:nvSpPr>
              <p:cNvPr id="8269" name="Line 10"/>
              <p:cNvSpPr>
                <a:spLocks noChangeShapeType="1"/>
              </p:cNvSpPr>
              <p:nvPr/>
            </p:nvSpPr>
            <p:spPr bwMode="auto">
              <a:xfrm>
                <a:off x="918" y="1746"/>
                <a:ext cx="230" cy="0"/>
              </a:xfrm>
              <a:prstGeom prst="line">
                <a:avLst/>
              </a:prstGeom>
              <a:noFill/>
              <a:ln w="19050">
                <a:noFill/>
                <a:round/>
                <a:headEnd/>
                <a:tailEnd/>
              </a:ln>
            </p:spPr>
            <p:txBody>
              <a:bodyPr/>
              <a:lstStyle/>
              <a:p>
                <a:endParaRPr lang="en-US"/>
              </a:p>
            </p:txBody>
          </p:sp>
          <p:sp>
            <p:nvSpPr>
              <p:cNvPr id="8270" name="Line 11"/>
              <p:cNvSpPr>
                <a:spLocks noChangeShapeType="1"/>
              </p:cNvSpPr>
              <p:nvPr/>
            </p:nvSpPr>
            <p:spPr bwMode="auto">
              <a:xfrm>
                <a:off x="918" y="1853"/>
                <a:ext cx="115" cy="0"/>
              </a:xfrm>
              <a:prstGeom prst="line">
                <a:avLst/>
              </a:prstGeom>
              <a:noFill/>
              <a:ln w="9525">
                <a:noFill/>
                <a:round/>
                <a:headEnd/>
                <a:tailEnd/>
              </a:ln>
            </p:spPr>
            <p:txBody>
              <a:bodyPr/>
              <a:lstStyle/>
              <a:p>
                <a:endParaRPr lang="en-US"/>
              </a:p>
            </p:txBody>
          </p:sp>
          <p:sp>
            <p:nvSpPr>
              <p:cNvPr id="8271" name="Line 12"/>
              <p:cNvSpPr>
                <a:spLocks noChangeShapeType="1"/>
              </p:cNvSpPr>
              <p:nvPr/>
            </p:nvSpPr>
            <p:spPr bwMode="auto">
              <a:xfrm>
                <a:off x="918" y="1961"/>
                <a:ext cx="115" cy="0"/>
              </a:xfrm>
              <a:prstGeom prst="line">
                <a:avLst/>
              </a:prstGeom>
              <a:noFill/>
              <a:ln w="9525">
                <a:noFill/>
                <a:round/>
                <a:headEnd/>
                <a:tailEnd/>
              </a:ln>
            </p:spPr>
            <p:txBody>
              <a:bodyPr/>
              <a:lstStyle/>
              <a:p>
                <a:endParaRPr lang="en-US"/>
              </a:p>
            </p:txBody>
          </p:sp>
          <p:sp>
            <p:nvSpPr>
              <p:cNvPr id="8272" name="Line 13"/>
              <p:cNvSpPr>
                <a:spLocks noChangeShapeType="1"/>
              </p:cNvSpPr>
              <p:nvPr/>
            </p:nvSpPr>
            <p:spPr bwMode="auto">
              <a:xfrm>
                <a:off x="918" y="2069"/>
                <a:ext cx="115" cy="0"/>
              </a:xfrm>
              <a:prstGeom prst="line">
                <a:avLst/>
              </a:prstGeom>
              <a:noFill/>
              <a:ln w="9525">
                <a:noFill/>
                <a:round/>
                <a:headEnd/>
                <a:tailEnd/>
              </a:ln>
            </p:spPr>
            <p:txBody>
              <a:bodyPr/>
              <a:lstStyle/>
              <a:p>
                <a:endParaRPr lang="en-US"/>
              </a:p>
            </p:txBody>
          </p:sp>
          <p:sp>
            <p:nvSpPr>
              <p:cNvPr id="8273" name="Line 14"/>
              <p:cNvSpPr>
                <a:spLocks noChangeShapeType="1"/>
              </p:cNvSpPr>
              <p:nvPr/>
            </p:nvSpPr>
            <p:spPr bwMode="auto">
              <a:xfrm>
                <a:off x="918" y="2176"/>
                <a:ext cx="230" cy="0"/>
              </a:xfrm>
              <a:prstGeom prst="line">
                <a:avLst/>
              </a:prstGeom>
              <a:noFill/>
              <a:ln w="19050">
                <a:noFill/>
                <a:round/>
                <a:headEnd/>
                <a:tailEnd/>
              </a:ln>
            </p:spPr>
            <p:txBody>
              <a:bodyPr/>
              <a:lstStyle/>
              <a:p>
                <a:endParaRPr lang="en-US"/>
              </a:p>
            </p:txBody>
          </p:sp>
          <p:sp>
            <p:nvSpPr>
              <p:cNvPr id="8274" name="Line 15"/>
              <p:cNvSpPr>
                <a:spLocks noChangeShapeType="1"/>
              </p:cNvSpPr>
              <p:nvPr/>
            </p:nvSpPr>
            <p:spPr bwMode="auto">
              <a:xfrm>
                <a:off x="918" y="2284"/>
                <a:ext cx="115" cy="0"/>
              </a:xfrm>
              <a:prstGeom prst="line">
                <a:avLst/>
              </a:prstGeom>
              <a:noFill/>
              <a:ln w="9525">
                <a:noFill/>
                <a:round/>
                <a:headEnd/>
                <a:tailEnd/>
              </a:ln>
            </p:spPr>
            <p:txBody>
              <a:bodyPr/>
              <a:lstStyle/>
              <a:p>
                <a:endParaRPr lang="en-US"/>
              </a:p>
            </p:txBody>
          </p:sp>
          <p:sp>
            <p:nvSpPr>
              <p:cNvPr id="8275" name="Line 16"/>
              <p:cNvSpPr>
                <a:spLocks noChangeShapeType="1"/>
              </p:cNvSpPr>
              <p:nvPr/>
            </p:nvSpPr>
            <p:spPr bwMode="auto">
              <a:xfrm>
                <a:off x="918" y="2392"/>
                <a:ext cx="115" cy="0"/>
              </a:xfrm>
              <a:prstGeom prst="line">
                <a:avLst/>
              </a:prstGeom>
              <a:noFill/>
              <a:ln w="9525">
                <a:noFill/>
                <a:round/>
                <a:headEnd/>
                <a:tailEnd/>
              </a:ln>
            </p:spPr>
            <p:txBody>
              <a:bodyPr/>
              <a:lstStyle/>
              <a:p>
                <a:endParaRPr lang="en-US"/>
              </a:p>
            </p:txBody>
          </p:sp>
          <p:sp>
            <p:nvSpPr>
              <p:cNvPr id="8276" name="Line 17"/>
              <p:cNvSpPr>
                <a:spLocks noChangeShapeType="1"/>
              </p:cNvSpPr>
              <p:nvPr/>
            </p:nvSpPr>
            <p:spPr bwMode="auto">
              <a:xfrm>
                <a:off x="918" y="2499"/>
                <a:ext cx="115" cy="0"/>
              </a:xfrm>
              <a:prstGeom prst="line">
                <a:avLst/>
              </a:prstGeom>
              <a:noFill/>
              <a:ln w="9525">
                <a:noFill/>
                <a:round/>
                <a:headEnd/>
                <a:tailEnd/>
              </a:ln>
            </p:spPr>
            <p:txBody>
              <a:bodyPr/>
              <a:lstStyle/>
              <a:p>
                <a:endParaRPr lang="en-US"/>
              </a:p>
            </p:txBody>
          </p:sp>
          <p:sp>
            <p:nvSpPr>
              <p:cNvPr id="8277" name="Line 18"/>
              <p:cNvSpPr>
                <a:spLocks noChangeShapeType="1"/>
              </p:cNvSpPr>
              <p:nvPr/>
            </p:nvSpPr>
            <p:spPr bwMode="auto">
              <a:xfrm>
                <a:off x="918" y="2607"/>
                <a:ext cx="230" cy="0"/>
              </a:xfrm>
              <a:prstGeom prst="line">
                <a:avLst/>
              </a:prstGeom>
              <a:noFill/>
              <a:ln w="19050">
                <a:noFill/>
                <a:round/>
                <a:headEnd/>
                <a:tailEnd/>
              </a:ln>
            </p:spPr>
            <p:txBody>
              <a:bodyPr/>
              <a:lstStyle/>
              <a:p>
                <a:endParaRPr lang="en-US"/>
              </a:p>
            </p:txBody>
          </p:sp>
          <p:sp>
            <p:nvSpPr>
              <p:cNvPr id="8278" name="Line 19"/>
              <p:cNvSpPr>
                <a:spLocks noChangeShapeType="1"/>
              </p:cNvSpPr>
              <p:nvPr/>
            </p:nvSpPr>
            <p:spPr bwMode="auto">
              <a:xfrm>
                <a:off x="918" y="2715"/>
                <a:ext cx="115" cy="0"/>
              </a:xfrm>
              <a:prstGeom prst="line">
                <a:avLst/>
              </a:prstGeom>
              <a:noFill/>
              <a:ln w="9525">
                <a:noFill/>
                <a:round/>
                <a:headEnd/>
                <a:tailEnd/>
              </a:ln>
            </p:spPr>
            <p:txBody>
              <a:bodyPr/>
              <a:lstStyle/>
              <a:p>
                <a:endParaRPr lang="en-US"/>
              </a:p>
            </p:txBody>
          </p:sp>
          <p:sp>
            <p:nvSpPr>
              <p:cNvPr id="8279" name="Line 20"/>
              <p:cNvSpPr>
                <a:spLocks noChangeShapeType="1"/>
              </p:cNvSpPr>
              <p:nvPr/>
            </p:nvSpPr>
            <p:spPr bwMode="auto">
              <a:xfrm>
                <a:off x="918" y="2823"/>
                <a:ext cx="115" cy="0"/>
              </a:xfrm>
              <a:prstGeom prst="line">
                <a:avLst/>
              </a:prstGeom>
              <a:noFill/>
              <a:ln w="9525">
                <a:noFill/>
                <a:round/>
                <a:headEnd/>
                <a:tailEnd/>
              </a:ln>
            </p:spPr>
            <p:txBody>
              <a:bodyPr/>
              <a:lstStyle/>
              <a:p>
                <a:endParaRPr lang="en-US"/>
              </a:p>
            </p:txBody>
          </p:sp>
          <p:sp>
            <p:nvSpPr>
              <p:cNvPr id="8280" name="Line 21"/>
              <p:cNvSpPr>
                <a:spLocks noChangeShapeType="1"/>
              </p:cNvSpPr>
              <p:nvPr/>
            </p:nvSpPr>
            <p:spPr bwMode="auto">
              <a:xfrm>
                <a:off x="918" y="2930"/>
                <a:ext cx="115" cy="0"/>
              </a:xfrm>
              <a:prstGeom prst="line">
                <a:avLst/>
              </a:prstGeom>
              <a:noFill/>
              <a:ln w="9525">
                <a:noFill/>
                <a:round/>
                <a:headEnd/>
                <a:tailEnd/>
              </a:ln>
            </p:spPr>
            <p:txBody>
              <a:bodyPr/>
              <a:lstStyle/>
              <a:p>
                <a:endParaRPr lang="en-US"/>
              </a:p>
            </p:txBody>
          </p:sp>
          <p:sp>
            <p:nvSpPr>
              <p:cNvPr id="8281" name="Line 22"/>
              <p:cNvSpPr>
                <a:spLocks noChangeShapeType="1"/>
              </p:cNvSpPr>
              <p:nvPr/>
            </p:nvSpPr>
            <p:spPr bwMode="auto">
              <a:xfrm>
                <a:off x="918" y="3038"/>
                <a:ext cx="230" cy="0"/>
              </a:xfrm>
              <a:prstGeom prst="line">
                <a:avLst/>
              </a:prstGeom>
              <a:noFill/>
              <a:ln w="19050">
                <a:noFill/>
                <a:round/>
                <a:headEnd/>
                <a:tailEnd/>
              </a:ln>
            </p:spPr>
            <p:txBody>
              <a:bodyPr/>
              <a:lstStyle/>
              <a:p>
                <a:endParaRPr lang="en-US"/>
              </a:p>
            </p:txBody>
          </p:sp>
          <p:sp>
            <p:nvSpPr>
              <p:cNvPr id="8282" name="Line 23"/>
              <p:cNvSpPr>
                <a:spLocks noChangeShapeType="1"/>
              </p:cNvSpPr>
              <p:nvPr/>
            </p:nvSpPr>
            <p:spPr bwMode="auto">
              <a:xfrm>
                <a:off x="918" y="3146"/>
                <a:ext cx="115" cy="0"/>
              </a:xfrm>
              <a:prstGeom prst="line">
                <a:avLst/>
              </a:prstGeom>
              <a:noFill/>
              <a:ln w="9525">
                <a:noFill/>
                <a:round/>
                <a:headEnd/>
                <a:tailEnd/>
              </a:ln>
            </p:spPr>
            <p:txBody>
              <a:bodyPr/>
              <a:lstStyle/>
              <a:p>
                <a:endParaRPr lang="en-US"/>
              </a:p>
            </p:txBody>
          </p:sp>
          <p:sp>
            <p:nvSpPr>
              <p:cNvPr id="8283" name="Line 24"/>
              <p:cNvSpPr>
                <a:spLocks noChangeShapeType="1"/>
              </p:cNvSpPr>
              <p:nvPr/>
            </p:nvSpPr>
            <p:spPr bwMode="auto">
              <a:xfrm>
                <a:off x="918" y="3253"/>
                <a:ext cx="115" cy="0"/>
              </a:xfrm>
              <a:prstGeom prst="line">
                <a:avLst/>
              </a:prstGeom>
              <a:noFill/>
              <a:ln w="9525">
                <a:noFill/>
                <a:round/>
                <a:headEnd/>
                <a:tailEnd/>
              </a:ln>
            </p:spPr>
            <p:txBody>
              <a:bodyPr/>
              <a:lstStyle/>
              <a:p>
                <a:endParaRPr lang="en-US"/>
              </a:p>
            </p:txBody>
          </p:sp>
          <p:sp>
            <p:nvSpPr>
              <p:cNvPr id="8284" name="Line 25"/>
              <p:cNvSpPr>
                <a:spLocks noChangeShapeType="1"/>
              </p:cNvSpPr>
              <p:nvPr/>
            </p:nvSpPr>
            <p:spPr bwMode="auto">
              <a:xfrm>
                <a:off x="918" y="3361"/>
                <a:ext cx="115" cy="0"/>
              </a:xfrm>
              <a:prstGeom prst="line">
                <a:avLst/>
              </a:prstGeom>
              <a:noFill/>
              <a:ln w="9525">
                <a:noFill/>
                <a:round/>
                <a:headEnd/>
                <a:tailEnd/>
              </a:ln>
            </p:spPr>
            <p:txBody>
              <a:bodyPr/>
              <a:lstStyle/>
              <a:p>
                <a:endParaRPr lang="en-US"/>
              </a:p>
            </p:txBody>
          </p:sp>
          <p:sp>
            <p:nvSpPr>
              <p:cNvPr id="8285" name="Line 26"/>
              <p:cNvSpPr>
                <a:spLocks noChangeShapeType="1"/>
              </p:cNvSpPr>
              <p:nvPr/>
            </p:nvSpPr>
            <p:spPr bwMode="auto">
              <a:xfrm>
                <a:off x="918" y="3469"/>
                <a:ext cx="230" cy="0"/>
              </a:xfrm>
              <a:prstGeom prst="line">
                <a:avLst/>
              </a:prstGeom>
              <a:noFill/>
              <a:ln w="19050">
                <a:noFill/>
                <a:round/>
                <a:headEnd/>
                <a:tailEnd/>
              </a:ln>
            </p:spPr>
            <p:txBody>
              <a:bodyPr/>
              <a:lstStyle/>
              <a:p>
                <a:endParaRPr lang="en-US"/>
              </a:p>
            </p:txBody>
          </p:sp>
          <p:sp>
            <p:nvSpPr>
              <p:cNvPr id="8286" name="Line 27"/>
              <p:cNvSpPr>
                <a:spLocks noChangeShapeType="1"/>
              </p:cNvSpPr>
              <p:nvPr/>
            </p:nvSpPr>
            <p:spPr bwMode="auto">
              <a:xfrm>
                <a:off x="918" y="3576"/>
                <a:ext cx="115" cy="0"/>
              </a:xfrm>
              <a:prstGeom prst="line">
                <a:avLst/>
              </a:prstGeom>
              <a:noFill/>
              <a:ln w="9525">
                <a:noFill/>
                <a:round/>
                <a:headEnd/>
                <a:tailEnd/>
              </a:ln>
            </p:spPr>
            <p:txBody>
              <a:bodyPr/>
              <a:lstStyle/>
              <a:p>
                <a:endParaRPr lang="en-US"/>
              </a:p>
            </p:txBody>
          </p:sp>
          <p:sp>
            <p:nvSpPr>
              <p:cNvPr id="8287" name="Line 28"/>
              <p:cNvSpPr>
                <a:spLocks noChangeShapeType="1"/>
              </p:cNvSpPr>
              <p:nvPr/>
            </p:nvSpPr>
            <p:spPr bwMode="auto">
              <a:xfrm>
                <a:off x="918" y="3684"/>
                <a:ext cx="115" cy="0"/>
              </a:xfrm>
              <a:prstGeom prst="line">
                <a:avLst/>
              </a:prstGeom>
              <a:noFill/>
              <a:ln w="9525">
                <a:noFill/>
                <a:round/>
                <a:headEnd/>
                <a:tailEnd/>
              </a:ln>
            </p:spPr>
            <p:txBody>
              <a:bodyPr/>
              <a:lstStyle/>
              <a:p>
                <a:endParaRPr lang="en-US"/>
              </a:p>
            </p:txBody>
          </p:sp>
          <p:sp>
            <p:nvSpPr>
              <p:cNvPr id="8288" name="Line 29"/>
              <p:cNvSpPr>
                <a:spLocks noChangeShapeType="1"/>
              </p:cNvSpPr>
              <p:nvPr/>
            </p:nvSpPr>
            <p:spPr bwMode="auto">
              <a:xfrm>
                <a:off x="918" y="3792"/>
                <a:ext cx="115" cy="0"/>
              </a:xfrm>
              <a:prstGeom prst="line">
                <a:avLst/>
              </a:prstGeom>
              <a:noFill/>
              <a:ln w="9525">
                <a:noFill/>
                <a:round/>
                <a:headEnd/>
                <a:tailEnd/>
              </a:ln>
            </p:spPr>
            <p:txBody>
              <a:bodyPr/>
              <a:lstStyle/>
              <a:p>
                <a:endParaRPr lang="en-US"/>
              </a:p>
            </p:txBody>
          </p:sp>
          <p:sp>
            <p:nvSpPr>
              <p:cNvPr id="8289" name="Line 30"/>
              <p:cNvSpPr>
                <a:spLocks noChangeShapeType="1"/>
              </p:cNvSpPr>
              <p:nvPr/>
            </p:nvSpPr>
            <p:spPr bwMode="auto">
              <a:xfrm>
                <a:off x="918" y="3900"/>
                <a:ext cx="230" cy="0"/>
              </a:xfrm>
              <a:prstGeom prst="line">
                <a:avLst/>
              </a:prstGeom>
              <a:noFill/>
              <a:ln w="19050">
                <a:noFill/>
                <a:round/>
                <a:headEnd/>
                <a:tailEnd/>
              </a:ln>
            </p:spPr>
            <p:txBody>
              <a:bodyPr/>
              <a:lstStyle/>
              <a:p>
                <a:endParaRPr lang="en-US"/>
              </a:p>
            </p:txBody>
          </p:sp>
          <p:sp>
            <p:nvSpPr>
              <p:cNvPr id="8290" name="Text Box 31"/>
              <p:cNvSpPr txBox="1">
                <a:spLocks noChangeArrowheads="1"/>
              </p:cNvSpPr>
              <p:nvPr/>
            </p:nvSpPr>
            <p:spPr bwMode="auto">
              <a:xfrm>
                <a:off x="1135" y="1632"/>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100</a:t>
                </a:r>
              </a:p>
            </p:txBody>
          </p:sp>
          <p:sp>
            <p:nvSpPr>
              <p:cNvPr id="8291" name="Text Box 32"/>
              <p:cNvSpPr txBox="1">
                <a:spLocks noChangeArrowheads="1"/>
              </p:cNvSpPr>
              <p:nvPr/>
            </p:nvSpPr>
            <p:spPr bwMode="auto">
              <a:xfrm>
                <a:off x="1135" y="2488"/>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60</a:t>
                </a:r>
              </a:p>
            </p:txBody>
          </p:sp>
          <p:sp>
            <p:nvSpPr>
              <p:cNvPr id="8292" name="Text Box 33"/>
              <p:cNvSpPr txBox="1">
                <a:spLocks noChangeArrowheads="1"/>
              </p:cNvSpPr>
              <p:nvPr/>
            </p:nvSpPr>
            <p:spPr bwMode="auto">
              <a:xfrm>
                <a:off x="1135" y="2917"/>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40</a:t>
                </a:r>
              </a:p>
            </p:txBody>
          </p:sp>
          <p:sp>
            <p:nvSpPr>
              <p:cNvPr id="8293" name="Text Box 34"/>
              <p:cNvSpPr txBox="1">
                <a:spLocks noChangeArrowheads="1"/>
              </p:cNvSpPr>
              <p:nvPr/>
            </p:nvSpPr>
            <p:spPr bwMode="auto">
              <a:xfrm>
                <a:off x="1135" y="3345"/>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20</a:t>
                </a:r>
              </a:p>
            </p:txBody>
          </p:sp>
          <p:sp>
            <p:nvSpPr>
              <p:cNvPr id="8294" name="Text Box 35"/>
              <p:cNvSpPr txBox="1">
                <a:spLocks noChangeArrowheads="1"/>
              </p:cNvSpPr>
              <p:nvPr/>
            </p:nvSpPr>
            <p:spPr bwMode="auto">
              <a:xfrm>
                <a:off x="1135" y="2060"/>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80</a:t>
                </a:r>
              </a:p>
            </p:txBody>
          </p:sp>
          <p:sp>
            <p:nvSpPr>
              <p:cNvPr id="8295" name="Text Box 36"/>
              <p:cNvSpPr txBox="1">
                <a:spLocks noChangeArrowheads="1"/>
              </p:cNvSpPr>
              <p:nvPr/>
            </p:nvSpPr>
            <p:spPr bwMode="auto">
              <a:xfrm>
                <a:off x="1135" y="3704"/>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0</a:t>
                </a:r>
              </a:p>
            </p:txBody>
          </p:sp>
          <p:sp>
            <p:nvSpPr>
              <p:cNvPr id="8296" name="Freeform 37"/>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w="9525">
                <a:noFill/>
                <a:round/>
                <a:headEnd/>
                <a:tailEnd/>
              </a:ln>
            </p:spPr>
            <p:txBody>
              <a:bodyPr/>
              <a:lstStyle/>
              <a:p>
                <a:endParaRPr lang="en-US"/>
              </a:p>
            </p:txBody>
          </p:sp>
        </p:grpSp>
        <p:sp>
          <p:nvSpPr>
            <p:cNvPr id="50214" name="Rectangle 38"/>
            <p:cNvSpPr>
              <a:spLocks noChangeArrowheads="1"/>
            </p:cNvSpPr>
            <p:nvPr/>
          </p:nvSpPr>
          <p:spPr bwMode="auto">
            <a:xfrm>
              <a:off x="1015" y="2825"/>
              <a:ext cx="593" cy="1088"/>
            </a:xfrm>
            <a:prstGeom prst="rect">
              <a:avLst/>
            </a:prstGeom>
            <a:gradFill rotWithShape="1">
              <a:gsLst>
                <a:gs pos="0">
                  <a:srgbClr val="FF6600"/>
                </a:gs>
                <a:gs pos="50000">
                  <a:schemeClr val="bg1"/>
                </a:gs>
                <a:gs pos="100000">
                  <a:srgbClr val="FF6600"/>
                </a:gs>
              </a:gsLst>
              <a:lin ang="0" scaled="1"/>
            </a:gradFill>
            <a:ln>
              <a:noFill/>
            </a:ln>
            <a:effectLst/>
            <a:extLst/>
          </p:spPr>
          <p:txBody>
            <a:bodyPr wrap="none" anchor="ctr"/>
            <a:lstStyle/>
            <a:p>
              <a:pPr>
                <a:defRPr/>
              </a:pPr>
              <a:endParaRPr lang="en-US"/>
            </a:p>
          </p:txBody>
        </p:sp>
      </p:grpSp>
      <p:grpSp>
        <p:nvGrpSpPr>
          <p:cNvPr id="4" name="Group 39"/>
          <p:cNvGrpSpPr>
            <a:grpSpLocks/>
          </p:cNvGrpSpPr>
          <p:nvPr/>
        </p:nvGrpSpPr>
        <p:grpSpPr bwMode="auto">
          <a:xfrm>
            <a:off x="7415213" y="2371725"/>
            <a:ext cx="1343025" cy="3862388"/>
            <a:chOff x="3197" y="1502"/>
            <a:chExt cx="846" cy="2433"/>
          </a:xfrm>
        </p:grpSpPr>
        <p:sp>
          <p:nvSpPr>
            <p:cNvPr id="8238" name="Freeform 40"/>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a:p>
          </p:txBody>
        </p:sp>
        <p:sp>
          <p:nvSpPr>
            <p:cNvPr id="8239" name="Line 41"/>
            <p:cNvSpPr>
              <a:spLocks noChangeShapeType="1"/>
            </p:cNvSpPr>
            <p:nvPr/>
          </p:nvSpPr>
          <p:spPr bwMode="auto">
            <a:xfrm>
              <a:off x="3339" y="1746"/>
              <a:ext cx="230" cy="0"/>
            </a:xfrm>
            <a:prstGeom prst="line">
              <a:avLst/>
            </a:prstGeom>
            <a:noFill/>
            <a:ln w="19050">
              <a:solidFill>
                <a:schemeClr val="tx1"/>
              </a:solidFill>
              <a:round/>
              <a:headEnd/>
              <a:tailEnd/>
            </a:ln>
          </p:spPr>
          <p:txBody>
            <a:bodyPr/>
            <a:lstStyle/>
            <a:p>
              <a:endParaRPr lang="en-US"/>
            </a:p>
          </p:txBody>
        </p:sp>
        <p:sp>
          <p:nvSpPr>
            <p:cNvPr id="8240" name="Line 42"/>
            <p:cNvSpPr>
              <a:spLocks noChangeShapeType="1"/>
            </p:cNvSpPr>
            <p:nvPr/>
          </p:nvSpPr>
          <p:spPr bwMode="auto">
            <a:xfrm>
              <a:off x="3339" y="1853"/>
              <a:ext cx="115" cy="0"/>
            </a:xfrm>
            <a:prstGeom prst="line">
              <a:avLst/>
            </a:prstGeom>
            <a:noFill/>
            <a:ln w="9525">
              <a:solidFill>
                <a:schemeClr val="tx1"/>
              </a:solidFill>
              <a:round/>
              <a:headEnd/>
              <a:tailEnd/>
            </a:ln>
          </p:spPr>
          <p:txBody>
            <a:bodyPr/>
            <a:lstStyle/>
            <a:p>
              <a:endParaRPr lang="en-US"/>
            </a:p>
          </p:txBody>
        </p:sp>
        <p:sp>
          <p:nvSpPr>
            <p:cNvPr id="8241" name="Line 43"/>
            <p:cNvSpPr>
              <a:spLocks noChangeShapeType="1"/>
            </p:cNvSpPr>
            <p:nvPr/>
          </p:nvSpPr>
          <p:spPr bwMode="auto">
            <a:xfrm>
              <a:off x="3339" y="1961"/>
              <a:ext cx="115" cy="0"/>
            </a:xfrm>
            <a:prstGeom prst="line">
              <a:avLst/>
            </a:prstGeom>
            <a:noFill/>
            <a:ln w="9525">
              <a:solidFill>
                <a:schemeClr val="tx1"/>
              </a:solidFill>
              <a:round/>
              <a:headEnd/>
              <a:tailEnd/>
            </a:ln>
          </p:spPr>
          <p:txBody>
            <a:bodyPr/>
            <a:lstStyle/>
            <a:p>
              <a:endParaRPr lang="en-US"/>
            </a:p>
          </p:txBody>
        </p:sp>
        <p:sp>
          <p:nvSpPr>
            <p:cNvPr id="8242" name="Line 44"/>
            <p:cNvSpPr>
              <a:spLocks noChangeShapeType="1"/>
            </p:cNvSpPr>
            <p:nvPr/>
          </p:nvSpPr>
          <p:spPr bwMode="auto">
            <a:xfrm>
              <a:off x="3339" y="2069"/>
              <a:ext cx="115" cy="0"/>
            </a:xfrm>
            <a:prstGeom prst="line">
              <a:avLst/>
            </a:prstGeom>
            <a:noFill/>
            <a:ln w="9525">
              <a:solidFill>
                <a:schemeClr val="tx1"/>
              </a:solidFill>
              <a:round/>
              <a:headEnd/>
              <a:tailEnd/>
            </a:ln>
          </p:spPr>
          <p:txBody>
            <a:bodyPr/>
            <a:lstStyle/>
            <a:p>
              <a:endParaRPr lang="en-US"/>
            </a:p>
          </p:txBody>
        </p:sp>
        <p:sp>
          <p:nvSpPr>
            <p:cNvPr id="8243" name="Line 45"/>
            <p:cNvSpPr>
              <a:spLocks noChangeShapeType="1"/>
            </p:cNvSpPr>
            <p:nvPr/>
          </p:nvSpPr>
          <p:spPr bwMode="auto">
            <a:xfrm>
              <a:off x="3339" y="2176"/>
              <a:ext cx="230" cy="0"/>
            </a:xfrm>
            <a:prstGeom prst="line">
              <a:avLst/>
            </a:prstGeom>
            <a:noFill/>
            <a:ln w="19050">
              <a:solidFill>
                <a:schemeClr val="tx1"/>
              </a:solidFill>
              <a:round/>
              <a:headEnd/>
              <a:tailEnd/>
            </a:ln>
          </p:spPr>
          <p:txBody>
            <a:bodyPr/>
            <a:lstStyle/>
            <a:p>
              <a:endParaRPr lang="en-US"/>
            </a:p>
          </p:txBody>
        </p:sp>
        <p:sp>
          <p:nvSpPr>
            <p:cNvPr id="8244" name="Line 46"/>
            <p:cNvSpPr>
              <a:spLocks noChangeShapeType="1"/>
            </p:cNvSpPr>
            <p:nvPr/>
          </p:nvSpPr>
          <p:spPr bwMode="auto">
            <a:xfrm>
              <a:off x="3339" y="2284"/>
              <a:ext cx="115" cy="0"/>
            </a:xfrm>
            <a:prstGeom prst="line">
              <a:avLst/>
            </a:prstGeom>
            <a:noFill/>
            <a:ln w="9525">
              <a:solidFill>
                <a:schemeClr val="tx1"/>
              </a:solidFill>
              <a:round/>
              <a:headEnd/>
              <a:tailEnd/>
            </a:ln>
          </p:spPr>
          <p:txBody>
            <a:bodyPr/>
            <a:lstStyle/>
            <a:p>
              <a:endParaRPr lang="en-US"/>
            </a:p>
          </p:txBody>
        </p:sp>
        <p:sp>
          <p:nvSpPr>
            <p:cNvPr id="8245" name="Line 47"/>
            <p:cNvSpPr>
              <a:spLocks noChangeShapeType="1"/>
            </p:cNvSpPr>
            <p:nvPr/>
          </p:nvSpPr>
          <p:spPr bwMode="auto">
            <a:xfrm>
              <a:off x="3339" y="2392"/>
              <a:ext cx="115" cy="0"/>
            </a:xfrm>
            <a:prstGeom prst="line">
              <a:avLst/>
            </a:prstGeom>
            <a:noFill/>
            <a:ln w="9525">
              <a:solidFill>
                <a:schemeClr val="tx1"/>
              </a:solidFill>
              <a:round/>
              <a:headEnd/>
              <a:tailEnd/>
            </a:ln>
          </p:spPr>
          <p:txBody>
            <a:bodyPr/>
            <a:lstStyle/>
            <a:p>
              <a:endParaRPr lang="en-US"/>
            </a:p>
          </p:txBody>
        </p:sp>
        <p:sp>
          <p:nvSpPr>
            <p:cNvPr id="8246" name="Line 48"/>
            <p:cNvSpPr>
              <a:spLocks noChangeShapeType="1"/>
            </p:cNvSpPr>
            <p:nvPr/>
          </p:nvSpPr>
          <p:spPr bwMode="auto">
            <a:xfrm>
              <a:off x="3339" y="2499"/>
              <a:ext cx="115" cy="0"/>
            </a:xfrm>
            <a:prstGeom prst="line">
              <a:avLst/>
            </a:prstGeom>
            <a:noFill/>
            <a:ln w="9525">
              <a:solidFill>
                <a:schemeClr val="tx1"/>
              </a:solidFill>
              <a:round/>
              <a:headEnd/>
              <a:tailEnd/>
            </a:ln>
          </p:spPr>
          <p:txBody>
            <a:bodyPr/>
            <a:lstStyle/>
            <a:p>
              <a:endParaRPr lang="en-US"/>
            </a:p>
          </p:txBody>
        </p:sp>
        <p:sp>
          <p:nvSpPr>
            <p:cNvPr id="8247" name="Line 49"/>
            <p:cNvSpPr>
              <a:spLocks noChangeShapeType="1"/>
            </p:cNvSpPr>
            <p:nvPr/>
          </p:nvSpPr>
          <p:spPr bwMode="auto">
            <a:xfrm>
              <a:off x="3339" y="2607"/>
              <a:ext cx="230" cy="0"/>
            </a:xfrm>
            <a:prstGeom prst="line">
              <a:avLst/>
            </a:prstGeom>
            <a:noFill/>
            <a:ln w="19050">
              <a:solidFill>
                <a:schemeClr val="tx1"/>
              </a:solidFill>
              <a:round/>
              <a:headEnd/>
              <a:tailEnd/>
            </a:ln>
          </p:spPr>
          <p:txBody>
            <a:bodyPr/>
            <a:lstStyle/>
            <a:p>
              <a:endParaRPr lang="en-US"/>
            </a:p>
          </p:txBody>
        </p:sp>
        <p:sp>
          <p:nvSpPr>
            <p:cNvPr id="8248" name="Line 50"/>
            <p:cNvSpPr>
              <a:spLocks noChangeShapeType="1"/>
            </p:cNvSpPr>
            <p:nvPr/>
          </p:nvSpPr>
          <p:spPr bwMode="auto">
            <a:xfrm>
              <a:off x="3339" y="2715"/>
              <a:ext cx="115" cy="0"/>
            </a:xfrm>
            <a:prstGeom prst="line">
              <a:avLst/>
            </a:prstGeom>
            <a:noFill/>
            <a:ln w="9525">
              <a:solidFill>
                <a:schemeClr val="tx1"/>
              </a:solidFill>
              <a:round/>
              <a:headEnd/>
              <a:tailEnd/>
            </a:ln>
          </p:spPr>
          <p:txBody>
            <a:bodyPr/>
            <a:lstStyle/>
            <a:p>
              <a:endParaRPr lang="en-US"/>
            </a:p>
          </p:txBody>
        </p:sp>
        <p:sp>
          <p:nvSpPr>
            <p:cNvPr id="8249" name="Line 51"/>
            <p:cNvSpPr>
              <a:spLocks noChangeShapeType="1"/>
            </p:cNvSpPr>
            <p:nvPr/>
          </p:nvSpPr>
          <p:spPr bwMode="auto">
            <a:xfrm>
              <a:off x="3339" y="2823"/>
              <a:ext cx="115" cy="0"/>
            </a:xfrm>
            <a:prstGeom prst="line">
              <a:avLst/>
            </a:prstGeom>
            <a:noFill/>
            <a:ln w="9525">
              <a:solidFill>
                <a:schemeClr val="tx1"/>
              </a:solidFill>
              <a:round/>
              <a:headEnd/>
              <a:tailEnd/>
            </a:ln>
          </p:spPr>
          <p:txBody>
            <a:bodyPr/>
            <a:lstStyle/>
            <a:p>
              <a:endParaRPr lang="en-US"/>
            </a:p>
          </p:txBody>
        </p:sp>
        <p:sp>
          <p:nvSpPr>
            <p:cNvPr id="8250" name="Line 52"/>
            <p:cNvSpPr>
              <a:spLocks noChangeShapeType="1"/>
            </p:cNvSpPr>
            <p:nvPr/>
          </p:nvSpPr>
          <p:spPr bwMode="auto">
            <a:xfrm>
              <a:off x="3339" y="2930"/>
              <a:ext cx="115" cy="0"/>
            </a:xfrm>
            <a:prstGeom prst="line">
              <a:avLst/>
            </a:prstGeom>
            <a:noFill/>
            <a:ln w="9525">
              <a:solidFill>
                <a:schemeClr val="tx1"/>
              </a:solidFill>
              <a:round/>
              <a:headEnd/>
              <a:tailEnd/>
            </a:ln>
          </p:spPr>
          <p:txBody>
            <a:bodyPr/>
            <a:lstStyle/>
            <a:p>
              <a:endParaRPr lang="en-US"/>
            </a:p>
          </p:txBody>
        </p:sp>
        <p:sp>
          <p:nvSpPr>
            <p:cNvPr id="8251" name="Line 53"/>
            <p:cNvSpPr>
              <a:spLocks noChangeShapeType="1"/>
            </p:cNvSpPr>
            <p:nvPr/>
          </p:nvSpPr>
          <p:spPr bwMode="auto">
            <a:xfrm>
              <a:off x="3339" y="3038"/>
              <a:ext cx="230" cy="0"/>
            </a:xfrm>
            <a:prstGeom prst="line">
              <a:avLst/>
            </a:prstGeom>
            <a:noFill/>
            <a:ln w="19050">
              <a:solidFill>
                <a:schemeClr val="tx1"/>
              </a:solidFill>
              <a:round/>
              <a:headEnd/>
              <a:tailEnd/>
            </a:ln>
          </p:spPr>
          <p:txBody>
            <a:bodyPr/>
            <a:lstStyle/>
            <a:p>
              <a:endParaRPr lang="en-US"/>
            </a:p>
          </p:txBody>
        </p:sp>
        <p:sp>
          <p:nvSpPr>
            <p:cNvPr id="8252" name="Line 54"/>
            <p:cNvSpPr>
              <a:spLocks noChangeShapeType="1"/>
            </p:cNvSpPr>
            <p:nvPr/>
          </p:nvSpPr>
          <p:spPr bwMode="auto">
            <a:xfrm>
              <a:off x="3339" y="3146"/>
              <a:ext cx="115" cy="0"/>
            </a:xfrm>
            <a:prstGeom prst="line">
              <a:avLst/>
            </a:prstGeom>
            <a:noFill/>
            <a:ln w="9525">
              <a:solidFill>
                <a:schemeClr val="tx1"/>
              </a:solidFill>
              <a:round/>
              <a:headEnd/>
              <a:tailEnd/>
            </a:ln>
          </p:spPr>
          <p:txBody>
            <a:bodyPr/>
            <a:lstStyle/>
            <a:p>
              <a:endParaRPr lang="en-US"/>
            </a:p>
          </p:txBody>
        </p:sp>
        <p:sp>
          <p:nvSpPr>
            <p:cNvPr id="8253" name="Line 55"/>
            <p:cNvSpPr>
              <a:spLocks noChangeShapeType="1"/>
            </p:cNvSpPr>
            <p:nvPr/>
          </p:nvSpPr>
          <p:spPr bwMode="auto">
            <a:xfrm>
              <a:off x="3339" y="3253"/>
              <a:ext cx="115" cy="0"/>
            </a:xfrm>
            <a:prstGeom prst="line">
              <a:avLst/>
            </a:prstGeom>
            <a:noFill/>
            <a:ln w="9525">
              <a:solidFill>
                <a:schemeClr val="tx1"/>
              </a:solidFill>
              <a:round/>
              <a:headEnd/>
              <a:tailEnd/>
            </a:ln>
          </p:spPr>
          <p:txBody>
            <a:bodyPr/>
            <a:lstStyle/>
            <a:p>
              <a:endParaRPr lang="en-US"/>
            </a:p>
          </p:txBody>
        </p:sp>
        <p:sp>
          <p:nvSpPr>
            <p:cNvPr id="8254" name="Line 56"/>
            <p:cNvSpPr>
              <a:spLocks noChangeShapeType="1"/>
            </p:cNvSpPr>
            <p:nvPr/>
          </p:nvSpPr>
          <p:spPr bwMode="auto">
            <a:xfrm>
              <a:off x="3339" y="3361"/>
              <a:ext cx="115" cy="0"/>
            </a:xfrm>
            <a:prstGeom prst="line">
              <a:avLst/>
            </a:prstGeom>
            <a:noFill/>
            <a:ln w="9525">
              <a:solidFill>
                <a:schemeClr val="tx1"/>
              </a:solidFill>
              <a:round/>
              <a:headEnd/>
              <a:tailEnd/>
            </a:ln>
          </p:spPr>
          <p:txBody>
            <a:bodyPr/>
            <a:lstStyle/>
            <a:p>
              <a:endParaRPr lang="en-US"/>
            </a:p>
          </p:txBody>
        </p:sp>
        <p:sp>
          <p:nvSpPr>
            <p:cNvPr id="8255" name="Line 57"/>
            <p:cNvSpPr>
              <a:spLocks noChangeShapeType="1"/>
            </p:cNvSpPr>
            <p:nvPr/>
          </p:nvSpPr>
          <p:spPr bwMode="auto">
            <a:xfrm>
              <a:off x="3339" y="3469"/>
              <a:ext cx="230" cy="0"/>
            </a:xfrm>
            <a:prstGeom prst="line">
              <a:avLst/>
            </a:prstGeom>
            <a:noFill/>
            <a:ln w="19050">
              <a:solidFill>
                <a:schemeClr val="tx1"/>
              </a:solidFill>
              <a:round/>
              <a:headEnd/>
              <a:tailEnd/>
            </a:ln>
          </p:spPr>
          <p:txBody>
            <a:bodyPr/>
            <a:lstStyle/>
            <a:p>
              <a:endParaRPr lang="en-US"/>
            </a:p>
          </p:txBody>
        </p:sp>
        <p:sp>
          <p:nvSpPr>
            <p:cNvPr id="8256" name="Line 58"/>
            <p:cNvSpPr>
              <a:spLocks noChangeShapeType="1"/>
            </p:cNvSpPr>
            <p:nvPr/>
          </p:nvSpPr>
          <p:spPr bwMode="auto">
            <a:xfrm>
              <a:off x="3339" y="3576"/>
              <a:ext cx="115" cy="0"/>
            </a:xfrm>
            <a:prstGeom prst="line">
              <a:avLst/>
            </a:prstGeom>
            <a:noFill/>
            <a:ln w="9525">
              <a:solidFill>
                <a:schemeClr val="tx1"/>
              </a:solidFill>
              <a:round/>
              <a:headEnd/>
              <a:tailEnd/>
            </a:ln>
          </p:spPr>
          <p:txBody>
            <a:bodyPr/>
            <a:lstStyle/>
            <a:p>
              <a:endParaRPr lang="en-US"/>
            </a:p>
          </p:txBody>
        </p:sp>
        <p:sp>
          <p:nvSpPr>
            <p:cNvPr id="8257" name="Line 59"/>
            <p:cNvSpPr>
              <a:spLocks noChangeShapeType="1"/>
            </p:cNvSpPr>
            <p:nvPr/>
          </p:nvSpPr>
          <p:spPr bwMode="auto">
            <a:xfrm>
              <a:off x="3339" y="3684"/>
              <a:ext cx="115" cy="0"/>
            </a:xfrm>
            <a:prstGeom prst="line">
              <a:avLst/>
            </a:prstGeom>
            <a:noFill/>
            <a:ln w="9525">
              <a:solidFill>
                <a:schemeClr val="tx1"/>
              </a:solidFill>
              <a:round/>
              <a:headEnd/>
              <a:tailEnd/>
            </a:ln>
          </p:spPr>
          <p:txBody>
            <a:bodyPr/>
            <a:lstStyle/>
            <a:p>
              <a:endParaRPr lang="en-US"/>
            </a:p>
          </p:txBody>
        </p:sp>
        <p:sp>
          <p:nvSpPr>
            <p:cNvPr id="8258" name="Line 60"/>
            <p:cNvSpPr>
              <a:spLocks noChangeShapeType="1"/>
            </p:cNvSpPr>
            <p:nvPr/>
          </p:nvSpPr>
          <p:spPr bwMode="auto">
            <a:xfrm>
              <a:off x="3339" y="3792"/>
              <a:ext cx="115" cy="0"/>
            </a:xfrm>
            <a:prstGeom prst="line">
              <a:avLst/>
            </a:prstGeom>
            <a:noFill/>
            <a:ln w="9525">
              <a:solidFill>
                <a:schemeClr val="tx1"/>
              </a:solidFill>
              <a:round/>
              <a:headEnd/>
              <a:tailEnd/>
            </a:ln>
          </p:spPr>
          <p:txBody>
            <a:bodyPr/>
            <a:lstStyle/>
            <a:p>
              <a:endParaRPr lang="en-US"/>
            </a:p>
          </p:txBody>
        </p:sp>
        <p:sp>
          <p:nvSpPr>
            <p:cNvPr id="8259" name="Line 61"/>
            <p:cNvSpPr>
              <a:spLocks noChangeShapeType="1"/>
            </p:cNvSpPr>
            <p:nvPr/>
          </p:nvSpPr>
          <p:spPr bwMode="auto">
            <a:xfrm>
              <a:off x="3339" y="3900"/>
              <a:ext cx="230" cy="0"/>
            </a:xfrm>
            <a:prstGeom prst="line">
              <a:avLst/>
            </a:prstGeom>
            <a:noFill/>
            <a:ln w="19050">
              <a:solidFill>
                <a:schemeClr val="tx1"/>
              </a:solidFill>
              <a:round/>
              <a:headEnd/>
              <a:tailEnd/>
            </a:ln>
          </p:spPr>
          <p:txBody>
            <a:bodyPr/>
            <a:lstStyle/>
            <a:p>
              <a:endParaRPr lang="en-US"/>
            </a:p>
          </p:txBody>
        </p:sp>
        <p:sp>
          <p:nvSpPr>
            <p:cNvPr id="8260" name="Text Box 62"/>
            <p:cNvSpPr txBox="1">
              <a:spLocks noChangeArrowheads="1"/>
            </p:cNvSpPr>
            <p:nvPr/>
          </p:nvSpPr>
          <p:spPr bwMode="auto">
            <a:xfrm>
              <a:off x="3556" y="1632"/>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100</a:t>
              </a:r>
            </a:p>
          </p:txBody>
        </p:sp>
        <p:sp>
          <p:nvSpPr>
            <p:cNvPr id="8261" name="Text Box 63"/>
            <p:cNvSpPr txBox="1">
              <a:spLocks noChangeArrowheads="1"/>
            </p:cNvSpPr>
            <p:nvPr/>
          </p:nvSpPr>
          <p:spPr bwMode="auto">
            <a:xfrm>
              <a:off x="3556" y="2488"/>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60</a:t>
              </a:r>
            </a:p>
          </p:txBody>
        </p:sp>
        <p:sp>
          <p:nvSpPr>
            <p:cNvPr id="8262" name="Text Box 64"/>
            <p:cNvSpPr txBox="1">
              <a:spLocks noChangeArrowheads="1"/>
            </p:cNvSpPr>
            <p:nvPr/>
          </p:nvSpPr>
          <p:spPr bwMode="auto">
            <a:xfrm>
              <a:off x="3556" y="2917"/>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40</a:t>
              </a:r>
            </a:p>
          </p:txBody>
        </p:sp>
        <p:sp>
          <p:nvSpPr>
            <p:cNvPr id="8263" name="Text Box 65"/>
            <p:cNvSpPr txBox="1">
              <a:spLocks noChangeArrowheads="1"/>
            </p:cNvSpPr>
            <p:nvPr/>
          </p:nvSpPr>
          <p:spPr bwMode="auto">
            <a:xfrm>
              <a:off x="3556" y="3345"/>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20</a:t>
              </a:r>
            </a:p>
          </p:txBody>
        </p:sp>
        <p:sp>
          <p:nvSpPr>
            <p:cNvPr id="8264" name="Text Box 66"/>
            <p:cNvSpPr txBox="1">
              <a:spLocks noChangeArrowheads="1"/>
            </p:cNvSpPr>
            <p:nvPr/>
          </p:nvSpPr>
          <p:spPr bwMode="auto">
            <a:xfrm>
              <a:off x="3556" y="2060"/>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80</a:t>
              </a:r>
            </a:p>
          </p:txBody>
        </p:sp>
        <p:sp>
          <p:nvSpPr>
            <p:cNvPr id="8265" name="Text Box 67"/>
            <p:cNvSpPr txBox="1">
              <a:spLocks noChangeArrowheads="1"/>
            </p:cNvSpPr>
            <p:nvPr/>
          </p:nvSpPr>
          <p:spPr bwMode="auto">
            <a:xfrm>
              <a:off x="3556" y="3704"/>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0</a:t>
              </a:r>
            </a:p>
          </p:txBody>
        </p:sp>
      </p:grpSp>
      <p:sp>
        <p:nvSpPr>
          <p:cNvPr id="8200" name="Freeform 68"/>
          <p:cNvSpPr>
            <a:spLocks/>
          </p:cNvSpPr>
          <p:nvPr/>
        </p:nvSpPr>
        <p:spPr bwMode="auto">
          <a:xfrm>
            <a:off x="7451725" y="6067425"/>
            <a:ext cx="1301750" cy="384175"/>
          </a:xfrm>
          <a:custGeom>
            <a:avLst/>
            <a:gdLst>
              <a:gd name="T0" fmla="*/ 0 w 820"/>
              <a:gd name="T1" fmla="*/ 2147483647 h 242"/>
              <a:gd name="T2" fmla="*/ 2147483647 w 820"/>
              <a:gd name="T3" fmla="*/ 0 h 242"/>
              <a:gd name="T4" fmla="*/ 2147483647 w 820"/>
              <a:gd name="T5" fmla="*/ 0 h 242"/>
              <a:gd name="T6" fmla="*/ 2147483647 w 820"/>
              <a:gd name="T7" fmla="*/ 2147483647 h 242"/>
              <a:gd name="T8" fmla="*/ 2147483647 w 820"/>
              <a:gd name="T9" fmla="*/ 2147483647 h 242"/>
              <a:gd name="T10" fmla="*/ 2147483647 w 820"/>
              <a:gd name="T11" fmla="*/ 0 h 242"/>
              <a:gd name="T12" fmla="*/ 2147483647 w 820"/>
              <a:gd name="T13" fmla="*/ 0 h 242"/>
              <a:gd name="T14" fmla="*/ 2147483647 w 820"/>
              <a:gd name="T15" fmla="*/ 2147483647 h 242"/>
              <a:gd name="T16" fmla="*/ 0 w 820"/>
              <a:gd name="T17" fmla="*/ 2147483647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nvGrpSpPr>
          <p:cNvPr id="5" name="Group 69"/>
          <p:cNvGrpSpPr>
            <a:grpSpLocks/>
          </p:cNvGrpSpPr>
          <p:nvPr/>
        </p:nvGrpSpPr>
        <p:grpSpPr bwMode="auto">
          <a:xfrm>
            <a:off x="3725863" y="2365375"/>
            <a:ext cx="1343025" cy="4079875"/>
            <a:chOff x="776" y="1502"/>
            <a:chExt cx="846" cy="2570"/>
          </a:xfrm>
        </p:grpSpPr>
        <p:sp>
          <p:nvSpPr>
            <p:cNvPr id="8209" name="Freeform 70"/>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a:p>
          </p:txBody>
        </p:sp>
        <p:sp>
          <p:nvSpPr>
            <p:cNvPr id="8210" name="Line 71"/>
            <p:cNvSpPr>
              <a:spLocks noChangeShapeType="1"/>
            </p:cNvSpPr>
            <p:nvPr/>
          </p:nvSpPr>
          <p:spPr bwMode="auto">
            <a:xfrm>
              <a:off x="918" y="1746"/>
              <a:ext cx="230" cy="0"/>
            </a:xfrm>
            <a:prstGeom prst="line">
              <a:avLst/>
            </a:prstGeom>
            <a:noFill/>
            <a:ln w="19050">
              <a:solidFill>
                <a:schemeClr val="tx1"/>
              </a:solidFill>
              <a:round/>
              <a:headEnd/>
              <a:tailEnd/>
            </a:ln>
          </p:spPr>
          <p:txBody>
            <a:bodyPr/>
            <a:lstStyle/>
            <a:p>
              <a:endParaRPr lang="en-US"/>
            </a:p>
          </p:txBody>
        </p:sp>
        <p:sp>
          <p:nvSpPr>
            <p:cNvPr id="8211" name="Line 72"/>
            <p:cNvSpPr>
              <a:spLocks noChangeShapeType="1"/>
            </p:cNvSpPr>
            <p:nvPr/>
          </p:nvSpPr>
          <p:spPr bwMode="auto">
            <a:xfrm>
              <a:off x="918" y="1853"/>
              <a:ext cx="115" cy="0"/>
            </a:xfrm>
            <a:prstGeom prst="line">
              <a:avLst/>
            </a:prstGeom>
            <a:noFill/>
            <a:ln w="9525">
              <a:solidFill>
                <a:schemeClr val="tx1"/>
              </a:solidFill>
              <a:round/>
              <a:headEnd/>
              <a:tailEnd/>
            </a:ln>
          </p:spPr>
          <p:txBody>
            <a:bodyPr/>
            <a:lstStyle/>
            <a:p>
              <a:endParaRPr lang="en-US"/>
            </a:p>
          </p:txBody>
        </p:sp>
        <p:sp>
          <p:nvSpPr>
            <p:cNvPr id="8212" name="Line 73"/>
            <p:cNvSpPr>
              <a:spLocks noChangeShapeType="1"/>
            </p:cNvSpPr>
            <p:nvPr/>
          </p:nvSpPr>
          <p:spPr bwMode="auto">
            <a:xfrm>
              <a:off x="918" y="1961"/>
              <a:ext cx="115" cy="0"/>
            </a:xfrm>
            <a:prstGeom prst="line">
              <a:avLst/>
            </a:prstGeom>
            <a:noFill/>
            <a:ln w="9525">
              <a:solidFill>
                <a:schemeClr val="tx1"/>
              </a:solidFill>
              <a:round/>
              <a:headEnd/>
              <a:tailEnd/>
            </a:ln>
          </p:spPr>
          <p:txBody>
            <a:bodyPr/>
            <a:lstStyle/>
            <a:p>
              <a:endParaRPr lang="en-US"/>
            </a:p>
          </p:txBody>
        </p:sp>
        <p:sp>
          <p:nvSpPr>
            <p:cNvPr id="8213" name="Line 74"/>
            <p:cNvSpPr>
              <a:spLocks noChangeShapeType="1"/>
            </p:cNvSpPr>
            <p:nvPr/>
          </p:nvSpPr>
          <p:spPr bwMode="auto">
            <a:xfrm>
              <a:off x="918" y="2069"/>
              <a:ext cx="115" cy="0"/>
            </a:xfrm>
            <a:prstGeom prst="line">
              <a:avLst/>
            </a:prstGeom>
            <a:noFill/>
            <a:ln w="9525">
              <a:solidFill>
                <a:schemeClr val="tx1"/>
              </a:solidFill>
              <a:round/>
              <a:headEnd/>
              <a:tailEnd/>
            </a:ln>
          </p:spPr>
          <p:txBody>
            <a:bodyPr/>
            <a:lstStyle/>
            <a:p>
              <a:endParaRPr lang="en-US"/>
            </a:p>
          </p:txBody>
        </p:sp>
        <p:sp>
          <p:nvSpPr>
            <p:cNvPr id="8214" name="Line 75"/>
            <p:cNvSpPr>
              <a:spLocks noChangeShapeType="1"/>
            </p:cNvSpPr>
            <p:nvPr/>
          </p:nvSpPr>
          <p:spPr bwMode="auto">
            <a:xfrm>
              <a:off x="918" y="2176"/>
              <a:ext cx="230" cy="0"/>
            </a:xfrm>
            <a:prstGeom prst="line">
              <a:avLst/>
            </a:prstGeom>
            <a:noFill/>
            <a:ln w="19050">
              <a:solidFill>
                <a:schemeClr val="tx1"/>
              </a:solidFill>
              <a:round/>
              <a:headEnd/>
              <a:tailEnd/>
            </a:ln>
          </p:spPr>
          <p:txBody>
            <a:bodyPr/>
            <a:lstStyle/>
            <a:p>
              <a:endParaRPr lang="en-US"/>
            </a:p>
          </p:txBody>
        </p:sp>
        <p:sp>
          <p:nvSpPr>
            <p:cNvPr id="8215" name="Line 76"/>
            <p:cNvSpPr>
              <a:spLocks noChangeShapeType="1"/>
            </p:cNvSpPr>
            <p:nvPr/>
          </p:nvSpPr>
          <p:spPr bwMode="auto">
            <a:xfrm>
              <a:off x="918" y="2284"/>
              <a:ext cx="115" cy="0"/>
            </a:xfrm>
            <a:prstGeom prst="line">
              <a:avLst/>
            </a:prstGeom>
            <a:noFill/>
            <a:ln w="9525">
              <a:solidFill>
                <a:schemeClr val="tx1"/>
              </a:solidFill>
              <a:round/>
              <a:headEnd/>
              <a:tailEnd/>
            </a:ln>
          </p:spPr>
          <p:txBody>
            <a:bodyPr/>
            <a:lstStyle/>
            <a:p>
              <a:endParaRPr lang="en-US"/>
            </a:p>
          </p:txBody>
        </p:sp>
        <p:sp>
          <p:nvSpPr>
            <p:cNvPr id="8216" name="Line 77"/>
            <p:cNvSpPr>
              <a:spLocks noChangeShapeType="1"/>
            </p:cNvSpPr>
            <p:nvPr/>
          </p:nvSpPr>
          <p:spPr bwMode="auto">
            <a:xfrm>
              <a:off x="918" y="2392"/>
              <a:ext cx="115" cy="0"/>
            </a:xfrm>
            <a:prstGeom prst="line">
              <a:avLst/>
            </a:prstGeom>
            <a:noFill/>
            <a:ln w="9525">
              <a:solidFill>
                <a:schemeClr val="tx1"/>
              </a:solidFill>
              <a:round/>
              <a:headEnd/>
              <a:tailEnd/>
            </a:ln>
          </p:spPr>
          <p:txBody>
            <a:bodyPr/>
            <a:lstStyle/>
            <a:p>
              <a:endParaRPr lang="en-US"/>
            </a:p>
          </p:txBody>
        </p:sp>
        <p:sp>
          <p:nvSpPr>
            <p:cNvPr id="8217" name="Line 78"/>
            <p:cNvSpPr>
              <a:spLocks noChangeShapeType="1"/>
            </p:cNvSpPr>
            <p:nvPr/>
          </p:nvSpPr>
          <p:spPr bwMode="auto">
            <a:xfrm>
              <a:off x="918" y="2499"/>
              <a:ext cx="115" cy="0"/>
            </a:xfrm>
            <a:prstGeom prst="line">
              <a:avLst/>
            </a:prstGeom>
            <a:noFill/>
            <a:ln w="9525">
              <a:solidFill>
                <a:schemeClr val="tx1"/>
              </a:solidFill>
              <a:round/>
              <a:headEnd/>
              <a:tailEnd/>
            </a:ln>
          </p:spPr>
          <p:txBody>
            <a:bodyPr/>
            <a:lstStyle/>
            <a:p>
              <a:endParaRPr lang="en-US"/>
            </a:p>
          </p:txBody>
        </p:sp>
        <p:sp>
          <p:nvSpPr>
            <p:cNvPr id="8218" name="Line 79"/>
            <p:cNvSpPr>
              <a:spLocks noChangeShapeType="1"/>
            </p:cNvSpPr>
            <p:nvPr/>
          </p:nvSpPr>
          <p:spPr bwMode="auto">
            <a:xfrm>
              <a:off x="918" y="2607"/>
              <a:ext cx="230" cy="0"/>
            </a:xfrm>
            <a:prstGeom prst="line">
              <a:avLst/>
            </a:prstGeom>
            <a:noFill/>
            <a:ln w="19050">
              <a:solidFill>
                <a:schemeClr val="tx1"/>
              </a:solidFill>
              <a:round/>
              <a:headEnd/>
              <a:tailEnd/>
            </a:ln>
          </p:spPr>
          <p:txBody>
            <a:bodyPr/>
            <a:lstStyle/>
            <a:p>
              <a:endParaRPr lang="en-US"/>
            </a:p>
          </p:txBody>
        </p:sp>
        <p:sp>
          <p:nvSpPr>
            <p:cNvPr id="8219" name="Line 80"/>
            <p:cNvSpPr>
              <a:spLocks noChangeShapeType="1"/>
            </p:cNvSpPr>
            <p:nvPr/>
          </p:nvSpPr>
          <p:spPr bwMode="auto">
            <a:xfrm>
              <a:off x="918" y="2715"/>
              <a:ext cx="115" cy="0"/>
            </a:xfrm>
            <a:prstGeom prst="line">
              <a:avLst/>
            </a:prstGeom>
            <a:noFill/>
            <a:ln w="9525">
              <a:solidFill>
                <a:schemeClr val="tx1"/>
              </a:solidFill>
              <a:round/>
              <a:headEnd/>
              <a:tailEnd/>
            </a:ln>
          </p:spPr>
          <p:txBody>
            <a:bodyPr/>
            <a:lstStyle/>
            <a:p>
              <a:endParaRPr lang="en-US"/>
            </a:p>
          </p:txBody>
        </p:sp>
        <p:sp>
          <p:nvSpPr>
            <p:cNvPr id="8220" name="Line 81"/>
            <p:cNvSpPr>
              <a:spLocks noChangeShapeType="1"/>
            </p:cNvSpPr>
            <p:nvPr/>
          </p:nvSpPr>
          <p:spPr bwMode="auto">
            <a:xfrm>
              <a:off x="918" y="2823"/>
              <a:ext cx="115" cy="0"/>
            </a:xfrm>
            <a:prstGeom prst="line">
              <a:avLst/>
            </a:prstGeom>
            <a:noFill/>
            <a:ln w="9525">
              <a:solidFill>
                <a:schemeClr val="tx1"/>
              </a:solidFill>
              <a:round/>
              <a:headEnd/>
              <a:tailEnd/>
            </a:ln>
          </p:spPr>
          <p:txBody>
            <a:bodyPr/>
            <a:lstStyle/>
            <a:p>
              <a:endParaRPr lang="en-US"/>
            </a:p>
          </p:txBody>
        </p:sp>
        <p:sp>
          <p:nvSpPr>
            <p:cNvPr id="8221" name="Line 82"/>
            <p:cNvSpPr>
              <a:spLocks noChangeShapeType="1"/>
            </p:cNvSpPr>
            <p:nvPr/>
          </p:nvSpPr>
          <p:spPr bwMode="auto">
            <a:xfrm>
              <a:off x="918" y="2930"/>
              <a:ext cx="115" cy="0"/>
            </a:xfrm>
            <a:prstGeom prst="line">
              <a:avLst/>
            </a:prstGeom>
            <a:noFill/>
            <a:ln w="9525">
              <a:solidFill>
                <a:schemeClr val="tx1"/>
              </a:solidFill>
              <a:round/>
              <a:headEnd/>
              <a:tailEnd/>
            </a:ln>
          </p:spPr>
          <p:txBody>
            <a:bodyPr/>
            <a:lstStyle/>
            <a:p>
              <a:endParaRPr lang="en-US"/>
            </a:p>
          </p:txBody>
        </p:sp>
        <p:sp>
          <p:nvSpPr>
            <p:cNvPr id="8222" name="Line 83"/>
            <p:cNvSpPr>
              <a:spLocks noChangeShapeType="1"/>
            </p:cNvSpPr>
            <p:nvPr/>
          </p:nvSpPr>
          <p:spPr bwMode="auto">
            <a:xfrm>
              <a:off x="918" y="3038"/>
              <a:ext cx="230" cy="0"/>
            </a:xfrm>
            <a:prstGeom prst="line">
              <a:avLst/>
            </a:prstGeom>
            <a:noFill/>
            <a:ln w="19050">
              <a:solidFill>
                <a:schemeClr val="tx1"/>
              </a:solidFill>
              <a:round/>
              <a:headEnd/>
              <a:tailEnd/>
            </a:ln>
          </p:spPr>
          <p:txBody>
            <a:bodyPr/>
            <a:lstStyle/>
            <a:p>
              <a:endParaRPr lang="en-US"/>
            </a:p>
          </p:txBody>
        </p:sp>
        <p:sp>
          <p:nvSpPr>
            <p:cNvPr id="8223" name="Line 84"/>
            <p:cNvSpPr>
              <a:spLocks noChangeShapeType="1"/>
            </p:cNvSpPr>
            <p:nvPr/>
          </p:nvSpPr>
          <p:spPr bwMode="auto">
            <a:xfrm>
              <a:off x="918" y="3146"/>
              <a:ext cx="115" cy="0"/>
            </a:xfrm>
            <a:prstGeom prst="line">
              <a:avLst/>
            </a:prstGeom>
            <a:noFill/>
            <a:ln w="9525">
              <a:solidFill>
                <a:schemeClr val="tx1"/>
              </a:solidFill>
              <a:round/>
              <a:headEnd/>
              <a:tailEnd/>
            </a:ln>
          </p:spPr>
          <p:txBody>
            <a:bodyPr/>
            <a:lstStyle/>
            <a:p>
              <a:endParaRPr lang="en-US"/>
            </a:p>
          </p:txBody>
        </p:sp>
        <p:sp>
          <p:nvSpPr>
            <p:cNvPr id="8224" name="Line 85"/>
            <p:cNvSpPr>
              <a:spLocks noChangeShapeType="1"/>
            </p:cNvSpPr>
            <p:nvPr/>
          </p:nvSpPr>
          <p:spPr bwMode="auto">
            <a:xfrm>
              <a:off x="918" y="3253"/>
              <a:ext cx="115" cy="0"/>
            </a:xfrm>
            <a:prstGeom prst="line">
              <a:avLst/>
            </a:prstGeom>
            <a:noFill/>
            <a:ln w="9525">
              <a:solidFill>
                <a:schemeClr val="tx1"/>
              </a:solidFill>
              <a:round/>
              <a:headEnd/>
              <a:tailEnd/>
            </a:ln>
          </p:spPr>
          <p:txBody>
            <a:bodyPr/>
            <a:lstStyle/>
            <a:p>
              <a:endParaRPr lang="en-US"/>
            </a:p>
          </p:txBody>
        </p:sp>
        <p:sp>
          <p:nvSpPr>
            <p:cNvPr id="8225" name="Line 86"/>
            <p:cNvSpPr>
              <a:spLocks noChangeShapeType="1"/>
            </p:cNvSpPr>
            <p:nvPr/>
          </p:nvSpPr>
          <p:spPr bwMode="auto">
            <a:xfrm>
              <a:off x="918" y="3361"/>
              <a:ext cx="115" cy="0"/>
            </a:xfrm>
            <a:prstGeom prst="line">
              <a:avLst/>
            </a:prstGeom>
            <a:noFill/>
            <a:ln w="9525">
              <a:solidFill>
                <a:schemeClr val="tx1"/>
              </a:solidFill>
              <a:round/>
              <a:headEnd/>
              <a:tailEnd/>
            </a:ln>
          </p:spPr>
          <p:txBody>
            <a:bodyPr/>
            <a:lstStyle/>
            <a:p>
              <a:endParaRPr lang="en-US"/>
            </a:p>
          </p:txBody>
        </p:sp>
        <p:sp>
          <p:nvSpPr>
            <p:cNvPr id="8226" name="Line 87"/>
            <p:cNvSpPr>
              <a:spLocks noChangeShapeType="1"/>
            </p:cNvSpPr>
            <p:nvPr/>
          </p:nvSpPr>
          <p:spPr bwMode="auto">
            <a:xfrm>
              <a:off x="918" y="3469"/>
              <a:ext cx="230" cy="0"/>
            </a:xfrm>
            <a:prstGeom prst="line">
              <a:avLst/>
            </a:prstGeom>
            <a:noFill/>
            <a:ln w="19050">
              <a:solidFill>
                <a:schemeClr val="tx1"/>
              </a:solidFill>
              <a:round/>
              <a:headEnd/>
              <a:tailEnd/>
            </a:ln>
          </p:spPr>
          <p:txBody>
            <a:bodyPr/>
            <a:lstStyle/>
            <a:p>
              <a:endParaRPr lang="en-US"/>
            </a:p>
          </p:txBody>
        </p:sp>
        <p:sp>
          <p:nvSpPr>
            <p:cNvPr id="8227" name="Line 88"/>
            <p:cNvSpPr>
              <a:spLocks noChangeShapeType="1"/>
            </p:cNvSpPr>
            <p:nvPr/>
          </p:nvSpPr>
          <p:spPr bwMode="auto">
            <a:xfrm>
              <a:off x="918" y="3576"/>
              <a:ext cx="115" cy="0"/>
            </a:xfrm>
            <a:prstGeom prst="line">
              <a:avLst/>
            </a:prstGeom>
            <a:noFill/>
            <a:ln w="9525">
              <a:solidFill>
                <a:schemeClr val="tx1"/>
              </a:solidFill>
              <a:round/>
              <a:headEnd/>
              <a:tailEnd/>
            </a:ln>
          </p:spPr>
          <p:txBody>
            <a:bodyPr/>
            <a:lstStyle/>
            <a:p>
              <a:endParaRPr lang="en-US"/>
            </a:p>
          </p:txBody>
        </p:sp>
        <p:sp>
          <p:nvSpPr>
            <p:cNvPr id="8228" name="Line 89"/>
            <p:cNvSpPr>
              <a:spLocks noChangeShapeType="1"/>
            </p:cNvSpPr>
            <p:nvPr/>
          </p:nvSpPr>
          <p:spPr bwMode="auto">
            <a:xfrm>
              <a:off x="918" y="3684"/>
              <a:ext cx="115" cy="0"/>
            </a:xfrm>
            <a:prstGeom prst="line">
              <a:avLst/>
            </a:prstGeom>
            <a:noFill/>
            <a:ln w="9525">
              <a:solidFill>
                <a:schemeClr val="tx1"/>
              </a:solidFill>
              <a:round/>
              <a:headEnd/>
              <a:tailEnd/>
            </a:ln>
          </p:spPr>
          <p:txBody>
            <a:bodyPr/>
            <a:lstStyle/>
            <a:p>
              <a:endParaRPr lang="en-US"/>
            </a:p>
          </p:txBody>
        </p:sp>
        <p:sp>
          <p:nvSpPr>
            <p:cNvPr id="8229" name="Line 90"/>
            <p:cNvSpPr>
              <a:spLocks noChangeShapeType="1"/>
            </p:cNvSpPr>
            <p:nvPr/>
          </p:nvSpPr>
          <p:spPr bwMode="auto">
            <a:xfrm>
              <a:off x="918" y="3792"/>
              <a:ext cx="115" cy="0"/>
            </a:xfrm>
            <a:prstGeom prst="line">
              <a:avLst/>
            </a:prstGeom>
            <a:noFill/>
            <a:ln w="9525">
              <a:solidFill>
                <a:schemeClr val="tx1"/>
              </a:solidFill>
              <a:round/>
              <a:headEnd/>
              <a:tailEnd/>
            </a:ln>
          </p:spPr>
          <p:txBody>
            <a:bodyPr/>
            <a:lstStyle/>
            <a:p>
              <a:endParaRPr lang="en-US"/>
            </a:p>
          </p:txBody>
        </p:sp>
        <p:sp>
          <p:nvSpPr>
            <p:cNvPr id="8230" name="Line 91"/>
            <p:cNvSpPr>
              <a:spLocks noChangeShapeType="1"/>
            </p:cNvSpPr>
            <p:nvPr/>
          </p:nvSpPr>
          <p:spPr bwMode="auto">
            <a:xfrm>
              <a:off x="918" y="3900"/>
              <a:ext cx="230" cy="0"/>
            </a:xfrm>
            <a:prstGeom prst="line">
              <a:avLst/>
            </a:prstGeom>
            <a:noFill/>
            <a:ln w="19050">
              <a:solidFill>
                <a:schemeClr val="tx1"/>
              </a:solidFill>
              <a:round/>
              <a:headEnd/>
              <a:tailEnd/>
            </a:ln>
          </p:spPr>
          <p:txBody>
            <a:bodyPr/>
            <a:lstStyle/>
            <a:p>
              <a:endParaRPr lang="en-US"/>
            </a:p>
          </p:txBody>
        </p:sp>
        <p:sp>
          <p:nvSpPr>
            <p:cNvPr id="8231" name="Text Box 92"/>
            <p:cNvSpPr txBox="1">
              <a:spLocks noChangeArrowheads="1"/>
            </p:cNvSpPr>
            <p:nvPr/>
          </p:nvSpPr>
          <p:spPr bwMode="auto">
            <a:xfrm>
              <a:off x="1135" y="1632"/>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100</a:t>
              </a:r>
            </a:p>
          </p:txBody>
        </p:sp>
        <p:sp>
          <p:nvSpPr>
            <p:cNvPr id="8232" name="Text Box 93"/>
            <p:cNvSpPr txBox="1">
              <a:spLocks noChangeArrowheads="1"/>
            </p:cNvSpPr>
            <p:nvPr/>
          </p:nvSpPr>
          <p:spPr bwMode="auto">
            <a:xfrm>
              <a:off x="1135" y="2488"/>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60</a:t>
              </a:r>
            </a:p>
          </p:txBody>
        </p:sp>
        <p:sp>
          <p:nvSpPr>
            <p:cNvPr id="8233" name="Text Box 94"/>
            <p:cNvSpPr txBox="1">
              <a:spLocks noChangeArrowheads="1"/>
            </p:cNvSpPr>
            <p:nvPr/>
          </p:nvSpPr>
          <p:spPr bwMode="auto">
            <a:xfrm>
              <a:off x="1135" y="2917"/>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40</a:t>
              </a:r>
            </a:p>
          </p:txBody>
        </p:sp>
        <p:sp>
          <p:nvSpPr>
            <p:cNvPr id="8234" name="Text Box 95"/>
            <p:cNvSpPr txBox="1">
              <a:spLocks noChangeArrowheads="1"/>
            </p:cNvSpPr>
            <p:nvPr/>
          </p:nvSpPr>
          <p:spPr bwMode="auto">
            <a:xfrm>
              <a:off x="1135" y="3345"/>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20</a:t>
              </a:r>
            </a:p>
          </p:txBody>
        </p:sp>
        <p:sp>
          <p:nvSpPr>
            <p:cNvPr id="8235" name="Text Box 96"/>
            <p:cNvSpPr txBox="1">
              <a:spLocks noChangeArrowheads="1"/>
            </p:cNvSpPr>
            <p:nvPr/>
          </p:nvSpPr>
          <p:spPr bwMode="auto">
            <a:xfrm>
              <a:off x="1135" y="2060"/>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80</a:t>
              </a:r>
            </a:p>
          </p:txBody>
        </p:sp>
        <p:sp>
          <p:nvSpPr>
            <p:cNvPr id="8236" name="Text Box 97"/>
            <p:cNvSpPr txBox="1">
              <a:spLocks noChangeArrowheads="1"/>
            </p:cNvSpPr>
            <p:nvPr/>
          </p:nvSpPr>
          <p:spPr bwMode="auto">
            <a:xfrm>
              <a:off x="1135" y="3704"/>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0</a:t>
              </a:r>
            </a:p>
          </p:txBody>
        </p:sp>
        <p:sp>
          <p:nvSpPr>
            <p:cNvPr id="8237" name="Freeform 98"/>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sp>
        <p:nvSpPr>
          <p:cNvPr id="8202" name="Rectangle 99" descr="Brown marble"/>
          <p:cNvSpPr>
            <a:spLocks noChangeArrowheads="1"/>
          </p:cNvSpPr>
          <p:nvPr/>
        </p:nvSpPr>
        <p:spPr bwMode="auto">
          <a:xfrm>
            <a:off x="0" y="6450013"/>
            <a:ext cx="9144000" cy="61436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vi-VN" altLang="en-US"/>
          </a:p>
        </p:txBody>
      </p:sp>
      <p:sp>
        <p:nvSpPr>
          <p:cNvPr id="8203" name="Text Box 100"/>
          <p:cNvSpPr txBox="1">
            <a:spLocks noChangeArrowheads="1"/>
          </p:cNvSpPr>
          <p:nvPr/>
        </p:nvSpPr>
        <p:spPr bwMode="auto">
          <a:xfrm>
            <a:off x="2514600" y="5454650"/>
            <a:ext cx="1371600" cy="641350"/>
          </a:xfrm>
          <a:prstGeom prst="rect">
            <a:avLst/>
          </a:prstGeom>
          <a:noFill/>
          <a:ln w="9525">
            <a:noFill/>
            <a:miter lim="800000"/>
            <a:headEnd/>
            <a:tailEnd/>
          </a:ln>
        </p:spPr>
        <p:txBody>
          <a:bodyPr>
            <a:spAutoFit/>
          </a:bodyPr>
          <a:lstStyle/>
          <a:p>
            <a:pPr>
              <a:spcBef>
                <a:spcPct val="50000"/>
              </a:spcBef>
            </a:pPr>
            <a:r>
              <a:rPr lang="vi-VN" altLang="en-US" sz="3600" b="1" dirty="0">
                <a:latin typeface="+mj-lt"/>
              </a:rPr>
              <a:t>R</a:t>
            </a:r>
            <a:r>
              <a:rPr lang="en-US" altLang="en-US" sz="3600" b="1" dirty="0" err="1">
                <a:latin typeface="+mj-lt"/>
              </a:rPr>
              <a:t>ượu</a:t>
            </a:r>
            <a:endParaRPr lang="en-US" altLang="en-US" sz="3600" b="1" dirty="0">
              <a:latin typeface="+mj-lt"/>
            </a:endParaRPr>
          </a:p>
        </p:txBody>
      </p:sp>
      <p:sp>
        <p:nvSpPr>
          <p:cNvPr id="8204" name="Text Box 101"/>
          <p:cNvSpPr txBox="1">
            <a:spLocks noChangeArrowheads="1"/>
          </p:cNvSpPr>
          <p:nvPr/>
        </p:nvSpPr>
        <p:spPr bwMode="auto">
          <a:xfrm>
            <a:off x="6248400" y="5454650"/>
            <a:ext cx="1295400" cy="641350"/>
          </a:xfrm>
          <a:prstGeom prst="rect">
            <a:avLst/>
          </a:prstGeom>
          <a:noFill/>
          <a:ln w="9525">
            <a:noFill/>
            <a:miter lim="800000"/>
            <a:headEnd/>
            <a:tailEnd/>
          </a:ln>
        </p:spPr>
        <p:txBody>
          <a:bodyPr>
            <a:spAutoFit/>
          </a:bodyPr>
          <a:lstStyle/>
          <a:p>
            <a:pPr algn="r">
              <a:spcBef>
                <a:spcPct val="50000"/>
              </a:spcBef>
            </a:pPr>
            <a:r>
              <a:rPr lang="vi-VN" altLang="en-US" sz="3600" b="1" dirty="0">
                <a:latin typeface="+mj-lt"/>
              </a:rPr>
              <a:t>N</a:t>
            </a:r>
            <a:r>
              <a:rPr lang="en-US" altLang="en-US" sz="3600" b="1" dirty="0" err="1">
                <a:latin typeface="+mj-lt"/>
              </a:rPr>
              <a:t>ước</a:t>
            </a:r>
            <a:endParaRPr lang="en-US" altLang="en-US" sz="3600" b="1" dirty="0">
              <a:latin typeface="+mj-lt"/>
            </a:endParaRPr>
          </a:p>
        </p:txBody>
      </p:sp>
      <p:sp>
        <p:nvSpPr>
          <p:cNvPr id="50280" name="Text Box 104"/>
          <p:cNvSpPr txBox="1">
            <a:spLocks noChangeArrowheads="1"/>
          </p:cNvSpPr>
          <p:nvPr/>
        </p:nvSpPr>
        <p:spPr bwMode="auto">
          <a:xfrm>
            <a:off x="6692900" y="1773099"/>
            <a:ext cx="2819400" cy="523220"/>
          </a:xfrm>
          <a:prstGeom prst="rect">
            <a:avLst/>
          </a:prstGeom>
          <a:noFill/>
          <a:ln w="9525">
            <a:noFill/>
            <a:miter lim="800000"/>
            <a:headEnd/>
            <a:tailEnd/>
          </a:ln>
        </p:spPr>
        <p:txBody>
          <a:bodyPr wrap="square">
            <a:spAutoFit/>
          </a:bodyPr>
          <a:lstStyle/>
          <a:p>
            <a:pPr>
              <a:spcBef>
                <a:spcPct val="50000"/>
              </a:spcBef>
            </a:pPr>
            <a:r>
              <a:rPr lang="en-US" altLang="en-US" sz="2800" b="1" dirty="0" err="1">
                <a:latin typeface="Times New Roman" pitchFamily="18" charset="0"/>
                <a:cs typeface="Times New Roman" pitchFamily="18" charset="0"/>
              </a:rPr>
              <a:t>V</a:t>
            </a:r>
            <a:r>
              <a:rPr lang="en-US" altLang="en-US" sz="2800" b="1" baseline="-25000" dirty="0" err="1">
                <a:latin typeface="Times New Roman" pitchFamily="18" charset="0"/>
                <a:cs typeface="Times New Roman" pitchFamily="18" charset="0"/>
              </a:rPr>
              <a:t>nước</a:t>
            </a:r>
            <a:r>
              <a:rPr lang="en-US" altLang="en-US" sz="2800" b="1" dirty="0">
                <a:latin typeface="Times New Roman" pitchFamily="18" charset="0"/>
                <a:cs typeface="Times New Roman" pitchFamily="18" charset="0"/>
              </a:rPr>
              <a:t> = 50</a:t>
            </a:r>
            <a:r>
              <a:rPr lang="en-US" sz="2800" b="1" dirty="0">
                <a:latin typeface="Times New Roman" pitchFamily="18" charset="0"/>
                <a:cs typeface="Times New Roman" pitchFamily="18" charset="0"/>
              </a:rPr>
              <a:t> cm</a:t>
            </a:r>
            <a:r>
              <a:rPr lang="en-US" sz="2800" b="1" baseline="30000" dirty="0">
                <a:latin typeface="Times New Roman" pitchFamily="18" charset="0"/>
                <a:cs typeface="Times New Roman" pitchFamily="18" charset="0"/>
              </a:rPr>
              <a:t>3</a:t>
            </a:r>
            <a:endParaRPr lang="en-US" altLang="en-US" sz="2800" b="1" dirty="0">
              <a:latin typeface="Times New Roman" pitchFamily="18" charset="0"/>
              <a:cs typeface="Times New Roman" pitchFamily="18" charset="0"/>
            </a:endParaRPr>
          </a:p>
        </p:txBody>
      </p:sp>
      <p:sp>
        <p:nvSpPr>
          <p:cNvPr id="103" name="Text Box 104"/>
          <p:cNvSpPr txBox="1">
            <a:spLocks noChangeArrowheads="1"/>
          </p:cNvSpPr>
          <p:nvPr/>
        </p:nvSpPr>
        <p:spPr bwMode="auto">
          <a:xfrm>
            <a:off x="3578226" y="1837066"/>
            <a:ext cx="2895600" cy="523220"/>
          </a:xfrm>
          <a:prstGeom prst="rect">
            <a:avLst/>
          </a:prstGeom>
          <a:noFill/>
          <a:ln w="9525">
            <a:noFill/>
            <a:miter lim="800000"/>
            <a:headEnd/>
            <a:tailEnd/>
          </a:ln>
        </p:spPr>
        <p:txBody>
          <a:bodyPr wrap="square">
            <a:spAutoFit/>
          </a:bodyPr>
          <a:lstStyle/>
          <a:p>
            <a:pPr>
              <a:spcBef>
                <a:spcPct val="50000"/>
              </a:spcBef>
            </a:pPr>
            <a:r>
              <a:rPr lang="en-US" altLang="en-US" sz="2800" b="1" dirty="0">
                <a:latin typeface="Times New Roman" pitchFamily="18" charset="0"/>
                <a:cs typeface="Times New Roman" pitchFamily="18" charset="0"/>
              </a:rPr>
              <a:t>V</a:t>
            </a:r>
            <a:r>
              <a:rPr lang="vi-VN" altLang="en-US" sz="2800" b="1" baseline="-25000" dirty="0">
                <a:latin typeface="Times New Roman" pitchFamily="18" charset="0"/>
                <a:cs typeface="Times New Roman" pitchFamily="18" charset="0"/>
              </a:rPr>
              <a:t>rượu</a:t>
            </a:r>
            <a:r>
              <a:rPr lang="en-US" altLang="en-US" sz="2800" b="1" dirty="0">
                <a:latin typeface="Times New Roman" pitchFamily="18" charset="0"/>
                <a:cs typeface="Times New Roman" pitchFamily="18" charset="0"/>
              </a:rPr>
              <a:t> = 50</a:t>
            </a:r>
            <a:r>
              <a:rPr lang="en-US" sz="2800" b="1" dirty="0">
                <a:latin typeface="Times New Roman" pitchFamily="18" charset="0"/>
                <a:cs typeface="Times New Roman" pitchFamily="18" charset="0"/>
              </a:rPr>
              <a:t> cm</a:t>
            </a:r>
            <a:r>
              <a:rPr lang="en-US" sz="2800" b="1" baseline="30000" dirty="0">
                <a:latin typeface="Times New Roman" pitchFamily="18" charset="0"/>
                <a:cs typeface="Times New Roman" pitchFamily="18" charset="0"/>
              </a:rPr>
              <a:t>3</a:t>
            </a:r>
            <a:endParaRPr lang="en-US" altLang="en-US" sz="2800" b="1" dirty="0">
              <a:latin typeface="Times New Roman" pitchFamily="18" charset="0"/>
              <a:cs typeface="Times New Roman" pitchFamily="18" charset="0"/>
            </a:endParaRPr>
          </a:p>
        </p:txBody>
      </p:sp>
      <p:sp>
        <p:nvSpPr>
          <p:cNvPr id="104" name="Text Box 102"/>
          <p:cNvSpPr txBox="1">
            <a:spLocks noChangeArrowheads="1"/>
          </p:cNvSpPr>
          <p:nvPr/>
        </p:nvSpPr>
        <p:spPr bwMode="auto">
          <a:xfrm>
            <a:off x="0" y="4038600"/>
            <a:ext cx="2667000" cy="1200329"/>
          </a:xfrm>
          <a:prstGeom prst="rect">
            <a:avLst/>
          </a:prstGeom>
          <a:noFill/>
          <a:ln w="9525">
            <a:noFill/>
            <a:miter lim="800000"/>
            <a:headEnd/>
            <a:tailEnd/>
          </a:ln>
        </p:spPr>
        <p:txBody>
          <a:bodyPr>
            <a:spAutoFit/>
          </a:bodyPr>
          <a:lstStyle/>
          <a:p>
            <a:pPr>
              <a:spcBef>
                <a:spcPct val="50000"/>
              </a:spcBef>
            </a:pPr>
            <a:r>
              <a:rPr lang="en-US" altLang="en-US" sz="3600" b="1" i="1" dirty="0" err="1" smtClean="0">
                <a:solidFill>
                  <a:srgbClr val="0000FF"/>
                </a:solidFill>
                <a:latin typeface="Times New Roman" pitchFamily="18" charset="0"/>
                <a:cs typeface="Times New Roman" pitchFamily="18" charset="0"/>
              </a:rPr>
              <a:t>V</a:t>
            </a:r>
            <a:r>
              <a:rPr lang="en-US" altLang="en-US" sz="3600" b="1" i="1" baseline="-25000" dirty="0" err="1" smtClean="0">
                <a:solidFill>
                  <a:srgbClr val="0000FF"/>
                </a:solidFill>
                <a:latin typeface="Times New Roman" pitchFamily="18" charset="0"/>
                <a:cs typeface="Times New Roman" pitchFamily="18" charset="0"/>
              </a:rPr>
              <a:t>rượu</a:t>
            </a:r>
            <a:r>
              <a:rPr lang="en-US" altLang="en-US" sz="3600" b="1" i="1" dirty="0" smtClean="0">
                <a:solidFill>
                  <a:srgbClr val="0000FF"/>
                </a:solidFill>
                <a:latin typeface="Times New Roman" pitchFamily="18" charset="0"/>
                <a:cs typeface="Times New Roman" pitchFamily="18" charset="0"/>
              </a:rPr>
              <a:t> + </a:t>
            </a:r>
            <a:r>
              <a:rPr lang="en-US" altLang="en-US" sz="3600" b="1" i="1" dirty="0" err="1" smtClean="0">
                <a:solidFill>
                  <a:srgbClr val="0000FF"/>
                </a:solidFill>
                <a:latin typeface="Times New Roman" pitchFamily="18" charset="0"/>
                <a:cs typeface="Times New Roman" pitchFamily="18" charset="0"/>
              </a:rPr>
              <a:t>V</a:t>
            </a:r>
            <a:r>
              <a:rPr lang="en-US" altLang="en-US" sz="3600" b="1" i="1" baseline="-25000" dirty="0" err="1" smtClean="0">
                <a:solidFill>
                  <a:srgbClr val="0000FF"/>
                </a:solidFill>
                <a:latin typeface="Times New Roman" pitchFamily="18" charset="0"/>
                <a:cs typeface="Times New Roman" pitchFamily="18" charset="0"/>
              </a:rPr>
              <a:t>nước</a:t>
            </a:r>
            <a:r>
              <a:rPr lang="en-US" altLang="en-US" sz="3600" b="1" i="1" baseline="-25000" dirty="0" smtClean="0">
                <a:solidFill>
                  <a:srgbClr val="0000FF"/>
                </a:solidFill>
                <a:latin typeface="Times New Roman" pitchFamily="18" charset="0"/>
                <a:cs typeface="Times New Roman" pitchFamily="18" charset="0"/>
              </a:rPr>
              <a:t> </a:t>
            </a:r>
            <a:r>
              <a:rPr lang="en-US" altLang="en-US" sz="3600" b="1" i="1" dirty="0" smtClean="0">
                <a:solidFill>
                  <a:srgbClr val="0000FF"/>
                </a:solidFill>
                <a:latin typeface="Times New Roman" pitchFamily="18" charset="0"/>
                <a:cs typeface="Times New Roman" pitchFamily="18" charset="0"/>
              </a:rPr>
              <a:t>=</a:t>
            </a:r>
            <a:endParaRPr lang="en-US" altLang="en-US" sz="3600" b="1" i="1" dirty="0">
              <a:solidFill>
                <a:srgbClr val="0000FF"/>
              </a:solidFill>
              <a:latin typeface="Times New Roman" pitchFamily="18" charset="0"/>
              <a:cs typeface="Times New Roman" pitchFamily="18" charset="0"/>
            </a:endParaRPr>
          </a:p>
        </p:txBody>
      </p:sp>
      <p:sp>
        <p:nvSpPr>
          <p:cNvPr id="105" name="Text Box 103"/>
          <p:cNvSpPr txBox="1">
            <a:spLocks noChangeArrowheads="1"/>
          </p:cNvSpPr>
          <p:nvPr/>
        </p:nvSpPr>
        <p:spPr bwMode="auto">
          <a:xfrm>
            <a:off x="609600" y="4724400"/>
            <a:ext cx="2057400" cy="646331"/>
          </a:xfrm>
          <a:prstGeom prst="rect">
            <a:avLst/>
          </a:prstGeom>
          <a:noFill/>
          <a:ln w="9525">
            <a:noFill/>
            <a:miter lim="800000"/>
            <a:headEnd/>
            <a:tailEnd/>
          </a:ln>
        </p:spPr>
        <p:txBody>
          <a:bodyPr>
            <a:spAutoFit/>
          </a:bodyPr>
          <a:lstStyle/>
          <a:p>
            <a:pPr>
              <a:spcBef>
                <a:spcPct val="50000"/>
              </a:spcBef>
            </a:pPr>
            <a:r>
              <a:rPr lang="en-US" altLang="en-US" sz="3600" b="1" i="1" dirty="0">
                <a:solidFill>
                  <a:srgbClr val="0000FF"/>
                </a:solidFill>
                <a:latin typeface="Times New Roman" pitchFamily="18" charset="0"/>
                <a:cs typeface="Times New Roman" pitchFamily="18" charset="0"/>
              </a:rPr>
              <a:t>100</a:t>
            </a:r>
            <a:r>
              <a:rPr lang="en-US" sz="3600" b="1" dirty="0">
                <a:solidFill>
                  <a:srgbClr val="0000FF"/>
                </a:solidFill>
                <a:latin typeface="Times New Roman" pitchFamily="18" charset="0"/>
                <a:cs typeface="Times New Roman" pitchFamily="18" charset="0"/>
              </a:rPr>
              <a:t> cm</a:t>
            </a:r>
            <a:r>
              <a:rPr lang="en-US" sz="3600" b="1" baseline="30000" dirty="0">
                <a:solidFill>
                  <a:srgbClr val="0000FF"/>
                </a:solidFill>
                <a:latin typeface="Times New Roman" pitchFamily="18" charset="0"/>
                <a:cs typeface="Times New Roman" pitchFamily="18" charset="0"/>
              </a:rPr>
              <a:t>3</a:t>
            </a:r>
            <a:endParaRPr lang="en-US" altLang="en-US" sz="3600" b="1" i="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0280"/>
                                        </p:tgtEl>
                                        <p:attrNameLst>
                                          <p:attrName>style.visibility</p:attrName>
                                        </p:attrNameLst>
                                      </p:cBhvr>
                                      <p:to>
                                        <p:strVal val="visible"/>
                                      </p:to>
                                    </p:set>
                                    <p:anim calcmode="lin" valueType="num">
                                      <p:cBhvr>
                                        <p:cTn id="7" dur="1000" fill="hold"/>
                                        <p:tgtEl>
                                          <p:spTgt spid="50280"/>
                                        </p:tgtEl>
                                        <p:attrNameLst>
                                          <p:attrName>ppt_w</p:attrName>
                                        </p:attrNameLst>
                                      </p:cBhvr>
                                      <p:tavLst>
                                        <p:tav tm="0">
                                          <p:val>
                                            <p:fltVal val="0"/>
                                          </p:val>
                                        </p:tav>
                                        <p:tav tm="100000">
                                          <p:val>
                                            <p:strVal val="#ppt_w"/>
                                          </p:val>
                                        </p:tav>
                                      </p:tavLst>
                                    </p:anim>
                                    <p:anim calcmode="lin" valueType="num">
                                      <p:cBhvr>
                                        <p:cTn id="8" dur="1000" fill="hold"/>
                                        <p:tgtEl>
                                          <p:spTgt spid="50280"/>
                                        </p:tgtEl>
                                        <p:attrNameLst>
                                          <p:attrName>ppt_h</p:attrName>
                                        </p:attrNameLst>
                                      </p:cBhvr>
                                      <p:tavLst>
                                        <p:tav tm="0">
                                          <p:val>
                                            <p:fltVal val="0"/>
                                          </p:val>
                                        </p:tav>
                                        <p:tav tm="100000">
                                          <p:val>
                                            <p:strVal val="#ppt_h"/>
                                          </p:val>
                                        </p:tav>
                                      </p:tavLst>
                                    </p:anim>
                                    <p:anim calcmode="lin" valueType="num">
                                      <p:cBhvr>
                                        <p:cTn id="9" dur="1000" fill="hold"/>
                                        <p:tgtEl>
                                          <p:spTgt spid="502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28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03"/>
                                        </p:tgtEl>
                                        <p:attrNameLst>
                                          <p:attrName>style.visibility</p:attrName>
                                        </p:attrNameLst>
                                      </p:cBhvr>
                                      <p:to>
                                        <p:strVal val="visible"/>
                                      </p:to>
                                    </p:set>
                                    <p:anim calcmode="lin" valueType="num">
                                      <p:cBhvr>
                                        <p:cTn id="14" dur="1000" fill="hold"/>
                                        <p:tgtEl>
                                          <p:spTgt spid="103"/>
                                        </p:tgtEl>
                                        <p:attrNameLst>
                                          <p:attrName>ppt_w</p:attrName>
                                        </p:attrNameLst>
                                      </p:cBhvr>
                                      <p:tavLst>
                                        <p:tav tm="0">
                                          <p:val>
                                            <p:fltVal val="0"/>
                                          </p:val>
                                        </p:tav>
                                        <p:tav tm="100000">
                                          <p:val>
                                            <p:strVal val="#ppt_w"/>
                                          </p:val>
                                        </p:tav>
                                      </p:tavLst>
                                    </p:anim>
                                    <p:anim calcmode="lin" valueType="num">
                                      <p:cBhvr>
                                        <p:cTn id="15" dur="1000" fill="hold"/>
                                        <p:tgtEl>
                                          <p:spTgt spid="103"/>
                                        </p:tgtEl>
                                        <p:attrNameLst>
                                          <p:attrName>ppt_h</p:attrName>
                                        </p:attrNameLst>
                                      </p:cBhvr>
                                      <p:tavLst>
                                        <p:tav tm="0">
                                          <p:val>
                                            <p:fltVal val="0"/>
                                          </p:val>
                                        </p:tav>
                                        <p:tav tm="100000">
                                          <p:val>
                                            <p:strVal val="#ppt_h"/>
                                          </p:val>
                                        </p:tav>
                                      </p:tavLst>
                                    </p:anim>
                                    <p:anim calcmode="lin" valueType="num">
                                      <p:cBhvr>
                                        <p:cTn id="16" dur="1000" fill="hold"/>
                                        <p:tgtEl>
                                          <p:spTgt spid="10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3"/>
                                        </p:tgtEl>
                                        <p:attrNameLst>
                                          <p:attrName>ppt_y</p:attrName>
                                        </p:attrNameLst>
                                      </p:cBhvr>
                                      <p:tavLst>
                                        <p:tav tm="0" fmla="#ppt_y+(sin(-2*pi*(1-$))*-#ppt_x+cos(-2*pi*(1-$))*(1-#ppt_y))*(1-$)">
                                          <p:val>
                                            <p:fltVal val="0"/>
                                          </p:val>
                                        </p:tav>
                                        <p:tav tm="100000">
                                          <p:val>
                                            <p:fltVal val="1"/>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50178"/>
                                        </p:tgtEl>
                                        <p:attrNameLst>
                                          <p:attrName>style.visibility</p:attrName>
                                        </p:attrNameLst>
                                      </p:cBhvr>
                                      <p:to>
                                        <p:strVal val="visible"/>
                                      </p:to>
                                    </p:set>
                                    <p:animEffect transition="in" filter="wipe(left)">
                                      <p:cBhvr>
                                        <p:cTn id="20" dur="500"/>
                                        <p:tgtEl>
                                          <p:spTgt spid="50178"/>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50180"/>
                                        </p:tgtEl>
                                        <p:attrNameLst>
                                          <p:attrName>style.visibility</p:attrName>
                                        </p:attrNameLst>
                                      </p:cBhvr>
                                      <p:to>
                                        <p:strVal val="visible"/>
                                      </p:to>
                                    </p:set>
                                    <p:anim calcmode="lin" valueType="num">
                                      <p:cBhvr additive="base">
                                        <p:cTn id="23" dur="500" fill="hold"/>
                                        <p:tgtEl>
                                          <p:spTgt spid="50180"/>
                                        </p:tgtEl>
                                        <p:attrNameLst>
                                          <p:attrName>ppt_x</p:attrName>
                                        </p:attrNameLst>
                                      </p:cBhvr>
                                      <p:tavLst>
                                        <p:tav tm="0">
                                          <p:val>
                                            <p:strVal val="#ppt_x"/>
                                          </p:val>
                                        </p:tav>
                                        <p:tav tm="100000">
                                          <p:val>
                                            <p:strVal val="#ppt_x"/>
                                          </p:val>
                                        </p:tav>
                                      </p:tavLst>
                                    </p:anim>
                                    <p:anim calcmode="lin" valueType="num">
                                      <p:cBhvr additive="base">
                                        <p:cTn id="24"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xit" presetSubtype="21" fill="hold" grpId="1" nodeType="clickEffect">
                                  <p:stCondLst>
                                    <p:cond delay="0"/>
                                  </p:stCondLst>
                                  <p:childTnLst>
                                    <p:animEffect transition="out" filter="barn(inVertical)">
                                      <p:cBhvr>
                                        <p:cTn id="28" dur="500"/>
                                        <p:tgtEl>
                                          <p:spTgt spid="50180"/>
                                        </p:tgtEl>
                                      </p:cBhvr>
                                    </p:animEffect>
                                    <p:set>
                                      <p:cBhvr>
                                        <p:cTn id="29" dur="1" fill="hold">
                                          <p:stCondLst>
                                            <p:cond delay="499"/>
                                          </p:stCondLst>
                                        </p:cTn>
                                        <p:tgtEl>
                                          <p:spTgt spid="50180"/>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fill="hold"/>
                                        <p:tgtEl>
                                          <p:spTgt spid="104"/>
                                        </p:tgtEl>
                                        <p:attrNameLst>
                                          <p:attrName>ppt_x</p:attrName>
                                        </p:attrNameLst>
                                      </p:cBhvr>
                                      <p:tavLst>
                                        <p:tav tm="0">
                                          <p:val>
                                            <p:strVal val="#ppt_x"/>
                                          </p:val>
                                        </p:tav>
                                        <p:tav tm="100000">
                                          <p:val>
                                            <p:strVal val="#ppt_x"/>
                                          </p:val>
                                        </p:tav>
                                      </p:tavLst>
                                    </p:anim>
                                    <p:anim calcmode="lin" valueType="num">
                                      <p:cBhvr additive="base">
                                        <p:cTn id="33" dur="500" fill="hold"/>
                                        <p:tgtEl>
                                          <p:spTgt spid="10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80" grpId="0"/>
      <p:bldP spid="50180" grpId="1"/>
      <p:bldP spid="50280" grpId="0"/>
      <p:bldP spid="103" grpId="0"/>
      <p:bldP spid="104" grpId="0"/>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Freeform 4"/>
          <p:cNvSpPr>
            <a:spLocks/>
          </p:cNvSpPr>
          <p:nvPr/>
        </p:nvSpPr>
        <p:spPr bwMode="auto">
          <a:xfrm>
            <a:off x="7634288" y="4484688"/>
            <a:ext cx="944562" cy="3314700"/>
          </a:xfrm>
          <a:custGeom>
            <a:avLst/>
            <a:gdLst>
              <a:gd name="T0" fmla="*/ 0 w 595"/>
              <a:gd name="T1" fmla="*/ 0 h 2088"/>
              <a:gd name="T2" fmla="*/ 585 w 595"/>
              <a:gd name="T3" fmla="*/ 0 h 2088"/>
              <a:gd name="T4" fmla="*/ 595 w 595"/>
              <a:gd name="T5" fmla="*/ 2088 h 2088"/>
              <a:gd name="T6" fmla="*/ 0 w 595"/>
              <a:gd name="T7" fmla="*/ 2076 h 2088"/>
              <a:gd name="T8" fmla="*/ 0 w 595"/>
              <a:gd name="T9" fmla="*/ 0 h 2088"/>
            </a:gdLst>
            <a:ahLst/>
            <a:cxnLst>
              <a:cxn ang="0">
                <a:pos x="T0" y="T1"/>
              </a:cxn>
              <a:cxn ang="0">
                <a:pos x="T2" y="T3"/>
              </a:cxn>
              <a:cxn ang="0">
                <a:pos x="T4" y="T5"/>
              </a:cxn>
              <a:cxn ang="0">
                <a:pos x="T6" y="T7"/>
              </a:cxn>
              <a:cxn ang="0">
                <a:pos x="T8" y="T9"/>
              </a:cxn>
            </a:cxnLst>
            <a:rect l="0" t="0" r="r" b="b"/>
            <a:pathLst>
              <a:path w="595" h="2088">
                <a:moveTo>
                  <a:pt x="0" y="0"/>
                </a:moveTo>
                <a:lnTo>
                  <a:pt x="585" y="0"/>
                </a:lnTo>
                <a:lnTo>
                  <a:pt x="595" y="2088"/>
                </a:lnTo>
                <a:lnTo>
                  <a:pt x="0" y="2076"/>
                </a:lnTo>
                <a:lnTo>
                  <a:pt x="0" y="0"/>
                </a:lnTo>
                <a:close/>
              </a:path>
            </a:pathLst>
          </a:custGeom>
          <a:gradFill rotWithShape="1">
            <a:gsLst>
              <a:gs pos="0">
                <a:srgbClr val="CC9900"/>
              </a:gs>
              <a:gs pos="50000">
                <a:schemeClr val="bg1"/>
              </a:gs>
              <a:gs pos="100000">
                <a:srgbClr val="CC9900"/>
              </a:gs>
            </a:gsLst>
            <a:lin ang="0" scaled="1"/>
          </a:gradFill>
          <a:ln>
            <a:noFill/>
          </a:ln>
          <a:effectLst/>
          <a:extLst/>
        </p:spPr>
        <p:txBody>
          <a:bodyPr/>
          <a:lstStyle/>
          <a:p>
            <a:pPr>
              <a:defRPr/>
            </a:pPr>
            <a:endParaRPr lang="en-US"/>
          </a:p>
        </p:txBody>
      </p:sp>
      <p:sp>
        <p:nvSpPr>
          <p:cNvPr id="207877" name="Rectangle 5"/>
          <p:cNvSpPr>
            <a:spLocks noChangeArrowheads="1"/>
          </p:cNvSpPr>
          <p:nvPr/>
        </p:nvSpPr>
        <p:spPr bwMode="auto">
          <a:xfrm>
            <a:off x="7637463" y="4479925"/>
            <a:ext cx="941387" cy="1727200"/>
          </a:xfrm>
          <a:prstGeom prst="rect">
            <a:avLst/>
          </a:prstGeom>
          <a:gradFill rotWithShape="1">
            <a:gsLst>
              <a:gs pos="0">
                <a:schemeClr val="tx2"/>
              </a:gs>
              <a:gs pos="50000">
                <a:schemeClr val="bg1"/>
              </a:gs>
              <a:gs pos="100000">
                <a:schemeClr val="tx2"/>
              </a:gs>
            </a:gsLst>
            <a:lin ang="0" scaled="1"/>
          </a:gradFill>
          <a:ln>
            <a:noFill/>
          </a:ln>
          <a:effectLst/>
          <a:extLst/>
        </p:spPr>
        <p:txBody>
          <a:bodyPr wrap="none" anchor="ctr"/>
          <a:lstStyle/>
          <a:p>
            <a:pPr>
              <a:defRPr/>
            </a:pPr>
            <a:endParaRPr lang="en-US"/>
          </a:p>
        </p:txBody>
      </p:sp>
      <p:grpSp>
        <p:nvGrpSpPr>
          <p:cNvPr id="2" name="Group 6"/>
          <p:cNvGrpSpPr>
            <a:grpSpLocks/>
          </p:cNvGrpSpPr>
          <p:nvPr/>
        </p:nvGrpSpPr>
        <p:grpSpPr bwMode="auto">
          <a:xfrm>
            <a:off x="3725863" y="2374900"/>
            <a:ext cx="1343025" cy="4079875"/>
            <a:chOff x="873" y="1496"/>
            <a:chExt cx="846" cy="2570"/>
          </a:xfrm>
        </p:grpSpPr>
        <p:grpSp>
          <p:nvGrpSpPr>
            <p:cNvPr id="3" name="Group 7"/>
            <p:cNvGrpSpPr>
              <a:grpSpLocks/>
            </p:cNvGrpSpPr>
            <p:nvPr/>
          </p:nvGrpSpPr>
          <p:grpSpPr bwMode="auto">
            <a:xfrm>
              <a:off x="873" y="1496"/>
              <a:ext cx="846" cy="2570"/>
              <a:chOff x="776" y="1502"/>
              <a:chExt cx="846" cy="2570"/>
            </a:xfrm>
          </p:grpSpPr>
          <p:sp>
            <p:nvSpPr>
              <p:cNvPr id="9284" name="Freeform 8"/>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noFill/>
                <a:round/>
                <a:headEnd/>
                <a:tailEnd/>
              </a:ln>
            </p:spPr>
            <p:txBody>
              <a:bodyPr/>
              <a:lstStyle/>
              <a:p>
                <a:endParaRPr lang="en-US"/>
              </a:p>
            </p:txBody>
          </p:sp>
          <p:sp>
            <p:nvSpPr>
              <p:cNvPr id="9285" name="Line 9"/>
              <p:cNvSpPr>
                <a:spLocks noChangeShapeType="1"/>
              </p:cNvSpPr>
              <p:nvPr/>
            </p:nvSpPr>
            <p:spPr bwMode="auto">
              <a:xfrm>
                <a:off x="918" y="1746"/>
                <a:ext cx="230" cy="0"/>
              </a:xfrm>
              <a:prstGeom prst="line">
                <a:avLst/>
              </a:prstGeom>
              <a:noFill/>
              <a:ln w="19050">
                <a:noFill/>
                <a:round/>
                <a:headEnd/>
                <a:tailEnd/>
              </a:ln>
            </p:spPr>
            <p:txBody>
              <a:bodyPr/>
              <a:lstStyle/>
              <a:p>
                <a:endParaRPr lang="en-US"/>
              </a:p>
            </p:txBody>
          </p:sp>
          <p:sp>
            <p:nvSpPr>
              <p:cNvPr id="9286" name="Line 10"/>
              <p:cNvSpPr>
                <a:spLocks noChangeShapeType="1"/>
              </p:cNvSpPr>
              <p:nvPr/>
            </p:nvSpPr>
            <p:spPr bwMode="auto">
              <a:xfrm>
                <a:off x="918" y="1853"/>
                <a:ext cx="115" cy="0"/>
              </a:xfrm>
              <a:prstGeom prst="line">
                <a:avLst/>
              </a:prstGeom>
              <a:noFill/>
              <a:ln w="9525">
                <a:noFill/>
                <a:round/>
                <a:headEnd/>
                <a:tailEnd/>
              </a:ln>
            </p:spPr>
            <p:txBody>
              <a:bodyPr/>
              <a:lstStyle/>
              <a:p>
                <a:endParaRPr lang="en-US"/>
              </a:p>
            </p:txBody>
          </p:sp>
          <p:sp>
            <p:nvSpPr>
              <p:cNvPr id="9287" name="Line 11"/>
              <p:cNvSpPr>
                <a:spLocks noChangeShapeType="1"/>
              </p:cNvSpPr>
              <p:nvPr/>
            </p:nvSpPr>
            <p:spPr bwMode="auto">
              <a:xfrm>
                <a:off x="918" y="1961"/>
                <a:ext cx="115" cy="0"/>
              </a:xfrm>
              <a:prstGeom prst="line">
                <a:avLst/>
              </a:prstGeom>
              <a:noFill/>
              <a:ln w="9525">
                <a:noFill/>
                <a:round/>
                <a:headEnd/>
                <a:tailEnd/>
              </a:ln>
            </p:spPr>
            <p:txBody>
              <a:bodyPr/>
              <a:lstStyle/>
              <a:p>
                <a:endParaRPr lang="en-US"/>
              </a:p>
            </p:txBody>
          </p:sp>
          <p:sp>
            <p:nvSpPr>
              <p:cNvPr id="9288" name="Line 12"/>
              <p:cNvSpPr>
                <a:spLocks noChangeShapeType="1"/>
              </p:cNvSpPr>
              <p:nvPr/>
            </p:nvSpPr>
            <p:spPr bwMode="auto">
              <a:xfrm>
                <a:off x="918" y="2069"/>
                <a:ext cx="115" cy="0"/>
              </a:xfrm>
              <a:prstGeom prst="line">
                <a:avLst/>
              </a:prstGeom>
              <a:noFill/>
              <a:ln w="9525">
                <a:noFill/>
                <a:round/>
                <a:headEnd/>
                <a:tailEnd/>
              </a:ln>
            </p:spPr>
            <p:txBody>
              <a:bodyPr/>
              <a:lstStyle/>
              <a:p>
                <a:endParaRPr lang="en-US"/>
              </a:p>
            </p:txBody>
          </p:sp>
          <p:sp>
            <p:nvSpPr>
              <p:cNvPr id="9289" name="Line 13"/>
              <p:cNvSpPr>
                <a:spLocks noChangeShapeType="1"/>
              </p:cNvSpPr>
              <p:nvPr/>
            </p:nvSpPr>
            <p:spPr bwMode="auto">
              <a:xfrm>
                <a:off x="918" y="2176"/>
                <a:ext cx="230" cy="0"/>
              </a:xfrm>
              <a:prstGeom prst="line">
                <a:avLst/>
              </a:prstGeom>
              <a:noFill/>
              <a:ln w="19050">
                <a:noFill/>
                <a:round/>
                <a:headEnd/>
                <a:tailEnd/>
              </a:ln>
            </p:spPr>
            <p:txBody>
              <a:bodyPr/>
              <a:lstStyle/>
              <a:p>
                <a:endParaRPr lang="en-US"/>
              </a:p>
            </p:txBody>
          </p:sp>
          <p:sp>
            <p:nvSpPr>
              <p:cNvPr id="9290" name="Line 14"/>
              <p:cNvSpPr>
                <a:spLocks noChangeShapeType="1"/>
              </p:cNvSpPr>
              <p:nvPr/>
            </p:nvSpPr>
            <p:spPr bwMode="auto">
              <a:xfrm>
                <a:off x="918" y="2284"/>
                <a:ext cx="115" cy="0"/>
              </a:xfrm>
              <a:prstGeom prst="line">
                <a:avLst/>
              </a:prstGeom>
              <a:noFill/>
              <a:ln w="9525">
                <a:noFill/>
                <a:round/>
                <a:headEnd/>
                <a:tailEnd/>
              </a:ln>
            </p:spPr>
            <p:txBody>
              <a:bodyPr/>
              <a:lstStyle/>
              <a:p>
                <a:endParaRPr lang="en-US"/>
              </a:p>
            </p:txBody>
          </p:sp>
          <p:sp>
            <p:nvSpPr>
              <p:cNvPr id="9291" name="Line 15"/>
              <p:cNvSpPr>
                <a:spLocks noChangeShapeType="1"/>
              </p:cNvSpPr>
              <p:nvPr/>
            </p:nvSpPr>
            <p:spPr bwMode="auto">
              <a:xfrm>
                <a:off x="918" y="2392"/>
                <a:ext cx="115" cy="0"/>
              </a:xfrm>
              <a:prstGeom prst="line">
                <a:avLst/>
              </a:prstGeom>
              <a:noFill/>
              <a:ln w="9525">
                <a:noFill/>
                <a:round/>
                <a:headEnd/>
                <a:tailEnd/>
              </a:ln>
            </p:spPr>
            <p:txBody>
              <a:bodyPr/>
              <a:lstStyle/>
              <a:p>
                <a:endParaRPr lang="en-US"/>
              </a:p>
            </p:txBody>
          </p:sp>
          <p:sp>
            <p:nvSpPr>
              <p:cNvPr id="9292" name="Line 16"/>
              <p:cNvSpPr>
                <a:spLocks noChangeShapeType="1"/>
              </p:cNvSpPr>
              <p:nvPr/>
            </p:nvSpPr>
            <p:spPr bwMode="auto">
              <a:xfrm>
                <a:off x="918" y="2499"/>
                <a:ext cx="115" cy="0"/>
              </a:xfrm>
              <a:prstGeom prst="line">
                <a:avLst/>
              </a:prstGeom>
              <a:noFill/>
              <a:ln w="9525">
                <a:noFill/>
                <a:round/>
                <a:headEnd/>
                <a:tailEnd/>
              </a:ln>
            </p:spPr>
            <p:txBody>
              <a:bodyPr/>
              <a:lstStyle/>
              <a:p>
                <a:endParaRPr lang="en-US"/>
              </a:p>
            </p:txBody>
          </p:sp>
          <p:sp>
            <p:nvSpPr>
              <p:cNvPr id="9293" name="Line 17"/>
              <p:cNvSpPr>
                <a:spLocks noChangeShapeType="1"/>
              </p:cNvSpPr>
              <p:nvPr/>
            </p:nvSpPr>
            <p:spPr bwMode="auto">
              <a:xfrm>
                <a:off x="918" y="2607"/>
                <a:ext cx="230" cy="0"/>
              </a:xfrm>
              <a:prstGeom prst="line">
                <a:avLst/>
              </a:prstGeom>
              <a:noFill/>
              <a:ln w="19050">
                <a:noFill/>
                <a:round/>
                <a:headEnd/>
                <a:tailEnd/>
              </a:ln>
            </p:spPr>
            <p:txBody>
              <a:bodyPr/>
              <a:lstStyle/>
              <a:p>
                <a:endParaRPr lang="en-US"/>
              </a:p>
            </p:txBody>
          </p:sp>
          <p:sp>
            <p:nvSpPr>
              <p:cNvPr id="9294" name="Line 18"/>
              <p:cNvSpPr>
                <a:spLocks noChangeShapeType="1"/>
              </p:cNvSpPr>
              <p:nvPr/>
            </p:nvSpPr>
            <p:spPr bwMode="auto">
              <a:xfrm>
                <a:off x="918" y="2715"/>
                <a:ext cx="115" cy="0"/>
              </a:xfrm>
              <a:prstGeom prst="line">
                <a:avLst/>
              </a:prstGeom>
              <a:noFill/>
              <a:ln w="9525">
                <a:noFill/>
                <a:round/>
                <a:headEnd/>
                <a:tailEnd/>
              </a:ln>
            </p:spPr>
            <p:txBody>
              <a:bodyPr/>
              <a:lstStyle/>
              <a:p>
                <a:endParaRPr lang="en-US"/>
              </a:p>
            </p:txBody>
          </p:sp>
          <p:sp>
            <p:nvSpPr>
              <p:cNvPr id="9295" name="Line 19"/>
              <p:cNvSpPr>
                <a:spLocks noChangeShapeType="1"/>
              </p:cNvSpPr>
              <p:nvPr/>
            </p:nvSpPr>
            <p:spPr bwMode="auto">
              <a:xfrm>
                <a:off x="918" y="2823"/>
                <a:ext cx="115" cy="0"/>
              </a:xfrm>
              <a:prstGeom prst="line">
                <a:avLst/>
              </a:prstGeom>
              <a:noFill/>
              <a:ln w="9525">
                <a:noFill/>
                <a:round/>
                <a:headEnd/>
                <a:tailEnd/>
              </a:ln>
            </p:spPr>
            <p:txBody>
              <a:bodyPr/>
              <a:lstStyle/>
              <a:p>
                <a:endParaRPr lang="en-US"/>
              </a:p>
            </p:txBody>
          </p:sp>
          <p:sp>
            <p:nvSpPr>
              <p:cNvPr id="9296" name="Line 20"/>
              <p:cNvSpPr>
                <a:spLocks noChangeShapeType="1"/>
              </p:cNvSpPr>
              <p:nvPr/>
            </p:nvSpPr>
            <p:spPr bwMode="auto">
              <a:xfrm>
                <a:off x="918" y="2930"/>
                <a:ext cx="115" cy="0"/>
              </a:xfrm>
              <a:prstGeom prst="line">
                <a:avLst/>
              </a:prstGeom>
              <a:noFill/>
              <a:ln w="9525">
                <a:noFill/>
                <a:round/>
                <a:headEnd/>
                <a:tailEnd/>
              </a:ln>
            </p:spPr>
            <p:txBody>
              <a:bodyPr/>
              <a:lstStyle/>
              <a:p>
                <a:endParaRPr lang="en-US"/>
              </a:p>
            </p:txBody>
          </p:sp>
          <p:sp>
            <p:nvSpPr>
              <p:cNvPr id="9297" name="Line 21"/>
              <p:cNvSpPr>
                <a:spLocks noChangeShapeType="1"/>
              </p:cNvSpPr>
              <p:nvPr/>
            </p:nvSpPr>
            <p:spPr bwMode="auto">
              <a:xfrm>
                <a:off x="918" y="3038"/>
                <a:ext cx="230" cy="0"/>
              </a:xfrm>
              <a:prstGeom prst="line">
                <a:avLst/>
              </a:prstGeom>
              <a:noFill/>
              <a:ln w="19050">
                <a:noFill/>
                <a:round/>
                <a:headEnd/>
                <a:tailEnd/>
              </a:ln>
            </p:spPr>
            <p:txBody>
              <a:bodyPr/>
              <a:lstStyle/>
              <a:p>
                <a:endParaRPr lang="en-US"/>
              </a:p>
            </p:txBody>
          </p:sp>
          <p:sp>
            <p:nvSpPr>
              <p:cNvPr id="9298" name="Line 22"/>
              <p:cNvSpPr>
                <a:spLocks noChangeShapeType="1"/>
              </p:cNvSpPr>
              <p:nvPr/>
            </p:nvSpPr>
            <p:spPr bwMode="auto">
              <a:xfrm>
                <a:off x="918" y="3146"/>
                <a:ext cx="115" cy="0"/>
              </a:xfrm>
              <a:prstGeom prst="line">
                <a:avLst/>
              </a:prstGeom>
              <a:noFill/>
              <a:ln w="9525">
                <a:noFill/>
                <a:round/>
                <a:headEnd/>
                <a:tailEnd/>
              </a:ln>
            </p:spPr>
            <p:txBody>
              <a:bodyPr/>
              <a:lstStyle/>
              <a:p>
                <a:endParaRPr lang="en-US"/>
              </a:p>
            </p:txBody>
          </p:sp>
          <p:sp>
            <p:nvSpPr>
              <p:cNvPr id="9299" name="Line 23"/>
              <p:cNvSpPr>
                <a:spLocks noChangeShapeType="1"/>
              </p:cNvSpPr>
              <p:nvPr/>
            </p:nvSpPr>
            <p:spPr bwMode="auto">
              <a:xfrm>
                <a:off x="918" y="3253"/>
                <a:ext cx="115" cy="0"/>
              </a:xfrm>
              <a:prstGeom prst="line">
                <a:avLst/>
              </a:prstGeom>
              <a:noFill/>
              <a:ln w="9525">
                <a:noFill/>
                <a:round/>
                <a:headEnd/>
                <a:tailEnd/>
              </a:ln>
            </p:spPr>
            <p:txBody>
              <a:bodyPr/>
              <a:lstStyle/>
              <a:p>
                <a:endParaRPr lang="en-US"/>
              </a:p>
            </p:txBody>
          </p:sp>
          <p:sp>
            <p:nvSpPr>
              <p:cNvPr id="9300" name="Line 24"/>
              <p:cNvSpPr>
                <a:spLocks noChangeShapeType="1"/>
              </p:cNvSpPr>
              <p:nvPr/>
            </p:nvSpPr>
            <p:spPr bwMode="auto">
              <a:xfrm>
                <a:off x="918" y="3361"/>
                <a:ext cx="115" cy="0"/>
              </a:xfrm>
              <a:prstGeom prst="line">
                <a:avLst/>
              </a:prstGeom>
              <a:noFill/>
              <a:ln w="9525">
                <a:noFill/>
                <a:round/>
                <a:headEnd/>
                <a:tailEnd/>
              </a:ln>
            </p:spPr>
            <p:txBody>
              <a:bodyPr/>
              <a:lstStyle/>
              <a:p>
                <a:endParaRPr lang="en-US"/>
              </a:p>
            </p:txBody>
          </p:sp>
          <p:sp>
            <p:nvSpPr>
              <p:cNvPr id="9301" name="Line 25"/>
              <p:cNvSpPr>
                <a:spLocks noChangeShapeType="1"/>
              </p:cNvSpPr>
              <p:nvPr/>
            </p:nvSpPr>
            <p:spPr bwMode="auto">
              <a:xfrm>
                <a:off x="918" y="3469"/>
                <a:ext cx="230" cy="0"/>
              </a:xfrm>
              <a:prstGeom prst="line">
                <a:avLst/>
              </a:prstGeom>
              <a:noFill/>
              <a:ln w="19050">
                <a:noFill/>
                <a:round/>
                <a:headEnd/>
                <a:tailEnd/>
              </a:ln>
            </p:spPr>
            <p:txBody>
              <a:bodyPr/>
              <a:lstStyle/>
              <a:p>
                <a:endParaRPr lang="en-US"/>
              </a:p>
            </p:txBody>
          </p:sp>
          <p:sp>
            <p:nvSpPr>
              <p:cNvPr id="9302" name="Line 26"/>
              <p:cNvSpPr>
                <a:spLocks noChangeShapeType="1"/>
              </p:cNvSpPr>
              <p:nvPr/>
            </p:nvSpPr>
            <p:spPr bwMode="auto">
              <a:xfrm>
                <a:off x="918" y="3576"/>
                <a:ext cx="115" cy="0"/>
              </a:xfrm>
              <a:prstGeom prst="line">
                <a:avLst/>
              </a:prstGeom>
              <a:noFill/>
              <a:ln w="9525">
                <a:noFill/>
                <a:round/>
                <a:headEnd/>
                <a:tailEnd/>
              </a:ln>
            </p:spPr>
            <p:txBody>
              <a:bodyPr/>
              <a:lstStyle/>
              <a:p>
                <a:endParaRPr lang="en-US"/>
              </a:p>
            </p:txBody>
          </p:sp>
          <p:sp>
            <p:nvSpPr>
              <p:cNvPr id="9303" name="Line 27"/>
              <p:cNvSpPr>
                <a:spLocks noChangeShapeType="1"/>
              </p:cNvSpPr>
              <p:nvPr/>
            </p:nvSpPr>
            <p:spPr bwMode="auto">
              <a:xfrm>
                <a:off x="918" y="3684"/>
                <a:ext cx="115" cy="0"/>
              </a:xfrm>
              <a:prstGeom prst="line">
                <a:avLst/>
              </a:prstGeom>
              <a:noFill/>
              <a:ln w="9525">
                <a:noFill/>
                <a:round/>
                <a:headEnd/>
                <a:tailEnd/>
              </a:ln>
            </p:spPr>
            <p:txBody>
              <a:bodyPr/>
              <a:lstStyle/>
              <a:p>
                <a:endParaRPr lang="en-US"/>
              </a:p>
            </p:txBody>
          </p:sp>
          <p:sp>
            <p:nvSpPr>
              <p:cNvPr id="9304" name="Line 28"/>
              <p:cNvSpPr>
                <a:spLocks noChangeShapeType="1"/>
              </p:cNvSpPr>
              <p:nvPr/>
            </p:nvSpPr>
            <p:spPr bwMode="auto">
              <a:xfrm>
                <a:off x="918" y="3792"/>
                <a:ext cx="115" cy="0"/>
              </a:xfrm>
              <a:prstGeom prst="line">
                <a:avLst/>
              </a:prstGeom>
              <a:noFill/>
              <a:ln w="9525">
                <a:noFill/>
                <a:round/>
                <a:headEnd/>
                <a:tailEnd/>
              </a:ln>
            </p:spPr>
            <p:txBody>
              <a:bodyPr/>
              <a:lstStyle/>
              <a:p>
                <a:endParaRPr lang="en-US"/>
              </a:p>
            </p:txBody>
          </p:sp>
          <p:sp>
            <p:nvSpPr>
              <p:cNvPr id="9305" name="Line 29"/>
              <p:cNvSpPr>
                <a:spLocks noChangeShapeType="1"/>
              </p:cNvSpPr>
              <p:nvPr/>
            </p:nvSpPr>
            <p:spPr bwMode="auto">
              <a:xfrm>
                <a:off x="918" y="3900"/>
                <a:ext cx="230" cy="0"/>
              </a:xfrm>
              <a:prstGeom prst="line">
                <a:avLst/>
              </a:prstGeom>
              <a:noFill/>
              <a:ln w="19050">
                <a:noFill/>
                <a:round/>
                <a:headEnd/>
                <a:tailEnd/>
              </a:ln>
            </p:spPr>
            <p:txBody>
              <a:bodyPr/>
              <a:lstStyle/>
              <a:p>
                <a:endParaRPr lang="en-US"/>
              </a:p>
            </p:txBody>
          </p:sp>
          <p:sp>
            <p:nvSpPr>
              <p:cNvPr id="9306" name="Text Box 30"/>
              <p:cNvSpPr txBox="1">
                <a:spLocks noChangeArrowheads="1"/>
              </p:cNvSpPr>
              <p:nvPr/>
            </p:nvSpPr>
            <p:spPr bwMode="auto">
              <a:xfrm>
                <a:off x="1135" y="1632"/>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100</a:t>
                </a:r>
              </a:p>
            </p:txBody>
          </p:sp>
          <p:sp>
            <p:nvSpPr>
              <p:cNvPr id="9307" name="Text Box 31"/>
              <p:cNvSpPr txBox="1">
                <a:spLocks noChangeArrowheads="1"/>
              </p:cNvSpPr>
              <p:nvPr/>
            </p:nvSpPr>
            <p:spPr bwMode="auto">
              <a:xfrm>
                <a:off x="1135" y="2488"/>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60</a:t>
                </a:r>
              </a:p>
            </p:txBody>
          </p:sp>
          <p:sp>
            <p:nvSpPr>
              <p:cNvPr id="9308" name="Text Box 32"/>
              <p:cNvSpPr txBox="1">
                <a:spLocks noChangeArrowheads="1"/>
              </p:cNvSpPr>
              <p:nvPr/>
            </p:nvSpPr>
            <p:spPr bwMode="auto">
              <a:xfrm>
                <a:off x="1135" y="2917"/>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40</a:t>
                </a:r>
              </a:p>
            </p:txBody>
          </p:sp>
          <p:sp>
            <p:nvSpPr>
              <p:cNvPr id="9309" name="Text Box 33"/>
              <p:cNvSpPr txBox="1">
                <a:spLocks noChangeArrowheads="1"/>
              </p:cNvSpPr>
              <p:nvPr/>
            </p:nvSpPr>
            <p:spPr bwMode="auto">
              <a:xfrm>
                <a:off x="1135" y="3345"/>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20</a:t>
                </a:r>
              </a:p>
            </p:txBody>
          </p:sp>
          <p:sp>
            <p:nvSpPr>
              <p:cNvPr id="9310" name="Text Box 34"/>
              <p:cNvSpPr txBox="1">
                <a:spLocks noChangeArrowheads="1"/>
              </p:cNvSpPr>
              <p:nvPr/>
            </p:nvSpPr>
            <p:spPr bwMode="auto">
              <a:xfrm>
                <a:off x="1135" y="2060"/>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80</a:t>
                </a:r>
              </a:p>
            </p:txBody>
          </p:sp>
          <p:sp>
            <p:nvSpPr>
              <p:cNvPr id="9311" name="Text Box 35"/>
              <p:cNvSpPr txBox="1">
                <a:spLocks noChangeArrowheads="1"/>
              </p:cNvSpPr>
              <p:nvPr/>
            </p:nvSpPr>
            <p:spPr bwMode="auto">
              <a:xfrm>
                <a:off x="1135" y="3704"/>
                <a:ext cx="460" cy="231"/>
              </a:xfrm>
              <a:prstGeom prst="rect">
                <a:avLst/>
              </a:prstGeom>
              <a:noFill/>
              <a:ln w="9525">
                <a:noFill/>
                <a:miter lim="800000"/>
                <a:headEnd/>
                <a:tailEnd/>
              </a:ln>
            </p:spPr>
            <p:txBody>
              <a:bodyPr>
                <a:spAutoFit/>
              </a:bodyPr>
              <a:lstStyle/>
              <a:p>
                <a:pPr>
                  <a:spcBef>
                    <a:spcPct val="50000"/>
                  </a:spcBef>
                </a:pPr>
                <a:r>
                  <a:rPr lang="en-US" altLang="en-US" sz="1800">
                    <a:solidFill>
                      <a:schemeClr val="bg1"/>
                    </a:solidFill>
                    <a:latin typeface="Arial" charset="0"/>
                  </a:rPr>
                  <a:t>0</a:t>
                </a:r>
              </a:p>
            </p:txBody>
          </p:sp>
          <p:sp>
            <p:nvSpPr>
              <p:cNvPr id="9312" name="Freeform 36"/>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w="9525">
                <a:noFill/>
                <a:round/>
                <a:headEnd/>
                <a:tailEnd/>
              </a:ln>
            </p:spPr>
            <p:txBody>
              <a:bodyPr/>
              <a:lstStyle/>
              <a:p>
                <a:endParaRPr lang="en-US"/>
              </a:p>
            </p:txBody>
          </p:sp>
        </p:grpSp>
        <p:sp>
          <p:nvSpPr>
            <p:cNvPr id="207909" name="Rectangle 37"/>
            <p:cNvSpPr>
              <a:spLocks noChangeArrowheads="1"/>
            </p:cNvSpPr>
            <p:nvPr/>
          </p:nvSpPr>
          <p:spPr bwMode="auto">
            <a:xfrm>
              <a:off x="1015" y="2825"/>
              <a:ext cx="593" cy="1088"/>
            </a:xfrm>
            <a:prstGeom prst="rect">
              <a:avLst/>
            </a:prstGeom>
            <a:gradFill rotWithShape="1">
              <a:gsLst>
                <a:gs pos="0">
                  <a:srgbClr val="FF6600"/>
                </a:gs>
                <a:gs pos="50000">
                  <a:schemeClr val="bg1"/>
                </a:gs>
                <a:gs pos="100000">
                  <a:srgbClr val="FF6600"/>
                </a:gs>
              </a:gsLst>
              <a:lin ang="0" scaled="1"/>
            </a:gradFill>
            <a:ln>
              <a:noFill/>
            </a:ln>
            <a:effectLst/>
            <a:extLst/>
          </p:spPr>
          <p:txBody>
            <a:bodyPr wrap="none" anchor="ctr"/>
            <a:lstStyle/>
            <a:p>
              <a:pPr>
                <a:defRPr/>
              </a:pPr>
              <a:endParaRPr lang="en-US"/>
            </a:p>
          </p:txBody>
        </p:sp>
      </p:grpSp>
      <p:grpSp>
        <p:nvGrpSpPr>
          <p:cNvPr id="4" name="Group 38"/>
          <p:cNvGrpSpPr>
            <a:grpSpLocks/>
          </p:cNvGrpSpPr>
          <p:nvPr/>
        </p:nvGrpSpPr>
        <p:grpSpPr bwMode="auto">
          <a:xfrm>
            <a:off x="7415213" y="2384425"/>
            <a:ext cx="1343025" cy="3862388"/>
            <a:chOff x="3197" y="1502"/>
            <a:chExt cx="846" cy="2433"/>
          </a:xfrm>
        </p:grpSpPr>
        <p:sp>
          <p:nvSpPr>
            <p:cNvPr id="9254" name="Freeform 39"/>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a:p>
          </p:txBody>
        </p:sp>
        <p:sp>
          <p:nvSpPr>
            <p:cNvPr id="9255" name="Line 40"/>
            <p:cNvSpPr>
              <a:spLocks noChangeShapeType="1"/>
            </p:cNvSpPr>
            <p:nvPr/>
          </p:nvSpPr>
          <p:spPr bwMode="auto">
            <a:xfrm>
              <a:off x="3339" y="1746"/>
              <a:ext cx="230" cy="0"/>
            </a:xfrm>
            <a:prstGeom prst="line">
              <a:avLst/>
            </a:prstGeom>
            <a:noFill/>
            <a:ln w="19050">
              <a:solidFill>
                <a:schemeClr val="tx1"/>
              </a:solidFill>
              <a:round/>
              <a:headEnd/>
              <a:tailEnd/>
            </a:ln>
          </p:spPr>
          <p:txBody>
            <a:bodyPr/>
            <a:lstStyle/>
            <a:p>
              <a:endParaRPr lang="en-US"/>
            </a:p>
          </p:txBody>
        </p:sp>
        <p:sp>
          <p:nvSpPr>
            <p:cNvPr id="9256" name="Line 41"/>
            <p:cNvSpPr>
              <a:spLocks noChangeShapeType="1"/>
            </p:cNvSpPr>
            <p:nvPr/>
          </p:nvSpPr>
          <p:spPr bwMode="auto">
            <a:xfrm>
              <a:off x="3339" y="1853"/>
              <a:ext cx="115" cy="0"/>
            </a:xfrm>
            <a:prstGeom prst="line">
              <a:avLst/>
            </a:prstGeom>
            <a:noFill/>
            <a:ln w="9525">
              <a:solidFill>
                <a:schemeClr val="tx1"/>
              </a:solidFill>
              <a:round/>
              <a:headEnd/>
              <a:tailEnd/>
            </a:ln>
          </p:spPr>
          <p:txBody>
            <a:bodyPr/>
            <a:lstStyle/>
            <a:p>
              <a:endParaRPr lang="en-US"/>
            </a:p>
          </p:txBody>
        </p:sp>
        <p:sp>
          <p:nvSpPr>
            <p:cNvPr id="9257" name="Line 42"/>
            <p:cNvSpPr>
              <a:spLocks noChangeShapeType="1"/>
            </p:cNvSpPr>
            <p:nvPr/>
          </p:nvSpPr>
          <p:spPr bwMode="auto">
            <a:xfrm>
              <a:off x="3339" y="1961"/>
              <a:ext cx="115" cy="0"/>
            </a:xfrm>
            <a:prstGeom prst="line">
              <a:avLst/>
            </a:prstGeom>
            <a:noFill/>
            <a:ln w="9525">
              <a:solidFill>
                <a:schemeClr val="tx1"/>
              </a:solidFill>
              <a:round/>
              <a:headEnd/>
              <a:tailEnd/>
            </a:ln>
          </p:spPr>
          <p:txBody>
            <a:bodyPr/>
            <a:lstStyle/>
            <a:p>
              <a:endParaRPr lang="en-US"/>
            </a:p>
          </p:txBody>
        </p:sp>
        <p:sp>
          <p:nvSpPr>
            <p:cNvPr id="9258" name="Line 43"/>
            <p:cNvSpPr>
              <a:spLocks noChangeShapeType="1"/>
            </p:cNvSpPr>
            <p:nvPr/>
          </p:nvSpPr>
          <p:spPr bwMode="auto">
            <a:xfrm>
              <a:off x="3339" y="2069"/>
              <a:ext cx="115" cy="0"/>
            </a:xfrm>
            <a:prstGeom prst="line">
              <a:avLst/>
            </a:prstGeom>
            <a:noFill/>
            <a:ln w="9525">
              <a:solidFill>
                <a:schemeClr val="tx1"/>
              </a:solidFill>
              <a:round/>
              <a:headEnd/>
              <a:tailEnd/>
            </a:ln>
          </p:spPr>
          <p:txBody>
            <a:bodyPr/>
            <a:lstStyle/>
            <a:p>
              <a:endParaRPr lang="en-US"/>
            </a:p>
          </p:txBody>
        </p:sp>
        <p:sp>
          <p:nvSpPr>
            <p:cNvPr id="9259" name="Line 44"/>
            <p:cNvSpPr>
              <a:spLocks noChangeShapeType="1"/>
            </p:cNvSpPr>
            <p:nvPr/>
          </p:nvSpPr>
          <p:spPr bwMode="auto">
            <a:xfrm>
              <a:off x="3339" y="2176"/>
              <a:ext cx="230" cy="0"/>
            </a:xfrm>
            <a:prstGeom prst="line">
              <a:avLst/>
            </a:prstGeom>
            <a:noFill/>
            <a:ln w="19050">
              <a:solidFill>
                <a:schemeClr val="tx1"/>
              </a:solidFill>
              <a:round/>
              <a:headEnd/>
              <a:tailEnd/>
            </a:ln>
          </p:spPr>
          <p:txBody>
            <a:bodyPr/>
            <a:lstStyle/>
            <a:p>
              <a:endParaRPr lang="en-US"/>
            </a:p>
          </p:txBody>
        </p:sp>
        <p:sp>
          <p:nvSpPr>
            <p:cNvPr id="9260" name="Line 45"/>
            <p:cNvSpPr>
              <a:spLocks noChangeShapeType="1"/>
            </p:cNvSpPr>
            <p:nvPr/>
          </p:nvSpPr>
          <p:spPr bwMode="auto">
            <a:xfrm>
              <a:off x="3339" y="2284"/>
              <a:ext cx="115" cy="0"/>
            </a:xfrm>
            <a:prstGeom prst="line">
              <a:avLst/>
            </a:prstGeom>
            <a:noFill/>
            <a:ln w="9525">
              <a:solidFill>
                <a:schemeClr val="tx1"/>
              </a:solidFill>
              <a:round/>
              <a:headEnd/>
              <a:tailEnd/>
            </a:ln>
          </p:spPr>
          <p:txBody>
            <a:bodyPr/>
            <a:lstStyle/>
            <a:p>
              <a:endParaRPr lang="en-US"/>
            </a:p>
          </p:txBody>
        </p:sp>
        <p:sp>
          <p:nvSpPr>
            <p:cNvPr id="9261" name="Line 46"/>
            <p:cNvSpPr>
              <a:spLocks noChangeShapeType="1"/>
            </p:cNvSpPr>
            <p:nvPr/>
          </p:nvSpPr>
          <p:spPr bwMode="auto">
            <a:xfrm>
              <a:off x="3339" y="2392"/>
              <a:ext cx="115" cy="0"/>
            </a:xfrm>
            <a:prstGeom prst="line">
              <a:avLst/>
            </a:prstGeom>
            <a:noFill/>
            <a:ln w="9525">
              <a:solidFill>
                <a:schemeClr val="tx1"/>
              </a:solidFill>
              <a:round/>
              <a:headEnd/>
              <a:tailEnd/>
            </a:ln>
          </p:spPr>
          <p:txBody>
            <a:bodyPr/>
            <a:lstStyle/>
            <a:p>
              <a:endParaRPr lang="en-US"/>
            </a:p>
          </p:txBody>
        </p:sp>
        <p:sp>
          <p:nvSpPr>
            <p:cNvPr id="9262" name="Line 47"/>
            <p:cNvSpPr>
              <a:spLocks noChangeShapeType="1"/>
            </p:cNvSpPr>
            <p:nvPr/>
          </p:nvSpPr>
          <p:spPr bwMode="auto">
            <a:xfrm>
              <a:off x="3339" y="2499"/>
              <a:ext cx="115" cy="0"/>
            </a:xfrm>
            <a:prstGeom prst="line">
              <a:avLst/>
            </a:prstGeom>
            <a:noFill/>
            <a:ln w="9525">
              <a:solidFill>
                <a:schemeClr val="tx1"/>
              </a:solidFill>
              <a:round/>
              <a:headEnd/>
              <a:tailEnd/>
            </a:ln>
          </p:spPr>
          <p:txBody>
            <a:bodyPr/>
            <a:lstStyle/>
            <a:p>
              <a:endParaRPr lang="en-US"/>
            </a:p>
          </p:txBody>
        </p:sp>
        <p:sp>
          <p:nvSpPr>
            <p:cNvPr id="9263" name="Line 48"/>
            <p:cNvSpPr>
              <a:spLocks noChangeShapeType="1"/>
            </p:cNvSpPr>
            <p:nvPr/>
          </p:nvSpPr>
          <p:spPr bwMode="auto">
            <a:xfrm>
              <a:off x="3339" y="2607"/>
              <a:ext cx="230" cy="0"/>
            </a:xfrm>
            <a:prstGeom prst="line">
              <a:avLst/>
            </a:prstGeom>
            <a:noFill/>
            <a:ln w="19050">
              <a:solidFill>
                <a:schemeClr val="tx1"/>
              </a:solidFill>
              <a:round/>
              <a:headEnd/>
              <a:tailEnd/>
            </a:ln>
          </p:spPr>
          <p:txBody>
            <a:bodyPr/>
            <a:lstStyle/>
            <a:p>
              <a:endParaRPr lang="en-US"/>
            </a:p>
          </p:txBody>
        </p:sp>
        <p:sp>
          <p:nvSpPr>
            <p:cNvPr id="9264" name="Line 49"/>
            <p:cNvSpPr>
              <a:spLocks noChangeShapeType="1"/>
            </p:cNvSpPr>
            <p:nvPr/>
          </p:nvSpPr>
          <p:spPr bwMode="auto">
            <a:xfrm>
              <a:off x="3339" y="2715"/>
              <a:ext cx="115" cy="0"/>
            </a:xfrm>
            <a:prstGeom prst="line">
              <a:avLst/>
            </a:prstGeom>
            <a:noFill/>
            <a:ln w="9525">
              <a:solidFill>
                <a:schemeClr val="tx1"/>
              </a:solidFill>
              <a:round/>
              <a:headEnd/>
              <a:tailEnd/>
            </a:ln>
          </p:spPr>
          <p:txBody>
            <a:bodyPr/>
            <a:lstStyle/>
            <a:p>
              <a:endParaRPr lang="en-US"/>
            </a:p>
          </p:txBody>
        </p:sp>
        <p:sp>
          <p:nvSpPr>
            <p:cNvPr id="9265" name="Line 50"/>
            <p:cNvSpPr>
              <a:spLocks noChangeShapeType="1"/>
            </p:cNvSpPr>
            <p:nvPr/>
          </p:nvSpPr>
          <p:spPr bwMode="auto">
            <a:xfrm>
              <a:off x="3339" y="2823"/>
              <a:ext cx="115" cy="0"/>
            </a:xfrm>
            <a:prstGeom prst="line">
              <a:avLst/>
            </a:prstGeom>
            <a:noFill/>
            <a:ln w="9525">
              <a:solidFill>
                <a:schemeClr val="tx1"/>
              </a:solidFill>
              <a:round/>
              <a:headEnd/>
              <a:tailEnd/>
            </a:ln>
          </p:spPr>
          <p:txBody>
            <a:bodyPr/>
            <a:lstStyle/>
            <a:p>
              <a:endParaRPr lang="en-US"/>
            </a:p>
          </p:txBody>
        </p:sp>
        <p:sp>
          <p:nvSpPr>
            <p:cNvPr id="9266" name="Line 51"/>
            <p:cNvSpPr>
              <a:spLocks noChangeShapeType="1"/>
            </p:cNvSpPr>
            <p:nvPr/>
          </p:nvSpPr>
          <p:spPr bwMode="auto">
            <a:xfrm>
              <a:off x="3339" y="2930"/>
              <a:ext cx="115" cy="0"/>
            </a:xfrm>
            <a:prstGeom prst="line">
              <a:avLst/>
            </a:prstGeom>
            <a:noFill/>
            <a:ln w="9525">
              <a:solidFill>
                <a:schemeClr val="tx1"/>
              </a:solidFill>
              <a:round/>
              <a:headEnd/>
              <a:tailEnd/>
            </a:ln>
          </p:spPr>
          <p:txBody>
            <a:bodyPr/>
            <a:lstStyle/>
            <a:p>
              <a:endParaRPr lang="en-US"/>
            </a:p>
          </p:txBody>
        </p:sp>
        <p:sp>
          <p:nvSpPr>
            <p:cNvPr id="9267" name="Line 52"/>
            <p:cNvSpPr>
              <a:spLocks noChangeShapeType="1"/>
            </p:cNvSpPr>
            <p:nvPr/>
          </p:nvSpPr>
          <p:spPr bwMode="auto">
            <a:xfrm>
              <a:off x="3339" y="3038"/>
              <a:ext cx="230" cy="0"/>
            </a:xfrm>
            <a:prstGeom prst="line">
              <a:avLst/>
            </a:prstGeom>
            <a:noFill/>
            <a:ln w="19050">
              <a:solidFill>
                <a:schemeClr val="tx1"/>
              </a:solidFill>
              <a:round/>
              <a:headEnd/>
              <a:tailEnd/>
            </a:ln>
          </p:spPr>
          <p:txBody>
            <a:bodyPr/>
            <a:lstStyle/>
            <a:p>
              <a:endParaRPr lang="en-US"/>
            </a:p>
          </p:txBody>
        </p:sp>
        <p:sp>
          <p:nvSpPr>
            <p:cNvPr id="9268" name="Line 53"/>
            <p:cNvSpPr>
              <a:spLocks noChangeShapeType="1"/>
            </p:cNvSpPr>
            <p:nvPr/>
          </p:nvSpPr>
          <p:spPr bwMode="auto">
            <a:xfrm>
              <a:off x="3339" y="3146"/>
              <a:ext cx="115" cy="0"/>
            </a:xfrm>
            <a:prstGeom prst="line">
              <a:avLst/>
            </a:prstGeom>
            <a:noFill/>
            <a:ln w="9525">
              <a:solidFill>
                <a:schemeClr val="tx1"/>
              </a:solidFill>
              <a:round/>
              <a:headEnd/>
              <a:tailEnd/>
            </a:ln>
          </p:spPr>
          <p:txBody>
            <a:bodyPr/>
            <a:lstStyle/>
            <a:p>
              <a:endParaRPr lang="en-US"/>
            </a:p>
          </p:txBody>
        </p:sp>
        <p:sp>
          <p:nvSpPr>
            <p:cNvPr id="9269" name="Line 54"/>
            <p:cNvSpPr>
              <a:spLocks noChangeShapeType="1"/>
            </p:cNvSpPr>
            <p:nvPr/>
          </p:nvSpPr>
          <p:spPr bwMode="auto">
            <a:xfrm>
              <a:off x="3339" y="3253"/>
              <a:ext cx="115" cy="0"/>
            </a:xfrm>
            <a:prstGeom prst="line">
              <a:avLst/>
            </a:prstGeom>
            <a:noFill/>
            <a:ln w="9525">
              <a:solidFill>
                <a:schemeClr val="tx1"/>
              </a:solidFill>
              <a:round/>
              <a:headEnd/>
              <a:tailEnd/>
            </a:ln>
          </p:spPr>
          <p:txBody>
            <a:bodyPr/>
            <a:lstStyle/>
            <a:p>
              <a:endParaRPr lang="en-US"/>
            </a:p>
          </p:txBody>
        </p:sp>
        <p:sp>
          <p:nvSpPr>
            <p:cNvPr id="9270" name="Line 55"/>
            <p:cNvSpPr>
              <a:spLocks noChangeShapeType="1"/>
            </p:cNvSpPr>
            <p:nvPr/>
          </p:nvSpPr>
          <p:spPr bwMode="auto">
            <a:xfrm>
              <a:off x="3339" y="3361"/>
              <a:ext cx="115" cy="0"/>
            </a:xfrm>
            <a:prstGeom prst="line">
              <a:avLst/>
            </a:prstGeom>
            <a:noFill/>
            <a:ln w="9525">
              <a:solidFill>
                <a:schemeClr val="tx1"/>
              </a:solidFill>
              <a:round/>
              <a:headEnd/>
              <a:tailEnd/>
            </a:ln>
          </p:spPr>
          <p:txBody>
            <a:bodyPr/>
            <a:lstStyle/>
            <a:p>
              <a:endParaRPr lang="en-US"/>
            </a:p>
          </p:txBody>
        </p:sp>
        <p:sp>
          <p:nvSpPr>
            <p:cNvPr id="9271" name="Line 56"/>
            <p:cNvSpPr>
              <a:spLocks noChangeShapeType="1"/>
            </p:cNvSpPr>
            <p:nvPr/>
          </p:nvSpPr>
          <p:spPr bwMode="auto">
            <a:xfrm>
              <a:off x="3339" y="3469"/>
              <a:ext cx="230" cy="0"/>
            </a:xfrm>
            <a:prstGeom prst="line">
              <a:avLst/>
            </a:prstGeom>
            <a:noFill/>
            <a:ln w="19050">
              <a:solidFill>
                <a:schemeClr val="tx1"/>
              </a:solidFill>
              <a:round/>
              <a:headEnd/>
              <a:tailEnd/>
            </a:ln>
          </p:spPr>
          <p:txBody>
            <a:bodyPr/>
            <a:lstStyle/>
            <a:p>
              <a:endParaRPr lang="en-US"/>
            </a:p>
          </p:txBody>
        </p:sp>
        <p:sp>
          <p:nvSpPr>
            <p:cNvPr id="9272" name="Line 57"/>
            <p:cNvSpPr>
              <a:spLocks noChangeShapeType="1"/>
            </p:cNvSpPr>
            <p:nvPr/>
          </p:nvSpPr>
          <p:spPr bwMode="auto">
            <a:xfrm>
              <a:off x="3339" y="3576"/>
              <a:ext cx="115" cy="0"/>
            </a:xfrm>
            <a:prstGeom prst="line">
              <a:avLst/>
            </a:prstGeom>
            <a:noFill/>
            <a:ln w="9525">
              <a:solidFill>
                <a:schemeClr val="tx1"/>
              </a:solidFill>
              <a:round/>
              <a:headEnd/>
              <a:tailEnd/>
            </a:ln>
          </p:spPr>
          <p:txBody>
            <a:bodyPr/>
            <a:lstStyle/>
            <a:p>
              <a:endParaRPr lang="en-US"/>
            </a:p>
          </p:txBody>
        </p:sp>
        <p:sp>
          <p:nvSpPr>
            <p:cNvPr id="9273" name="Line 58"/>
            <p:cNvSpPr>
              <a:spLocks noChangeShapeType="1"/>
            </p:cNvSpPr>
            <p:nvPr/>
          </p:nvSpPr>
          <p:spPr bwMode="auto">
            <a:xfrm>
              <a:off x="3339" y="3684"/>
              <a:ext cx="115" cy="0"/>
            </a:xfrm>
            <a:prstGeom prst="line">
              <a:avLst/>
            </a:prstGeom>
            <a:noFill/>
            <a:ln w="9525">
              <a:solidFill>
                <a:schemeClr val="tx1"/>
              </a:solidFill>
              <a:round/>
              <a:headEnd/>
              <a:tailEnd/>
            </a:ln>
          </p:spPr>
          <p:txBody>
            <a:bodyPr/>
            <a:lstStyle/>
            <a:p>
              <a:endParaRPr lang="en-US"/>
            </a:p>
          </p:txBody>
        </p:sp>
        <p:sp>
          <p:nvSpPr>
            <p:cNvPr id="9274" name="Line 59"/>
            <p:cNvSpPr>
              <a:spLocks noChangeShapeType="1"/>
            </p:cNvSpPr>
            <p:nvPr/>
          </p:nvSpPr>
          <p:spPr bwMode="auto">
            <a:xfrm>
              <a:off x="3339" y="3792"/>
              <a:ext cx="115" cy="0"/>
            </a:xfrm>
            <a:prstGeom prst="line">
              <a:avLst/>
            </a:prstGeom>
            <a:noFill/>
            <a:ln w="9525">
              <a:solidFill>
                <a:schemeClr val="tx1"/>
              </a:solidFill>
              <a:round/>
              <a:headEnd/>
              <a:tailEnd/>
            </a:ln>
          </p:spPr>
          <p:txBody>
            <a:bodyPr/>
            <a:lstStyle/>
            <a:p>
              <a:endParaRPr lang="en-US"/>
            </a:p>
          </p:txBody>
        </p:sp>
        <p:sp>
          <p:nvSpPr>
            <p:cNvPr id="9275" name="Line 60"/>
            <p:cNvSpPr>
              <a:spLocks noChangeShapeType="1"/>
            </p:cNvSpPr>
            <p:nvPr/>
          </p:nvSpPr>
          <p:spPr bwMode="auto">
            <a:xfrm>
              <a:off x="3339" y="3900"/>
              <a:ext cx="230" cy="0"/>
            </a:xfrm>
            <a:prstGeom prst="line">
              <a:avLst/>
            </a:prstGeom>
            <a:noFill/>
            <a:ln w="19050">
              <a:solidFill>
                <a:schemeClr val="tx1"/>
              </a:solidFill>
              <a:round/>
              <a:headEnd/>
              <a:tailEnd/>
            </a:ln>
          </p:spPr>
          <p:txBody>
            <a:bodyPr/>
            <a:lstStyle/>
            <a:p>
              <a:endParaRPr lang="en-US"/>
            </a:p>
          </p:txBody>
        </p:sp>
        <p:sp>
          <p:nvSpPr>
            <p:cNvPr id="9276" name="Text Box 61"/>
            <p:cNvSpPr txBox="1">
              <a:spLocks noChangeArrowheads="1"/>
            </p:cNvSpPr>
            <p:nvPr/>
          </p:nvSpPr>
          <p:spPr bwMode="auto">
            <a:xfrm>
              <a:off x="3556" y="1632"/>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100</a:t>
              </a:r>
            </a:p>
          </p:txBody>
        </p:sp>
        <p:sp>
          <p:nvSpPr>
            <p:cNvPr id="9277" name="Text Box 62"/>
            <p:cNvSpPr txBox="1">
              <a:spLocks noChangeArrowheads="1"/>
            </p:cNvSpPr>
            <p:nvPr/>
          </p:nvSpPr>
          <p:spPr bwMode="auto">
            <a:xfrm>
              <a:off x="3556" y="2488"/>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60</a:t>
              </a:r>
            </a:p>
          </p:txBody>
        </p:sp>
        <p:sp>
          <p:nvSpPr>
            <p:cNvPr id="9278" name="Text Box 63"/>
            <p:cNvSpPr txBox="1">
              <a:spLocks noChangeArrowheads="1"/>
            </p:cNvSpPr>
            <p:nvPr/>
          </p:nvSpPr>
          <p:spPr bwMode="auto">
            <a:xfrm>
              <a:off x="3556" y="2917"/>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40</a:t>
              </a:r>
            </a:p>
          </p:txBody>
        </p:sp>
        <p:sp>
          <p:nvSpPr>
            <p:cNvPr id="9279" name="Text Box 64"/>
            <p:cNvSpPr txBox="1">
              <a:spLocks noChangeArrowheads="1"/>
            </p:cNvSpPr>
            <p:nvPr/>
          </p:nvSpPr>
          <p:spPr bwMode="auto">
            <a:xfrm>
              <a:off x="3556" y="3345"/>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20</a:t>
              </a:r>
            </a:p>
          </p:txBody>
        </p:sp>
        <p:sp>
          <p:nvSpPr>
            <p:cNvPr id="9280" name="Text Box 65"/>
            <p:cNvSpPr txBox="1">
              <a:spLocks noChangeArrowheads="1"/>
            </p:cNvSpPr>
            <p:nvPr/>
          </p:nvSpPr>
          <p:spPr bwMode="auto">
            <a:xfrm>
              <a:off x="3556" y="2060"/>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80</a:t>
              </a:r>
            </a:p>
          </p:txBody>
        </p:sp>
        <p:sp>
          <p:nvSpPr>
            <p:cNvPr id="9281" name="Text Box 66"/>
            <p:cNvSpPr txBox="1">
              <a:spLocks noChangeArrowheads="1"/>
            </p:cNvSpPr>
            <p:nvPr/>
          </p:nvSpPr>
          <p:spPr bwMode="auto">
            <a:xfrm>
              <a:off x="3556" y="3704"/>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0</a:t>
              </a:r>
            </a:p>
          </p:txBody>
        </p:sp>
      </p:grpSp>
      <p:sp>
        <p:nvSpPr>
          <p:cNvPr id="9222" name="Freeform 67"/>
          <p:cNvSpPr>
            <a:spLocks/>
          </p:cNvSpPr>
          <p:nvPr/>
        </p:nvSpPr>
        <p:spPr bwMode="auto">
          <a:xfrm>
            <a:off x="7451725" y="6080125"/>
            <a:ext cx="1301750" cy="384175"/>
          </a:xfrm>
          <a:custGeom>
            <a:avLst/>
            <a:gdLst>
              <a:gd name="T0" fmla="*/ 0 w 820"/>
              <a:gd name="T1" fmla="*/ 2147483647 h 242"/>
              <a:gd name="T2" fmla="*/ 2147483647 w 820"/>
              <a:gd name="T3" fmla="*/ 0 h 242"/>
              <a:gd name="T4" fmla="*/ 2147483647 w 820"/>
              <a:gd name="T5" fmla="*/ 0 h 242"/>
              <a:gd name="T6" fmla="*/ 2147483647 w 820"/>
              <a:gd name="T7" fmla="*/ 2147483647 h 242"/>
              <a:gd name="T8" fmla="*/ 2147483647 w 820"/>
              <a:gd name="T9" fmla="*/ 2147483647 h 242"/>
              <a:gd name="T10" fmla="*/ 2147483647 w 820"/>
              <a:gd name="T11" fmla="*/ 0 h 242"/>
              <a:gd name="T12" fmla="*/ 2147483647 w 820"/>
              <a:gd name="T13" fmla="*/ 0 h 242"/>
              <a:gd name="T14" fmla="*/ 2147483647 w 820"/>
              <a:gd name="T15" fmla="*/ 2147483647 h 242"/>
              <a:gd name="T16" fmla="*/ 0 w 820"/>
              <a:gd name="T17" fmla="*/ 2147483647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nvGrpSpPr>
          <p:cNvPr id="5" name="Group 68"/>
          <p:cNvGrpSpPr>
            <a:grpSpLocks/>
          </p:cNvGrpSpPr>
          <p:nvPr/>
        </p:nvGrpSpPr>
        <p:grpSpPr bwMode="auto">
          <a:xfrm>
            <a:off x="3725863" y="2378075"/>
            <a:ext cx="1343025" cy="4079875"/>
            <a:chOff x="776" y="1502"/>
            <a:chExt cx="846" cy="2570"/>
          </a:xfrm>
        </p:grpSpPr>
        <p:sp>
          <p:nvSpPr>
            <p:cNvPr id="9225" name="Freeform 69"/>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a:p>
          </p:txBody>
        </p:sp>
        <p:sp>
          <p:nvSpPr>
            <p:cNvPr id="9226" name="Line 70"/>
            <p:cNvSpPr>
              <a:spLocks noChangeShapeType="1"/>
            </p:cNvSpPr>
            <p:nvPr/>
          </p:nvSpPr>
          <p:spPr bwMode="auto">
            <a:xfrm>
              <a:off x="918" y="1746"/>
              <a:ext cx="230" cy="0"/>
            </a:xfrm>
            <a:prstGeom prst="line">
              <a:avLst/>
            </a:prstGeom>
            <a:noFill/>
            <a:ln w="19050">
              <a:solidFill>
                <a:schemeClr val="tx1"/>
              </a:solidFill>
              <a:round/>
              <a:headEnd/>
              <a:tailEnd/>
            </a:ln>
          </p:spPr>
          <p:txBody>
            <a:bodyPr/>
            <a:lstStyle/>
            <a:p>
              <a:endParaRPr lang="en-US"/>
            </a:p>
          </p:txBody>
        </p:sp>
        <p:sp>
          <p:nvSpPr>
            <p:cNvPr id="9227" name="Line 71"/>
            <p:cNvSpPr>
              <a:spLocks noChangeShapeType="1"/>
            </p:cNvSpPr>
            <p:nvPr/>
          </p:nvSpPr>
          <p:spPr bwMode="auto">
            <a:xfrm>
              <a:off x="918" y="1853"/>
              <a:ext cx="115" cy="0"/>
            </a:xfrm>
            <a:prstGeom prst="line">
              <a:avLst/>
            </a:prstGeom>
            <a:noFill/>
            <a:ln w="9525">
              <a:solidFill>
                <a:schemeClr val="tx1"/>
              </a:solidFill>
              <a:round/>
              <a:headEnd/>
              <a:tailEnd/>
            </a:ln>
          </p:spPr>
          <p:txBody>
            <a:bodyPr/>
            <a:lstStyle/>
            <a:p>
              <a:endParaRPr lang="en-US"/>
            </a:p>
          </p:txBody>
        </p:sp>
        <p:sp>
          <p:nvSpPr>
            <p:cNvPr id="9228" name="Line 72"/>
            <p:cNvSpPr>
              <a:spLocks noChangeShapeType="1"/>
            </p:cNvSpPr>
            <p:nvPr/>
          </p:nvSpPr>
          <p:spPr bwMode="auto">
            <a:xfrm>
              <a:off x="918" y="1961"/>
              <a:ext cx="115" cy="0"/>
            </a:xfrm>
            <a:prstGeom prst="line">
              <a:avLst/>
            </a:prstGeom>
            <a:noFill/>
            <a:ln w="9525">
              <a:solidFill>
                <a:schemeClr val="tx1"/>
              </a:solidFill>
              <a:round/>
              <a:headEnd/>
              <a:tailEnd/>
            </a:ln>
          </p:spPr>
          <p:txBody>
            <a:bodyPr/>
            <a:lstStyle/>
            <a:p>
              <a:endParaRPr lang="en-US"/>
            </a:p>
          </p:txBody>
        </p:sp>
        <p:sp>
          <p:nvSpPr>
            <p:cNvPr id="9229" name="Line 73"/>
            <p:cNvSpPr>
              <a:spLocks noChangeShapeType="1"/>
            </p:cNvSpPr>
            <p:nvPr/>
          </p:nvSpPr>
          <p:spPr bwMode="auto">
            <a:xfrm>
              <a:off x="918" y="2069"/>
              <a:ext cx="115" cy="0"/>
            </a:xfrm>
            <a:prstGeom prst="line">
              <a:avLst/>
            </a:prstGeom>
            <a:noFill/>
            <a:ln w="9525">
              <a:solidFill>
                <a:schemeClr val="tx1"/>
              </a:solidFill>
              <a:round/>
              <a:headEnd/>
              <a:tailEnd/>
            </a:ln>
          </p:spPr>
          <p:txBody>
            <a:bodyPr/>
            <a:lstStyle/>
            <a:p>
              <a:endParaRPr lang="en-US"/>
            </a:p>
          </p:txBody>
        </p:sp>
        <p:sp>
          <p:nvSpPr>
            <p:cNvPr id="9230" name="Line 74"/>
            <p:cNvSpPr>
              <a:spLocks noChangeShapeType="1"/>
            </p:cNvSpPr>
            <p:nvPr/>
          </p:nvSpPr>
          <p:spPr bwMode="auto">
            <a:xfrm>
              <a:off x="918" y="2176"/>
              <a:ext cx="230" cy="0"/>
            </a:xfrm>
            <a:prstGeom prst="line">
              <a:avLst/>
            </a:prstGeom>
            <a:noFill/>
            <a:ln w="19050">
              <a:solidFill>
                <a:schemeClr val="tx1"/>
              </a:solidFill>
              <a:round/>
              <a:headEnd/>
              <a:tailEnd/>
            </a:ln>
          </p:spPr>
          <p:txBody>
            <a:bodyPr/>
            <a:lstStyle/>
            <a:p>
              <a:endParaRPr lang="en-US"/>
            </a:p>
          </p:txBody>
        </p:sp>
        <p:sp>
          <p:nvSpPr>
            <p:cNvPr id="9231" name="Line 75"/>
            <p:cNvSpPr>
              <a:spLocks noChangeShapeType="1"/>
            </p:cNvSpPr>
            <p:nvPr/>
          </p:nvSpPr>
          <p:spPr bwMode="auto">
            <a:xfrm>
              <a:off x="918" y="2284"/>
              <a:ext cx="115" cy="0"/>
            </a:xfrm>
            <a:prstGeom prst="line">
              <a:avLst/>
            </a:prstGeom>
            <a:noFill/>
            <a:ln w="9525">
              <a:solidFill>
                <a:schemeClr val="tx1"/>
              </a:solidFill>
              <a:round/>
              <a:headEnd/>
              <a:tailEnd/>
            </a:ln>
          </p:spPr>
          <p:txBody>
            <a:bodyPr/>
            <a:lstStyle/>
            <a:p>
              <a:endParaRPr lang="en-US"/>
            </a:p>
          </p:txBody>
        </p:sp>
        <p:sp>
          <p:nvSpPr>
            <p:cNvPr id="9232" name="Line 76"/>
            <p:cNvSpPr>
              <a:spLocks noChangeShapeType="1"/>
            </p:cNvSpPr>
            <p:nvPr/>
          </p:nvSpPr>
          <p:spPr bwMode="auto">
            <a:xfrm>
              <a:off x="918" y="2392"/>
              <a:ext cx="115" cy="0"/>
            </a:xfrm>
            <a:prstGeom prst="line">
              <a:avLst/>
            </a:prstGeom>
            <a:noFill/>
            <a:ln w="9525">
              <a:solidFill>
                <a:schemeClr val="tx1"/>
              </a:solidFill>
              <a:round/>
              <a:headEnd/>
              <a:tailEnd/>
            </a:ln>
          </p:spPr>
          <p:txBody>
            <a:bodyPr/>
            <a:lstStyle/>
            <a:p>
              <a:endParaRPr lang="en-US"/>
            </a:p>
          </p:txBody>
        </p:sp>
        <p:sp>
          <p:nvSpPr>
            <p:cNvPr id="9233" name="Line 77"/>
            <p:cNvSpPr>
              <a:spLocks noChangeShapeType="1"/>
            </p:cNvSpPr>
            <p:nvPr/>
          </p:nvSpPr>
          <p:spPr bwMode="auto">
            <a:xfrm>
              <a:off x="918" y="2499"/>
              <a:ext cx="115" cy="0"/>
            </a:xfrm>
            <a:prstGeom prst="line">
              <a:avLst/>
            </a:prstGeom>
            <a:noFill/>
            <a:ln w="9525">
              <a:solidFill>
                <a:schemeClr val="tx1"/>
              </a:solidFill>
              <a:round/>
              <a:headEnd/>
              <a:tailEnd/>
            </a:ln>
          </p:spPr>
          <p:txBody>
            <a:bodyPr/>
            <a:lstStyle/>
            <a:p>
              <a:endParaRPr lang="en-US"/>
            </a:p>
          </p:txBody>
        </p:sp>
        <p:sp>
          <p:nvSpPr>
            <p:cNvPr id="9234" name="Line 78"/>
            <p:cNvSpPr>
              <a:spLocks noChangeShapeType="1"/>
            </p:cNvSpPr>
            <p:nvPr/>
          </p:nvSpPr>
          <p:spPr bwMode="auto">
            <a:xfrm>
              <a:off x="918" y="2607"/>
              <a:ext cx="230" cy="0"/>
            </a:xfrm>
            <a:prstGeom prst="line">
              <a:avLst/>
            </a:prstGeom>
            <a:noFill/>
            <a:ln w="19050">
              <a:solidFill>
                <a:schemeClr val="tx1"/>
              </a:solidFill>
              <a:round/>
              <a:headEnd/>
              <a:tailEnd/>
            </a:ln>
          </p:spPr>
          <p:txBody>
            <a:bodyPr/>
            <a:lstStyle/>
            <a:p>
              <a:endParaRPr lang="en-US"/>
            </a:p>
          </p:txBody>
        </p:sp>
        <p:sp>
          <p:nvSpPr>
            <p:cNvPr id="9235" name="Line 79"/>
            <p:cNvSpPr>
              <a:spLocks noChangeShapeType="1"/>
            </p:cNvSpPr>
            <p:nvPr/>
          </p:nvSpPr>
          <p:spPr bwMode="auto">
            <a:xfrm>
              <a:off x="918" y="2715"/>
              <a:ext cx="115" cy="0"/>
            </a:xfrm>
            <a:prstGeom prst="line">
              <a:avLst/>
            </a:prstGeom>
            <a:noFill/>
            <a:ln w="9525">
              <a:solidFill>
                <a:schemeClr val="tx1"/>
              </a:solidFill>
              <a:round/>
              <a:headEnd/>
              <a:tailEnd/>
            </a:ln>
          </p:spPr>
          <p:txBody>
            <a:bodyPr/>
            <a:lstStyle/>
            <a:p>
              <a:endParaRPr lang="en-US"/>
            </a:p>
          </p:txBody>
        </p:sp>
        <p:sp>
          <p:nvSpPr>
            <p:cNvPr id="9236" name="Line 80"/>
            <p:cNvSpPr>
              <a:spLocks noChangeShapeType="1"/>
            </p:cNvSpPr>
            <p:nvPr/>
          </p:nvSpPr>
          <p:spPr bwMode="auto">
            <a:xfrm>
              <a:off x="918" y="2823"/>
              <a:ext cx="115" cy="0"/>
            </a:xfrm>
            <a:prstGeom prst="line">
              <a:avLst/>
            </a:prstGeom>
            <a:noFill/>
            <a:ln w="9525">
              <a:solidFill>
                <a:schemeClr val="tx1"/>
              </a:solidFill>
              <a:round/>
              <a:headEnd/>
              <a:tailEnd/>
            </a:ln>
          </p:spPr>
          <p:txBody>
            <a:bodyPr/>
            <a:lstStyle/>
            <a:p>
              <a:endParaRPr lang="en-US"/>
            </a:p>
          </p:txBody>
        </p:sp>
        <p:sp>
          <p:nvSpPr>
            <p:cNvPr id="9237" name="Line 81"/>
            <p:cNvSpPr>
              <a:spLocks noChangeShapeType="1"/>
            </p:cNvSpPr>
            <p:nvPr/>
          </p:nvSpPr>
          <p:spPr bwMode="auto">
            <a:xfrm>
              <a:off x="918" y="2930"/>
              <a:ext cx="115" cy="0"/>
            </a:xfrm>
            <a:prstGeom prst="line">
              <a:avLst/>
            </a:prstGeom>
            <a:noFill/>
            <a:ln w="9525">
              <a:solidFill>
                <a:schemeClr val="tx1"/>
              </a:solidFill>
              <a:round/>
              <a:headEnd/>
              <a:tailEnd/>
            </a:ln>
          </p:spPr>
          <p:txBody>
            <a:bodyPr/>
            <a:lstStyle/>
            <a:p>
              <a:endParaRPr lang="en-US"/>
            </a:p>
          </p:txBody>
        </p:sp>
        <p:sp>
          <p:nvSpPr>
            <p:cNvPr id="9238" name="Line 82"/>
            <p:cNvSpPr>
              <a:spLocks noChangeShapeType="1"/>
            </p:cNvSpPr>
            <p:nvPr/>
          </p:nvSpPr>
          <p:spPr bwMode="auto">
            <a:xfrm>
              <a:off x="918" y="3038"/>
              <a:ext cx="230" cy="0"/>
            </a:xfrm>
            <a:prstGeom prst="line">
              <a:avLst/>
            </a:prstGeom>
            <a:noFill/>
            <a:ln w="19050">
              <a:solidFill>
                <a:schemeClr val="tx1"/>
              </a:solidFill>
              <a:round/>
              <a:headEnd/>
              <a:tailEnd/>
            </a:ln>
          </p:spPr>
          <p:txBody>
            <a:bodyPr/>
            <a:lstStyle/>
            <a:p>
              <a:endParaRPr lang="en-US"/>
            </a:p>
          </p:txBody>
        </p:sp>
        <p:sp>
          <p:nvSpPr>
            <p:cNvPr id="9239" name="Line 83"/>
            <p:cNvSpPr>
              <a:spLocks noChangeShapeType="1"/>
            </p:cNvSpPr>
            <p:nvPr/>
          </p:nvSpPr>
          <p:spPr bwMode="auto">
            <a:xfrm>
              <a:off x="918" y="3146"/>
              <a:ext cx="115" cy="0"/>
            </a:xfrm>
            <a:prstGeom prst="line">
              <a:avLst/>
            </a:prstGeom>
            <a:noFill/>
            <a:ln w="9525">
              <a:solidFill>
                <a:schemeClr val="tx1"/>
              </a:solidFill>
              <a:round/>
              <a:headEnd/>
              <a:tailEnd/>
            </a:ln>
          </p:spPr>
          <p:txBody>
            <a:bodyPr/>
            <a:lstStyle/>
            <a:p>
              <a:endParaRPr lang="en-US"/>
            </a:p>
          </p:txBody>
        </p:sp>
        <p:sp>
          <p:nvSpPr>
            <p:cNvPr id="9240" name="Line 84"/>
            <p:cNvSpPr>
              <a:spLocks noChangeShapeType="1"/>
            </p:cNvSpPr>
            <p:nvPr/>
          </p:nvSpPr>
          <p:spPr bwMode="auto">
            <a:xfrm>
              <a:off x="918" y="3253"/>
              <a:ext cx="115" cy="0"/>
            </a:xfrm>
            <a:prstGeom prst="line">
              <a:avLst/>
            </a:prstGeom>
            <a:noFill/>
            <a:ln w="9525">
              <a:solidFill>
                <a:schemeClr val="tx1"/>
              </a:solidFill>
              <a:round/>
              <a:headEnd/>
              <a:tailEnd/>
            </a:ln>
          </p:spPr>
          <p:txBody>
            <a:bodyPr/>
            <a:lstStyle/>
            <a:p>
              <a:endParaRPr lang="en-US"/>
            </a:p>
          </p:txBody>
        </p:sp>
        <p:sp>
          <p:nvSpPr>
            <p:cNvPr id="9241" name="Line 85"/>
            <p:cNvSpPr>
              <a:spLocks noChangeShapeType="1"/>
            </p:cNvSpPr>
            <p:nvPr/>
          </p:nvSpPr>
          <p:spPr bwMode="auto">
            <a:xfrm>
              <a:off x="918" y="3361"/>
              <a:ext cx="115" cy="0"/>
            </a:xfrm>
            <a:prstGeom prst="line">
              <a:avLst/>
            </a:prstGeom>
            <a:noFill/>
            <a:ln w="9525">
              <a:solidFill>
                <a:schemeClr val="tx1"/>
              </a:solidFill>
              <a:round/>
              <a:headEnd/>
              <a:tailEnd/>
            </a:ln>
          </p:spPr>
          <p:txBody>
            <a:bodyPr/>
            <a:lstStyle/>
            <a:p>
              <a:endParaRPr lang="en-US"/>
            </a:p>
          </p:txBody>
        </p:sp>
        <p:sp>
          <p:nvSpPr>
            <p:cNvPr id="9242" name="Line 86"/>
            <p:cNvSpPr>
              <a:spLocks noChangeShapeType="1"/>
            </p:cNvSpPr>
            <p:nvPr/>
          </p:nvSpPr>
          <p:spPr bwMode="auto">
            <a:xfrm>
              <a:off x="918" y="3469"/>
              <a:ext cx="230" cy="0"/>
            </a:xfrm>
            <a:prstGeom prst="line">
              <a:avLst/>
            </a:prstGeom>
            <a:noFill/>
            <a:ln w="19050">
              <a:solidFill>
                <a:schemeClr val="tx1"/>
              </a:solidFill>
              <a:round/>
              <a:headEnd/>
              <a:tailEnd/>
            </a:ln>
          </p:spPr>
          <p:txBody>
            <a:bodyPr/>
            <a:lstStyle/>
            <a:p>
              <a:endParaRPr lang="en-US"/>
            </a:p>
          </p:txBody>
        </p:sp>
        <p:sp>
          <p:nvSpPr>
            <p:cNvPr id="9243" name="Line 87"/>
            <p:cNvSpPr>
              <a:spLocks noChangeShapeType="1"/>
            </p:cNvSpPr>
            <p:nvPr/>
          </p:nvSpPr>
          <p:spPr bwMode="auto">
            <a:xfrm>
              <a:off x="918" y="3576"/>
              <a:ext cx="115" cy="0"/>
            </a:xfrm>
            <a:prstGeom prst="line">
              <a:avLst/>
            </a:prstGeom>
            <a:noFill/>
            <a:ln w="9525">
              <a:solidFill>
                <a:schemeClr val="tx1"/>
              </a:solidFill>
              <a:round/>
              <a:headEnd/>
              <a:tailEnd/>
            </a:ln>
          </p:spPr>
          <p:txBody>
            <a:bodyPr/>
            <a:lstStyle/>
            <a:p>
              <a:endParaRPr lang="en-US"/>
            </a:p>
          </p:txBody>
        </p:sp>
        <p:sp>
          <p:nvSpPr>
            <p:cNvPr id="9244" name="Line 88"/>
            <p:cNvSpPr>
              <a:spLocks noChangeShapeType="1"/>
            </p:cNvSpPr>
            <p:nvPr/>
          </p:nvSpPr>
          <p:spPr bwMode="auto">
            <a:xfrm>
              <a:off x="918" y="3684"/>
              <a:ext cx="115" cy="0"/>
            </a:xfrm>
            <a:prstGeom prst="line">
              <a:avLst/>
            </a:prstGeom>
            <a:noFill/>
            <a:ln w="9525">
              <a:solidFill>
                <a:schemeClr val="tx1"/>
              </a:solidFill>
              <a:round/>
              <a:headEnd/>
              <a:tailEnd/>
            </a:ln>
          </p:spPr>
          <p:txBody>
            <a:bodyPr/>
            <a:lstStyle/>
            <a:p>
              <a:endParaRPr lang="en-US"/>
            </a:p>
          </p:txBody>
        </p:sp>
        <p:sp>
          <p:nvSpPr>
            <p:cNvPr id="9245" name="Line 89"/>
            <p:cNvSpPr>
              <a:spLocks noChangeShapeType="1"/>
            </p:cNvSpPr>
            <p:nvPr/>
          </p:nvSpPr>
          <p:spPr bwMode="auto">
            <a:xfrm>
              <a:off x="918" y="3792"/>
              <a:ext cx="115" cy="0"/>
            </a:xfrm>
            <a:prstGeom prst="line">
              <a:avLst/>
            </a:prstGeom>
            <a:noFill/>
            <a:ln w="9525">
              <a:solidFill>
                <a:schemeClr val="tx1"/>
              </a:solidFill>
              <a:round/>
              <a:headEnd/>
              <a:tailEnd/>
            </a:ln>
          </p:spPr>
          <p:txBody>
            <a:bodyPr/>
            <a:lstStyle/>
            <a:p>
              <a:endParaRPr lang="en-US"/>
            </a:p>
          </p:txBody>
        </p:sp>
        <p:sp>
          <p:nvSpPr>
            <p:cNvPr id="9246" name="Line 90"/>
            <p:cNvSpPr>
              <a:spLocks noChangeShapeType="1"/>
            </p:cNvSpPr>
            <p:nvPr/>
          </p:nvSpPr>
          <p:spPr bwMode="auto">
            <a:xfrm>
              <a:off x="918" y="3900"/>
              <a:ext cx="230" cy="0"/>
            </a:xfrm>
            <a:prstGeom prst="line">
              <a:avLst/>
            </a:prstGeom>
            <a:noFill/>
            <a:ln w="19050">
              <a:solidFill>
                <a:schemeClr val="tx1"/>
              </a:solidFill>
              <a:round/>
              <a:headEnd/>
              <a:tailEnd/>
            </a:ln>
          </p:spPr>
          <p:txBody>
            <a:bodyPr/>
            <a:lstStyle/>
            <a:p>
              <a:endParaRPr lang="en-US"/>
            </a:p>
          </p:txBody>
        </p:sp>
        <p:sp>
          <p:nvSpPr>
            <p:cNvPr id="9247" name="Text Box 91"/>
            <p:cNvSpPr txBox="1">
              <a:spLocks noChangeArrowheads="1"/>
            </p:cNvSpPr>
            <p:nvPr/>
          </p:nvSpPr>
          <p:spPr bwMode="auto">
            <a:xfrm>
              <a:off x="1135" y="1632"/>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100</a:t>
              </a:r>
            </a:p>
          </p:txBody>
        </p:sp>
        <p:sp>
          <p:nvSpPr>
            <p:cNvPr id="9248" name="Text Box 92"/>
            <p:cNvSpPr txBox="1">
              <a:spLocks noChangeArrowheads="1"/>
            </p:cNvSpPr>
            <p:nvPr/>
          </p:nvSpPr>
          <p:spPr bwMode="auto">
            <a:xfrm>
              <a:off x="1135" y="2488"/>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60</a:t>
              </a:r>
            </a:p>
          </p:txBody>
        </p:sp>
        <p:sp>
          <p:nvSpPr>
            <p:cNvPr id="9249" name="Text Box 93"/>
            <p:cNvSpPr txBox="1">
              <a:spLocks noChangeArrowheads="1"/>
            </p:cNvSpPr>
            <p:nvPr/>
          </p:nvSpPr>
          <p:spPr bwMode="auto">
            <a:xfrm>
              <a:off x="1135" y="2917"/>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40</a:t>
              </a:r>
            </a:p>
          </p:txBody>
        </p:sp>
        <p:sp>
          <p:nvSpPr>
            <p:cNvPr id="9250" name="Text Box 94"/>
            <p:cNvSpPr txBox="1">
              <a:spLocks noChangeArrowheads="1"/>
            </p:cNvSpPr>
            <p:nvPr/>
          </p:nvSpPr>
          <p:spPr bwMode="auto">
            <a:xfrm>
              <a:off x="1135" y="3345"/>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20</a:t>
              </a:r>
            </a:p>
          </p:txBody>
        </p:sp>
        <p:sp>
          <p:nvSpPr>
            <p:cNvPr id="9251" name="Text Box 95"/>
            <p:cNvSpPr txBox="1">
              <a:spLocks noChangeArrowheads="1"/>
            </p:cNvSpPr>
            <p:nvPr/>
          </p:nvSpPr>
          <p:spPr bwMode="auto">
            <a:xfrm>
              <a:off x="1135" y="2060"/>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80</a:t>
              </a:r>
            </a:p>
          </p:txBody>
        </p:sp>
        <p:sp>
          <p:nvSpPr>
            <p:cNvPr id="9252" name="Text Box 96"/>
            <p:cNvSpPr txBox="1">
              <a:spLocks noChangeArrowheads="1"/>
            </p:cNvSpPr>
            <p:nvPr/>
          </p:nvSpPr>
          <p:spPr bwMode="auto">
            <a:xfrm>
              <a:off x="1135" y="3704"/>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0</a:t>
              </a:r>
            </a:p>
          </p:txBody>
        </p:sp>
        <p:sp>
          <p:nvSpPr>
            <p:cNvPr id="9253" name="Freeform 97"/>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sp>
        <p:nvSpPr>
          <p:cNvPr id="9224" name="Rectangle 98" descr="Brown marble"/>
          <p:cNvSpPr>
            <a:spLocks noChangeArrowheads="1"/>
          </p:cNvSpPr>
          <p:nvPr/>
        </p:nvSpPr>
        <p:spPr bwMode="auto">
          <a:xfrm>
            <a:off x="0" y="6462713"/>
            <a:ext cx="9144000" cy="61436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vi-V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77556E-17 1.11022E-16 L 0.15313 -0.40139 " pathEditMode="relative" rAng="0" ptsTypes="AA">
                                      <p:cBhvr>
                                        <p:cTn id="6" dur="2000" fill="hold"/>
                                        <p:tgtEl>
                                          <p:spTgt spid="2"/>
                                        </p:tgtEl>
                                        <p:attrNameLst>
                                          <p:attrName>ppt_x</p:attrName>
                                          <p:attrName>ppt_y</p:attrName>
                                        </p:attrNameLst>
                                      </p:cBhvr>
                                      <p:rCtr x="7700" y="-20100"/>
                                    </p:animMotion>
                                  </p:childTnLst>
                                </p:cTn>
                              </p:par>
                              <p:par>
                                <p:cTn id="7" presetID="0" presetClass="path" presetSubtype="0" accel="50000" decel="50000" fill="hold" nodeType="withEffect">
                                  <p:stCondLst>
                                    <p:cond delay="0"/>
                                  </p:stCondLst>
                                  <p:childTnLst>
                                    <p:animMotion origin="layout" path="M 2.77556E-17 5.36292E-7 L 0.15313 -0.4013 " pathEditMode="relative" rAng="0" ptsTypes="AA">
                                      <p:cBhvr>
                                        <p:cTn id="8" dur="2000" fill="hold"/>
                                        <p:tgtEl>
                                          <p:spTgt spid="5"/>
                                        </p:tgtEl>
                                        <p:attrNameLst>
                                          <p:attrName>ppt_x</p:attrName>
                                          <p:attrName>ppt_y</p:attrName>
                                        </p:attrNameLst>
                                      </p:cBhvr>
                                      <p:rCtr x="7700" y="-20100"/>
                                    </p:animMotion>
                                  </p:childTnLst>
                                </p:cTn>
                              </p:par>
                            </p:childTnLst>
                          </p:cTn>
                        </p:par>
                        <p:par>
                          <p:cTn id="9" fill="hold" nodeType="afterGroup">
                            <p:stCondLst>
                              <p:cond delay="2000"/>
                            </p:stCondLst>
                            <p:childTnLst>
                              <p:par>
                                <p:cTn id="10" presetID="8" presetClass="emph" presetSubtype="0" fill="hold" nodeType="afterEffect">
                                  <p:stCondLst>
                                    <p:cond delay="0"/>
                                  </p:stCondLst>
                                  <p:childTnLst>
                                    <p:animRot by="5700000">
                                      <p:cBhvr>
                                        <p:cTn id="11" dur="2000" fill="hold"/>
                                        <p:tgtEl>
                                          <p:spTgt spid="2"/>
                                        </p:tgtEl>
                                        <p:attrNameLst>
                                          <p:attrName>r</p:attrName>
                                        </p:attrNameLst>
                                      </p:cBhvr>
                                    </p:animRot>
                                  </p:childTnLst>
                                </p:cTn>
                              </p:par>
                              <p:par>
                                <p:cTn id="12" presetID="8" presetClass="emph" presetSubtype="0" fill="hold" nodeType="withEffect">
                                  <p:stCondLst>
                                    <p:cond delay="0"/>
                                  </p:stCondLst>
                                  <p:childTnLst>
                                    <p:animRot by="5700000">
                                      <p:cBhvr>
                                        <p:cTn id="13" dur="2000" fill="hold"/>
                                        <p:tgtEl>
                                          <p:spTgt spid="5"/>
                                        </p:tgtEl>
                                        <p:attrNameLst>
                                          <p:attrName>r</p:attrName>
                                        </p:attrNameLst>
                                      </p:cBhvr>
                                    </p:animRot>
                                  </p:childTnLst>
                                </p:cTn>
                              </p:par>
                            </p:childTnLst>
                          </p:cTn>
                        </p:par>
                        <p:par>
                          <p:cTn id="14" fill="hold" nodeType="afterGroup">
                            <p:stCondLst>
                              <p:cond delay="4000"/>
                            </p:stCondLst>
                            <p:childTnLst>
                              <p:par>
                                <p:cTn id="15" presetID="6" presetClass="emph" presetSubtype="0" fill="hold" nodeType="afterEffect">
                                  <p:stCondLst>
                                    <p:cond delay="0"/>
                                  </p:stCondLst>
                                  <p:childTnLst>
                                    <p:animScale>
                                      <p:cBhvr>
                                        <p:cTn id="16" dur="2000" fill="hold"/>
                                        <p:tgtEl>
                                          <p:spTgt spid="2"/>
                                        </p:tgtEl>
                                      </p:cBhvr>
                                      <p:by x="0" y="100000"/>
                                    </p:animScale>
                                  </p:childTnLst>
                                </p:cTn>
                              </p:par>
                              <p:par>
                                <p:cTn id="17" presetID="0" presetClass="path" presetSubtype="0" fill="hold" nodeType="withEffect">
                                  <p:stCondLst>
                                    <p:cond delay="0"/>
                                  </p:stCondLst>
                                  <p:childTnLst>
                                    <p:animMotion origin="layout" path="M 0.15313 -0.40083 L 0.15313 -0.33379 " pathEditMode="relative" ptsTypes="AA">
                                      <p:cBhvr>
                                        <p:cTn id="18" dur="2000" fill="hold"/>
                                        <p:tgtEl>
                                          <p:spTgt spid="2"/>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4.44444E-6 -1.85185E-6 L 0.00138 -0.22523 " pathEditMode="relative" rAng="0" ptsTypes="AA">
                                      <p:cBhvr>
                                        <p:cTn id="20" dur="2000" fill="hold"/>
                                        <p:tgtEl>
                                          <p:spTgt spid="207876"/>
                                        </p:tgtEl>
                                        <p:attrNameLst>
                                          <p:attrName>ppt_x</p:attrName>
                                          <p:attrName>ppt_y</p:attrName>
                                        </p:attrNameLst>
                                      </p:cBhvr>
                                      <p:rCtr x="100" y="-11300"/>
                                    </p:animMotion>
                                  </p:childTnLst>
                                </p:cTn>
                              </p:par>
                              <p:par>
                                <p:cTn id="21" presetID="37" presetClass="exit" presetSubtype="0" fill="hold" grpId="0" nodeType="withEffect">
                                  <p:stCondLst>
                                    <p:cond delay="0"/>
                                  </p:stCondLst>
                                  <p:childTnLst>
                                    <p:animEffect transition="out" filter="fade">
                                      <p:cBhvr>
                                        <p:cTn id="22" dur="2000"/>
                                        <p:tgtEl>
                                          <p:spTgt spid="207877"/>
                                        </p:tgtEl>
                                      </p:cBhvr>
                                    </p:animEffect>
                                    <p:anim calcmode="lin" valueType="num">
                                      <p:cBhvr>
                                        <p:cTn id="23" dur="2000"/>
                                        <p:tgtEl>
                                          <p:spTgt spid="207877"/>
                                        </p:tgtEl>
                                        <p:attrNameLst>
                                          <p:attrName>ppt_x</p:attrName>
                                        </p:attrNameLst>
                                      </p:cBhvr>
                                      <p:tavLst>
                                        <p:tav tm="0">
                                          <p:val>
                                            <p:strVal val="ppt_x"/>
                                          </p:val>
                                        </p:tav>
                                        <p:tav tm="100000">
                                          <p:val>
                                            <p:strVal val="ppt_x"/>
                                          </p:val>
                                        </p:tav>
                                      </p:tavLst>
                                    </p:anim>
                                    <p:anim calcmode="lin" valueType="num">
                                      <p:cBhvr>
                                        <p:cTn id="24" dur="200" decel="100000"/>
                                        <p:tgtEl>
                                          <p:spTgt spid="207877"/>
                                        </p:tgtEl>
                                        <p:attrNameLst>
                                          <p:attrName>ppt_y</p:attrName>
                                        </p:attrNameLst>
                                      </p:cBhvr>
                                      <p:tavLst>
                                        <p:tav tm="0">
                                          <p:val>
                                            <p:strVal val="ppt_y"/>
                                          </p:val>
                                        </p:tav>
                                        <p:tav tm="100000">
                                          <p:val>
                                            <p:strVal val="ppt_y-.03"/>
                                          </p:val>
                                        </p:tav>
                                      </p:tavLst>
                                    </p:anim>
                                    <p:anim calcmode="lin" valueType="num">
                                      <p:cBhvr>
                                        <p:cTn id="25" dur="1800" accel="100000">
                                          <p:stCondLst>
                                            <p:cond delay="200"/>
                                          </p:stCondLst>
                                        </p:cTn>
                                        <p:tgtEl>
                                          <p:spTgt spid="207877"/>
                                        </p:tgtEl>
                                        <p:attrNameLst>
                                          <p:attrName>ppt_y</p:attrName>
                                        </p:attrNameLst>
                                      </p:cBhvr>
                                      <p:tavLst>
                                        <p:tav tm="0">
                                          <p:val>
                                            <p:strVal val="ppt_y"/>
                                          </p:val>
                                        </p:tav>
                                        <p:tav tm="100000">
                                          <p:val>
                                            <p:strVal val="ppt_y+1"/>
                                          </p:val>
                                        </p:tav>
                                      </p:tavLst>
                                    </p:anim>
                                    <p:set>
                                      <p:cBhvr>
                                        <p:cTn id="26" dur="1" fill="hold">
                                          <p:stCondLst>
                                            <p:cond delay="1999"/>
                                          </p:stCondLst>
                                        </p:cTn>
                                        <p:tgtEl>
                                          <p:spTgt spid="207877"/>
                                        </p:tgtEl>
                                        <p:attrNameLst>
                                          <p:attrName>style.visibility</p:attrName>
                                        </p:attrNameLst>
                                      </p:cBhvr>
                                      <p:to>
                                        <p:strVal val="hidden"/>
                                      </p:to>
                                    </p:set>
                                  </p:childTnLst>
                                </p:cTn>
                              </p:par>
                            </p:childTnLst>
                          </p:cTn>
                        </p:par>
                        <p:par>
                          <p:cTn id="27" fill="hold" nodeType="afterGroup">
                            <p:stCondLst>
                              <p:cond delay="6000"/>
                            </p:stCondLst>
                            <p:childTnLst>
                              <p:par>
                                <p:cTn id="28" presetID="2" presetClass="exit" presetSubtype="9" fill="hold" nodeType="after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0-ppt_w/2"/>
                                          </p:val>
                                        </p:tav>
                                      </p:tavLst>
                                    </p:anim>
                                    <p:anim calcmode="lin" valueType="num">
                                      <p:cBhvr additive="base">
                                        <p:cTn id="30" dur="500"/>
                                        <p:tgtEl>
                                          <p:spTgt spid="2"/>
                                        </p:tgtEl>
                                        <p:attrNameLst>
                                          <p:attrName>ppt_y</p:attrName>
                                        </p:attrNameLst>
                                      </p:cBhvr>
                                      <p:tavLst>
                                        <p:tav tm="0">
                                          <p:val>
                                            <p:strVal val="ppt_y"/>
                                          </p:val>
                                        </p:tav>
                                        <p:tav tm="100000">
                                          <p:val>
                                            <p:strVal val="0-ppt_h/2"/>
                                          </p:val>
                                        </p:tav>
                                      </p:tavLst>
                                    </p:anim>
                                    <p:set>
                                      <p:cBhvr>
                                        <p:cTn id="31" dur="1" fill="hold">
                                          <p:stCondLst>
                                            <p:cond delay="499"/>
                                          </p:stCondLst>
                                        </p:cTn>
                                        <p:tgtEl>
                                          <p:spTgt spid="2"/>
                                        </p:tgtEl>
                                        <p:attrNameLst>
                                          <p:attrName>style.visibility</p:attrName>
                                        </p:attrNameLst>
                                      </p:cBhvr>
                                      <p:to>
                                        <p:strVal val="hidden"/>
                                      </p:to>
                                    </p:set>
                                  </p:childTnLst>
                                </p:cTn>
                              </p:par>
                            </p:childTnLst>
                          </p:cTn>
                        </p:par>
                        <p:par>
                          <p:cTn id="32" fill="hold" nodeType="afterGroup">
                            <p:stCondLst>
                              <p:cond delay="6500"/>
                            </p:stCondLst>
                            <p:childTnLst>
                              <p:par>
                                <p:cTn id="33" presetID="8" presetClass="emph" presetSubtype="0" fill="hold" nodeType="afterEffect">
                                  <p:stCondLst>
                                    <p:cond delay="0"/>
                                  </p:stCondLst>
                                  <p:childTnLst>
                                    <p:animRot by="-5700000">
                                      <p:cBhvr>
                                        <p:cTn id="34" dur="2000" fill="hold"/>
                                        <p:tgtEl>
                                          <p:spTgt spid="5"/>
                                        </p:tgtEl>
                                        <p:attrNameLst>
                                          <p:attrName>r</p:attrName>
                                        </p:attrNameLst>
                                      </p:cBhvr>
                                    </p:animRot>
                                  </p:childTnLst>
                                </p:cTn>
                              </p:par>
                            </p:childTnLst>
                          </p:cTn>
                        </p:par>
                        <p:par>
                          <p:cTn id="35" fill="hold" nodeType="afterGroup">
                            <p:stCondLst>
                              <p:cond delay="8500"/>
                            </p:stCondLst>
                            <p:childTnLst>
                              <p:par>
                                <p:cTn id="36" presetID="42" presetClass="path" presetSubtype="0" accel="50000" decel="50000" fill="hold" nodeType="afterEffect">
                                  <p:stCondLst>
                                    <p:cond delay="0"/>
                                  </p:stCondLst>
                                  <p:childTnLst>
                                    <p:animMotion origin="layout" path="M 0.15313 -0.40232 L 0.1658 0.00069 " pathEditMode="relative" rAng="0" ptsTypes="AA">
                                      <p:cBhvr>
                                        <p:cTn id="37" dur="2000" fill="hold"/>
                                        <p:tgtEl>
                                          <p:spTgt spid="5"/>
                                        </p:tgtEl>
                                        <p:attrNameLst>
                                          <p:attrName>ppt_x</p:attrName>
                                          <p:attrName>ppt_y</p:attrName>
                                        </p:attrNameLst>
                                      </p:cBhvr>
                                      <p:rCtr x="600" y="20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p:cNvSpPr>
            <a:spLocks/>
          </p:cNvSpPr>
          <p:nvPr/>
        </p:nvSpPr>
        <p:spPr bwMode="auto">
          <a:xfrm>
            <a:off x="7634288" y="2911475"/>
            <a:ext cx="944562" cy="3314700"/>
          </a:xfrm>
          <a:custGeom>
            <a:avLst/>
            <a:gdLst>
              <a:gd name="T0" fmla="*/ 0 w 595"/>
              <a:gd name="T1" fmla="*/ 0 h 2088"/>
              <a:gd name="T2" fmla="*/ 585 w 595"/>
              <a:gd name="T3" fmla="*/ 0 h 2088"/>
              <a:gd name="T4" fmla="*/ 595 w 595"/>
              <a:gd name="T5" fmla="*/ 2088 h 2088"/>
              <a:gd name="T6" fmla="*/ 0 w 595"/>
              <a:gd name="T7" fmla="*/ 2076 h 2088"/>
              <a:gd name="T8" fmla="*/ 0 w 595"/>
              <a:gd name="T9" fmla="*/ 0 h 2088"/>
            </a:gdLst>
            <a:ahLst/>
            <a:cxnLst>
              <a:cxn ang="0">
                <a:pos x="T0" y="T1"/>
              </a:cxn>
              <a:cxn ang="0">
                <a:pos x="T2" y="T3"/>
              </a:cxn>
              <a:cxn ang="0">
                <a:pos x="T4" y="T5"/>
              </a:cxn>
              <a:cxn ang="0">
                <a:pos x="T6" y="T7"/>
              </a:cxn>
              <a:cxn ang="0">
                <a:pos x="T8" y="T9"/>
              </a:cxn>
            </a:cxnLst>
            <a:rect l="0" t="0" r="r" b="b"/>
            <a:pathLst>
              <a:path w="595" h="2088">
                <a:moveTo>
                  <a:pt x="0" y="0"/>
                </a:moveTo>
                <a:lnTo>
                  <a:pt x="585" y="0"/>
                </a:lnTo>
                <a:lnTo>
                  <a:pt x="595" y="2088"/>
                </a:lnTo>
                <a:lnTo>
                  <a:pt x="0" y="2076"/>
                </a:lnTo>
                <a:lnTo>
                  <a:pt x="0" y="0"/>
                </a:lnTo>
                <a:close/>
              </a:path>
            </a:pathLst>
          </a:custGeom>
          <a:gradFill rotWithShape="1">
            <a:gsLst>
              <a:gs pos="0">
                <a:srgbClr val="CC9900"/>
              </a:gs>
              <a:gs pos="50000">
                <a:schemeClr val="bg1"/>
              </a:gs>
              <a:gs pos="100000">
                <a:srgbClr val="CC9900"/>
              </a:gs>
            </a:gsLst>
            <a:lin ang="0" scaled="1"/>
          </a:gradFill>
          <a:ln>
            <a:noFill/>
          </a:ln>
          <a:effectLst/>
          <a:extLst/>
        </p:spPr>
        <p:txBody>
          <a:bodyPr/>
          <a:lstStyle/>
          <a:p>
            <a:pPr>
              <a:defRPr/>
            </a:pPr>
            <a:endParaRPr lang="en-US"/>
          </a:p>
        </p:txBody>
      </p:sp>
      <p:sp>
        <p:nvSpPr>
          <p:cNvPr id="54275" name="Rectangle 3"/>
          <p:cNvSpPr>
            <a:spLocks noChangeArrowheads="1"/>
          </p:cNvSpPr>
          <p:nvPr/>
        </p:nvSpPr>
        <p:spPr bwMode="auto">
          <a:xfrm>
            <a:off x="7634288" y="2771775"/>
            <a:ext cx="942975" cy="173038"/>
          </a:xfrm>
          <a:prstGeom prst="rect">
            <a:avLst/>
          </a:prstGeom>
          <a:solidFill>
            <a:srgbClr val="FF6600"/>
          </a:solidFill>
          <a:ln w="9525">
            <a:noFill/>
            <a:miter lim="800000"/>
            <a:headEnd/>
            <a:tailEnd/>
          </a:ln>
        </p:spPr>
        <p:txBody>
          <a:bodyPr wrap="none" anchor="ctr"/>
          <a:lstStyle/>
          <a:p>
            <a:endParaRPr lang="vi-VN" altLang="en-US"/>
          </a:p>
        </p:txBody>
      </p:sp>
      <p:grpSp>
        <p:nvGrpSpPr>
          <p:cNvPr id="2" name="Group 5"/>
          <p:cNvGrpSpPr>
            <a:grpSpLocks/>
          </p:cNvGrpSpPr>
          <p:nvPr/>
        </p:nvGrpSpPr>
        <p:grpSpPr bwMode="auto">
          <a:xfrm>
            <a:off x="7415213" y="2384425"/>
            <a:ext cx="1343025" cy="3862388"/>
            <a:chOff x="3197" y="1502"/>
            <a:chExt cx="846" cy="2433"/>
          </a:xfrm>
        </p:grpSpPr>
        <p:sp>
          <p:nvSpPr>
            <p:cNvPr id="10279" name="Freeform 6"/>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a:p>
          </p:txBody>
        </p:sp>
        <p:sp>
          <p:nvSpPr>
            <p:cNvPr id="10280" name="Line 7"/>
            <p:cNvSpPr>
              <a:spLocks noChangeShapeType="1"/>
            </p:cNvSpPr>
            <p:nvPr/>
          </p:nvSpPr>
          <p:spPr bwMode="auto">
            <a:xfrm>
              <a:off x="3339" y="1746"/>
              <a:ext cx="230" cy="0"/>
            </a:xfrm>
            <a:prstGeom prst="line">
              <a:avLst/>
            </a:prstGeom>
            <a:noFill/>
            <a:ln w="19050">
              <a:solidFill>
                <a:schemeClr val="tx1"/>
              </a:solidFill>
              <a:round/>
              <a:headEnd/>
              <a:tailEnd/>
            </a:ln>
          </p:spPr>
          <p:txBody>
            <a:bodyPr/>
            <a:lstStyle/>
            <a:p>
              <a:endParaRPr lang="en-US"/>
            </a:p>
          </p:txBody>
        </p:sp>
        <p:sp>
          <p:nvSpPr>
            <p:cNvPr id="10281" name="Line 8"/>
            <p:cNvSpPr>
              <a:spLocks noChangeShapeType="1"/>
            </p:cNvSpPr>
            <p:nvPr/>
          </p:nvSpPr>
          <p:spPr bwMode="auto">
            <a:xfrm>
              <a:off x="3339" y="1853"/>
              <a:ext cx="115" cy="0"/>
            </a:xfrm>
            <a:prstGeom prst="line">
              <a:avLst/>
            </a:prstGeom>
            <a:noFill/>
            <a:ln w="9525">
              <a:solidFill>
                <a:schemeClr val="tx1"/>
              </a:solidFill>
              <a:round/>
              <a:headEnd/>
              <a:tailEnd/>
            </a:ln>
          </p:spPr>
          <p:txBody>
            <a:bodyPr/>
            <a:lstStyle/>
            <a:p>
              <a:endParaRPr lang="en-US"/>
            </a:p>
          </p:txBody>
        </p:sp>
        <p:sp>
          <p:nvSpPr>
            <p:cNvPr id="10282" name="Line 9"/>
            <p:cNvSpPr>
              <a:spLocks noChangeShapeType="1"/>
            </p:cNvSpPr>
            <p:nvPr/>
          </p:nvSpPr>
          <p:spPr bwMode="auto">
            <a:xfrm>
              <a:off x="3339" y="1961"/>
              <a:ext cx="115" cy="0"/>
            </a:xfrm>
            <a:prstGeom prst="line">
              <a:avLst/>
            </a:prstGeom>
            <a:noFill/>
            <a:ln w="9525">
              <a:solidFill>
                <a:schemeClr val="tx1"/>
              </a:solidFill>
              <a:round/>
              <a:headEnd/>
              <a:tailEnd/>
            </a:ln>
          </p:spPr>
          <p:txBody>
            <a:bodyPr/>
            <a:lstStyle/>
            <a:p>
              <a:endParaRPr lang="en-US"/>
            </a:p>
          </p:txBody>
        </p:sp>
        <p:sp>
          <p:nvSpPr>
            <p:cNvPr id="10283" name="Line 10"/>
            <p:cNvSpPr>
              <a:spLocks noChangeShapeType="1"/>
            </p:cNvSpPr>
            <p:nvPr/>
          </p:nvSpPr>
          <p:spPr bwMode="auto">
            <a:xfrm>
              <a:off x="3339" y="2069"/>
              <a:ext cx="115" cy="0"/>
            </a:xfrm>
            <a:prstGeom prst="line">
              <a:avLst/>
            </a:prstGeom>
            <a:noFill/>
            <a:ln w="9525">
              <a:solidFill>
                <a:schemeClr val="tx1"/>
              </a:solidFill>
              <a:round/>
              <a:headEnd/>
              <a:tailEnd/>
            </a:ln>
          </p:spPr>
          <p:txBody>
            <a:bodyPr/>
            <a:lstStyle/>
            <a:p>
              <a:endParaRPr lang="en-US"/>
            </a:p>
          </p:txBody>
        </p:sp>
        <p:sp>
          <p:nvSpPr>
            <p:cNvPr id="10284" name="Line 11"/>
            <p:cNvSpPr>
              <a:spLocks noChangeShapeType="1"/>
            </p:cNvSpPr>
            <p:nvPr/>
          </p:nvSpPr>
          <p:spPr bwMode="auto">
            <a:xfrm>
              <a:off x="3339" y="2176"/>
              <a:ext cx="230" cy="0"/>
            </a:xfrm>
            <a:prstGeom prst="line">
              <a:avLst/>
            </a:prstGeom>
            <a:noFill/>
            <a:ln w="19050">
              <a:solidFill>
                <a:schemeClr val="tx1"/>
              </a:solidFill>
              <a:round/>
              <a:headEnd/>
              <a:tailEnd/>
            </a:ln>
          </p:spPr>
          <p:txBody>
            <a:bodyPr/>
            <a:lstStyle/>
            <a:p>
              <a:endParaRPr lang="en-US"/>
            </a:p>
          </p:txBody>
        </p:sp>
        <p:sp>
          <p:nvSpPr>
            <p:cNvPr id="10285" name="Line 12"/>
            <p:cNvSpPr>
              <a:spLocks noChangeShapeType="1"/>
            </p:cNvSpPr>
            <p:nvPr/>
          </p:nvSpPr>
          <p:spPr bwMode="auto">
            <a:xfrm>
              <a:off x="3339" y="2284"/>
              <a:ext cx="115" cy="0"/>
            </a:xfrm>
            <a:prstGeom prst="line">
              <a:avLst/>
            </a:prstGeom>
            <a:noFill/>
            <a:ln w="9525">
              <a:solidFill>
                <a:schemeClr val="tx1"/>
              </a:solidFill>
              <a:round/>
              <a:headEnd/>
              <a:tailEnd/>
            </a:ln>
          </p:spPr>
          <p:txBody>
            <a:bodyPr/>
            <a:lstStyle/>
            <a:p>
              <a:endParaRPr lang="en-US"/>
            </a:p>
          </p:txBody>
        </p:sp>
        <p:sp>
          <p:nvSpPr>
            <p:cNvPr id="10286" name="Line 13"/>
            <p:cNvSpPr>
              <a:spLocks noChangeShapeType="1"/>
            </p:cNvSpPr>
            <p:nvPr/>
          </p:nvSpPr>
          <p:spPr bwMode="auto">
            <a:xfrm>
              <a:off x="3339" y="2392"/>
              <a:ext cx="115" cy="0"/>
            </a:xfrm>
            <a:prstGeom prst="line">
              <a:avLst/>
            </a:prstGeom>
            <a:noFill/>
            <a:ln w="9525">
              <a:solidFill>
                <a:schemeClr val="tx1"/>
              </a:solidFill>
              <a:round/>
              <a:headEnd/>
              <a:tailEnd/>
            </a:ln>
          </p:spPr>
          <p:txBody>
            <a:bodyPr/>
            <a:lstStyle/>
            <a:p>
              <a:endParaRPr lang="en-US"/>
            </a:p>
          </p:txBody>
        </p:sp>
        <p:sp>
          <p:nvSpPr>
            <p:cNvPr id="10287" name="Line 14"/>
            <p:cNvSpPr>
              <a:spLocks noChangeShapeType="1"/>
            </p:cNvSpPr>
            <p:nvPr/>
          </p:nvSpPr>
          <p:spPr bwMode="auto">
            <a:xfrm>
              <a:off x="3339" y="2499"/>
              <a:ext cx="115" cy="0"/>
            </a:xfrm>
            <a:prstGeom prst="line">
              <a:avLst/>
            </a:prstGeom>
            <a:noFill/>
            <a:ln w="9525">
              <a:solidFill>
                <a:schemeClr val="tx1"/>
              </a:solidFill>
              <a:round/>
              <a:headEnd/>
              <a:tailEnd/>
            </a:ln>
          </p:spPr>
          <p:txBody>
            <a:bodyPr/>
            <a:lstStyle/>
            <a:p>
              <a:endParaRPr lang="en-US"/>
            </a:p>
          </p:txBody>
        </p:sp>
        <p:sp>
          <p:nvSpPr>
            <p:cNvPr id="10288" name="Line 15"/>
            <p:cNvSpPr>
              <a:spLocks noChangeShapeType="1"/>
            </p:cNvSpPr>
            <p:nvPr/>
          </p:nvSpPr>
          <p:spPr bwMode="auto">
            <a:xfrm>
              <a:off x="3339" y="2607"/>
              <a:ext cx="230" cy="0"/>
            </a:xfrm>
            <a:prstGeom prst="line">
              <a:avLst/>
            </a:prstGeom>
            <a:noFill/>
            <a:ln w="19050">
              <a:solidFill>
                <a:schemeClr val="tx1"/>
              </a:solidFill>
              <a:round/>
              <a:headEnd/>
              <a:tailEnd/>
            </a:ln>
          </p:spPr>
          <p:txBody>
            <a:bodyPr/>
            <a:lstStyle/>
            <a:p>
              <a:endParaRPr lang="en-US"/>
            </a:p>
          </p:txBody>
        </p:sp>
        <p:sp>
          <p:nvSpPr>
            <p:cNvPr id="10289" name="Line 16"/>
            <p:cNvSpPr>
              <a:spLocks noChangeShapeType="1"/>
            </p:cNvSpPr>
            <p:nvPr/>
          </p:nvSpPr>
          <p:spPr bwMode="auto">
            <a:xfrm>
              <a:off x="3339" y="2715"/>
              <a:ext cx="115" cy="0"/>
            </a:xfrm>
            <a:prstGeom prst="line">
              <a:avLst/>
            </a:prstGeom>
            <a:noFill/>
            <a:ln w="9525">
              <a:solidFill>
                <a:schemeClr val="tx1"/>
              </a:solidFill>
              <a:round/>
              <a:headEnd/>
              <a:tailEnd/>
            </a:ln>
          </p:spPr>
          <p:txBody>
            <a:bodyPr/>
            <a:lstStyle/>
            <a:p>
              <a:endParaRPr lang="en-US"/>
            </a:p>
          </p:txBody>
        </p:sp>
        <p:sp>
          <p:nvSpPr>
            <p:cNvPr id="10290" name="Line 17"/>
            <p:cNvSpPr>
              <a:spLocks noChangeShapeType="1"/>
            </p:cNvSpPr>
            <p:nvPr/>
          </p:nvSpPr>
          <p:spPr bwMode="auto">
            <a:xfrm>
              <a:off x="3339" y="2823"/>
              <a:ext cx="115" cy="0"/>
            </a:xfrm>
            <a:prstGeom prst="line">
              <a:avLst/>
            </a:prstGeom>
            <a:noFill/>
            <a:ln w="9525">
              <a:solidFill>
                <a:schemeClr val="tx1"/>
              </a:solidFill>
              <a:round/>
              <a:headEnd/>
              <a:tailEnd/>
            </a:ln>
          </p:spPr>
          <p:txBody>
            <a:bodyPr/>
            <a:lstStyle/>
            <a:p>
              <a:endParaRPr lang="en-US"/>
            </a:p>
          </p:txBody>
        </p:sp>
        <p:sp>
          <p:nvSpPr>
            <p:cNvPr id="10291" name="Line 18"/>
            <p:cNvSpPr>
              <a:spLocks noChangeShapeType="1"/>
            </p:cNvSpPr>
            <p:nvPr/>
          </p:nvSpPr>
          <p:spPr bwMode="auto">
            <a:xfrm>
              <a:off x="3339" y="2930"/>
              <a:ext cx="115" cy="0"/>
            </a:xfrm>
            <a:prstGeom prst="line">
              <a:avLst/>
            </a:prstGeom>
            <a:noFill/>
            <a:ln w="9525">
              <a:solidFill>
                <a:schemeClr val="tx1"/>
              </a:solidFill>
              <a:round/>
              <a:headEnd/>
              <a:tailEnd/>
            </a:ln>
          </p:spPr>
          <p:txBody>
            <a:bodyPr/>
            <a:lstStyle/>
            <a:p>
              <a:endParaRPr lang="en-US"/>
            </a:p>
          </p:txBody>
        </p:sp>
        <p:sp>
          <p:nvSpPr>
            <p:cNvPr id="10292" name="Line 19"/>
            <p:cNvSpPr>
              <a:spLocks noChangeShapeType="1"/>
            </p:cNvSpPr>
            <p:nvPr/>
          </p:nvSpPr>
          <p:spPr bwMode="auto">
            <a:xfrm>
              <a:off x="3339" y="3038"/>
              <a:ext cx="230" cy="0"/>
            </a:xfrm>
            <a:prstGeom prst="line">
              <a:avLst/>
            </a:prstGeom>
            <a:noFill/>
            <a:ln w="19050">
              <a:solidFill>
                <a:schemeClr val="tx1"/>
              </a:solidFill>
              <a:round/>
              <a:headEnd/>
              <a:tailEnd/>
            </a:ln>
          </p:spPr>
          <p:txBody>
            <a:bodyPr/>
            <a:lstStyle/>
            <a:p>
              <a:endParaRPr lang="en-US"/>
            </a:p>
          </p:txBody>
        </p:sp>
        <p:sp>
          <p:nvSpPr>
            <p:cNvPr id="10293" name="Line 20"/>
            <p:cNvSpPr>
              <a:spLocks noChangeShapeType="1"/>
            </p:cNvSpPr>
            <p:nvPr/>
          </p:nvSpPr>
          <p:spPr bwMode="auto">
            <a:xfrm>
              <a:off x="3339" y="3146"/>
              <a:ext cx="115" cy="0"/>
            </a:xfrm>
            <a:prstGeom prst="line">
              <a:avLst/>
            </a:prstGeom>
            <a:noFill/>
            <a:ln w="9525">
              <a:solidFill>
                <a:schemeClr val="tx1"/>
              </a:solidFill>
              <a:round/>
              <a:headEnd/>
              <a:tailEnd/>
            </a:ln>
          </p:spPr>
          <p:txBody>
            <a:bodyPr/>
            <a:lstStyle/>
            <a:p>
              <a:endParaRPr lang="en-US"/>
            </a:p>
          </p:txBody>
        </p:sp>
        <p:sp>
          <p:nvSpPr>
            <p:cNvPr id="10294" name="Line 21"/>
            <p:cNvSpPr>
              <a:spLocks noChangeShapeType="1"/>
            </p:cNvSpPr>
            <p:nvPr/>
          </p:nvSpPr>
          <p:spPr bwMode="auto">
            <a:xfrm>
              <a:off x="3339" y="3253"/>
              <a:ext cx="115" cy="0"/>
            </a:xfrm>
            <a:prstGeom prst="line">
              <a:avLst/>
            </a:prstGeom>
            <a:noFill/>
            <a:ln w="9525">
              <a:solidFill>
                <a:schemeClr val="tx1"/>
              </a:solidFill>
              <a:round/>
              <a:headEnd/>
              <a:tailEnd/>
            </a:ln>
          </p:spPr>
          <p:txBody>
            <a:bodyPr/>
            <a:lstStyle/>
            <a:p>
              <a:endParaRPr lang="en-US"/>
            </a:p>
          </p:txBody>
        </p:sp>
        <p:sp>
          <p:nvSpPr>
            <p:cNvPr id="10295" name="Line 22"/>
            <p:cNvSpPr>
              <a:spLocks noChangeShapeType="1"/>
            </p:cNvSpPr>
            <p:nvPr/>
          </p:nvSpPr>
          <p:spPr bwMode="auto">
            <a:xfrm>
              <a:off x="3339" y="3361"/>
              <a:ext cx="115" cy="0"/>
            </a:xfrm>
            <a:prstGeom prst="line">
              <a:avLst/>
            </a:prstGeom>
            <a:noFill/>
            <a:ln w="9525">
              <a:solidFill>
                <a:schemeClr val="tx1"/>
              </a:solidFill>
              <a:round/>
              <a:headEnd/>
              <a:tailEnd/>
            </a:ln>
          </p:spPr>
          <p:txBody>
            <a:bodyPr/>
            <a:lstStyle/>
            <a:p>
              <a:endParaRPr lang="en-US"/>
            </a:p>
          </p:txBody>
        </p:sp>
        <p:sp>
          <p:nvSpPr>
            <p:cNvPr id="10296" name="Line 23"/>
            <p:cNvSpPr>
              <a:spLocks noChangeShapeType="1"/>
            </p:cNvSpPr>
            <p:nvPr/>
          </p:nvSpPr>
          <p:spPr bwMode="auto">
            <a:xfrm>
              <a:off x="3339" y="3469"/>
              <a:ext cx="230" cy="0"/>
            </a:xfrm>
            <a:prstGeom prst="line">
              <a:avLst/>
            </a:prstGeom>
            <a:noFill/>
            <a:ln w="19050">
              <a:solidFill>
                <a:schemeClr val="tx1"/>
              </a:solidFill>
              <a:round/>
              <a:headEnd/>
              <a:tailEnd/>
            </a:ln>
          </p:spPr>
          <p:txBody>
            <a:bodyPr/>
            <a:lstStyle/>
            <a:p>
              <a:endParaRPr lang="en-US"/>
            </a:p>
          </p:txBody>
        </p:sp>
        <p:sp>
          <p:nvSpPr>
            <p:cNvPr id="10297" name="Line 24"/>
            <p:cNvSpPr>
              <a:spLocks noChangeShapeType="1"/>
            </p:cNvSpPr>
            <p:nvPr/>
          </p:nvSpPr>
          <p:spPr bwMode="auto">
            <a:xfrm>
              <a:off x="3339" y="3576"/>
              <a:ext cx="115" cy="0"/>
            </a:xfrm>
            <a:prstGeom prst="line">
              <a:avLst/>
            </a:prstGeom>
            <a:noFill/>
            <a:ln w="9525">
              <a:solidFill>
                <a:schemeClr val="tx1"/>
              </a:solidFill>
              <a:round/>
              <a:headEnd/>
              <a:tailEnd/>
            </a:ln>
          </p:spPr>
          <p:txBody>
            <a:bodyPr/>
            <a:lstStyle/>
            <a:p>
              <a:endParaRPr lang="en-US"/>
            </a:p>
          </p:txBody>
        </p:sp>
        <p:sp>
          <p:nvSpPr>
            <p:cNvPr id="10298" name="Line 25"/>
            <p:cNvSpPr>
              <a:spLocks noChangeShapeType="1"/>
            </p:cNvSpPr>
            <p:nvPr/>
          </p:nvSpPr>
          <p:spPr bwMode="auto">
            <a:xfrm>
              <a:off x="3339" y="3684"/>
              <a:ext cx="115" cy="0"/>
            </a:xfrm>
            <a:prstGeom prst="line">
              <a:avLst/>
            </a:prstGeom>
            <a:noFill/>
            <a:ln w="9525">
              <a:solidFill>
                <a:schemeClr val="tx1"/>
              </a:solidFill>
              <a:round/>
              <a:headEnd/>
              <a:tailEnd/>
            </a:ln>
          </p:spPr>
          <p:txBody>
            <a:bodyPr/>
            <a:lstStyle/>
            <a:p>
              <a:endParaRPr lang="en-US"/>
            </a:p>
          </p:txBody>
        </p:sp>
        <p:sp>
          <p:nvSpPr>
            <p:cNvPr id="10299" name="Line 26"/>
            <p:cNvSpPr>
              <a:spLocks noChangeShapeType="1"/>
            </p:cNvSpPr>
            <p:nvPr/>
          </p:nvSpPr>
          <p:spPr bwMode="auto">
            <a:xfrm>
              <a:off x="3339" y="3792"/>
              <a:ext cx="115" cy="0"/>
            </a:xfrm>
            <a:prstGeom prst="line">
              <a:avLst/>
            </a:prstGeom>
            <a:noFill/>
            <a:ln w="9525">
              <a:solidFill>
                <a:schemeClr val="tx1"/>
              </a:solidFill>
              <a:round/>
              <a:headEnd/>
              <a:tailEnd/>
            </a:ln>
          </p:spPr>
          <p:txBody>
            <a:bodyPr/>
            <a:lstStyle/>
            <a:p>
              <a:endParaRPr lang="en-US"/>
            </a:p>
          </p:txBody>
        </p:sp>
        <p:sp>
          <p:nvSpPr>
            <p:cNvPr id="10300" name="Line 27"/>
            <p:cNvSpPr>
              <a:spLocks noChangeShapeType="1"/>
            </p:cNvSpPr>
            <p:nvPr/>
          </p:nvSpPr>
          <p:spPr bwMode="auto">
            <a:xfrm>
              <a:off x="3339" y="3900"/>
              <a:ext cx="230" cy="0"/>
            </a:xfrm>
            <a:prstGeom prst="line">
              <a:avLst/>
            </a:prstGeom>
            <a:noFill/>
            <a:ln w="19050">
              <a:solidFill>
                <a:schemeClr val="tx1"/>
              </a:solidFill>
              <a:round/>
              <a:headEnd/>
              <a:tailEnd/>
            </a:ln>
          </p:spPr>
          <p:txBody>
            <a:bodyPr/>
            <a:lstStyle/>
            <a:p>
              <a:endParaRPr lang="en-US"/>
            </a:p>
          </p:txBody>
        </p:sp>
        <p:sp>
          <p:nvSpPr>
            <p:cNvPr id="10301" name="Text Box 28"/>
            <p:cNvSpPr txBox="1">
              <a:spLocks noChangeArrowheads="1"/>
            </p:cNvSpPr>
            <p:nvPr/>
          </p:nvSpPr>
          <p:spPr bwMode="auto">
            <a:xfrm>
              <a:off x="3556" y="1632"/>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100</a:t>
              </a:r>
            </a:p>
          </p:txBody>
        </p:sp>
        <p:sp>
          <p:nvSpPr>
            <p:cNvPr id="10302" name="Text Box 29"/>
            <p:cNvSpPr txBox="1">
              <a:spLocks noChangeArrowheads="1"/>
            </p:cNvSpPr>
            <p:nvPr/>
          </p:nvSpPr>
          <p:spPr bwMode="auto">
            <a:xfrm>
              <a:off x="3556" y="2488"/>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60</a:t>
              </a:r>
            </a:p>
          </p:txBody>
        </p:sp>
        <p:sp>
          <p:nvSpPr>
            <p:cNvPr id="10303" name="Text Box 30"/>
            <p:cNvSpPr txBox="1">
              <a:spLocks noChangeArrowheads="1"/>
            </p:cNvSpPr>
            <p:nvPr/>
          </p:nvSpPr>
          <p:spPr bwMode="auto">
            <a:xfrm>
              <a:off x="3556" y="2917"/>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40</a:t>
              </a:r>
            </a:p>
          </p:txBody>
        </p:sp>
        <p:sp>
          <p:nvSpPr>
            <p:cNvPr id="10304" name="Text Box 31"/>
            <p:cNvSpPr txBox="1">
              <a:spLocks noChangeArrowheads="1"/>
            </p:cNvSpPr>
            <p:nvPr/>
          </p:nvSpPr>
          <p:spPr bwMode="auto">
            <a:xfrm>
              <a:off x="3556" y="3345"/>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20</a:t>
              </a:r>
            </a:p>
          </p:txBody>
        </p:sp>
        <p:sp>
          <p:nvSpPr>
            <p:cNvPr id="10305" name="Text Box 32"/>
            <p:cNvSpPr txBox="1">
              <a:spLocks noChangeArrowheads="1"/>
            </p:cNvSpPr>
            <p:nvPr/>
          </p:nvSpPr>
          <p:spPr bwMode="auto">
            <a:xfrm>
              <a:off x="3556" y="2060"/>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80</a:t>
              </a:r>
            </a:p>
          </p:txBody>
        </p:sp>
        <p:sp>
          <p:nvSpPr>
            <p:cNvPr id="10306" name="Text Box 33"/>
            <p:cNvSpPr txBox="1">
              <a:spLocks noChangeArrowheads="1"/>
            </p:cNvSpPr>
            <p:nvPr/>
          </p:nvSpPr>
          <p:spPr bwMode="auto">
            <a:xfrm>
              <a:off x="3556" y="3704"/>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0</a:t>
              </a:r>
            </a:p>
          </p:txBody>
        </p:sp>
      </p:grpSp>
      <p:sp>
        <p:nvSpPr>
          <p:cNvPr id="10245" name="Freeform 34"/>
          <p:cNvSpPr>
            <a:spLocks/>
          </p:cNvSpPr>
          <p:nvPr/>
        </p:nvSpPr>
        <p:spPr bwMode="auto">
          <a:xfrm>
            <a:off x="7451725" y="6080125"/>
            <a:ext cx="1301750" cy="384175"/>
          </a:xfrm>
          <a:custGeom>
            <a:avLst/>
            <a:gdLst>
              <a:gd name="T0" fmla="*/ 0 w 820"/>
              <a:gd name="T1" fmla="*/ 2147483647 h 242"/>
              <a:gd name="T2" fmla="*/ 2147483647 w 820"/>
              <a:gd name="T3" fmla="*/ 0 h 242"/>
              <a:gd name="T4" fmla="*/ 2147483647 w 820"/>
              <a:gd name="T5" fmla="*/ 0 h 242"/>
              <a:gd name="T6" fmla="*/ 2147483647 w 820"/>
              <a:gd name="T7" fmla="*/ 2147483647 h 242"/>
              <a:gd name="T8" fmla="*/ 2147483647 w 820"/>
              <a:gd name="T9" fmla="*/ 2147483647 h 242"/>
              <a:gd name="T10" fmla="*/ 2147483647 w 820"/>
              <a:gd name="T11" fmla="*/ 0 h 242"/>
              <a:gd name="T12" fmla="*/ 2147483647 w 820"/>
              <a:gd name="T13" fmla="*/ 0 h 242"/>
              <a:gd name="T14" fmla="*/ 2147483647 w 820"/>
              <a:gd name="T15" fmla="*/ 2147483647 h 242"/>
              <a:gd name="T16" fmla="*/ 0 w 820"/>
              <a:gd name="T17" fmla="*/ 2147483647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nvGrpSpPr>
          <p:cNvPr id="3" name="Group 35"/>
          <p:cNvGrpSpPr>
            <a:grpSpLocks/>
          </p:cNvGrpSpPr>
          <p:nvPr/>
        </p:nvGrpSpPr>
        <p:grpSpPr bwMode="auto">
          <a:xfrm>
            <a:off x="5226050" y="2378075"/>
            <a:ext cx="1343025" cy="4079875"/>
            <a:chOff x="776" y="1502"/>
            <a:chExt cx="846" cy="2570"/>
          </a:xfrm>
        </p:grpSpPr>
        <p:sp>
          <p:nvSpPr>
            <p:cNvPr id="10250" name="Freeform 36"/>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p:spPr>
          <p:txBody>
            <a:bodyPr/>
            <a:lstStyle/>
            <a:p>
              <a:endParaRPr lang="en-US"/>
            </a:p>
          </p:txBody>
        </p:sp>
        <p:sp>
          <p:nvSpPr>
            <p:cNvPr id="10251" name="Line 37"/>
            <p:cNvSpPr>
              <a:spLocks noChangeShapeType="1"/>
            </p:cNvSpPr>
            <p:nvPr/>
          </p:nvSpPr>
          <p:spPr bwMode="auto">
            <a:xfrm>
              <a:off x="918" y="1746"/>
              <a:ext cx="230" cy="0"/>
            </a:xfrm>
            <a:prstGeom prst="line">
              <a:avLst/>
            </a:prstGeom>
            <a:noFill/>
            <a:ln w="19050">
              <a:solidFill>
                <a:schemeClr val="tx1"/>
              </a:solidFill>
              <a:round/>
              <a:headEnd/>
              <a:tailEnd/>
            </a:ln>
          </p:spPr>
          <p:txBody>
            <a:bodyPr/>
            <a:lstStyle/>
            <a:p>
              <a:endParaRPr lang="en-US"/>
            </a:p>
          </p:txBody>
        </p:sp>
        <p:sp>
          <p:nvSpPr>
            <p:cNvPr id="10252" name="Line 38"/>
            <p:cNvSpPr>
              <a:spLocks noChangeShapeType="1"/>
            </p:cNvSpPr>
            <p:nvPr/>
          </p:nvSpPr>
          <p:spPr bwMode="auto">
            <a:xfrm>
              <a:off x="918" y="1853"/>
              <a:ext cx="115" cy="0"/>
            </a:xfrm>
            <a:prstGeom prst="line">
              <a:avLst/>
            </a:prstGeom>
            <a:noFill/>
            <a:ln w="9525">
              <a:solidFill>
                <a:schemeClr val="tx1"/>
              </a:solidFill>
              <a:round/>
              <a:headEnd/>
              <a:tailEnd/>
            </a:ln>
          </p:spPr>
          <p:txBody>
            <a:bodyPr/>
            <a:lstStyle/>
            <a:p>
              <a:endParaRPr lang="en-US"/>
            </a:p>
          </p:txBody>
        </p:sp>
        <p:sp>
          <p:nvSpPr>
            <p:cNvPr id="10253" name="Line 39"/>
            <p:cNvSpPr>
              <a:spLocks noChangeShapeType="1"/>
            </p:cNvSpPr>
            <p:nvPr/>
          </p:nvSpPr>
          <p:spPr bwMode="auto">
            <a:xfrm>
              <a:off x="918" y="1961"/>
              <a:ext cx="115" cy="0"/>
            </a:xfrm>
            <a:prstGeom prst="line">
              <a:avLst/>
            </a:prstGeom>
            <a:noFill/>
            <a:ln w="9525">
              <a:solidFill>
                <a:schemeClr val="tx1"/>
              </a:solidFill>
              <a:round/>
              <a:headEnd/>
              <a:tailEnd/>
            </a:ln>
          </p:spPr>
          <p:txBody>
            <a:bodyPr/>
            <a:lstStyle/>
            <a:p>
              <a:endParaRPr lang="en-US"/>
            </a:p>
          </p:txBody>
        </p:sp>
        <p:sp>
          <p:nvSpPr>
            <p:cNvPr id="10254" name="Line 40"/>
            <p:cNvSpPr>
              <a:spLocks noChangeShapeType="1"/>
            </p:cNvSpPr>
            <p:nvPr/>
          </p:nvSpPr>
          <p:spPr bwMode="auto">
            <a:xfrm>
              <a:off x="918" y="2069"/>
              <a:ext cx="115" cy="0"/>
            </a:xfrm>
            <a:prstGeom prst="line">
              <a:avLst/>
            </a:prstGeom>
            <a:noFill/>
            <a:ln w="9525">
              <a:solidFill>
                <a:schemeClr val="tx1"/>
              </a:solidFill>
              <a:round/>
              <a:headEnd/>
              <a:tailEnd/>
            </a:ln>
          </p:spPr>
          <p:txBody>
            <a:bodyPr/>
            <a:lstStyle/>
            <a:p>
              <a:endParaRPr lang="en-US"/>
            </a:p>
          </p:txBody>
        </p:sp>
        <p:sp>
          <p:nvSpPr>
            <p:cNvPr id="10255" name="Line 41"/>
            <p:cNvSpPr>
              <a:spLocks noChangeShapeType="1"/>
            </p:cNvSpPr>
            <p:nvPr/>
          </p:nvSpPr>
          <p:spPr bwMode="auto">
            <a:xfrm>
              <a:off x="918" y="2176"/>
              <a:ext cx="230" cy="0"/>
            </a:xfrm>
            <a:prstGeom prst="line">
              <a:avLst/>
            </a:prstGeom>
            <a:noFill/>
            <a:ln w="19050">
              <a:solidFill>
                <a:schemeClr val="tx1"/>
              </a:solidFill>
              <a:round/>
              <a:headEnd/>
              <a:tailEnd/>
            </a:ln>
          </p:spPr>
          <p:txBody>
            <a:bodyPr/>
            <a:lstStyle/>
            <a:p>
              <a:endParaRPr lang="en-US"/>
            </a:p>
          </p:txBody>
        </p:sp>
        <p:sp>
          <p:nvSpPr>
            <p:cNvPr id="10256" name="Line 42"/>
            <p:cNvSpPr>
              <a:spLocks noChangeShapeType="1"/>
            </p:cNvSpPr>
            <p:nvPr/>
          </p:nvSpPr>
          <p:spPr bwMode="auto">
            <a:xfrm>
              <a:off x="918" y="2284"/>
              <a:ext cx="115" cy="0"/>
            </a:xfrm>
            <a:prstGeom prst="line">
              <a:avLst/>
            </a:prstGeom>
            <a:noFill/>
            <a:ln w="9525">
              <a:solidFill>
                <a:schemeClr val="tx1"/>
              </a:solidFill>
              <a:round/>
              <a:headEnd/>
              <a:tailEnd/>
            </a:ln>
          </p:spPr>
          <p:txBody>
            <a:bodyPr/>
            <a:lstStyle/>
            <a:p>
              <a:endParaRPr lang="en-US"/>
            </a:p>
          </p:txBody>
        </p:sp>
        <p:sp>
          <p:nvSpPr>
            <p:cNvPr id="10257" name="Line 43"/>
            <p:cNvSpPr>
              <a:spLocks noChangeShapeType="1"/>
            </p:cNvSpPr>
            <p:nvPr/>
          </p:nvSpPr>
          <p:spPr bwMode="auto">
            <a:xfrm>
              <a:off x="918" y="2392"/>
              <a:ext cx="115" cy="0"/>
            </a:xfrm>
            <a:prstGeom prst="line">
              <a:avLst/>
            </a:prstGeom>
            <a:noFill/>
            <a:ln w="9525">
              <a:solidFill>
                <a:schemeClr val="tx1"/>
              </a:solidFill>
              <a:round/>
              <a:headEnd/>
              <a:tailEnd/>
            </a:ln>
          </p:spPr>
          <p:txBody>
            <a:bodyPr/>
            <a:lstStyle/>
            <a:p>
              <a:endParaRPr lang="en-US"/>
            </a:p>
          </p:txBody>
        </p:sp>
        <p:sp>
          <p:nvSpPr>
            <p:cNvPr id="10258" name="Line 44"/>
            <p:cNvSpPr>
              <a:spLocks noChangeShapeType="1"/>
            </p:cNvSpPr>
            <p:nvPr/>
          </p:nvSpPr>
          <p:spPr bwMode="auto">
            <a:xfrm>
              <a:off x="918" y="2499"/>
              <a:ext cx="115" cy="0"/>
            </a:xfrm>
            <a:prstGeom prst="line">
              <a:avLst/>
            </a:prstGeom>
            <a:noFill/>
            <a:ln w="9525">
              <a:solidFill>
                <a:schemeClr val="tx1"/>
              </a:solidFill>
              <a:round/>
              <a:headEnd/>
              <a:tailEnd/>
            </a:ln>
          </p:spPr>
          <p:txBody>
            <a:bodyPr/>
            <a:lstStyle/>
            <a:p>
              <a:endParaRPr lang="en-US"/>
            </a:p>
          </p:txBody>
        </p:sp>
        <p:sp>
          <p:nvSpPr>
            <p:cNvPr id="10259" name="Line 45"/>
            <p:cNvSpPr>
              <a:spLocks noChangeShapeType="1"/>
            </p:cNvSpPr>
            <p:nvPr/>
          </p:nvSpPr>
          <p:spPr bwMode="auto">
            <a:xfrm>
              <a:off x="918" y="2607"/>
              <a:ext cx="230" cy="0"/>
            </a:xfrm>
            <a:prstGeom prst="line">
              <a:avLst/>
            </a:prstGeom>
            <a:noFill/>
            <a:ln w="19050">
              <a:solidFill>
                <a:schemeClr val="tx1"/>
              </a:solidFill>
              <a:round/>
              <a:headEnd/>
              <a:tailEnd/>
            </a:ln>
          </p:spPr>
          <p:txBody>
            <a:bodyPr/>
            <a:lstStyle/>
            <a:p>
              <a:endParaRPr lang="en-US"/>
            </a:p>
          </p:txBody>
        </p:sp>
        <p:sp>
          <p:nvSpPr>
            <p:cNvPr id="10260" name="Line 46"/>
            <p:cNvSpPr>
              <a:spLocks noChangeShapeType="1"/>
            </p:cNvSpPr>
            <p:nvPr/>
          </p:nvSpPr>
          <p:spPr bwMode="auto">
            <a:xfrm>
              <a:off x="918" y="2715"/>
              <a:ext cx="115" cy="0"/>
            </a:xfrm>
            <a:prstGeom prst="line">
              <a:avLst/>
            </a:prstGeom>
            <a:noFill/>
            <a:ln w="9525">
              <a:solidFill>
                <a:schemeClr val="tx1"/>
              </a:solidFill>
              <a:round/>
              <a:headEnd/>
              <a:tailEnd/>
            </a:ln>
          </p:spPr>
          <p:txBody>
            <a:bodyPr/>
            <a:lstStyle/>
            <a:p>
              <a:endParaRPr lang="en-US"/>
            </a:p>
          </p:txBody>
        </p:sp>
        <p:sp>
          <p:nvSpPr>
            <p:cNvPr id="10261" name="Line 47"/>
            <p:cNvSpPr>
              <a:spLocks noChangeShapeType="1"/>
            </p:cNvSpPr>
            <p:nvPr/>
          </p:nvSpPr>
          <p:spPr bwMode="auto">
            <a:xfrm>
              <a:off x="918" y="2823"/>
              <a:ext cx="115" cy="0"/>
            </a:xfrm>
            <a:prstGeom prst="line">
              <a:avLst/>
            </a:prstGeom>
            <a:noFill/>
            <a:ln w="9525">
              <a:solidFill>
                <a:schemeClr val="tx1"/>
              </a:solidFill>
              <a:round/>
              <a:headEnd/>
              <a:tailEnd/>
            </a:ln>
          </p:spPr>
          <p:txBody>
            <a:bodyPr/>
            <a:lstStyle/>
            <a:p>
              <a:endParaRPr lang="en-US"/>
            </a:p>
          </p:txBody>
        </p:sp>
        <p:sp>
          <p:nvSpPr>
            <p:cNvPr id="10262" name="Line 48"/>
            <p:cNvSpPr>
              <a:spLocks noChangeShapeType="1"/>
            </p:cNvSpPr>
            <p:nvPr/>
          </p:nvSpPr>
          <p:spPr bwMode="auto">
            <a:xfrm>
              <a:off x="918" y="2930"/>
              <a:ext cx="115" cy="0"/>
            </a:xfrm>
            <a:prstGeom prst="line">
              <a:avLst/>
            </a:prstGeom>
            <a:noFill/>
            <a:ln w="9525">
              <a:solidFill>
                <a:schemeClr val="tx1"/>
              </a:solidFill>
              <a:round/>
              <a:headEnd/>
              <a:tailEnd/>
            </a:ln>
          </p:spPr>
          <p:txBody>
            <a:bodyPr/>
            <a:lstStyle/>
            <a:p>
              <a:endParaRPr lang="en-US"/>
            </a:p>
          </p:txBody>
        </p:sp>
        <p:sp>
          <p:nvSpPr>
            <p:cNvPr id="10263" name="Line 49"/>
            <p:cNvSpPr>
              <a:spLocks noChangeShapeType="1"/>
            </p:cNvSpPr>
            <p:nvPr/>
          </p:nvSpPr>
          <p:spPr bwMode="auto">
            <a:xfrm>
              <a:off x="918" y="3038"/>
              <a:ext cx="230" cy="0"/>
            </a:xfrm>
            <a:prstGeom prst="line">
              <a:avLst/>
            </a:prstGeom>
            <a:noFill/>
            <a:ln w="19050">
              <a:solidFill>
                <a:schemeClr val="tx1"/>
              </a:solidFill>
              <a:round/>
              <a:headEnd/>
              <a:tailEnd/>
            </a:ln>
          </p:spPr>
          <p:txBody>
            <a:bodyPr/>
            <a:lstStyle/>
            <a:p>
              <a:endParaRPr lang="en-US"/>
            </a:p>
          </p:txBody>
        </p:sp>
        <p:sp>
          <p:nvSpPr>
            <p:cNvPr id="10264" name="Line 50"/>
            <p:cNvSpPr>
              <a:spLocks noChangeShapeType="1"/>
            </p:cNvSpPr>
            <p:nvPr/>
          </p:nvSpPr>
          <p:spPr bwMode="auto">
            <a:xfrm>
              <a:off x="918" y="3146"/>
              <a:ext cx="115" cy="0"/>
            </a:xfrm>
            <a:prstGeom prst="line">
              <a:avLst/>
            </a:prstGeom>
            <a:noFill/>
            <a:ln w="9525">
              <a:solidFill>
                <a:schemeClr val="tx1"/>
              </a:solidFill>
              <a:round/>
              <a:headEnd/>
              <a:tailEnd/>
            </a:ln>
          </p:spPr>
          <p:txBody>
            <a:bodyPr/>
            <a:lstStyle/>
            <a:p>
              <a:endParaRPr lang="en-US"/>
            </a:p>
          </p:txBody>
        </p:sp>
        <p:sp>
          <p:nvSpPr>
            <p:cNvPr id="10265" name="Line 51"/>
            <p:cNvSpPr>
              <a:spLocks noChangeShapeType="1"/>
            </p:cNvSpPr>
            <p:nvPr/>
          </p:nvSpPr>
          <p:spPr bwMode="auto">
            <a:xfrm>
              <a:off x="918" y="3253"/>
              <a:ext cx="115" cy="0"/>
            </a:xfrm>
            <a:prstGeom prst="line">
              <a:avLst/>
            </a:prstGeom>
            <a:noFill/>
            <a:ln w="9525">
              <a:solidFill>
                <a:schemeClr val="tx1"/>
              </a:solidFill>
              <a:round/>
              <a:headEnd/>
              <a:tailEnd/>
            </a:ln>
          </p:spPr>
          <p:txBody>
            <a:bodyPr/>
            <a:lstStyle/>
            <a:p>
              <a:endParaRPr lang="en-US"/>
            </a:p>
          </p:txBody>
        </p:sp>
        <p:sp>
          <p:nvSpPr>
            <p:cNvPr id="10266" name="Line 52"/>
            <p:cNvSpPr>
              <a:spLocks noChangeShapeType="1"/>
            </p:cNvSpPr>
            <p:nvPr/>
          </p:nvSpPr>
          <p:spPr bwMode="auto">
            <a:xfrm>
              <a:off x="918" y="3361"/>
              <a:ext cx="115" cy="0"/>
            </a:xfrm>
            <a:prstGeom prst="line">
              <a:avLst/>
            </a:prstGeom>
            <a:noFill/>
            <a:ln w="9525">
              <a:solidFill>
                <a:schemeClr val="tx1"/>
              </a:solidFill>
              <a:round/>
              <a:headEnd/>
              <a:tailEnd/>
            </a:ln>
          </p:spPr>
          <p:txBody>
            <a:bodyPr/>
            <a:lstStyle/>
            <a:p>
              <a:endParaRPr lang="en-US"/>
            </a:p>
          </p:txBody>
        </p:sp>
        <p:sp>
          <p:nvSpPr>
            <p:cNvPr id="10267" name="Line 53"/>
            <p:cNvSpPr>
              <a:spLocks noChangeShapeType="1"/>
            </p:cNvSpPr>
            <p:nvPr/>
          </p:nvSpPr>
          <p:spPr bwMode="auto">
            <a:xfrm>
              <a:off x="918" y="3469"/>
              <a:ext cx="230" cy="0"/>
            </a:xfrm>
            <a:prstGeom prst="line">
              <a:avLst/>
            </a:prstGeom>
            <a:noFill/>
            <a:ln w="19050">
              <a:solidFill>
                <a:schemeClr val="tx1"/>
              </a:solidFill>
              <a:round/>
              <a:headEnd/>
              <a:tailEnd/>
            </a:ln>
          </p:spPr>
          <p:txBody>
            <a:bodyPr/>
            <a:lstStyle/>
            <a:p>
              <a:endParaRPr lang="en-US"/>
            </a:p>
          </p:txBody>
        </p:sp>
        <p:sp>
          <p:nvSpPr>
            <p:cNvPr id="10268" name="Line 54"/>
            <p:cNvSpPr>
              <a:spLocks noChangeShapeType="1"/>
            </p:cNvSpPr>
            <p:nvPr/>
          </p:nvSpPr>
          <p:spPr bwMode="auto">
            <a:xfrm>
              <a:off x="918" y="3576"/>
              <a:ext cx="115" cy="0"/>
            </a:xfrm>
            <a:prstGeom prst="line">
              <a:avLst/>
            </a:prstGeom>
            <a:noFill/>
            <a:ln w="9525">
              <a:solidFill>
                <a:schemeClr val="tx1"/>
              </a:solidFill>
              <a:round/>
              <a:headEnd/>
              <a:tailEnd/>
            </a:ln>
          </p:spPr>
          <p:txBody>
            <a:bodyPr/>
            <a:lstStyle/>
            <a:p>
              <a:endParaRPr lang="en-US"/>
            </a:p>
          </p:txBody>
        </p:sp>
        <p:sp>
          <p:nvSpPr>
            <p:cNvPr id="10269" name="Line 55"/>
            <p:cNvSpPr>
              <a:spLocks noChangeShapeType="1"/>
            </p:cNvSpPr>
            <p:nvPr/>
          </p:nvSpPr>
          <p:spPr bwMode="auto">
            <a:xfrm>
              <a:off x="918" y="3684"/>
              <a:ext cx="115" cy="0"/>
            </a:xfrm>
            <a:prstGeom prst="line">
              <a:avLst/>
            </a:prstGeom>
            <a:noFill/>
            <a:ln w="9525">
              <a:solidFill>
                <a:schemeClr val="tx1"/>
              </a:solidFill>
              <a:round/>
              <a:headEnd/>
              <a:tailEnd/>
            </a:ln>
          </p:spPr>
          <p:txBody>
            <a:bodyPr/>
            <a:lstStyle/>
            <a:p>
              <a:endParaRPr lang="en-US"/>
            </a:p>
          </p:txBody>
        </p:sp>
        <p:sp>
          <p:nvSpPr>
            <p:cNvPr id="10270" name="Line 56"/>
            <p:cNvSpPr>
              <a:spLocks noChangeShapeType="1"/>
            </p:cNvSpPr>
            <p:nvPr/>
          </p:nvSpPr>
          <p:spPr bwMode="auto">
            <a:xfrm>
              <a:off x="918" y="3792"/>
              <a:ext cx="115" cy="0"/>
            </a:xfrm>
            <a:prstGeom prst="line">
              <a:avLst/>
            </a:prstGeom>
            <a:noFill/>
            <a:ln w="9525">
              <a:solidFill>
                <a:schemeClr val="tx1"/>
              </a:solidFill>
              <a:round/>
              <a:headEnd/>
              <a:tailEnd/>
            </a:ln>
          </p:spPr>
          <p:txBody>
            <a:bodyPr/>
            <a:lstStyle/>
            <a:p>
              <a:endParaRPr lang="en-US"/>
            </a:p>
          </p:txBody>
        </p:sp>
        <p:sp>
          <p:nvSpPr>
            <p:cNvPr id="10271" name="Line 57"/>
            <p:cNvSpPr>
              <a:spLocks noChangeShapeType="1"/>
            </p:cNvSpPr>
            <p:nvPr/>
          </p:nvSpPr>
          <p:spPr bwMode="auto">
            <a:xfrm>
              <a:off x="918" y="3900"/>
              <a:ext cx="230" cy="0"/>
            </a:xfrm>
            <a:prstGeom prst="line">
              <a:avLst/>
            </a:prstGeom>
            <a:noFill/>
            <a:ln w="19050">
              <a:solidFill>
                <a:schemeClr val="tx1"/>
              </a:solidFill>
              <a:round/>
              <a:headEnd/>
              <a:tailEnd/>
            </a:ln>
          </p:spPr>
          <p:txBody>
            <a:bodyPr/>
            <a:lstStyle/>
            <a:p>
              <a:endParaRPr lang="en-US"/>
            </a:p>
          </p:txBody>
        </p:sp>
        <p:sp>
          <p:nvSpPr>
            <p:cNvPr id="10272" name="Text Box 58"/>
            <p:cNvSpPr txBox="1">
              <a:spLocks noChangeArrowheads="1"/>
            </p:cNvSpPr>
            <p:nvPr/>
          </p:nvSpPr>
          <p:spPr bwMode="auto">
            <a:xfrm>
              <a:off x="1135" y="1632"/>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100</a:t>
              </a:r>
            </a:p>
          </p:txBody>
        </p:sp>
        <p:sp>
          <p:nvSpPr>
            <p:cNvPr id="10273" name="Text Box 59"/>
            <p:cNvSpPr txBox="1">
              <a:spLocks noChangeArrowheads="1"/>
            </p:cNvSpPr>
            <p:nvPr/>
          </p:nvSpPr>
          <p:spPr bwMode="auto">
            <a:xfrm>
              <a:off x="1135" y="2488"/>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60</a:t>
              </a:r>
            </a:p>
          </p:txBody>
        </p:sp>
        <p:sp>
          <p:nvSpPr>
            <p:cNvPr id="10274" name="Text Box 60"/>
            <p:cNvSpPr txBox="1">
              <a:spLocks noChangeArrowheads="1"/>
            </p:cNvSpPr>
            <p:nvPr/>
          </p:nvSpPr>
          <p:spPr bwMode="auto">
            <a:xfrm>
              <a:off x="1135" y="2917"/>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40</a:t>
              </a:r>
            </a:p>
          </p:txBody>
        </p:sp>
        <p:sp>
          <p:nvSpPr>
            <p:cNvPr id="10275" name="Text Box 61"/>
            <p:cNvSpPr txBox="1">
              <a:spLocks noChangeArrowheads="1"/>
            </p:cNvSpPr>
            <p:nvPr/>
          </p:nvSpPr>
          <p:spPr bwMode="auto">
            <a:xfrm>
              <a:off x="1135" y="3345"/>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20</a:t>
              </a:r>
            </a:p>
          </p:txBody>
        </p:sp>
        <p:sp>
          <p:nvSpPr>
            <p:cNvPr id="10276" name="Text Box 62"/>
            <p:cNvSpPr txBox="1">
              <a:spLocks noChangeArrowheads="1"/>
            </p:cNvSpPr>
            <p:nvPr/>
          </p:nvSpPr>
          <p:spPr bwMode="auto">
            <a:xfrm>
              <a:off x="1135" y="2060"/>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80</a:t>
              </a:r>
            </a:p>
          </p:txBody>
        </p:sp>
        <p:sp>
          <p:nvSpPr>
            <p:cNvPr id="10277" name="Text Box 63"/>
            <p:cNvSpPr txBox="1">
              <a:spLocks noChangeArrowheads="1"/>
            </p:cNvSpPr>
            <p:nvPr/>
          </p:nvSpPr>
          <p:spPr bwMode="auto">
            <a:xfrm>
              <a:off x="1135" y="3704"/>
              <a:ext cx="460" cy="231"/>
            </a:xfrm>
            <a:prstGeom prst="rect">
              <a:avLst/>
            </a:prstGeom>
            <a:noFill/>
            <a:ln w="9525">
              <a:noFill/>
              <a:miter lim="800000"/>
              <a:headEnd/>
              <a:tailEnd/>
            </a:ln>
          </p:spPr>
          <p:txBody>
            <a:bodyPr>
              <a:spAutoFit/>
            </a:bodyPr>
            <a:lstStyle/>
            <a:p>
              <a:pPr>
                <a:spcBef>
                  <a:spcPct val="50000"/>
                </a:spcBef>
              </a:pPr>
              <a:r>
                <a:rPr lang="en-US" altLang="en-US" sz="1800">
                  <a:latin typeface="Arial" charset="0"/>
                </a:rPr>
                <a:t>0</a:t>
              </a:r>
            </a:p>
          </p:txBody>
        </p:sp>
        <p:sp>
          <p:nvSpPr>
            <p:cNvPr id="10278" name="Freeform 64"/>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sp>
        <p:nvSpPr>
          <p:cNvPr id="10247" name="Rectangle 65" descr="Brown marble"/>
          <p:cNvSpPr>
            <a:spLocks noChangeArrowheads="1"/>
          </p:cNvSpPr>
          <p:nvPr/>
        </p:nvSpPr>
        <p:spPr bwMode="auto">
          <a:xfrm>
            <a:off x="0" y="6462713"/>
            <a:ext cx="9144000" cy="61436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vi-VN" altLang="en-US"/>
          </a:p>
        </p:txBody>
      </p:sp>
      <p:sp>
        <p:nvSpPr>
          <p:cNvPr id="54338" name="Rectangle 66"/>
          <p:cNvSpPr>
            <a:spLocks noChangeArrowheads="1"/>
          </p:cNvSpPr>
          <p:nvPr/>
        </p:nvSpPr>
        <p:spPr bwMode="auto">
          <a:xfrm>
            <a:off x="533400" y="533400"/>
            <a:ext cx="8229600" cy="1066800"/>
          </a:xfrm>
          <a:prstGeom prst="rect">
            <a:avLst/>
          </a:prstGeom>
          <a:noFill/>
          <a:ln w="9525">
            <a:noFill/>
            <a:miter lim="800000"/>
            <a:headEnd/>
            <a:tailEnd/>
          </a:ln>
        </p:spPr>
        <p:txBody>
          <a:bodyPr/>
          <a:lstStyle/>
          <a:p>
            <a:pPr algn="ctr">
              <a:spcBef>
                <a:spcPct val="20000"/>
              </a:spcBef>
            </a:pPr>
            <a:r>
              <a:rPr lang="en-US" altLang="en-US" sz="4000" b="1" i="1" dirty="0" err="1">
                <a:solidFill>
                  <a:srgbClr val="FF0000"/>
                </a:solidFill>
                <a:latin typeface="Times New Roman" pitchFamily="18" charset="0"/>
                <a:cs typeface="Times New Roman" pitchFamily="18" charset="0"/>
              </a:rPr>
              <a:t>Vậy</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khoảng</a:t>
            </a:r>
            <a:r>
              <a:rPr lang="en-US" altLang="en-US" sz="4000" b="1" i="1" dirty="0">
                <a:solidFill>
                  <a:srgbClr val="FF0000"/>
                </a:solidFill>
                <a:latin typeface="Times New Roman" pitchFamily="18" charset="0"/>
                <a:cs typeface="Times New Roman" pitchFamily="18" charset="0"/>
              </a:rPr>
              <a:t> </a:t>
            </a:r>
            <a:r>
              <a:rPr lang="en-US" altLang="en-US" sz="4000" b="1" i="1" dirty="0">
                <a:solidFill>
                  <a:srgbClr val="0000FF"/>
                </a:solidFill>
                <a:latin typeface="Times New Roman" pitchFamily="18" charset="0"/>
                <a:cs typeface="Times New Roman" pitchFamily="18" charset="0"/>
              </a:rPr>
              <a:t>5</a:t>
            </a:r>
            <a:r>
              <a:rPr lang="vi-VN" altLang="en-US" sz="4000" b="1" i="1" dirty="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cm</a:t>
            </a:r>
            <a:r>
              <a:rPr lang="en-US" sz="4000" b="1" baseline="30000" dirty="0">
                <a:solidFill>
                  <a:srgbClr val="0000FF"/>
                </a:solidFill>
                <a:latin typeface="Times New Roman" pitchFamily="18" charset="0"/>
                <a:cs typeface="Times New Roman" pitchFamily="18" charset="0"/>
              </a:rPr>
              <a:t>3</a:t>
            </a:r>
            <a:r>
              <a:rPr lang="vi-VN" sz="4000" b="1" i="1" dirty="0">
                <a:solidFill>
                  <a:srgbClr val="0000FF"/>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hỗn</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hợp</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còn</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lại</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đã</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biến</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đi</a:t>
            </a:r>
            <a:r>
              <a:rPr lang="en-US" altLang="en-US" sz="4000" b="1" i="1" dirty="0">
                <a:solidFill>
                  <a:srgbClr val="FF0000"/>
                </a:solidFill>
                <a:latin typeface="Times New Roman" pitchFamily="18" charset="0"/>
                <a:cs typeface="Times New Roman" pitchFamily="18" charset="0"/>
              </a:rPr>
              <a:t> </a:t>
            </a:r>
            <a:r>
              <a:rPr lang="en-US" altLang="en-US" sz="4000" b="1" i="1" dirty="0" err="1">
                <a:solidFill>
                  <a:srgbClr val="FF0000"/>
                </a:solidFill>
                <a:latin typeface="Times New Roman" pitchFamily="18" charset="0"/>
                <a:cs typeface="Times New Roman" pitchFamily="18" charset="0"/>
              </a:rPr>
              <a:t>đâu</a:t>
            </a:r>
            <a:r>
              <a:rPr lang="en-US" altLang="en-US" sz="4000" b="1" i="1" dirty="0">
                <a:solidFill>
                  <a:srgbClr val="FF0000"/>
                </a:solidFill>
                <a:latin typeface="Times New Roman" pitchFamily="18" charset="0"/>
                <a:cs typeface="Times New Roman" pitchFamily="18" charset="0"/>
              </a:rPr>
              <a:t>? </a:t>
            </a:r>
          </a:p>
        </p:txBody>
      </p:sp>
      <p:sp>
        <p:nvSpPr>
          <p:cNvPr id="54339" name="Rectangle 67"/>
          <p:cNvSpPr>
            <a:spLocks noChangeArrowheads="1"/>
          </p:cNvSpPr>
          <p:nvPr/>
        </p:nvSpPr>
        <p:spPr bwMode="auto">
          <a:xfrm>
            <a:off x="152400" y="2362200"/>
            <a:ext cx="4724400" cy="2222500"/>
          </a:xfrm>
          <a:prstGeom prst="rect">
            <a:avLst/>
          </a:prstGeom>
          <a:noFill/>
          <a:ln>
            <a:noFill/>
          </a:ln>
          <a:extLst/>
        </p:spPr>
        <p:txBody>
          <a:bodyPr/>
          <a:lstStyle/>
          <a:p>
            <a:pPr marL="174625" algn="just">
              <a:spcBef>
                <a:spcPct val="20000"/>
              </a:spcBef>
              <a:defRPr/>
            </a:pPr>
            <a:r>
              <a:rPr lang="en-US" altLang="en-US" sz="3600" b="1" i="1" dirty="0">
                <a:solidFill>
                  <a:srgbClr val="0000FF"/>
                </a:solidFill>
                <a:latin typeface="Times New Roman" pitchFamily="18" charset="0"/>
                <a:cs typeface="Times New Roman" pitchFamily="18" charset="0"/>
              </a:rPr>
              <a:t>Ta </a:t>
            </a:r>
            <a:r>
              <a:rPr lang="en-US" altLang="en-US" sz="3600" b="1" i="1" dirty="0" err="1">
                <a:solidFill>
                  <a:srgbClr val="0000FF"/>
                </a:solidFill>
                <a:latin typeface="Times New Roman" pitchFamily="18" charset="0"/>
                <a:cs typeface="Times New Roman" pitchFamily="18" charset="0"/>
              </a:rPr>
              <a:t>không</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thu</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được</a:t>
            </a:r>
            <a:r>
              <a:rPr lang="en-US" altLang="en-US" sz="3600" b="1" i="1" dirty="0">
                <a:solidFill>
                  <a:srgbClr val="0000FF"/>
                </a:solidFill>
                <a:latin typeface="Times New Roman" pitchFamily="18" charset="0"/>
                <a:cs typeface="Times New Roman" pitchFamily="18" charset="0"/>
              </a:rPr>
              <a:t> 100</a:t>
            </a:r>
            <a:r>
              <a:rPr lang="vi-VN" altLang="en-US" sz="3600" b="1" i="1" dirty="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cm</a:t>
            </a:r>
            <a:r>
              <a:rPr lang="en-US" sz="3600" b="1" baseline="30000" dirty="0">
                <a:solidFill>
                  <a:srgbClr val="0000FF"/>
                </a:solidFill>
                <a:latin typeface="Times New Roman" pitchFamily="18" charset="0"/>
                <a:cs typeface="Times New Roman" pitchFamily="18" charset="0"/>
              </a:rPr>
              <a:t>3</a:t>
            </a:r>
            <a:r>
              <a:rPr lang="vi-VN"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hỗn</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hợp</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rượu</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và</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nước</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mà</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chỉ</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thu</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được</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0000FF"/>
                </a:solidFill>
                <a:latin typeface="Times New Roman" pitchFamily="18" charset="0"/>
                <a:cs typeface="Times New Roman" pitchFamily="18" charset="0"/>
              </a:rPr>
              <a:t>khoảng</a:t>
            </a:r>
            <a:r>
              <a:rPr lang="en-US" altLang="en-US" sz="3600" b="1" i="1" dirty="0">
                <a:solidFill>
                  <a:srgbClr val="0000FF"/>
                </a:solidFill>
                <a:latin typeface="Times New Roman" pitchFamily="18" charset="0"/>
                <a:cs typeface="Times New Roman" pitchFamily="18" charset="0"/>
              </a:rPr>
              <a:t> </a:t>
            </a:r>
            <a:r>
              <a:rPr lang="en-US" altLang="en-US" sz="3600" b="1" i="1" dirty="0">
                <a:solidFill>
                  <a:srgbClr val="FF0000"/>
                </a:solidFill>
                <a:latin typeface="Times New Roman" pitchFamily="18" charset="0"/>
                <a:cs typeface="Times New Roman" pitchFamily="18" charset="0"/>
              </a:rPr>
              <a:t>95 </a:t>
            </a:r>
            <a:r>
              <a:rPr lang="en-US" sz="3600" b="1" dirty="0">
                <a:solidFill>
                  <a:srgbClr val="0000FF"/>
                </a:solidFill>
                <a:latin typeface="Times New Roman" pitchFamily="18" charset="0"/>
                <a:cs typeface="Times New Roman" pitchFamily="18" charset="0"/>
              </a:rPr>
              <a:t>cm</a:t>
            </a:r>
            <a:r>
              <a:rPr lang="en-US" sz="3600" b="1" baseline="30000" dirty="0">
                <a:solidFill>
                  <a:srgbClr val="0000FF"/>
                </a:solidFill>
                <a:latin typeface="Times New Roman" pitchFamily="18" charset="0"/>
                <a:cs typeface="Times New Roman" pitchFamily="18" charset="0"/>
              </a:rPr>
              <a:t>3</a:t>
            </a:r>
            <a:endParaRPr lang="en-US" altLang="en-US" sz="3600" b="1" i="1" dirty="0">
              <a:solidFill>
                <a:srgbClr val="0000FF"/>
              </a:solidFill>
              <a:latin typeface="Times New Roman" pitchFamily="18" charset="0"/>
              <a:cs typeface="Times New Roman" pitchFamily="18" charset="0"/>
            </a:endParaRPr>
          </a:p>
          <a:p>
            <a:pPr marL="174625" indent="347663" algn="just">
              <a:spcBef>
                <a:spcPct val="20000"/>
              </a:spcBef>
              <a:buFontTx/>
              <a:buChar char="•"/>
              <a:defRPr/>
            </a:pPr>
            <a:endParaRPr lang="en-US" altLang="en-US" sz="3200" b="1" i="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339"/>
                                        </p:tgtEl>
                                        <p:attrNameLst>
                                          <p:attrName>style.visibility</p:attrName>
                                        </p:attrNameLst>
                                      </p:cBhvr>
                                      <p:to>
                                        <p:strVal val="visible"/>
                                      </p:to>
                                    </p:set>
                                    <p:anim calcmode="lin" valueType="num">
                                      <p:cBhvr additive="base">
                                        <p:cTn id="7" dur="500" fill="hold"/>
                                        <p:tgtEl>
                                          <p:spTgt spid="54339"/>
                                        </p:tgtEl>
                                        <p:attrNameLst>
                                          <p:attrName>ppt_x</p:attrName>
                                        </p:attrNameLst>
                                      </p:cBhvr>
                                      <p:tavLst>
                                        <p:tav tm="0">
                                          <p:val>
                                            <p:strVal val="#ppt_x"/>
                                          </p:val>
                                        </p:tav>
                                        <p:tav tm="100000">
                                          <p:val>
                                            <p:strVal val="#ppt_x"/>
                                          </p:val>
                                        </p:tav>
                                      </p:tavLst>
                                    </p:anim>
                                    <p:anim calcmode="lin" valueType="num">
                                      <p:cBhvr additive="base">
                                        <p:cTn id="8" dur="500" fill="hold"/>
                                        <p:tgtEl>
                                          <p:spTgt spid="543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iterate type="lt">
                                    <p:tmAbs val="100"/>
                                  </p:iterate>
                                  <p:childTnLst>
                                    <p:set>
                                      <p:cBhvr>
                                        <p:cTn id="12" dur="1" fill="hold">
                                          <p:stCondLst>
                                            <p:cond delay="0"/>
                                          </p:stCondLst>
                                        </p:cTn>
                                        <p:tgtEl>
                                          <p:spTgt spid="54338"/>
                                        </p:tgtEl>
                                        <p:attrNameLst>
                                          <p:attrName>style.visibility</p:attrName>
                                        </p:attrNameLst>
                                      </p:cBhvr>
                                      <p:to>
                                        <p:strVal val="visible"/>
                                      </p:to>
                                    </p:set>
                                  </p:childTnLst>
                                </p:cTn>
                              </p:par>
                              <p:par>
                                <p:cTn id="13" presetID="9" presetClass="entr" presetSubtype="0" fill="hold" grpId="0" nodeType="withEffect">
                                  <p:stCondLst>
                                    <p:cond delay="0"/>
                                  </p:stCondLst>
                                  <p:childTnLst>
                                    <p:set>
                                      <p:cBhvr>
                                        <p:cTn id="14" dur="1" fill="hold">
                                          <p:stCondLst>
                                            <p:cond delay="0"/>
                                          </p:stCondLst>
                                        </p:cTn>
                                        <p:tgtEl>
                                          <p:spTgt spid="54275"/>
                                        </p:tgtEl>
                                        <p:attrNameLst>
                                          <p:attrName>style.visibility</p:attrName>
                                        </p:attrNameLst>
                                      </p:cBhvr>
                                      <p:to>
                                        <p:strVal val="visible"/>
                                      </p:to>
                                    </p:set>
                                    <p:animEffect transition="in" filter="dissolve">
                                      <p:cBhvr>
                                        <p:cTn id="15" dur="500"/>
                                        <p:tgtEl>
                                          <p:spTgt spid="54275"/>
                                        </p:tgtEl>
                                      </p:cBhvr>
                                    </p:animEffect>
                                  </p:childTnLst>
                                </p:cTn>
                              </p:par>
                              <p:par>
                                <p:cTn id="16" presetID="22" presetClass="emph" presetSubtype="0" repeatCount="indefinite" fill="hold" grpId="1" nodeType="withEffect">
                                  <p:stCondLst>
                                    <p:cond delay="0"/>
                                  </p:stCondLst>
                                  <p:childTnLst>
                                    <p:animClr clrSpc="hsl" dir="cw">
                                      <p:cBhvr override="childStyle">
                                        <p:cTn id="17" dur="1000" fill="hold"/>
                                        <p:tgtEl>
                                          <p:spTgt spid="54275"/>
                                        </p:tgtEl>
                                        <p:attrNameLst>
                                          <p:attrName>style.color</p:attrName>
                                        </p:attrNameLst>
                                      </p:cBhvr>
                                      <p:by>
                                        <p:hsl h="-7200000" s="0" l="0"/>
                                      </p:by>
                                    </p:animClr>
                                    <p:animClr clrSpc="hsl" dir="cw">
                                      <p:cBhvr>
                                        <p:cTn id="18" dur="1000" fill="hold"/>
                                        <p:tgtEl>
                                          <p:spTgt spid="54275"/>
                                        </p:tgtEl>
                                        <p:attrNameLst>
                                          <p:attrName>fillcolor</p:attrName>
                                        </p:attrNameLst>
                                      </p:cBhvr>
                                      <p:by>
                                        <p:hsl h="-7200000" s="0" l="0"/>
                                      </p:by>
                                    </p:animClr>
                                    <p:animClr clrSpc="hsl" dir="cw">
                                      <p:cBhvr>
                                        <p:cTn id="19" dur="1000" fill="hold"/>
                                        <p:tgtEl>
                                          <p:spTgt spid="54275"/>
                                        </p:tgtEl>
                                        <p:attrNameLst>
                                          <p:attrName>stroke.color</p:attrName>
                                        </p:attrNameLst>
                                      </p:cBhvr>
                                      <p:by>
                                        <p:hsl h="-7200000" s="0" l="0"/>
                                      </p:by>
                                    </p:animClr>
                                    <p:set>
                                      <p:cBhvr>
                                        <p:cTn id="20" dur="1000" fill="hold"/>
                                        <p:tgtEl>
                                          <p:spTgt spid="542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5" grpId="1" animBg="1"/>
      <p:bldP spid="543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ảnh background nền trắng bông hoa"/>
          <p:cNvPicPr>
            <a:picLocks noChangeAspect="1" noChangeArrowheads="1"/>
          </p:cNvPicPr>
          <p:nvPr/>
        </p:nvPicPr>
        <p:blipFill>
          <a:blip r:embed="rId2"/>
          <a:srcRect/>
          <a:stretch>
            <a:fillRect/>
          </a:stretch>
        </p:blipFill>
        <p:spPr bwMode="auto">
          <a:xfrm>
            <a:off x="0" y="0"/>
            <a:ext cx="9160030" cy="6858000"/>
          </a:xfrm>
          <a:prstGeom prst="rect">
            <a:avLst/>
          </a:prstGeom>
          <a:noFill/>
        </p:spPr>
      </p:pic>
      <p:sp>
        <p:nvSpPr>
          <p:cNvPr id="3" name="Rectangle 66"/>
          <p:cNvSpPr>
            <a:spLocks noChangeArrowheads="1"/>
          </p:cNvSpPr>
          <p:nvPr/>
        </p:nvSpPr>
        <p:spPr bwMode="auto">
          <a:xfrm>
            <a:off x="304800" y="1676400"/>
            <a:ext cx="8229600" cy="1066800"/>
          </a:xfrm>
          <a:prstGeom prst="rect">
            <a:avLst/>
          </a:prstGeom>
          <a:noFill/>
          <a:ln w="9525">
            <a:noFill/>
            <a:miter lim="800000"/>
            <a:headEnd/>
            <a:tailEnd/>
          </a:ln>
        </p:spPr>
        <p:txBody>
          <a:bodyPr/>
          <a:lstStyle/>
          <a:p>
            <a:pPr algn="ctr">
              <a:spcBef>
                <a:spcPct val="20000"/>
              </a:spcBef>
            </a:pPr>
            <a:r>
              <a:rPr lang="vi-VN" altLang="en-US" sz="6600" b="1" i="1" dirty="0" smtClean="0">
                <a:solidFill>
                  <a:srgbClr val="FF0000"/>
                </a:solidFill>
                <a:latin typeface="Times New Roman" pitchFamily="18" charset="0"/>
                <a:cs typeface="Times New Roman" pitchFamily="18" charset="0"/>
              </a:rPr>
              <a:t>CHỦ ĐỀ: CẤU TẠO CỦA CÁC CHẤT</a:t>
            </a:r>
            <a:endParaRPr lang="en-US" altLang="en-US" sz="66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1[1]"/>
          <p:cNvPicPr>
            <a:picLocks noChangeAspect="1" noChangeArrowheads="1"/>
          </p:cNvPicPr>
          <p:nvPr/>
        </p:nvPicPr>
        <p:blipFill>
          <a:blip r:embed="rId2"/>
          <a:srcRect/>
          <a:stretch>
            <a:fillRect/>
          </a:stretch>
        </p:blipFill>
        <p:spPr bwMode="auto">
          <a:xfrm>
            <a:off x="4580626" y="228600"/>
            <a:ext cx="4563374" cy="5615797"/>
          </a:xfrm>
          <a:prstGeom prst="rect">
            <a:avLst/>
          </a:prstGeom>
          <a:noFill/>
          <a:ln w="9525">
            <a:noFill/>
            <a:miter lim="800000"/>
            <a:headEnd/>
            <a:tailEnd/>
          </a:ln>
        </p:spPr>
      </p:pic>
      <p:pic>
        <p:nvPicPr>
          <p:cNvPr id="7" name="Picture 4" descr="kinh hien vi"/>
          <p:cNvPicPr>
            <a:picLocks noChangeAspect="1" noChangeArrowheads="1"/>
          </p:cNvPicPr>
          <p:nvPr/>
        </p:nvPicPr>
        <p:blipFill>
          <a:blip r:embed="rId3"/>
          <a:srcRect l="3351" r="4639" b="13432"/>
          <a:stretch>
            <a:fillRect/>
          </a:stretch>
        </p:blipFill>
        <p:spPr bwMode="auto">
          <a:xfrm>
            <a:off x="0" y="228600"/>
            <a:ext cx="4419600" cy="5615798"/>
          </a:xfrm>
          <a:prstGeom prst="rect">
            <a:avLst/>
          </a:prstGeom>
          <a:noFill/>
          <a:ln w="9525">
            <a:noFill/>
            <a:miter lim="800000"/>
            <a:headEnd/>
            <a:tailEnd/>
          </a:ln>
        </p:spPr>
      </p:pic>
      <p:sp>
        <p:nvSpPr>
          <p:cNvPr id="11" name="Text Box 2"/>
          <p:cNvSpPr txBox="1">
            <a:spLocks noChangeArrowheads="1"/>
          </p:cNvSpPr>
          <p:nvPr/>
        </p:nvSpPr>
        <p:spPr bwMode="auto">
          <a:xfrm>
            <a:off x="3509181" y="5943600"/>
            <a:ext cx="2434419" cy="584775"/>
          </a:xfrm>
          <a:prstGeom prst="rect">
            <a:avLst/>
          </a:prstGeom>
          <a:noFill/>
          <a:ln w="9525">
            <a:noFill/>
            <a:miter lim="800000"/>
            <a:headEnd/>
            <a:tailEnd/>
          </a:ln>
        </p:spPr>
        <p:txBody>
          <a:bodyPr wrap="square">
            <a:spAutoFit/>
          </a:bodyPr>
          <a:lstStyle/>
          <a:p>
            <a:pPr algn="just">
              <a:spcBef>
                <a:spcPct val="50000"/>
              </a:spcBef>
            </a:pPr>
            <a:r>
              <a:rPr lang="en-US" sz="3200" b="1" dirty="0" err="1">
                <a:latin typeface="Times New Roman" pitchFamily="18" charset="0"/>
                <a:cs typeface="Times New Roman" pitchFamily="18" charset="0"/>
              </a:rPr>
              <a:t>K</a:t>
            </a:r>
            <a:r>
              <a:rPr lang="en-US" sz="3200" b="1" dirty="0" err="1" smtClean="0">
                <a:latin typeface="Times New Roman" pitchFamily="18" charset="0"/>
                <a:cs typeface="Times New Roman" pitchFamily="18" charset="0"/>
              </a:rPr>
              <a:t>ính</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hiển</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vi</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00979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động dây ngang đẹp 1 (3)"/>
          <p:cNvPicPr>
            <a:picLocks noChangeAspect="1" noChangeArrowheads="1" noCrop="1"/>
          </p:cNvPicPr>
          <p:nvPr/>
        </p:nvPicPr>
        <p:blipFill>
          <a:blip r:embed="rId2"/>
          <a:srcRect/>
          <a:stretch>
            <a:fillRect/>
          </a:stretch>
        </p:blipFill>
        <p:spPr bwMode="auto">
          <a:xfrm>
            <a:off x="228600" y="0"/>
            <a:ext cx="8991600" cy="304800"/>
          </a:xfrm>
          <a:prstGeom prst="rect">
            <a:avLst/>
          </a:prstGeom>
          <a:noFill/>
        </p:spPr>
      </p:pic>
      <p:pic>
        <p:nvPicPr>
          <p:cNvPr id="13316" name="Picture 4" descr="Hình ảnh background  Màu sắc thật đẹp"/>
          <p:cNvPicPr>
            <a:picLocks noChangeAspect="1" noChangeArrowheads="1"/>
          </p:cNvPicPr>
          <p:nvPr/>
        </p:nvPicPr>
        <p:blipFill>
          <a:blip r:embed="rId3"/>
          <a:srcRect/>
          <a:stretch>
            <a:fillRect/>
          </a:stretch>
        </p:blipFill>
        <p:spPr bwMode="auto">
          <a:xfrm>
            <a:off x="-1" y="0"/>
            <a:ext cx="9238593" cy="6858000"/>
          </a:xfrm>
          <a:prstGeom prst="rect">
            <a:avLst/>
          </a:prstGeom>
          <a:noFill/>
        </p:spPr>
      </p:pic>
      <p:sp>
        <p:nvSpPr>
          <p:cNvPr id="4" name="TextBox 3"/>
          <p:cNvSpPr txBox="1">
            <a:spLocks noChangeArrowheads="1"/>
          </p:cNvSpPr>
          <p:nvPr/>
        </p:nvSpPr>
        <p:spPr bwMode="auto">
          <a:xfrm>
            <a:off x="0" y="0"/>
            <a:ext cx="9144000" cy="1200329"/>
          </a:xfrm>
          <a:prstGeom prst="rect">
            <a:avLst/>
          </a:prstGeom>
          <a:noFill/>
          <a:ln w="9525">
            <a:noFill/>
            <a:miter lim="800000"/>
            <a:headEnd/>
            <a:tailEnd/>
          </a:ln>
        </p:spPr>
        <p:txBody>
          <a:bodyPr wrap="square">
            <a:spAutoFit/>
          </a:bodyPr>
          <a:lstStyle/>
          <a:p>
            <a:pPr marL="857250" indent="-857250"/>
            <a:r>
              <a:rPr lang="vi-VN" sz="3600" b="1" dirty="0" smtClean="0">
                <a:latin typeface="Times New Roman" pitchFamily="18" charset="0"/>
                <a:cs typeface="Times New Roman" pitchFamily="18" charset="0"/>
              </a:rPr>
              <a:t>I.</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chất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riêng</a:t>
            </a:r>
            <a:r>
              <a:rPr lang="en-US" sz="3600" b="1" dirty="0">
                <a:latin typeface="Times New Roman" pitchFamily="18" charset="0"/>
                <a:cs typeface="Times New Roman" pitchFamily="18" charset="0"/>
              </a:rPr>
              <a:t> </a:t>
            </a:r>
            <a:endParaRPr lang="vi-VN" sz="3600" b="1" dirty="0" smtClean="0">
              <a:latin typeface="Times New Roman" pitchFamily="18" charset="0"/>
              <a:cs typeface="Times New Roman" pitchFamily="18" charset="0"/>
            </a:endParaRPr>
          </a:p>
          <a:p>
            <a:pPr marL="857250" indent="-857250"/>
            <a:r>
              <a:rPr lang="en-US" sz="3600" b="1" dirty="0" err="1" smtClean="0">
                <a:latin typeface="Times New Roman" pitchFamily="18" charset="0"/>
                <a:cs typeface="Times New Roman" pitchFamily="18" charset="0"/>
              </a:rPr>
              <a:t>biệt</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a:t>
            </a:r>
          </a:p>
        </p:txBody>
      </p:sp>
      <p:sp>
        <p:nvSpPr>
          <p:cNvPr id="5" name="Cloud 4"/>
          <p:cNvSpPr/>
          <p:nvPr/>
        </p:nvSpPr>
        <p:spPr>
          <a:xfrm>
            <a:off x="0" y="1600200"/>
            <a:ext cx="4724400" cy="4953000"/>
          </a:xfrm>
          <a:prstGeom prst="cloud">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600" b="1" dirty="0" err="1">
                <a:solidFill>
                  <a:schemeClr val="tx1"/>
                </a:solidFill>
                <a:latin typeface="Times New Roman" pitchFamily="18" charset="0"/>
                <a:cs typeface="Times New Roman" pitchFamily="18" charset="0"/>
              </a:rPr>
              <a:t>Các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chất</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nhìn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có</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vẻ</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như</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liền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một</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khối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nhưng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thực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chất</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chúng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có</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liền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một</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khối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không</a:t>
            </a:r>
            <a:r>
              <a:rPr lang="en-US" sz="3600" b="1" dirty="0">
                <a:solidFill>
                  <a:schemeClr val="tx1"/>
                </a:solidFill>
                <a:latin typeface="Times New Roman" pitchFamily="18" charset="0"/>
                <a:cs typeface="Times New Roman" pitchFamily="18" charset="0"/>
              </a:rPr>
              <a:t>?</a:t>
            </a:r>
          </a:p>
        </p:txBody>
      </p:sp>
      <p:sp>
        <p:nvSpPr>
          <p:cNvPr id="6" name="TextBox 5"/>
          <p:cNvSpPr txBox="1">
            <a:spLocks noChangeArrowheads="1"/>
          </p:cNvSpPr>
          <p:nvPr/>
        </p:nvSpPr>
        <p:spPr bwMode="auto">
          <a:xfrm>
            <a:off x="4756150" y="1600200"/>
            <a:ext cx="4387850" cy="3170099"/>
          </a:xfrm>
          <a:prstGeom prst="rect">
            <a:avLst/>
          </a:prstGeom>
          <a:noFill/>
          <a:ln w="9525">
            <a:noFill/>
            <a:miter lim="800000"/>
            <a:headEnd/>
            <a:tailEnd/>
          </a:ln>
        </p:spPr>
        <p:txBody>
          <a:bodyPr wrap="square">
            <a:spAutoFit/>
          </a:bodyPr>
          <a:lstStyle/>
          <a:p>
            <a:pPr algn="ctr"/>
            <a:r>
              <a:rPr lang="en-US" sz="4000" b="1" dirty="0" err="1">
                <a:solidFill>
                  <a:srgbClr val="C00000"/>
                </a:solidFill>
                <a:latin typeface="Times New Roman" pitchFamily="18" charset="0"/>
                <a:cs typeface="Times New Roman" pitchFamily="18" charset="0"/>
              </a:rPr>
              <a:t>Các</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chất</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được</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cấu</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tạo</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từ</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các</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hạt</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riêng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biệt</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vô</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cùng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nhỏ</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bé</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gọi</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là</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nguyên</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tử</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và</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phân</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tử</a:t>
            </a:r>
            <a:r>
              <a:rPr lang="en-US" sz="4000" b="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7,584587853,E:\tHU BAI ELEARNING\Ly 8 Du Thi Toi\bai 19 cac chat duoc cau tao nhu the nao.\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8,584587853,E:\tHU BAI ELEARNING\Ly 8 Du Thi Toi\bai 19 cac chat duoc cau tao nhu the nao.\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9,584587853,E:\tHU BAI ELEARNING\Ly 8 Du Thi Toi\bai 19 cac chat duoc cau tao nhu the nao.\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0,584587853,E:\tHU BAI ELEARNING\Ly 8 Du Thi Toi\bai 19 cac chat duoc cau tao nhu the nao.\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1648</Words>
  <Application>Microsoft Office PowerPoint</Application>
  <PresentationFormat>On-screen Show (4:3)</PresentationFormat>
  <Paragraphs>251</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Thí nghiệm: Quan sát hiện tượng xảy ra với thể tích của hỗn hợp cát và ngô. Từ đó giải thích được hiện tượng.</vt:lpstr>
      <vt:lpstr>PowerPoint Presentation</vt:lpstr>
      <vt:lpstr>PowerPoint Presentation</vt:lpstr>
      <vt:lpstr>PowerPoint Presentation</vt:lpstr>
      <vt:lpstr>PowerPoint Presentation</vt:lpstr>
      <vt:lpstr>Chuyển động của các hạt phấn hoa trong thí nghiệm Bơ rao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46</cp:revision>
  <dcterms:created xsi:type="dcterms:W3CDTF">2022-01-22T17:50:45Z</dcterms:created>
  <dcterms:modified xsi:type="dcterms:W3CDTF">2022-03-19T11:47:06Z</dcterms:modified>
</cp:coreProperties>
</file>