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ppt/activeX/activeX11.xml" ContentType="application/vnd.ms-office.activeX+xml"/>
  <Override PartName="/ppt/activeX/activeX11.bin" ContentType="application/vnd.ms-office.activeX"/>
  <Override PartName="/ppt/activeX/activeX12.xml" ContentType="application/vnd.ms-office.activeX+xml"/>
  <Override PartName="/ppt/activeX/activeX12.bin" ContentType="application/vnd.ms-office.activeX"/>
  <Override PartName="/ppt/activeX/activeX13.xml" ContentType="application/vnd.ms-office.activeX+xml"/>
  <Override PartName="/ppt/activeX/activeX13.bin" ContentType="application/vnd.ms-office.activeX"/>
  <Override PartName="/ppt/activeX/activeX14.xml" ContentType="application/vnd.ms-office.activeX+xml"/>
  <Override PartName="/ppt/activeX/activeX14.bin" ContentType="application/vnd.ms-office.activeX"/>
  <Override PartName="/ppt/activeX/activeX15.xml" ContentType="application/vnd.ms-office.activeX+xml"/>
  <Override PartName="/ppt/activeX/activeX15.bin" ContentType="application/vnd.ms-office.activeX"/>
  <Override PartName="/ppt/activeX/activeX16.xml" ContentType="application/vnd.ms-office.activeX+xml"/>
  <Override PartName="/ppt/activeX/activeX16.bin" ContentType="application/vnd.ms-office.activeX"/>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8" r:id="rId2"/>
    <p:sldId id="258" r:id="rId3"/>
    <p:sldId id="256" r:id="rId4"/>
    <p:sldId id="299" r:id="rId5"/>
    <p:sldId id="277" r:id="rId6"/>
    <p:sldId id="278" r:id="rId7"/>
    <p:sldId id="260" r:id="rId8"/>
    <p:sldId id="279" r:id="rId9"/>
    <p:sldId id="280" r:id="rId10"/>
    <p:sldId id="281" r:id="rId11"/>
    <p:sldId id="284" r:id="rId12"/>
    <p:sldId id="283" r:id="rId13"/>
    <p:sldId id="268" r:id="rId14"/>
    <p:sldId id="269" r:id="rId15"/>
    <p:sldId id="270" r:id="rId16"/>
    <p:sldId id="285" r:id="rId17"/>
    <p:sldId id="271" r:id="rId18"/>
    <p:sldId id="286" r:id="rId19"/>
    <p:sldId id="287" r:id="rId20"/>
    <p:sldId id="288" r:id="rId21"/>
    <p:sldId id="290" r:id="rId22"/>
    <p:sldId id="289" r:id="rId23"/>
    <p:sldId id="292" r:id="rId24"/>
    <p:sldId id="296" r:id="rId25"/>
    <p:sldId id="297" r:id="rId26"/>
    <p:sldId id="293" r:id="rId27"/>
    <p:sldId id="294"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5D89B-235E-4A69-B07F-BB9EE8CD809A}" type="datetimeFigureOut">
              <a:rPr lang="en-US" smtClean="0"/>
              <a:pPr/>
              <a:t>19/3/2022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AE44E-85F8-4963-8AAF-D7098CED0D8F}" type="slidenum">
              <a:rPr lang="en-US" smtClean="0"/>
              <a:pPr/>
              <a:t>‹#›</a:t>
            </a:fld>
            <a:endParaRPr lang="en-US"/>
          </a:p>
        </p:txBody>
      </p:sp>
    </p:spTree>
    <p:extLst>
      <p:ext uri="{BB962C8B-B14F-4D97-AF65-F5344CB8AC3E}">
        <p14:creationId xmlns:p14="http://schemas.microsoft.com/office/powerpoint/2010/main" val="54408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96271-D655-4FD5-B599-EFF1774B382A}" type="slidenum">
              <a:rPr lang="en-US" smtClean="0"/>
              <a:pPr/>
              <a:t>2</a:t>
            </a:fld>
            <a:endParaRPr lang="en-US"/>
          </a:p>
        </p:txBody>
      </p:sp>
    </p:spTree>
    <p:extLst>
      <p:ext uri="{BB962C8B-B14F-4D97-AF65-F5344CB8AC3E}">
        <p14:creationId xmlns:p14="http://schemas.microsoft.com/office/powerpoint/2010/main" val="79760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D93AF9C9-01EA-4B73-B9CB-6A338373CACA}"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927F2254-ADB8-4443-9E62-8313E70B0317}" type="slidenum">
              <a:rPr lang="en-US" smtClean="0"/>
              <a:pPr/>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28FF9-44D7-4168-9D7C-FF5AD392B93D}" type="slidenum">
              <a:rPr lang="en-US" smtClean="0"/>
              <a:pPr/>
              <a:t>17</a:t>
            </a:fld>
            <a:endParaRPr lang="en-US"/>
          </a:p>
        </p:txBody>
      </p:sp>
    </p:spTree>
    <p:extLst>
      <p:ext uri="{BB962C8B-B14F-4D97-AF65-F5344CB8AC3E}">
        <p14:creationId xmlns:p14="http://schemas.microsoft.com/office/powerpoint/2010/main" val="386542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8FA777F0-746A-47D7-AEE5-814044D6BD9A}" type="slidenum">
              <a:rPr lang="en-US" smtClean="0"/>
              <a:pPr/>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54C93AB0-57FD-4313-AAE5-9872DB3C9933}" type="slidenum">
              <a:rPr lang="en-US" smtClean="0"/>
              <a:pPr/>
              <a:t>26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1D099BA3-D9F4-4A2C-96A2-BC5A55B60D0E}" type="slidenum">
              <a:rPr lang="en-US" smtClean="0"/>
              <a:pPr/>
              <a:t>27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BEB4F9-2767-4052-BF3E-0E32B86DBB10}" type="slidenum">
              <a:rPr lang="en-US"/>
              <a:pPr/>
              <a:t>28</a:t>
            </a:fld>
            <a:endParaRPr lang="en-US"/>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p:txBody>
          <a:bodyPr/>
          <a:lstStyle/>
          <a:p>
            <a:endParaRPr lang="vi-VN"/>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3E85FCD-AB2D-4AEE-ABDC-08C068D71DFD}" type="slidenum">
              <a:rPr lang="en-US" sz="1200"/>
              <a:pPr algn="r"/>
              <a:t>28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7E64E-7AFB-487E-9A5F-6258EB1DC905}"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30801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7E64E-7AFB-487E-9A5F-6258EB1DC905}"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6755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7E64E-7AFB-487E-9A5F-6258EB1DC905}"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273386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D9015E-0177-46EF-9BE4-35355DA7E0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7E64E-7AFB-487E-9A5F-6258EB1DC905}"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283590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7E64E-7AFB-487E-9A5F-6258EB1DC905}" type="datetimeFigureOut">
              <a:rPr lang="en-US" smtClean="0"/>
              <a:pPr/>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309834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7E64E-7AFB-487E-9A5F-6258EB1DC905}" type="datetimeFigureOut">
              <a:rPr lang="en-US" smtClean="0"/>
              <a:pPr/>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3625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7E64E-7AFB-487E-9A5F-6258EB1DC905}" type="datetimeFigureOut">
              <a:rPr lang="en-US" smtClean="0"/>
              <a:pPr/>
              <a:t>19/3/2022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38317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7E64E-7AFB-487E-9A5F-6258EB1DC905}" type="datetimeFigureOut">
              <a:rPr lang="en-US" smtClean="0"/>
              <a:pPr/>
              <a:t>19/3/2022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6127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7E64E-7AFB-487E-9A5F-6258EB1DC905}" type="datetimeFigureOut">
              <a:rPr lang="en-US" smtClean="0"/>
              <a:pPr/>
              <a:t>19/3/2022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58820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7E64E-7AFB-487E-9A5F-6258EB1DC905}" type="datetimeFigureOut">
              <a:rPr lang="en-US" smtClean="0"/>
              <a:pPr/>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255812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7E64E-7AFB-487E-9A5F-6258EB1DC905}" type="datetimeFigureOut">
              <a:rPr lang="en-US" smtClean="0"/>
              <a:pPr/>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1F78A-756F-4AFB-B409-BCFB60783AEB}" type="slidenum">
              <a:rPr lang="en-US" smtClean="0"/>
              <a:pPr/>
              <a:t>‹#›</a:t>
            </a:fld>
            <a:endParaRPr lang="en-US"/>
          </a:p>
        </p:txBody>
      </p:sp>
    </p:spTree>
    <p:extLst>
      <p:ext uri="{BB962C8B-B14F-4D97-AF65-F5344CB8AC3E}">
        <p14:creationId xmlns:p14="http://schemas.microsoft.com/office/powerpoint/2010/main" val="206332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7E64E-7AFB-487E-9A5F-6258EB1DC905}" type="datetimeFigureOut">
              <a:rPr lang="en-US" smtClean="0"/>
              <a:pPr/>
              <a:t>19/3/2022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1F78A-756F-4AFB-B409-BCFB60783AEB}" type="slidenum">
              <a:rPr lang="en-US" smtClean="0"/>
              <a:pPr/>
              <a:t>‹#›</a:t>
            </a:fld>
            <a:endParaRPr lang="en-US"/>
          </a:p>
        </p:txBody>
      </p:sp>
    </p:spTree>
    <p:extLst>
      <p:ext uri="{BB962C8B-B14F-4D97-AF65-F5344CB8AC3E}">
        <p14:creationId xmlns:p14="http://schemas.microsoft.com/office/powerpoint/2010/main" val="707350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slide" Target="slide8.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slideLayout" Target="../slideLayouts/slideLayout7.xml"/><Relationship Id="rId3" Type="http://schemas.openxmlformats.org/officeDocument/2006/relationships/control" Target="../activeX/activeX2.xml"/><Relationship Id="rId21" Type="http://schemas.openxmlformats.org/officeDocument/2006/relationships/image" Target="../media/image57.wmf"/><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image" Target="../media/image56.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5" Type="http://schemas.openxmlformats.org/officeDocument/2006/relationships/control" Target="../activeX/activeX14.xml"/><Relationship Id="rId10" Type="http://schemas.openxmlformats.org/officeDocument/2006/relationships/control" Target="../activeX/activeX9.xml"/><Relationship Id="rId19" Type="http://schemas.openxmlformats.org/officeDocument/2006/relationships/notesSlide" Target="../notesSlides/notesSlide8.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image" Target="../media/image5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ckground trái tim"/>
          <p:cNvPicPr>
            <a:picLocks noChangeAspect="1" noChangeArrowheads="1"/>
          </p:cNvPicPr>
          <p:nvPr/>
        </p:nvPicPr>
        <p:blipFill>
          <a:blip r:embed="rId2"/>
          <a:srcRect/>
          <a:stretch>
            <a:fillRect/>
          </a:stretch>
        </p:blipFill>
        <p:spPr bwMode="auto">
          <a:xfrm>
            <a:off x="0" y="0"/>
            <a:ext cx="9171963" cy="6858000"/>
          </a:xfrm>
          <a:prstGeom prst="rect">
            <a:avLst/>
          </a:prstGeom>
          <a:noFill/>
        </p:spPr>
      </p:pic>
      <p:sp>
        <p:nvSpPr>
          <p:cNvPr id="3" name="Rectangle 3"/>
          <p:cNvSpPr>
            <a:spLocks noChangeArrowheads="1"/>
          </p:cNvSpPr>
          <p:nvPr/>
        </p:nvSpPr>
        <p:spPr bwMode="auto">
          <a:xfrm>
            <a:off x="0" y="609600"/>
            <a:ext cx="9144000" cy="5105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0" fontAlgn="base" hangingPunct="0">
              <a:spcBef>
                <a:spcPct val="0"/>
              </a:spcBef>
              <a:spcAft>
                <a:spcPct val="0"/>
              </a:spcAft>
              <a:buClrTx/>
              <a:buNone/>
              <a:defRPr/>
            </a:pPr>
            <a:r>
              <a:rPr lang="en-US" altLang="en-US" sz="7200" b="1" kern="0" dirty="0" smtClean="0">
                <a:solidFill>
                  <a:schemeClr val="tx2">
                    <a:lumMod val="60000"/>
                    <a:lumOff val="40000"/>
                  </a:schemeClr>
                </a:solidFill>
              </a:rPr>
              <a:t>CÔ </a:t>
            </a:r>
            <a:r>
              <a:rPr kumimoji="0" lang="en-US" altLang="en-US" sz="7200" b="1" i="0" u="none" strike="noStrike" kern="0" cap="none" spc="0" normalizeH="0" baseline="0" noProof="0" dirty="0" smtClean="0">
                <a:ln>
                  <a:noFill/>
                </a:ln>
                <a:solidFill>
                  <a:schemeClr val="tx2">
                    <a:lumMod val="60000"/>
                    <a:lumOff val="40000"/>
                  </a:schemeClr>
                </a:solidFill>
                <a:effectLst/>
                <a:uLnTx/>
                <a:uFillTx/>
                <a:latin typeface="Times New Roman" panose="02020603050405020304" pitchFamily="18" charset="0"/>
              </a:rPr>
              <a:t>CHÀO </a:t>
            </a:r>
            <a:r>
              <a:rPr kumimoji="0" lang="en-US" altLang="en-US" sz="7200" b="1" i="0" u="none" strike="noStrike" kern="0" cap="none" spc="0" normalizeH="0" baseline="0" noProof="0" dirty="0" smtClean="0">
                <a:ln>
                  <a:noFill/>
                </a:ln>
                <a:solidFill>
                  <a:srgbClr val="00B0F0"/>
                </a:solidFill>
                <a:effectLst/>
                <a:uLnTx/>
                <a:uFillTx/>
                <a:latin typeface="Times New Roman" panose="02020603050405020304" pitchFamily="18" charset="0"/>
              </a:rPr>
              <a:t>CÁC EM</a:t>
            </a:r>
            <a:endParaRPr kumimoji="0" lang="en-US" altLang="en-US" sz="7200" b="0" i="0" u="none" strike="noStrike" kern="0" cap="none" spc="0" normalizeH="0" baseline="0" noProof="0" dirty="0" smtClean="0">
              <a:ln>
                <a:noFill/>
              </a:ln>
              <a:solidFill>
                <a:srgbClr val="00B0F0"/>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6600" b="1" i="0" u="none" strike="noStrike" kern="0" cap="none" spc="0" normalizeH="0" baseline="0" noProof="0" dirty="0" smtClean="0">
                <a:ln>
                  <a:noFill/>
                </a:ln>
                <a:effectLst/>
                <a:uLnTx/>
                <a:uFillTx/>
              </a:rPr>
              <a:t>MÔN</a:t>
            </a:r>
            <a:r>
              <a:rPr kumimoji="0" lang="en-US" altLang="en-US" sz="6600" b="1" i="0" u="none" strike="noStrike" kern="0" cap="none" spc="0" normalizeH="0" baseline="0" noProof="0" dirty="0" smtClean="0">
                <a:ln>
                  <a:noFill/>
                </a:ln>
                <a:effectLst/>
                <a:uLnTx/>
                <a:uFillTx/>
              </a:rPr>
              <a:t>: </a:t>
            </a:r>
            <a:r>
              <a:rPr kumimoji="0" lang="vi-VN" altLang="en-US" sz="6600" b="1" i="0" u="none" strike="noStrike" kern="0" cap="none" spc="0" normalizeH="0" baseline="0" noProof="0" dirty="0" smtClean="0">
                <a:ln>
                  <a:noFill/>
                </a:ln>
                <a:effectLst/>
                <a:uLnTx/>
                <a:uFillTx/>
              </a:rPr>
              <a:t>VẬT</a:t>
            </a:r>
            <a:r>
              <a:rPr kumimoji="0" lang="vi-VN" altLang="en-US" sz="6600" b="1" i="0" u="none" strike="noStrike" kern="0" cap="none" spc="0" normalizeH="0" noProof="0" dirty="0" smtClean="0">
                <a:ln>
                  <a:noFill/>
                </a:ln>
                <a:effectLst/>
                <a:uLnTx/>
                <a:uFillTx/>
              </a:rPr>
              <a:t> LÍ </a:t>
            </a:r>
            <a:r>
              <a:rPr lang="vi-VN" altLang="en-US" sz="6600" b="1" kern="0" dirty="0" smtClean="0"/>
              <a:t>7</a:t>
            </a:r>
            <a:r>
              <a:rPr kumimoji="0" lang="en-US" altLang="en-US" sz="6600" b="1" i="0" u="none" strike="noStrike" kern="0" cap="none" spc="0" normalizeH="0" baseline="0" noProof="0" dirty="0" smtClean="0">
                <a:ln>
                  <a:noFill/>
                </a:ln>
                <a:effectLst/>
                <a:uLnTx/>
                <a:uFillTx/>
              </a:rPr>
              <a:t> </a:t>
            </a:r>
          </a:p>
        </p:txBody>
      </p:sp>
      <p:sp>
        <p:nvSpPr>
          <p:cNvPr id="4" name="AutoShape 31"/>
          <p:cNvSpPr>
            <a:spLocks noChangeArrowheads="1"/>
          </p:cNvSpPr>
          <p:nvPr/>
        </p:nvSpPr>
        <p:spPr bwMode="auto">
          <a:xfrm>
            <a:off x="228600" y="228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5" name="AutoShape 31"/>
          <p:cNvSpPr>
            <a:spLocks noChangeArrowheads="1"/>
          </p:cNvSpPr>
          <p:nvPr/>
        </p:nvSpPr>
        <p:spPr bwMode="auto">
          <a:xfrm>
            <a:off x="7772400" y="5562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6" name="AutoShape 31"/>
          <p:cNvSpPr>
            <a:spLocks noChangeArrowheads="1"/>
          </p:cNvSpPr>
          <p:nvPr/>
        </p:nvSpPr>
        <p:spPr bwMode="auto">
          <a:xfrm>
            <a:off x="3048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31"/>
          <p:cNvSpPr>
            <a:spLocks noChangeArrowheads="1"/>
          </p:cNvSpPr>
          <p:nvPr/>
        </p:nvSpPr>
        <p:spPr bwMode="auto">
          <a:xfrm>
            <a:off x="7696200" y="1981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31"/>
          <p:cNvSpPr>
            <a:spLocks noChangeArrowheads="1"/>
          </p:cNvSpPr>
          <p:nvPr/>
        </p:nvSpPr>
        <p:spPr bwMode="auto">
          <a:xfrm>
            <a:off x="5105400" y="228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39"/>
          <p:cNvSpPr>
            <a:spLocks noChangeArrowheads="1"/>
          </p:cNvSpPr>
          <p:nvPr/>
        </p:nvSpPr>
        <p:spPr bwMode="auto">
          <a:xfrm>
            <a:off x="1219200" y="1981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1" name="AutoShape 39"/>
          <p:cNvSpPr>
            <a:spLocks noChangeArrowheads="1"/>
          </p:cNvSpPr>
          <p:nvPr/>
        </p:nvSpPr>
        <p:spPr bwMode="auto">
          <a:xfrm>
            <a:off x="2514600" y="3886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2" name="AutoShape 39"/>
          <p:cNvSpPr>
            <a:spLocks noChangeArrowheads="1"/>
          </p:cNvSpPr>
          <p:nvPr/>
        </p:nvSpPr>
        <p:spPr bwMode="auto">
          <a:xfrm>
            <a:off x="3200400" y="1524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3" name="AutoShape 39"/>
          <p:cNvSpPr>
            <a:spLocks noChangeArrowheads="1"/>
          </p:cNvSpPr>
          <p:nvPr/>
        </p:nvSpPr>
        <p:spPr bwMode="auto">
          <a:xfrm>
            <a:off x="5715000" y="6019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4" name="AutoShape 39"/>
          <p:cNvSpPr>
            <a:spLocks noChangeArrowheads="1"/>
          </p:cNvSpPr>
          <p:nvPr/>
        </p:nvSpPr>
        <p:spPr bwMode="auto">
          <a:xfrm>
            <a:off x="457200" y="5638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5" name="AutoShape 39"/>
          <p:cNvSpPr>
            <a:spLocks noChangeArrowheads="1"/>
          </p:cNvSpPr>
          <p:nvPr/>
        </p:nvSpPr>
        <p:spPr bwMode="auto">
          <a:xfrm>
            <a:off x="7924800" y="4038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6" name="AutoShape 39"/>
          <p:cNvSpPr>
            <a:spLocks noChangeArrowheads="1"/>
          </p:cNvSpPr>
          <p:nvPr/>
        </p:nvSpPr>
        <p:spPr bwMode="auto">
          <a:xfrm>
            <a:off x="6858000" y="1981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17" name="AutoShape 39"/>
          <p:cNvSpPr>
            <a:spLocks noChangeArrowheads="1"/>
          </p:cNvSpPr>
          <p:nvPr/>
        </p:nvSpPr>
        <p:spPr bwMode="auto">
          <a:xfrm>
            <a:off x="3962400" y="2590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p:val>
                                            <p:fltVal val="0.5"/>
                                          </p:val>
                                        </p:tav>
                                        <p:tav tm="100000">
                                          <p:val>
                                            <p:strVal val="#ppt_x"/>
                                          </p:val>
                                        </p:tav>
                                      </p:tavLst>
                                    </p:anim>
                                    <p:anim calcmode="lin" valueType="num">
                                      <p:cBhvr>
                                        <p:cTn id="16" dur="10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p:val>
                                            <p:fltVal val="0.5"/>
                                          </p:val>
                                        </p:tav>
                                        <p:tav tm="100000">
                                          <p:val>
                                            <p:strVal val="#ppt_x"/>
                                          </p:val>
                                        </p:tav>
                                      </p:tavLst>
                                    </p:anim>
                                    <p:anim calcmode="lin" valueType="num">
                                      <p:cBhvr>
                                        <p:cTn id="22" dur="1000" fill="hold"/>
                                        <p:tgtEl>
                                          <p:spTgt spid="6"/>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p:val>
                                            <p:fltVal val="0.5"/>
                                          </p:val>
                                        </p:tav>
                                        <p:tav tm="100000">
                                          <p:val>
                                            <p:strVal val="#ppt_x"/>
                                          </p:val>
                                        </p:tav>
                                      </p:tavLst>
                                    </p:anim>
                                    <p:anim calcmode="lin" valueType="num">
                                      <p:cBhvr>
                                        <p:cTn id="34" dur="1000" fill="hold"/>
                                        <p:tgtEl>
                                          <p:spTgt spid="8"/>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p:val>
                                            <p:fltVal val="0.5"/>
                                          </p:val>
                                        </p:tav>
                                        <p:tav tm="100000">
                                          <p:val>
                                            <p:strVal val="#ppt_x"/>
                                          </p:val>
                                        </p:tav>
                                      </p:tavLst>
                                    </p:anim>
                                    <p:anim calcmode="lin" valueType="num">
                                      <p:cBhvr>
                                        <p:cTn id="40" dur="1000" fill="hold"/>
                                        <p:tgtEl>
                                          <p:spTgt spid="9"/>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p:val>
                                            <p:fltVal val="0.5"/>
                                          </p:val>
                                        </p:tav>
                                        <p:tav tm="100000">
                                          <p:val>
                                            <p:strVal val="#ppt_x"/>
                                          </p:val>
                                        </p:tav>
                                      </p:tavLst>
                                    </p:anim>
                                    <p:anim calcmode="lin" valueType="num">
                                      <p:cBhvr>
                                        <p:cTn id="46" dur="1000" fill="hold"/>
                                        <p:tgtEl>
                                          <p:spTgt spid="10"/>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ppt_x</p:attrName>
                                        </p:attrNameLst>
                                      </p:cBhvr>
                                      <p:tavLst>
                                        <p:tav tm="0">
                                          <p:val>
                                            <p:fltVal val="0.5"/>
                                          </p:val>
                                        </p:tav>
                                        <p:tav tm="100000">
                                          <p:val>
                                            <p:strVal val="#ppt_x"/>
                                          </p:val>
                                        </p:tav>
                                      </p:tavLst>
                                    </p:anim>
                                    <p:anim calcmode="lin" valueType="num">
                                      <p:cBhvr>
                                        <p:cTn id="52" dur="1000" fill="hold"/>
                                        <p:tgtEl>
                                          <p:spTgt spid="11"/>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ppt_x</p:attrName>
                                        </p:attrNameLst>
                                      </p:cBhvr>
                                      <p:tavLst>
                                        <p:tav tm="0">
                                          <p:val>
                                            <p:fltVal val="0.5"/>
                                          </p:val>
                                        </p:tav>
                                        <p:tav tm="100000">
                                          <p:val>
                                            <p:strVal val="#ppt_x"/>
                                          </p:val>
                                        </p:tav>
                                      </p:tavLst>
                                    </p:anim>
                                    <p:anim calcmode="lin" valueType="num">
                                      <p:cBhvr>
                                        <p:cTn id="58" dur="1000" fill="hold"/>
                                        <p:tgtEl>
                                          <p:spTgt spid="12"/>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ppt_x</p:attrName>
                                        </p:attrNameLst>
                                      </p:cBhvr>
                                      <p:tavLst>
                                        <p:tav tm="0">
                                          <p:val>
                                            <p:fltVal val="0.5"/>
                                          </p:val>
                                        </p:tav>
                                        <p:tav tm="100000">
                                          <p:val>
                                            <p:strVal val="#ppt_x"/>
                                          </p:val>
                                        </p:tav>
                                      </p:tavLst>
                                    </p:anim>
                                    <p:anim calcmode="lin" valueType="num">
                                      <p:cBhvr>
                                        <p:cTn id="64" dur="1000" fill="hold"/>
                                        <p:tgtEl>
                                          <p:spTgt spid="13"/>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ppt_x</p:attrName>
                                        </p:attrNameLst>
                                      </p:cBhvr>
                                      <p:tavLst>
                                        <p:tav tm="0">
                                          <p:val>
                                            <p:fltVal val="0.5"/>
                                          </p:val>
                                        </p:tav>
                                        <p:tav tm="100000">
                                          <p:val>
                                            <p:strVal val="#ppt_x"/>
                                          </p:val>
                                        </p:tav>
                                      </p:tavLst>
                                    </p:anim>
                                    <p:anim calcmode="lin" valueType="num">
                                      <p:cBhvr>
                                        <p:cTn id="70" dur="1000" fill="hold"/>
                                        <p:tgtEl>
                                          <p:spTgt spid="14"/>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ppt_x</p:attrName>
                                        </p:attrNameLst>
                                      </p:cBhvr>
                                      <p:tavLst>
                                        <p:tav tm="0">
                                          <p:val>
                                            <p:fltVal val="0.5"/>
                                          </p:val>
                                        </p:tav>
                                        <p:tav tm="100000">
                                          <p:val>
                                            <p:strVal val="#ppt_x"/>
                                          </p:val>
                                        </p:tav>
                                      </p:tavLst>
                                    </p:anim>
                                    <p:anim calcmode="lin" valueType="num">
                                      <p:cBhvr>
                                        <p:cTn id="76" dur="1000" fill="hold"/>
                                        <p:tgtEl>
                                          <p:spTgt spid="15"/>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ppt_x</p:attrName>
                                        </p:attrNameLst>
                                      </p:cBhvr>
                                      <p:tavLst>
                                        <p:tav tm="0">
                                          <p:val>
                                            <p:fltVal val="0.5"/>
                                          </p:val>
                                        </p:tav>
                                        <p:tav tm="100000">
                                          <p:val>
                                            <p:strVal val="#ppt_x"/>
                                          </p:val>
                                        </p:tav>
                                      </p:tavLst>
                                    </p:anim>
                                    <p:anim calcmode="lin" valueType="num">
                                      <p:cBhvr>
                                        <p:cTn id="82" dur="1000" fill="hold"/>
                                        <p:tgtEl>
                                          <p:spTgt spid="16"/>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ppt_x</p:attrName>
                                        </p:attrNameLst>
                                      </p:cBhvr>
                                      <p:tavLst>
                                        <p:tav tm="0">
                                          <p:val>
                                            <p:fltVal val="0.5"/>
                                          </p:val>
                                        </p:tav>
                                        <p:tav tm="100000">
                                          <p:val>
                                            <p:strVal val="#ppt_x"/>
                                          </p:val>
                                        </p:tav>
                                      </p:tavLst>
                                    </p:anim>
                                    <p:anim calcmode="lin" valueType="num">
                                      <p:cBhvr>
                                        <p:cTn id="88" dur="10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228600" y="533400"/>
            <a:ext cx="4191000" cy="5638800"/>
          </a:xfrm>
        </p:spPr>
        <p:txBody>
          <a:bodyPr>
            <a:normAutofit/>
          </a:bodyPr>
          <a:lstStyle/>
          <a:p>
            <a:pPr marL="571500" indent="-571500">
              <a:buNone/>
            </a:pPr>
            <a:r>
              <a:rPr lang="vi-VN" sz="2800" b="1" dirty="0" smtClean="0">
                <a:solidFill>
                  <a:srgbClr val="009242"/>
                </a:solidFill>
                <a:latin typeface="+mj-lt"/>
              </a:rPr>
              <a:t>II.Ampe kế</a:t>
            </a:r>
          </a:p>
          <a:p>
            <a:pPr>
              <a:buNone/>
            </a:pPr>
            <a:r>
              <a:rPr lang="en-US" sz="2800" b="1" dirty="0" err="1" smtClean="0">
                <a:solidFill>
                  <a:srgbClr val="FF0066"/>
                </a:solidFill>
                <a:latin typeface="Times New Roman" pitchFamily="18" charset="0"/>
                <a:cs typeface="Times New Roman" pitchFamily="18" charset="0"/>
              </a:rPr>
              <a:t>Ampe</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kế</a:t>
            </a:r>
            <a:r>
              <a:rPr lang="en-US" sz="2800" dirty="0" smtClean="0">
                <a:solidFill>
                  <a:srgbClr val="009242"/>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dùng</a:t>
            </a:r>
            <a:endParaRPr lang="vi-VN" sz="2800" dirty="0" smtClean="0">
              <a:solidFill>
                <a:srgbClr val="002060"/>
              </a:solidFill>
              <a:latin typeface="Times New Roman" pitchFamily="18" charset="0"/>
              <a:cs typeface="Times New Roman" pitchFamily="18" charset="0"/>
            </a:endParaRPr>
          </a:p>
          <a:p>
            <a:pPr>
              <a:buNone/>
            </a:pP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điện</a:t>
            </a:r>
            <a:r>
              <a:rPr lang="en-US" sz="2800" dirty="0" smtClean="0">
                <a:solidFill>
                  <a:srgbClr val="002060"/>
                </a:solidFill>
                <a:latin typeface="Times New Roman" pitchFamily="18" charset="0"/>
                <a:cs typeface="Times New Roman" pitchFamily="18" charset="0"/>
              </a:rPr>
              <a:t>.</a:t>
            </a:r>
          </a:p>
          <a:p>
            <a:pPr marL="0" indent="0">
              <a:buNone/>
            </a:pPr>
            <a:r>
              <a:rPr lang="en-US" sz="2800" b="1" i="1" dirty="0" err="1" smtClean="0">
                <a:solidFill>
                  <a:srgbClr val="002060"/>
                </a:solidFill>
                <a:latin typeface="Times New Roman" pitchFamily="18" charset="0"/>
                <a:cs typeface="Times New Roman" pitchFamily="18" charset="0"/>
              </a:rPr>
              <a:t>Tìm</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hiểu</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ampe</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kế</a:t>
            </a:r>
            <a:endParaRPr lang="en-US" sz="2800" b="1" i="1" dirty="0" smtClean="0">
              <a:solidFill>
                <a:srgbClr val="002060"/>
              </a:solidFill>
              <a:latin typeface="Times New Roman" pitchFamily="18" charset="0"/>
              <a:cs typeface="Times New Roman" pitchFamily="18" charset="0"/>
            </a:endParaRPr>
          </a:p>
          <a:p>
            <a:pPr marL="0" indent="0" algn="just">
              <a:buNone/>
            </a:pPr>
            <a:endParaRPr lang="en-US" sz="2400" i="1" dirty="0" smtClean="0">
              <a:solidFill>
                <a:srgbClr val="002060"/>
              </a:solidFill>
              <a:latin typeface="Times New Roman" pitchFamily="18" charset="0"/>
              <a:cs typeface="Times New Roman" pitchFamily="18" charset="0"/>
            </a:endParaRPr>
          </a:p>
        </p:txBody>
      </p:sp>
      <p:pic>
        <p:nvPicPr>
          <p:cNvPr id="10"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76961"/>
            <a:ext cx="3810000" cy="3404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142" y="990600"/>
            <a:ext cx="3333652" cy="2286000"/>
          </a:xfrm>
          <a:prstGeom prst="rect">
            <a:avLst/>
          </a:prstGeom>
        </p:spPr>
      </p:pic>
      <p:sp>
        <p:nvSpPr>
          <p:cNvPr id="12" name="Rectangular Callout 11"/>
          <p:cNvSpPr/>
          <p:nvPr/>
        </p:nvSpPr>
        <p:spPr>
          <a:xfrm>
            <a:off x="838200" y="3314700"/>
            <a:ext cx="3124200" cy="1790700"/>
          </a:xfrm>
          <a:prstGeom prst="wedgeRectCallout">
            <a:avLst>
              <a:gd name="adj1" fmla="val 84710"/>
              <a:gd name="adj2" fmla="val 1378"/>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i="1" dirty="0" err="1">
                <a:latin typeface="Times New Roman" panose="02020603050405020304" pitchFamily="18" charset="0"/>
                <a:cs typeface="Times New Roman" panose="02020603050405020304" pitchFamily="18" charset="0"/>
              </a:rPr>
              <a:t>Trên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ampe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barn(inVertical)">
                                      <p:cBhvr>
                                        <p:cTn id="24" dur="500"/>
                                        <p:tgtEl>
                                          <p:spTgt spid="8">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41"/>
          <p:cNvGraphicFramePr>
            <a:graphicFrameLocks noGrp="1"/>
          </p:cNvGraphicFramePr>
          <p:nvPr>
            <p:extLst>
              <p:ext uri="{D42A27DB-BD31-4B8C-83A1-F6EECF244321}">
                <p14:modId xmlns:p14="http://schemas.microsoft.com/office/powerpoint/2010/main" val="2589839468"/>
              </p:ext>
            </p:extLst>
          </p:nvPr>
        </p:nvGraphicFramePr>
        <p:xfrm>
          <a:off x="228600" y="4038600"/>
          <a:ext cx="5334000" cy="2133600"/>
        </p:xfrm>
        <a:graphic>
          <a:graphicData uri="http://schemas.openxmlformats.org/drawingml/2006/table">
            <a:tbl>
              <a:tblPr/>
              <a:tblGrid>
                <a:gridCol w="22098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smtClean="0">
                          <a:ln>
                            <a:noFill/>
                          </a:ln>
                          <a:solidFill>
                            <a:srgbClr val="FFFF00"/>
                          </a:solidFill>
                          <a:effectLst/>
                          <a:latin typeface="Times New Roman" pitchFamily="18" charset="0"/>
                          <a:cs typeface="Times New Roman" pitchFamily="18" charset="0"/>
                        </a:rPr>
                        <a:t>Ampe kế</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smtClean="0">
                          <a:ln>
                            <a:noFill/>
                          </a:ln>
                          <a:solidFill>
                            <a:srgbClr val="FFFF00"/>
                          </a:solidFill>
                          <a:effectLst/>
                          <a:latin typeface="Times New Roman" pitchFamily="18" charset="0"/>
                          <a:cs typeface="Times New Roman" pitchFamily="18" charset="0"/>
                        </a:rPr>
                        <a:t>GHĐ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smtClean="0">
                          <a:ln>
                            <a:noFill/>
                          </a:ln>
                          <a:solidFill>
                            <a:srgbClr val="FFFF00"/>
                          </a:solidFill>
                          <a:effectLst/>
                          <a:latin typeface="Times New Roman" pitchFamily="18" charset="0"/>
                          <a:cs typeface="Times New Roman" pitchFamily="18" charset="0"/>
                        </a:rPr>
                        <a:t>ĐCNN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800000"/>
                          </a:solidFill>
                          <a:effectLst/>
                          <a:latin typeface="Times New Roman" pitchFamily="18" charset="0"/>
                          <a:cs typeface="Times New Roman" pitchFamily="18" charset="0"/>
                        </a:rPr>
                        <a:t>Hình 24.2a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800000"/>
                          </a:solidFill>
                          <a:effectLst/>
                          <a:latin typeface="Times New Roman" pitchFamily="18" charset="0"/>
                          <a:cs typeface="Times New Roman" pitchFamily="18" charset="0"/>
                        </a:rPr>
                        <a:t>Hình 24.2b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1"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4" name="Straight Connector 3"/>
          <p:cNvCxnSpPr/>
          <p:nvPr/>
        </p:nvCxnSpPr>
        <p:spPr>
          <a:xfrm>
            <a:off x="0" y="0"/>
            <a:ext cx="914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912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152400" y="0"/>
            <a:ext cx="5486400" cy="5867400"/>
          </a:xfrm>
        </p:spPr>
        <p:txBody>
          <a:bodyPr>
            <a:normAutofit/>
          </a:bodyPr>
          <a:lstStyle/>
          <a:p>
            <a:pPr marL="571500" indent="-571500" algn="just">
              <a:buNone/>
            </a:pPr>
            <a:r>
              <a:rPr lang="vi-VN" sz="3600" b="1" dirty="0" smtClean="0">
                <a:solidFill>
                  <a:srgbClr val="009242"/>
                </a:solidFill>
                <a:latin typeface="+mj-lt"/>
              </a:rPr>
              <a:t>II.Ampe kế</a:t>
            </a:r>
          </a:p>
          <a:p>
            <a:pPr algn="just">
              <a:buFontTx/>
              <a:buChar char="-"/>
            </a:pPr>
            <a:r>
              <a:rPr lang="en-US" b="1" dirty="0" err="1" smtClean="0">
                <a:solidFill>
                  <a:srgbClr val="FF0066"/>
                </a:solidFill>
                <a:latin typeface="Times New Roman" pitchFamily="18" charset="0"/>
                <a:cs typeface="Times New Roman" pitchFamily="18" charset="0"/>
              </a:rPr>
              <a:t>Ampe</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kế</a:t>
            </a:r>
            <a:r>
              <a:rPr lang="en-US" dirty="0" smtClean="0">
                <a:solidFill>
                  <a:srgbClr val="009242"/>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là</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dụng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cụ</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dùng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để</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đo</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cường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độ</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dòng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điện</a:t>
            </a:r>
            <a:r>
              <a:rPr lang="en-US" b="1" dirty="0" smtClean="0">
                <a:solidFill>
                  <a:srgbClr val="002060"/>
                </a:solidFill>
                <a:latin typeface="Times New Roman" pitchFamily="18" charset="0"/>
                <a:cs typeface="Times New Roman" pitchFamily="18" charset="0"/>
              </a:rPr>
              <a:t>.</a:t>
            </a:r>
          </a:p>
          <a:p>
            <a:pPr marL="0" indent="0" algn="just">
              <a:buNone/>
            </a:pPr>
            <a:r>
              <a:rPr lang="en-US" sz="3600" b="1" i="1" dirty="0" err="1" smtClean="0">
                <a:solidFill>
                  <a:schemeClr val="tx2">
                    <a:lumMod val="60000"/>
                    <a:lumOff val="40000"/>
                  </a:schemeClr>
                </a:solidFill>
                <a:latin typeface="Times New Roman" pitchFamily="18" charset="0"/>
                <a:cs typeface="Times New Roman" pitchFamily="18" charset="0"/>
              </a:rPr>
              <a:t>Tìm</a:t>
            </a:r>
            <a:r>
              <a:rPr lang="en-US" sz="3600" b="1" i="1" dirty="0" smtClean="0">
                <a:solidFill>
                  <a:schemeClr val="tx2">
                    <a:lumMod val="60000"/>
                    <a:lumOff val="40000"/>
                  </a:schemeClr>
                </a:solidFill>
                <a:latin typeface="Times New Roman" pitchFamily="18" charset="0"/>
                <a:cs typeface="Times New Roman" pitchFamily="18" charset="0"/>
              </a:rPr>
              <a:t> </a:t>
            </a:r>
            <a:r>
              <a:rPr lang="en-US" sz="3600" b="1" i="1" dirty="0" err="1" smtClean="0">
                <a:solidFill>
                  <a:schemeClr val="tx2">
                    <a:lumMod val="60000"/>
                    <a:lumOff val="40000"/>
                  </a:schemeClr>
                </a:solidFill>
                <a:latin typeface="Times New Roman" pitchFamily="18" charset="0"/>
                <a:cs typeface="Times New Roman" pitchFamily="18" charset="0"/>
              </a:rPr>
              <a:t>hiểu</a:t>
            </a:r>
            <a:r>
              <a:rPr lang="en-US" sz="3600" b="1" i="1" dirty="0" smtClean="0">
                <a:solidFill>
                  <a:schemeClr val="tx2">
                    <a:lumMod val="60000"/>
                    <a:lumOff val="40000"/>
                  </a:schemeClr>
                </a:solidFill>
                <a:latin typeface="Times New Roman" pitchFamily="18" charset="0"/>
                <a:cs typeface="Times New Roman" pitchFamily="18" charset="0"/>
              </a:rPr>
              <a:t> </a:t>
            </a:r>
            <a:r>
              <a:rPr lang="en-US" sz="3600" b="1" i="1" dirty="0" err="1" smtClean="0">
                <a:solidFill>
                  <a:schemeClr val="tx2">
                    <a:lumMod val="60000"/>
                    <a:lumOff val="40000"/>
                  </a:schemeClr>
                </a:solidFill>
                <a:latin typeface="Times New Roman" pitchFamily="18" charset="0"/>
                <a:cs typeface="Times New Roman" pitchFamily="18" charset="0"/>
              </a:rPr>
              <a:t>ampe</a:t>
            </a:r>
            <a:r>
              <a:rPr lang="en-US" sz="3600" b="1" i="1" dirty="0" smtClean="0">
                <a:solidFill>
                  <a:schemeClr val="tx2">
                    <a:lumMod val="60000"/>
                    <a:lumOff val="40000"/>
                  </a:schemeClr>
                </a:solidFill>
                <a:latin typeface="Times New Roman" pitchFamily="18" charset="0"/>
                <a:cs typeface="Times New Roman" pitchFamily="18" charset="0"/>
              </a:rPr>
              <a:t> </a:t>
            </a:r>
            <a:r>
              <a:rPr lang="en-US" sz="3600" b="1" i="1" dirty="0" err="1" smtClean="0">
                <a:solidFill>
                  <a:schemeClr val="tx2">
                    <a:lumMod val="60000"/>
                    <a:lumOff val="40000"/>
                  </a:schemeClr>
                </a:solidFill>
                <a:latin typeface="Times New Roman" pitchFamily="18" charset="0"/>
                <a:cs typeface="Times New Roman" pitchFamily="18" charset="0"/>
              </a:rPr>
              <a:t>kế</a:t>
            </a:r>
            <a:endParaRPr lang="en-US" sz="3600" b="1" i="1" dirty="0" smtClean="0">
              <a:solidFill>
                <a:schemeClr val="tx2">
                  <a:lumMod val="60000"/>
                  <a:lumOff val="40000"/>
                </a:schemeClr>
              </a:solidFill>
              <a:latin typeface="Times New Roman" pitchFamily="18" charset="0"/>
              <a:cs typeface="Times New Roman" pitchFamily="18" charset="0"/>
            </a:endParaRPr>
          </a:p>
          <a:p>
            <a:pPr marL="0" indent="0" algn="just">
              <a:buNone/>
            </a:pPr>
            <a:endParaRPr lang="en-US" sz="2400" i="1" dirty="0" smtClean="0">
              <a:solidFill>
                <a:srgbClr val="002060"/>
              </a:solidFill>
              <a:latin typeface="Times New Roman" pitchFamily="18" charset="0"/>
              <a:cs typeface="Times New Roman" pitchFamily="18" charset="0"/>
            </a:endParaRPr>
          </a:p>
          <a:p>
            <a:pPr marL="0" indent="0" algn="just">
              <a:buNone/>
            </a:pPr>
            <a:endParaRPr lang="en-US" sz="2400" i="1" dirty="0" smtClean="0">
              <a:solidFill>
                <a:srgbClr val="002060"/>
              </a:solidFill>
              <a:latin typeface="Times New Roman" pitchFamily="18" charset="0"/>
              <a:cs typeface="Times New Roman" pitchFamily="18" charset="0"/>
            </a:endParaRPr>
          </a:p>
        </p:txBody>
      </p:sp>
      <p:grpSp>
        <p:nvGrpSpPr>
          <p:cNvPr id="2" name="Group 13"/>
          <p:cNvGrpSpPr/>
          <p:nvPr/>
        </p:nvGrpSpPr>
        <p:grpSpPr>
          <a:xfrm>
            <a:off x="6019800" y="1143000"/>
            <a:ext cx="2782888" cy="5324372"/>
            <a:chOff x="5294312" y="1228828"/>
            <a:chExt cx="2782888" cy="5324372"/>
          </a:xfrm>
        </p:grpSpPr>
        <p:pic>
          <p:nvPicPr>
            <p:cNvPr id="9"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2" y="1228828"/>
              <a:ext cx="2325688" cy="2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9"/>
            <p:cNvSpPr txBox="1">
              <a:spLocks noChangeArrowheads="1"/>
            </p:cNvSpPr>
            <p:nvPr/>
          </p:nvSpPr>
          <p:spPr bwMode="auto">
            <a:xfrm>
              <a:off x="5294312" y="1306595"/>
              <a:ext cx="609600" cy="4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a)</a:t>
              </a:r>
            </a:p>
          </p:txBody>
        </p:sp>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2" y="3857728"/>
              <a:ext cx="2286000" cy="200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9"/>
            <p:cNvSpPr txBox="1">
              <a:spLocks noChangeArrowheads="1"/>
            </p:cNvSpPr>
            <p:nvPr/>
          </p:nvSpPr>
          <p:spPr bwMode="auto">
            <a:xfrm>
              <a:off x="5327073" y="3895828"/>
              <a:ext cx="533400" cy="45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b)</a:t>
              </a:r>
            </a:p>
          </p:txBody>
        </p:sp>
        <p:sp>
          <p:nvSpPr>
            <p:cNvPr id="13" name="TextBox 12"/>
            <p:cNvSpPr txBox="1"/>
            <p:nvPr/>
          </p:nvSpPr>
          <p:spPr>
            <a:xfrm>
              <a:off x="6160978" y="6091535"/>
              <a:ext cx="1467068" cy="461665"/>
            </a:xfrm>
            <a:prstGeom prst="rect">
              <a:avLst/>
            </a:prstGeom>
            <a:noFill/>
          </p:spPr>
          <p:txBody>
            <a:bodyPr wrap="none" rtlCol="0">
              <a:spAutoFit/>
            </a:bodyPr>
            <a:lstStyle/>
            <a:p>
              <a:r>
                <a:rPr lang="en-US" sz="2400" b="1" smtClean="0">
                  <a:solidFill>
                    <a:srgbClr val="0037A4"/>
                  </a:solidFill>
                  <a:latin typeface="Times New Roman" pitchFamily="18" charset="0"/>
                  <a:cs typeface="Times New Roman" pitchFamily="18" charset="0"/>
                </a:rPr>
                <a:t>Hình 24.2</a:t>
              </a:r>
              <a:endParaRPr lang="vi-VN" sz="2400" b="1">
                <a:solidFill>
                  <a:srgbClr val="0037A4"/>
                </a:solidFill>
                <a:latin typeface="Times New Roman" pitchFamily="18" charset="0"/>
                <a:cs typeface="Times New Roman" pitchFamily="18" charset="0"/>
              </a:endParaRPr>
            </a:p>
          </p:txBody>
        </p:sp>
      </p:grpSp>
      <p:sp>
        <p:nvSpPr>
          <p:cNvPr id="16" name="Rectangle 15"/>
          <p:cNvSpPr/>
          <p:nvPr/>
        </p:nvSpPr>
        <p:spPr>
          <a:xfrm>
            <a:off x="0" y="2362200"/>
            <a:ext cx="6858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C1</a:t>
            </a:r>
            <a:endParaRPr lang="vi-VN" sz="3200" b="1" dirty="0">
              <a:latin typeface="Times New Roman" pitchFamily="18" charset="0"/>
              <a:cs typeface="Times New Roman" pitchFamily="18" charset="0"/>
            </a:endParaRPr>
          </a:p>
        </p:txBody>
      </p:sp>
      <p:sp>
        <p:nvSpPr>
          <p:cNvPr id="17" name="Text Box 35"/>
          <p:cNvSpPr txBox="1">
            <a:spLocks noChangeArrowheads="1"/>
          </p:cNvSpPr>
          <p:nvPr/>
        </p:nvSpPr>
        <p:spPr bwMode="auto">
          <a:xfrm>
            <a:off x="2546350" y="4876800"/>
            <a:ext cx="1416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solidFill>
                  <a:srgbClr val="0000FF"/>
                </a:solidFill>
                <a:latin typeface="Times New Roman" pitchFamily="18" charset="0"/>
                <a:cs typeface="Arial" charset="0"/>
              </a:rPr>
              <a:t>100mA</a:t>
            </a:r>
            <a:endParaRPr lang="en-US">
              <a:solidFill>
                <a:srgbClr val="0000FF"/>
              </a:solidFill>
              <a:latin typeface="Times New Roman" pitchFamily="18" charset="0"/>
              <a:cs typeface="Arial" charset="0"/>
            </a:endParaRPr>
          </a:p>
        </p:txBody>
      </p:sp>
      <p:sp>
        <p:nvSpPr>
          <p:cNvPr id="18" name="Text Box 36"/>
          <p:cNvSpPr txBox="1">
            <a:spLocks noChangeArrowheads="1"/>
          </p:cNvSpPr>
          <p:nvPr/>
        </p:nvSpPr>
        <p:spPr bwMode="auto">
          <a:xfrm>
            <a:off x="2835275" y="5562600"/>
            <a:ext cx="83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solidFill>
                  <a:srgbClr val="0000FF"/>
                </a:solidFill>
                <a:latin typeface="Times New Roman" pitchFamily="18" charset="0"/>
                <a:cs typeface="Arial" charset="0"/>
              </a:rPr>
              <a:t>6A</a:t>
            </a:r>
            <a:endParaRPr lang="en-US">
              <a:solidFill>
                <a:srgbClr val="0000FF"/>
              </a:solidFill>
              <a:latin typeface="Times New Roman" pitchFamily="18" charset="0"/>
              <a:cs typeface="Arial" charset="0"/>
            </a:endParaRPr>
          </a:p>
        </p:txBody>
      </p:sp>
      <p:sp>
        <p:nvSpPr>
          <p:cNvPr id="19" name="Text Box 37"/>
          <p:cNvSpPr txBox="1">
            <a:spLocks noChangeArrowheads="1"/>
          </p:cNvSpPr>
          <p:nvPr/>
        </p:nvSpPr>
        <p:spPr bwMode="auto">
          <a:xfrm>
            <a:off x="4114800" y="4876800"/>
            <a:ext cx="133883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latin typeface="Times New Roman" pitchFamily="18" charset="0"/>
                <a:cs typeface="Arial" charset="0"/>
              </a:rPr>
              <a:t>10mA</a:t>
            </a:r>
            <a:endParaRPr lang="en-US">
              <a:latin typeface="Times New Roman" pitchFamily="18" charset="0"/>
              <a:cs typeface="Arial" charset="0"/>
            </a:endParaRPr>
          </a:p>
        </p:txBody>
      </p:sp>
      <p:sp>
        <p:nvSpPr>
          <p:cNvPr id="20" name="Text Box 38"/>
          <p:cNvSpPr txBox="1">
            <a:spLocks noChangeArrowheads="1"/>
          </p:cNvSpPr>
          <p:nvPr/>
        </p:nvSpPr>
        <p:spPr bwMode="auto">
          <a:xfrm>
            <a:off x="4191000" y="5562600"/>
            <a:ext cx="121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mtClean="0">
                <a:latin typeface="Times New Roman" pitchFamily="18" charset="0"/>
                <a:cs typeface="Arial" charset="0"/>
              </a:rPr>
              <a:t>0,5A</a:t>
            </a:r>
            <a:endParaRPr lang="en-US">
              <a:latin typeface="Times New Roman" pitchFamily="18" charset="0"/>
              <a:cs typeface="Arial" charset="0"/>
            </a:endParaRPr>
          </a:p>
        </p:txBody>
      </p:sp>
      <p:sp>
        <p:nvSpPr>
          <p:cNvPr id="22" name="Text Box 34"/>
          <p:cNvSpPr txBox="1">
            <a:spLocks noChangeArrowheads="1"/>
          </p:cNvSpPr>
          <p:nvPr/>
        </p:nvSpPr>
        <p:spPr bwMode="auto">
          <a:xfrm>
            <a:off x="2514600" y="6248400"/>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2800" b="1">
                <a:solidFill>
                  <a:srgbClr val="FF0000"/>
                </a:solidFill>
                <a:latin typeface="Times New Roman" pitchFamily="18" charset="0"/>
                <a:cs typeface="Arial" charset="0"/>
              </a:rPr>
              <a:t>Bảng 1</a:t>
            </a:r>
          </a:p>
        </p:txBody>
      </p:sp>
      <p:sp>
        <p:nvSpPr>
          <p:cNvPr id="23" name="Text Box 40"/>
          <p:cNvSpPr txBox="1">
            <a:spLocks noChangeArrowheads="1"/>
          </p:cNvSpPr>
          <p:nvPr/>
        </p:nvSpPr>
        <p:spPr bwMode="auto">
          <a:xfrm>
            <a:off x="838200" y="2209800"/>
            <a:ext cx="4800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err="1">
                <a:solidFill>
                  <a:srgbClr val="002060"/>
                </a:solidFill>
                <a:latin typeface="Times New Roman" pitchFamily="18" charset="0"/>
                <a:cs typeface="Times New Roman" pitchFamily="18" charset="0"/>
              </a:rPr>
              <a:t>Hãy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ghi</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GHĐ </a:t>
            </a:r>
            <a:r>
              <a:rPr lang="en-US" sz="3600" dirty="0" err="1" smtClean="0">
                <a:solidFill>
                  <a:srgbClr val="002060"/>
                </a:solidFill>
                <a:latin typeface="Times New Roman" pitchFamily="18" charset="0"/>
                <a:cs typeface="Times New Roman" pitchFamily="18" charset="0"/>
              </a:rPr>
              <a:t>và</a:t>
            </a:r>
            <a:r>
              <a:rPr lang="en-US" sz="3600" dirty="0" smtClean="0">
                <a:solidFill>
                  <a:srgbClr val="002060"/>
                </a:solidFill>
                <a:latin typeface="Times New Roman" pitchFamily="18" charset="0"/>
                <a:cs typeface="Times New Roman" pitchFamily="18" charset="0"/>
              </a:rPr>
              <a:t> ĐCNN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ampe</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kế</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hình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bên</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bảng</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1.</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137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762000" y="1524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800" b="1" dirty="0" smtClean="0">
                <a:solidFill>
                  <a:srgbClr val="002060"/>
                </a:solidFill>
                <a:latin typeface="Times New Roman" pitchFamily="18" charset="0"/>
                <a:cs typeface="Arial" charset="0"/>
              </a:rPr>
              <a:t>b</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Hãy</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cho</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biết</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ampe</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kê</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nào</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trong</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hình</a:t>
            </a:r>
            <a:r>
              <a:rPr lang="en-US" sz="2800" b="1" dirty="0">
                <a:solidFill>
                  <a:srgbClr val="002060"/>
                </a:solidFill>
                <a:latin typeface="Times New Roman" pitchFamily="18" charset="0"/>
                <a:cs typeface="Arial" charset="0"/>
              </a:rPr>
              <a:t> 24.2 </a:t>
            </a:r>
            <a:r>
              <a:rPr lang="en-US" sz="2800" b="1" dirty="0" err="1">
                <a:solidFill>
                  <a:srgbClr val="002060"/>
                </a:solidFill>
                <a:latin typeface="Times New Roman" pitchFamily="18" charset="0"/>
                <a:cs typeface="Arial" charset="0"/>
              </a:rPr>
              <a:t>dùng</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kim</a:t>
            </a:r>
            <a:r>
              <a:rPr lang="en-US" sz="2800" b="1" dirty="0">
                <a:solidFill>
                  <a:srgbClr val="002060"/>
                </a:solidFill>
                <a:latin typeface="Times New Roman" pitchFamily="18" charset="0"/>
                <a:cs typeface="Arial" charset="0"/>
              </a:rPr>
              <a:t> chỉ </a:t>
            </a:r>
            <a:r>
              <a:rPr lang="en-US" sz="2800" b="1" dirty="0" err="1">
                <a:solidFill>
                  <a:srgbClr val="002060"/>
                </a:solidFill>
                <a:latin typeface="Times New Roman" pitchFamily="18" charset="0"/>
                <a:cs typeface="Arial" charset="0"/>
              </a:rPr>
              <a:t>thi</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và</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ampe</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kê</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nào</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hiện</a:t>
            </a:r>
            <a:r>
              <a:rPr lang="en-US" sz="2800" b="1" dirty="0">
                <a:solidFill>
                  <a:srgbClr val="002060"/>
                </a:solidFill>
                <a:latin typeface="Times New Roman" pitchFamily="18" charset="0"/>
                <a:cs typeface="Arial" charset="0"/>
              </a:rPr>
              <a:t> </a:t>
            </a:r>
            <a:r>
              <a:rPr lang="en-US" sz="2800" b="1" dirty="0" err="1">
                <a:solidFill>
                  <a:srgbClr val="002060"/>
                </a:solidFill>
                <a:latin typeface="Times New Roman" pitchFamily="18" charset="0"/>
                <a:cs typeface="Arial" charset="0"/>
              </a:rPr>
              <a:t>sô</a:t>
            </a:r>
            <a:r>
              <a:rPr lang="en-US" sz="2800" b="1" dirty="0">
                <a:solidFill>
                  <a:srgbClr val="002060"/>
                </a:solidFill>
                <a:latin typeface="Times New Roman" pitchFamily="18" charset="0"/>
                <a:cs typeface="Arial" charset="0"/>
              </a:rPr>
              <a:t>́.</a:t>
            </a:r>
          </a:p>
        </p:txBody>
      </p:sp>
      <p:sp>
        <p:nvSpPr>
          <p:cNvPr id="13315" name="Text Box 30"/>
          <p:cNvSpPr txBox="1">
            <a:spLocks noChangeArrowheads="1"/>
          </p:cNvSpPr>
          <p:nvPr/>
        </p:nvSpPr>
        <p:spPr bwMode="auto">
          <a:xfrm>
            <a:off x="152400" y="548163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200" b="1" dirty="0" err="1">
                <a:solidFill>
                  <a:srgbClr val="FF0000"/>
                </a:solidFill>
                <a:latin typeface="Times New Roman" pitchFamily="18" charset="0"/>
                <a:cs typeface="Arial" charset="0"/>
              </a:rPr>
              <a:t>Ampe</a:t>
            </a:r>
            <a:r>
              <a:rPr lang="en-US" sz="3200" b="1" dirty="0">
                <a:solidFill>
                  <a:srgbClr val="FF0000"/>
                </a:solidFill>
                <a:latin typeface="Times New Roman" pitchFamily="18" charset="0"/>
                <a:cs typeface="Arial" charset="0"/>
              </a:rPr>
              <a:t> </a:t>
            </a:r>
            <a:r>
              <a:rPr lang="en-US" sz="3200" b="1" dirty="0" err="1">
                <a:solidFill>
                  <a:srgbClr val="FF0000"/>
                </a:solidFill>
                <a:latin typeface="Times New Roman" pitchFamily="18" charset="0"/>
                <a:cs typeface="Arial" charset="0"/>
              </a:rPr>
              <a:t>kê</a:t>
            </a:r>
            <a:r>
              <a:rPr lang="en-US" sz="3200" b="1" dirty="0">
                <a:solidFill>
                  <a:srgbClr val="FF0000"/>
                </a:solidFill>
                <a:latin typeface="Times New Roman" pitchFamily="18" charset="0"/>
                <a:cs typeface="Arial" charset="0"/>
              </a:rPr>
              <a:t>́ </a:t>
            </a:r>
            <a:r>
              <a:rPr lang="en-US" sz="3200" b="1" dirty="0" err="1">
                <a:solidFill>
                  <a:srgbClr val="FF0000"/>
                </a:solidFill>
                <a:latin typeface="Times New Roman" pitchFamily="18" charset="0"/>
                <a:cs typeface="Arial" charset="0"/>
              </a:rPr>
              <a:t>dùng</a:t>
            </a:r>
            <a:r>
              <a:rPr lang="en-US" sz="3200" b="1" dirty="0">
                <a:solidFill>
                  <a:srgbClr val="FF0000"/>
                </a:solidFill>
                <a:latin typeface="Times New Roman" pitchFamily="18" charset="0"/>
                <a:cs typeface="Arial" charset="0"/>
              </a:rPr>
              <a:t> </a:t>
            </a:r>
            <a:r>
              <a:rPr lang="en-US" sz="3200" b="1" dirty="0" err="1">
                <a:solidFill>
                  <a:srgbClr val="FF0000"/>
                </a:solidFill>
                <a:latin typeface="Times New Roman" pitchFamily="18" charset="0"/>
                <a:cs typeface="Arial" charset="0"/>
              </a:rPr>
              <a:t>kim</a:t>
            </a:r>
            <a:r>
              <a:rPr lang="en-US" sz="3200" b="1" dirty="0">
                <a:solidFill>
                  <a:srgbClr val="FF0000"/>
                </a:solidFill>
                <a:latin typeface="Times New Roman" pitchFamily="18" charset="0"/>
                <a:cs typeface="Arial" charset="0"/>
              </a:rPr>
              <a:t> chỉ </a:t>
            </a:r>
            <a:r>
              <a:rPr lang="en-US" sz="3200" b="1" dirty="0" err="1">
                <a:solidFill>
                  <a:srgbClr val="FF0000"/>
                </a:solidFill>
                <a:latin typeface="Times New Roman" pitchFamily="18" charset="0"/>
                <a:cs typeface="Arial" charset="0"/>
              </a:rPr>
              <a:t>thị</a:t>
            </a:r>
            <a:endParaRPr lang="en-US" sz="3200" b="1" dirty="0">
              <a:solidFill>
                <a:srgbClr val="FF0000"/>
              </a:solidFill>
              <a:latin typeface="Times New Roman" pitchFamily="18" charset="0"/>
              <a:cs typeface="Arial" charset="0"/>
            </a:endParaRPr>
          </a:p>
        </p:txBody>
      </p:sp>
      <p:sp>
        <p:nvSpPr>
          <p:cNvPr id="13316" name="Text Box 31"/>
          <p:cNvSpPr txBox="1">
            <a:spLocks noChangeArrowheads="1"/>
          </p:cNvSpPr>
          <p:nvPr/>
        </p:nvSpPr>
        <p:spPr bwMode="auto">
          <a:xfrm>
            <a:off x="5181600" y="54864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0000"/>
                </a:solidFill>
                <a:latin typeface="Times New Roman" pitchFamily="18" charset="0"/>
                <a:cs typeface="Arial" charset="0"/>
              </a:rPr>
              <a:t>Ampe kế hiện số</a:t>
            </a:r>
          </a:p>
        </p:txBody>
      </p:sp>
      <p:grpSp>
        <p:nvGrpSpPr>
          <p:cNvPr id="3" name="Group 4"/>
          <p:cNvGrpSpPr>
            <a:grpSpLocks/>
          </p:cNvGrpSpPr>
          <p:nvPr/>
        </p:nvGrpSpPr>
        <p:grpSpPr bwMode="auto">
          <a:xfrm>
            <a:off x="381000" y="1143000"/>
            <a:ext cx="8210550" cy="4038600"/>
            <a:chOff x="304800" y="1066800"/>
            <a:chExt cx="8210550" cy="3952672"/>
          </a:xfrm>
        </p:grpSpPr>
        <p:sp>
          <p:nvSpPr>
            <p:cNvPr id="7179" name="Text Box 29"/>
            <p:cNvSpPr txBox="1">
              <a:spLocks noChangeArrowheads="1"/>
            </p:cNvSpPr>
            <p:nvPr/>
          </p:nvSpPr>
          <p:spPr bwMode="auto">
            <a:xfrm>
              <a:off x="3962400" y="4572000"/>
              <a:ext cx="1524000" cy="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Arial" charset="0"/>
                </a:rPr>
                <a:t>Hình 24.2</a:t>
              </a:r>
            </a:p>
          </p:txBody>
        </p:sp>
        <p:grpSp>
          <p:nvGrpSpPr>
            <p:cNvPr id="4" name="Group 1"/>
            <p:cNvGrpSpPr>
              <a:grpSpLocks/>
            </p:cNvGrpSpPr>
            <p:nvPr/>
          </p:nvGrpSpPr>
          <p:grpSpPr bwMode="auto">
            <a:xfrm>
              <a:off x="304800" y="1295400"/>
              <a:ext cx="2782888" cy="2019300"/>
              <a:chOff x="304800" y="1371600"/>
              <a:chExt cx="2782888" cy="2019300"/>
            </a:xfrm>
          </p:grpSpPr>
          <p:pic>
            <p:nvPicPr>
              <p:cNvPr id="7187"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23256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29"/>
              <p:cNvSpPr txBox="1">
                <a:spLocks noChangeArrowheads="1"/>
              </p:cNvSpPr>
              <p:nvPr/>
            </p:nvSpPr>
            <p:spPr bwMode="auto">
              <a:xfrm>
                <a:off x="304800" y="1447712"/>
                <a:ext cx="609600" cy="44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a)</a:t>
                </a:r>
              </a:p>
            </p:txBody>
          </p:sp>
        </p:grpSp>
        <p:grpSp>
          <p:nvGrpSpPr>
            <p:cNvPr id="5" name="Group 2"/>
            <p:cNvGrpSpPr>
              <a:grpSpLocks/>
            </p:cNvGrpSpPr>
            <p:nvPr/>
          </p:nvGrpSpPr>
          <p:grpSpPr bwMode="auto">
            <a:xfrm>
              <a:off x="3124200" y="1365115"/>
              <a:ext cx="2743200" cy="1973398"/>
              <a:chOff x="3124200" y="1365115"/>
              <a:chExt cx="2743200" cy="1973398"/>
            </a:xfrm>
          </p:grpSpPr>
          <p:pic>
            <p:nvPicPr>
              <p:cNvPr id="718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286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29"/>
              <p:cNvSpPr txBox="1">
                <a:spLocks noChangeArrowheads="1"/>
              </p:cNvSpPr>
              <p:nvPr/>
            </p:nvSpPr>
            <p:spPr bwMode="auto">
              <a:xfrm>
                <a:off x="3124200" y="1365115"/>
                <a:ext cx="533400" cy="44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b)</a:t>
                </a:r>
              </a:p>
            </p:txBody>
          </p:sp>
        </p:grpSp>
        <p:grpSp>
          <p:nvGrpSpPr>
            <p:cNvPr id="6" name="Group 3"/>
            <p:cNvGrpSpPr>
              <a:grpSpLocks/>
            </p:cNvGrpSpPr>
            <p:nvPr/>
          </p:nvGrpSpPr>
          <p:grpSpPr bwMode="auto">
            <a:xfrm>
              <a:off x="5943600" y="1066800"/>
              <a:ext cx="2571750" cy="3505200"/>
              <a:chOff x="5943600" y="1143000"/>
              <a:chExt cx="2571750" cy="3505200"/>
            </a:xfrm>
          </p:grpSpPr>
          <p:pic>
            <p:nvPicPr>
              <p:cNvPr id="7183" name="Picture 38" descr="C:\Documents and Settings\Admin\Desktop\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143000"/>
                <a:ext cx="21145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29"/>
              <p:cNvSpPr txBox="1">
                <a:spLocks noChangeArrowheads="1"/>
              </p:cNvSpPr>
              <p:nvPr/>
            </p:nvSpPr>
            <p:spPr bwMode="auto">
              <a:xfrm>
                <a:off x="5943600" y="1366736"/>
                <a:ext cx="533400" cy="44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380BF5"/>
                    </a:solidFill>
                    <a:latin typeface="VNI-Times" pitchFamily="2" charset="0"/>
                    <a:cs typeface="Arial" charset="0"/>
                  </a:rPr>
                  <a:t>c)</a:t>
                </a:r>
              </a:p>
            </p:txBody>
          </p:sp>
        </p:grpSp>
      </p:grpSp>
      <p:cxnSp>
        <p:nvCxnSpPr>
          <p:cNvPr id="15" name="Straight Arrow Connector 14"/>
          <p:cNvCxnSpPr/>
          <p:nvPr/>
        </p:nvCxnSpPr>
        <p:spPr>
          <a:xfrm flipH="1" flipV="1">
            <a:off x="1371600" y="2209800"/>
            <a:ext cx="1181100" cy="32718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315" idx="0"/>
          </p:cNvCxnSpPr>
          <p:nvPr/>
        </p:nvCxnSpPr>
        <p:spPr>
          <a:xfrm flipV="1">
            <a:off x="2514600" y="2305050"/>
            <a:ext cx="1714500" cy="3176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316" idx="0"/>
          </p:cNvCxnSpPr>
          <p:nvPr/>
        </p:nvCxnSpPr>
        <p:spPr>
          <a:xfrm flipV="1">
            <a:off x="7162800" y="1833563"/>
            <a:ext cx="571500" cy="36528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1219200" y="5968425"/>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Times New Roman" pitchFamily="18" charset="0"/>
                <a:cs typeface="Times New Roman" pitchFamily="18" charset="0"/>
              </a:rPr>
              <a:t>Hình 24.2 a</a:t>
            </a:r>
            <a:r>
              <a:rPr lang="en-US" sz="3200" smtClean="0">
                <a:latin typeface="Times New Roman" pitchFamily="18" charset="0"/>
                <a:cs typeface="Times New Roman" pitchFamily="18" charset="0"/>
              </a:rPr>
              <a:t>, b</a:t>
            </a:r>
            <a:endParaRPr lang="en-US" sz="3200">
              <a:latin typeface="Times New Roman" pitchFamily="18" charset="0"/>
              <a:cs typeface="Times New Roman" pitchFamily="18" charset="0"/>
            </a:endParaRPr>
          </a:p>
        </p:txBody>
      </p:sp>
      <p:sp>
        <p:nvSpPr>
          <p:cNvPr id="20" name="TextBox 19"/>
          <p:cNvSpPr txBox="1">
            <a:spLocks noChangeArrowheads="1"/>
          </p:cNvSpPr>
          <p:nvPr/>
        </p:nvSpPr>
        <p:spPr bwMode="auto">
          <a:xfrm>
            <a:off x="5715000" y="59388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Times New Roman" pitchFamily="18" charset="0"/>
                <a:cs typeface="Times New Roman" pitchFamily="18" charset="0"/>
              </a:rPr>
              <a:t>Hình 24.2 c</a:t>
            </a:r>
          </a:p>
        </p:txBody>
      </p:sp>
      <p:sp>
        <p:nvSpPr>
          <p:cNvPr id="21" name="Rectangle 20"/>
          <p:cNvSpPr/>
          <p:nvPr/>
        </p:nvSpPr>
        <p:spPr>
          <a:xfrm>
            <a:off x="0" y="304800"/>
            <a:ext cx="7620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C1</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94741051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5"/>
                                        </p:tgtEl>
                                        <p:attrNameLst>
                                          <p:attrName>style.visibility</p:attrName>
                                        </p:attrNameLst>
                                      </p:cBhvr>
                                      <p:to>
                                        <p:strVal val="visible"/>
                                      </p:to>
                                    </p:set>
                                    <p:animEffect transition="in" filter="wipe(down)">
                                      <p:cBhvr>
                                        <p:cTn id="16" dur="500"/>
                                        <p:tgtEl>
                                          <p:spTgt spid="133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wipe(down)">
                                      <p:cBhvr>
                                        <p:cTn id="2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09800"/>
            <a:ext cx="3886200" cy="39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304800"/>
            <a:ext cx="8458200" cy="1200329"/>
          </a:xfrm>
          <a:prstGeom prst="rect">
            <a:avLst/>
          </a:prstGeom>
        </p:spPr>
        <p:txBody>
          <a:bodyPr wrap="square">
            <a:spAutoFit/>
          </a:bodyPr>
          <a:lstStyle/>
          <a:p>
            <a:pPr algn="just" eaLnBrk="0" hangingPunct="0">
              <a:spcBef>
                <a:spcPct val="50000"/>
              </a:spcBef>
              <a:defRPr/>
            </a:pPr>
            <a:r>
              <a:rPr lang="en-US" sz="3200" b="1" i="1" dirty="0">
                <a:solidFill>
                  <a:srgbClr val="0000FF"/>
                </a:solidFill>
                <a:latin typeface="Times New Roman" pitchFamily="18" charset="0"/>
              </a:rPr>
              <a:t>C1: </a:t>
            </a:r>
            <a:r>
              <a:rPr lang="en-US" sz="3600" b="1" i="1" dirty="0">
                <a:solidFill>
                  <a:srgbClr val="0000FF"/>
                </a:solidFill>
                <a:latin typeface="Times New Roman" pitchFamily="18" charset="0"/>
              </a:rPr>
              <a:t>c)</a:t>
            </a:r>
            <a:r>
              <a:rPr lang="en-US" sz="3200" b="1" i="1" dirty="0">
                <a:solidFill>
                  <a:srgbClr val="0000FF"/>
                </a:solidFill>
                <a:latin typeface="Times New Roman" pitchFamily="18" charset="0"/>
              </a:rPr>
              <a:t> </a:t>
            </a:r>
            <a:r>
              <a:rPr lang="en-US" sz="3600" b="1" i="1" dirty="0">
                <a:solidFill>
                  <a:srgbClr val="0000FF"/>
                </a:solidFill>
                <a:latin typeface="Times New Roman" pitchFamily="18" charset="0"/>
              </a:rPr>
              <a:t>Ở </a:t>
            </a:r>
            <a:r>
              <a:rPr lang="en-US" sz="3600" b="1" i="1" dirty="0" err="1">
                <a:solidFill>
                  <a:srgbClr val="0000FF"/>
                </a:solidFill>
                <a:latin typeface="Times New Roman" pitchFamily="18" charset="0"/>
              </a:rPr>
              <a:t>các</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chốt</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nối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dây</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dẫn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của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ampe</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kế</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có</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ghi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dấu</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gì</a:t>
            </a:r>
            <a:r>
              <a:rPr lang="en-US" sz="3600" b="1" i="1" dirty="0">
                <a:solidFill>
                  <a:srgbClr val="0000FF"/>
                </a:solidFill>
                <a:latin typeface="Times New Roman" pitchFamily="18" charset="0"/>
              </a:rPr>
              <a:t>?</a:t>
            </a:r>
          </a:p>
        </p:txBody>
      </p:sp>
      <p:sp>
        <p:nvSpPr>
          <p:cNvPr id="6" name="Oval 25"/>
          <p:cNvSpPr>
            <a:spLocks noChangeArrowheads="1"/>
          </p:cNvSpPr>
          <p:nvPr/>
        </p:nvSpPr>
        <p:spPr bwMode="auto">
          <a:xfrm>
            <a:off x="3810000" y="2895600"/>
            <a:ext cx="609600" cy="609600"/>
          </a:xfrm>
          <a:prstGeom prst="ellipse">
            <a:avLst/>
          </a:prstGeom>
          <a:noFill/>
          <a:ln w="5715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 name="Oval 25"/>
          <p:cNvSpPr>
            <a:spLocks noChangeArrowheads="1"/>
          </p:cNvSpPr>
          <p:nvPr/>
        </p:nvSpPr>
        <p:spPr bwMode="auto">
          <a:xfrm>
            <a:off x="5791200" y="2895600"/>
            <a:ext cx="609600" cy="609600"/>
          </a:xfrm>
          <a:prstGeom prst="ellipse">
            <a:avLst/>
          </a:prstGeom>
          <a:noFill/>
          <a:ln w="5715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extLst>
      <p:ext uri="{BB962C8B-B14F-4D97-AF65-F5344CB8AC3E}">
        <p14:creationId xmlns:p14="http://schemas.microsoft.com/office/powerpoint/2010/main" val="429348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so do mach di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a:off x="7429500" y="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Hình 24.3</a:t>
            </a:r>
          </a:p>
        </p:txBody>
      </p:sp>
      <p:grpSp>
        <p:nvGrpSpPr>
          <p:cNvPr id="54284" name="Group 12"/>
          <p:cNvGrpSpPr>
            <a:grpSpLocks/>
          </p:cNvGrpSpPr>
          <p:nvPr/>
        </p:nvGrpSpPr>
        <p:grpSpPr bwMode="auto">
          <a:xfrm>
            <a:off x="637309" y="2204413"/>
            <a:ext cx="3782291" cy="4409112"/>
            <a:chOff x="993" y="718"/>
            <a:chExt cx="1170" cy="1637"/>
          </a:xfrm>
        </p:grpSpPr>
        <p:grpSp>
          <p:nvGrpSpPr>
            <p:cNvPr id="54285" name="Group 13"/>
            <p:cNvGrpSpPr>
              <a:grpSpLocks/>
            </p:cNvGrpSpPr>
            <p:nvPr/>
          </p:nvGrpSpPr>
          <p:grpSpPr bwMode="auto">
            <a:xfrm>
              <a:off x="993" y="718"/>
              <a:ext cx="1170" cy="1488"/>
              <a:chOff x="269" y="2351"/>
              <a:chExt cx="1507" cy="1776"/>
            </a:xfrm>
          </p:grpSpPr>
          <p:sp>
            <p:nvSpPr>
              <p:cNvPr id="54286" name="Rectangle 14"/>
              <p:cNvSpPr>
                <a:spLocks noChangeArrowheads="1"/>
              </p:cNvSpPr>
              <p:nvPr/>
            </p:nvSpPr>
            <p:spPr bwMode="auto">
              <a:xfrm>
                <a:off x="269" y="2351"/>
                <a:ext cx="1488" cy="1776"/>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4287" name="Rectangle 15"/>
              <p:cNvSpPr>
                <a:spLocks noChangeArrowheads="1"/>
              </p:cNvSpPr>
              <p:nvPr/>
            </p:nvSpPr>
            <p:spPr bwMode="auto">
              <a:xfrm>
                <a:off x="288" y="2352"/>
                <a:ext cx="1488" cy="1152"/>
              </a:xfrm>
              <a:prstGeom prst="rect">
                <a:avLst/>
              </a:prstGeom>
              <a:solidFill>
                <a:srgbClr val="EAEAEA"/>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Rectangle 16"/>
              <p:cNvSpPr>
                <a:spLocks noChangeArrowheads="1"/>
              </p:cNvSpPr>
              <p:nvPr/>
            </p:nvSpPr>
            <p:spPr bwMode="auto">
              <a:xfrm>
                <a:off x="288" y="2352"/>
                <a:ext cx="104" cy="1152"/>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Rectangle 17"/>
              <p:cNvSpPr>
                <a:spLocks noChangeArrowheads="1"/>
              </p:cNvSpPr>
              <p:nvPr/>
            </p:nvSpPr>
            <p:spPr bwMode="auto">
              <a:xfrm>
                <a:off x="1728" y="2352"/>
                <a:ext cx="48" cy="1152"/>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Rectangle 18"/>
              <p:cNvSpPr>
                <a:spLocks noChangeArrowheads="1"/>
              </p:cNvSpPr>
              <p:nvPr/>
            </p:nvSpPr>
            <p:spPr bwMode="auto">
              <a:xfrm rot="5400000">
                <a:off x="984" y="1656"/>
                <a:ext cx="96" cy="1488"/>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Rectangle 19"/>
              <p:cNvSpPr>
                <a:spLocks noChangeArrowheads="1"/>
              </p:cNvSpPr>
              <p:nvPr/>
            </p:nvSpPr>
            <p:spPr bwMode="auto">
              <a:xfrm rot="5400000">
                <a:off x="984" y="2712"/>
                <a:ext cx="96" cy="1488"/>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Line 20"/>
              <p:cNvSpPr>
                <a:spLocks noChangeShapeType="1"/>
              </p:cNvSpPr>
              <p:nvPr/>
            </p:nvSpPr>
            <p:spPr bwMode="auto">
              <a:xfrm>
                <a:off x="288" y="2352"/>
                <a:ext cx="96"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3" name="Line 21"/>
              <p:cNvSpPr>
                <a:spLocks noChangeShapeType="1"/>
              </p:cNvSpPr>
              <p:nvPr/>
            </p:nvSpPr>
            <p:spPr bwMode="auto">
              <a:xfrm flipH="1">
                <a:off x="288" y="3408"/>
                <a:ext cx="96"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Line 22"/>
              <p:cNvSpPr>
                <a:spLocks noChangeShapeType="1"/>
              </p:cNvSpPr>
              <p:nvPr/>
            </p:nvSpPr>
            <p:spPr bwMode="auto">
              <a:xfrm>
                <a:off x="1728" y="3408"/>
                <a:ext cx="48"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Line 23"/>
              <p:cNvSpPr>
                <a:spLocks noChangeShapeType="1"/>
              </p:cNvSpPr>
              <p:nvPr/>
            </p:nvSpPr>
            <p:spPr bwMode="auto">
              <a:xfrm flipV="1">
                <a:off x="1728" y="2352"/>
                <a:ext cx="48"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6" name="Text Box 24"/>
              <p:cNvSpPr txBox="1">
                <a:spLocks noChangeArrowheads="1"/>
              </p:cNvSpPr>
              <p:nvPr/>
            </p:nvSpPr>
            <p:spPr bwMode="auto">
              <a:xfrm rot="-1120015">
                <a:off x="387" y="2612"/>
                <a:ext cx="9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0</a:t>
                </a:r>
              </a:p>
            </p:txBody>
          </p:sp>
          <p:sp>
            <p:nvSpPr>
              <p:cNvPr id="54297" name="Text Box 25"/>
              <p:cNvSpPr txBox="1">
                <a:spLocks noChangeArrowheads="1"/>
              </p:cNvSpPr>
              <p:nvPr/>
            </p:nvSpPr>
            <p:spPr bwMode="auto">
              <a:xfrm rot="-895593">
                <a:off x="644" y="2434"/>
                <a:ext cx="23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100</a:t>
                </a:r>
              </a:p>
            </p:txBody>
          </p:sp>
          <p:sp>
            <p:nvSpPr>
              <p:cNvPr id="54298" name="Text Box 26"/>
              <p:cNvSpPr txBox="1">
                <a:spLocks noChangeArrowheads="1"/>
              </p:cNvSpPr>
              <p:nvPr/>
            </p:nvSpPr>
            <p:spPr bwMode="auto">
              <a:xfrm rot="1359543">
                <a:off x="1177" y="2461"/>
                <a:ext cx="238"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200</a:t>
                </a:r>
              </a:p>
            </p:txBody>
          </p:sp>
          <p:sp>
            <p:nvSpPr>
              <p:cNvPr id="54299" name="Text Box 27"/>
              <p:cNvSpPr txBox="1">
                <a:spLocks noChangeArrowheads="1"/>
              </p:cNvSpPr>
              <p:nvPr/>
            </p:nvSpPr>
            <p:spPr bwMode="auto">
              <a:xfrm rot="2005508">
                <a:off x="1512" y="2654"/>
                <a:ext cx="241"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300</a:t>
                </a:r>
              </a:p>
            </p:txBody>
          </p:sp>
          <p:sp>
            <p:nvSpPr>
              <p:cNvPr id="54300" name="Arc 28"/>
              <p:cNvSpPr>
                <a:spLocks/>
              </p:cNvSpPr>
              <p:nvPr/>
            </p:nvSpPr>
            <p:spPr bwMode="auto">
              <a:xfrm rot="-2486606">
                <a:off x="646" y="2526"/>
                <a:ext cx="754" cy="6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Line 29"/>
              <p:cNvSpPr>
                <a:spLocks noChangeShapeType="1"/>
              </p:cNvSpPr>
              <p:nvPr/>
            </p:nvSpPr>
            <p:spPr bwMode="auto">
              <a:xfrm>
                <a:off x="528" y="27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Line 30"/>
              <p:cNvSpPr>
                <a:spLocks noChangeShapeType="1"/>
              </p:cNvSpPr>
              <p:nvPr/>
            </p:nvSpPr>
            <p:spPr bwMode="auto">
              <a:xfrm>
                <a:off x="600" y="270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3" name="Line 31"/>
              <p:cNvSpPr>
                <a:spLocks noChangeShapeType="1"/>
              </p:cNvSpPr>
              <p:nvPr/>
            </p:nvSpPr>
            <p:spPr bwMode="auto">
              <a:xfrm flipH="1" flipV="1">
                <a:off x="768" y="2592"/>
                <a:ext cx="48"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Line 32"/>
              <p:cNvSpPr>
                <a:spLocks noChangeShapeType="1"/>
              </p:cNvSpPr>
              <p:nvPr/>
            </p:nvSpPr>
            <p:spPr bwMode="auto">
              <a:xfrm>
                <a:off x="688" y="265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5" name="Line 33"/>
              <p:cNvSpPr>
                <a:spLocks noChangeShapeType="1"/>
              </p:cNvSpPr>
              <p:nvPr/>
            </p:nvSpPr>
            <p:spPr bwMode="auto">
              <a:xfrm flipV="1">
                <a:off x="904" y="2600"/>
                <a:ext cx="0" cy="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6" name="Line 34"/>
              <p:cNvSpPr>
                <a:spLocks noChangeShapeType="1"/>
              </p:cNvSpPr>
              <p:nvPr/>
            </p:nvSpPr>
            <p:spPr bwMode="auto">
              <a:xfrm flipV="1">
                <a:off x="1008" y="2592"/>
                <a:ext cx="0" cy="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7" name="Line 35"/>
              <p:cNvSpPr>
                <a:spLocks noChangeShapeType="1"/>
              </p:cNvSpPr>
              <p:nvPr/>
            </p:nvSpPr>
            <p:spPr bwMode="auto">
              <a:xfrm flipV="1">
                <a:off x="1104" y="2592"/>
                <a:ext cx="0" cy="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8" name="Line 36"/>
              <p:cNvSpPr>
                <a:spLocks noChangeShapeType="1"/>
              </p:cNvSpPr>
              <p:nvPr/>
            </p:nvSpPr>
            <p:spPr bwMode="auto">
              <a:xfrm flipV="1">
                <a:off x="1200" y="2592"/>
                <a:ext cx="48"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9" name="Line 37"/>
              <p:cNvSpPr>
                <a:spLocks noChangeShapeType="1"/>
              </p:cNvSpPr>
              <p:nvPr/>
            </p:nvSpPr>
            <p:spPr bwMode="auto">
              <a:xfrm flipV="1">
                <a:off x="1288" y="265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0" name="Line 38"/>
              <p:cNvSpPr>
                <a:spLocks noChangeShapeType="1"/>
              </p:cNvSpPr>
              <p:nvPr/>
            </p:nvSpPr>
            <p:spPr bwMode="auto">
              <a:xfrm flipV="1">
                <a:off x="1456" y="275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1" name="Line 39"/>
              <p:cNvSpPr>
                <a:spLocks noChangeShapeType="1"/>
              </p:cNvSpPr>
              <p:nvPr/>
            </p:nvSpPr>
            <p:spPr bwMode="auto">
              <a:xfrm flipV="1">
                <a:off x="1376" y="270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2" name="Line 40"/>
              <p:cNvSpPr>
                <a:spLocks noChangeShapeType="1"/>
              </p:cNvSpPr>
              <p:nvPr/>
            </p:nvSpPr>
            <p:spPr bwMode="auto">
              <a:xfrm flipH="1" flipV="1">
                <a:off x="448" y="2776"/>
                <a:ext cx="80"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3" name="Line 41"/>
              <p:cNvSpPr>
                <a:spLocks noChangeShapeType="1"/>
              </p:cNvSpPr>
              <p:nvPr/>
            </p:nvSpPr>
            <p:spPr bwMode="auto">
              <a:xfrm flipV="1">
                <a:off x="1504" y="2792"/>
                <a:ext cx="96"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4" name="AutoShape 42"/>
              <p:cNvSpPr>
                <a:spLocks noChangeArrowheads="1"/>
              </p:cNvSpPr>
              <p:nvPr/>
            </p:nvSpPr>
            <p:spPr bwMode="auto">
              <a:xfrm rot="16200000">
                <a:off x="960" y="3024"/>
                <a:ext cx="192" cy="576"/>
              </a:xfrm>
              <a:prstGeom prst="flowChartDelay">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sz="2800" b="1">
                  <a:solidFill>
                    <a:srgbClr val="000000"/>
                  </a:solidFill>
                </a:endParaRPr>
              </a:p>
            </p:txBody>
          </p:sp>
          <p:sp>
            <p:nvSpPr>
              <p:cNvPr id="54315" name="Oval 43"/>
              <p:cNvSpPr>
                <a:spLocks noChangeArrowheads="1"/>
              </p:cNvSpPr>
              <p:nvPr/>
            </p:nvSpPr>
            <p:spPr bwMode="auto">
              <a:xfrm>
                <a:off x="1008" y="331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6" name="Line 44"/>
              <p:cNvSpPr>
                <a:spLocks noChangeShapeType="1"/>
              </p:cNvSpPr>
              <p:nvPr/>
            </p:nvSpPr>
            <p:spPr bwMode="auto">
              <a:xfrm flipH="1" flipV="1">
                <a:off x="528" y="2880"/>
                <a:ext cx="52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7" name="Text Box 45"/>
              <p:cNvSpPr txBox="1">
                <a:spLocks noChangeArrowheads="1"/>
              </p:cNvSpPr>
              <p:nvPr/>
            </p:nvSpPr>
            <p:spPr bwMode="auto">
              <a:xfrm>
                <a:off x="816" y="2785"/>
                <a:ext cx="479"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CC0000"/>
                    </a:solidFill>
                    <a:latin typeface=".VnTime" pitchFamily="34" charset="0"/>
                  </a:rPr>
                  <a:t>mA</a:t>
                </a:r>
              </a:p>
            </p:txBody>
          </p:sp>
          <p:sp>
            <p:nvSpPr>
              <p:cNvPr id="54318" name="AutoShape 46"/>
              <p:cNvSpPr>
                <a:spLocks noChangeArrowheads="1"/>
              </p:cNvSpPr>
              <p:nvPr/>
            </p:nvSpPr>
            <p:spPr bwMode="auto">
              <a:xfrm>
                <a:off x="432" y="3696"/>
                <a:ext cx="192" cy="19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1C1C1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9" name="AutoShape 47"/>
              <p:cNvSpPr>
                <a:spLocks noChangeArrowheads="1"/>
              </p:cNvSpPr>
              <p:nvPr/>
            </p:nvSpPr>
            <p:spPr bwMode="auto">
              <a:xfrm>
                <a:off x="1392" y="3696"/>
                <a:ext cx="192" cy="19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Oval 48"/>
              <p:cNvSpPr>
                <a:spLocks noChangeArrowheads="1"/>
              </p:cNvSpPr>
              <p:nvPr/>
            </p:nvSpPr>
            <p:spPr bwMode="auto">
              <a:xfrm>
                <a:off x="984" y="3552"/>
                <a:ext cx="144" cy="144"/>
              </a:xfrm>
              <a:prstGeom prst="ellipse">
                <a:avLst/>
              </a:prstGeom>
              <a:solidFill>
                <a:srgbClr val="333333"/>
              </a:solidFill>
              <a:ln w="9525">
                <a:solidFill>
                  <a:srgbClr val="1C1C1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Line 49"/>
              <p:cNvSpPr>
                <a:spLocks noChangeShapeType="1"/>
              </p:cNvSpPr>
              <p:nvPr/>
            </p:nvSpPr>
            <p:spPr bwMode="auto">
              <a:xfrm>
                <a:off x="1008" y="3624"/>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2" name="Oval 50"/>
              <p:cNvSpPr>
                <a:spLocks noChangeArrowheads="1"/>
              </p:cNvSpPr>
              <p:nvPr/>
            </p:nvSpPr>
            <p:spPr bwMode="auto">
              <a:xfrm>
                <a:off x="1032" y="333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3" name="Line 51"/>
              <p:cNvSpPr>
                <a:spLocks noChangeShapeType="1"/>
              </p:cNvSpPr>
              <p:nvPr/>
            </p:nvSpPr>
            <p:spPr bwMode="auto">
              <a:xfrm>
                <a:off x="448" y="3976"/>
                <a:ext cx="144" cy="0"/>
              </a:xfrm>
              <a:prstGeom prst="line">
                <a:avLst/>
              </a:prstGeom>
              <a:noFill/>
              <a:ln w="3810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4" name="Line 52"/>
              <p:cNvSpPr>
                <a:spLocks noChangeShapeType="1"/>
              </p:cNvSpPr>
              <p:nvPr/>
            </p:nvSpPr>
            <p:spPr bwMode="auto">
              <a:xfrm>
                <a:off x="1416" y="4016"/>
                <a:ext cx="144"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5" name="Line 53"/>
              <p:cNvSpPr>
                <a:spLocks noChangeShapeType="1"/>
              </p:cNvSpPr>
              <p:nvPr/>
            </p:nvSpPr>
            <p:spPr bwMode="auto">
              <a:xfrm>
                <a:off x="1488" y="3944"/>
                <a:ext cx="0"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26" name="Text Box 54"/>
            <p:cNvSpPr txBox="1">
              <a:spLocks noChangeArrowheads="1"/>
            </p:cNvSpPr>
            <p:nvPr/>
          </p:nvSpPr>
          <p:spPr bwMode="auto">
            <a:xfrm>
              <a:off x="1296" y="2208"/>
              <a:ext cx="432"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2000" b="1">
                <a:solidFill>
                  <a:schemeClr val="tx2"/>
                </a:solidFill>
              </a:endParaRPr>
            </a:p>
          </p:txBody>
        </p:sp>
      </p:grpSp>
      <p:sp>
        <p:nvSpPr>
          <p:cNvPr id="54367" name="Text Box 95"/>
          <p:cNvSpPr txBox="1">
            <a:spLocks noChangeArrowheads="1"/>
          </p:cNvSpPr>
          <p:nvPr/>
        </p:nvSpPr>
        <p:spPr bwMode="auto">
          <a:xfrm>
            <a:off x="4876800" y="3962400"/>
            <a:ext cx="40386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latin typeface="Times New Roman" pitchFamily="18" charset="0"/>
                <a:cs typeface="Times New Roman" pitchFamily="18" charset="0"/>
              </a:rPr>
              <a:t>Chốt nối dây dẫn có ghi dấu + </a:t>
            </a:r>
            <a:r>
              <a:rPr lang="en-US" sz="3200" b="1" dirty="0">
                <a:solidFill>
                  <a:srgbClr val="CC0000"/>
                </a:solidFill>
                <a:latin typeface="Times New Roman" pitchFamily="18" charset="0"/>
                <a:cs typeface="Times New Roman" pitchFamily="18" charset="0"/>
              </a:rPr>
              <a:t>(đỏ);</a:t>
            </a:r>
            <a:r>
              <a:rPr lang="en-US" sz="3200" b="1" dirty="0">
                <a:latin typeface="Times New Roman" pitchFamily="18" charset="0"/>
                <a:cs typeface="Times New Roman" pitchFamily="18" charset="0"/>
              </a:rPr>
              <a:t> </a:t>
            </a:r>
          </a:p>
          <a:p>
            <a:pPr>
              <a:spcBef>
                <a:spcPct val="50000"/>
              </a:spcBef>
            </a:pPr>
            <a:r>
              <a:rPr lang="en-US" sz="3200" b="1" dirty="0">
                <a:latin typeface="Times New Roman" pitchFamily="18" charset="0"/>
                <a:cs typeface="Times New Roman" pitchFamily="18" charset="0"/>
              </a:rPr>
              <a:t>      dấu – (đen)</a:t>
            </a:r>
          </a:p>
        </p:txBody>
      </p:sp>
    </p:spTree>
    <p:extLst>
      <p:ext uri="{BB962C8B-B14F-4D97-AF65-F5344CB8AC3E}">
        <p14:creationId xmlns:p14="http://schemas.microsoft.com/office/powerpoint/2010/main" val="3311419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1000" fill="hold"/>
                                        <p:tgtEl>
                                          <p:spTgt spid="54284"/>
                                        </p:tgtEl>
                                        <p:attrNameLst>
                                          <p:attrName>ppt_w</p:attrName>
                                        </p:attrNameLst>
                                      </p:cBhvr>
                                      <p:tavLst>
                                        <p:tav tm="0">
                                          <p:val>
                                            <p:fltVal val="0"/>
                                          </p:val>
                                        </p:tav>
                                        <p:tav tm="100000">
                                          <p:val>
                                            <p:strVal val="#ppt_w"/>
                                          </p:val>
                                        </p:tav>
                                      </p:tavLst>
                                    </p:anim>
                                    <p:anim calcmode="lin" valueType="num">
                                      <p:cBhvr>
                                        <p:cTn id="8" dur="1000" fill="hold"/>
                                        <p:tgtEl>
                                          <p:spTgt spid="54284"/>
                                        </p:tgtEl>
                                        <p:attrNameLst>
                                          <p:attrName>ppt_h</p:attrName>
                                        </p:attrNameLst>
                                      </p:cBhvr>
                                      <p:tavLst>
                                        <p:tav tm="0">
                                          <p:val>
                                            <p:fltVal val="0"/>
                                          </p:val>
                                        </p:tav>
                                        <p:tav tm="100000">
                                          <p:val>
                                            <p:strVal val="#ppt_h"/>
                                          </p:val>
                                        </p:tav>
                                      </p:tavLst>
                                    </p:anim>
                                    <p:anim calcmode="lin" valueType="num">
                                      <p:cBhvr>
                                        <p:cTn id="9" dur="1000" fill="hold"/>
                                        <p:tgtEl>
                                          <p:spTgt spid="54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4367"/>
                                        </p:tgtEl>
                                        <p:attrNameLst>
                                          <p:attrName>style.visibility</p:attrName>
                                        </p:attrNameLst>
                                      </p:cBhvr>
                                      <p:to>
                                        <p:strVal val="visible"/>
                                      </p:to>
                                    </p:set>
                                    <p:anim calcmode="discrete" valueType="clr">
                                      <p:cBhvr override="childStyle">
                                        <p:cTn id="15" dur="80"/>
                                        <p:tgtEl>
                                          <p:spTgt spid="5436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4367"/>
                                        </p:tgtEl>
                                        <p:attrNameLst>
                                          <p:attrName>fillcolor</p:attrName>
                                        </p:attrNameLst>
                                      </p:cBhvr>
                                      <p:tavLst>
                                        <p:tav tm="0">
                                          <p:val>
                                            <p:clrVal>
                                              <a:schemeClr val="accent2"/>
                                            </p:clrVal>
                                          </p:val>
                                        </p:tav>
                                        <p:tav tm="50000">
                                          <p:val>
                                            <p:clrVal>
                                              <a:schemeClr val="hlink"/>
                                            </p:clrVal>
                                          </p:val>
                                        </p:tav>
                                      </p:tavLst>
                                    </p:anim>
                                    <p:set>
                                      <p:cBhvr>
                                        <p:cTn id="17" dur="80"/>
                                        <p:tgtEl>
                                          <p:spTgt spid="543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so do mach di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91440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254964" y="141678"/>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dirty="0">
                <a:latin typeface="Times New Roman" pitchFamily="18" charset="0"/>
                <a:cs typeface="Times New Roman" pitchFamily="18" charset="0"/>
              </a:rPr>
              <a:t>1d)</a:t>
            </a:r>
            <a:r>
              <a:rPr lang="en-US" sz="3200" b="1" i="1" dirty="0" err="1">
                <a:latin typeface="Times New Roman" pitchFamily="18" charset="0"/>
                <a:cs typeface="Times New Roman" pitchFamily="18" charset="0"/>
              </a:rPr>
              <a:t>Chốt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điều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chỉnh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kim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ampe</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kế</a:t>
            </a:r>
            <a:r>
              <a:rPr lang="en-US" sz="3200" b="1" i="1" dirty="0">
                <a:latin typeface="Times New Roman" pitchFamily="18" charset="0"/>
                <a:cs typeface="Times New Roman" pitchFamily="18" charset="0"/>
              </a:rPr>
              <a:t>.</a:t>
            </a:r>
          </a:p>
        </p:txBody>
      </p:sp>
      <p:sp>
        <p:nvSpPr>
          <p:cNvPr id="75781" name="Text Box 5"/>
          <p:cNvSpPr txBox="1">
            <a:spLocks noChangeArrowheads="1"/>
          </p:cNvSpPr>
          <p:nvPr/>
        </p:nvSpPr>
        <p:spPr bwMode="auto">
          <a:xfrm>
            <a:off x="6248400" y="42672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Hình 24.3</a:t>
            </a:r>
          </a:p>
        </p:txBody>
      </p:sp>
      <p:grpSp>
        <p:nvGrpSpPr>
          <p:cNvPr id="75786" name="Group 10"/>
          <p:cNvGrpSpPr>
            <a:grpSpLocks/>
          </p:cNvGrpSpPr>
          <p:nvPr/>
        </p:nvGrpSpPr>
        <p:grpSpPr bwMode="auto">
          <a:xfrm>
            <a:off x="685800" y="2209800"/>
            <a:ext cx="3733800" cy="4403725"/>
            <a:chOff x="1008" y="720"/>
            <a:chExt cx="1155" cy="1635"/>
          </a:xfrm>
        </p:grpSpPr>
        <p:grpSp>
          <p:nvGrpSpPr>
            <p:cNvPr id="75787" name="Group 11"/>
            <p:cNvGrpSpPr>
              <a:grpSpLocks/>
            </p:cNvGrpSpPr>
            <p:nvPr/>
          </p:nvGrpSpPr>
          <p:grpSpPr bwMode="auto">
            <a:xfrm>
              <a:off x="1008" y="720"/>
              <a:ext cx="1155" cy="1488"/>
              <a:chOff x="288" y="2352"/>
              <a:chExt cx="1488" cy="1776"/>
            </a:xfrm>
          </p:grpSpPr>
          <p:sp>
            <p:nvSpPr>
              <p:cNvPr id="75788" name="Rectangle 12"/>
              <p:cNvSpPr>
                <a:spLocks noChangeArrowheads="1"/>
              </p:cNvSpPr>
              <p:nvPr/>
            </p:nvSpPr>
            <p:spPr bwMode="auto">
              <a:xfrm>
                <a:off x="288" y="2352"/>
                <a:ext cx="1488" cy="1776"/>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9" name="Rectangle 13"/>
              <p:cNvSpPr>
                <a:spLocks noChangeArrowheads="1"/>
              </p:cNvSpPr>
              <p:nvPr/>
            </p:nvSpPr>
            <p:spPr bwMode="auto">
              <a:xfrm>
                <a:off x="288" y="2352"/>
                <a:ext cx="1488" cy="1152"/>
              </a:xfrm>
              <a:prstGeom prst="rect">
                <a:avLst/>
              </a:prstGeom>
              <a:solidFill>
                <a:srgbClr val="EAEAEA"/>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0" name="Rectangle 14"/>
              <p:cNvSpPr>
                <a:spLocks noChangeArrowheads="1"/>
              </p:cNvSpPr>
              <p:nvPr/>
            </p:nvSpPr>
            <p:spPr bwMode="auto">
              <a:xfrm>
                <a:off x="288" y="2352"/>
                <a:ext cx="104" cy="1152"/>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Rectangle 15"/>
              <p:cNvSpPr>
                <a:spLocks noChangeArrowheads="1"/>
              </p:cNvSpPr>
              <p:nvPr/>
            </p:nvSpPr>
            <p:spPr bwMode="auto">
              <a:xfrm>
                <a:off x="1728" y="2352"/>
                <a:ext cx="48" cy="1152"/>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2" name="Rectangle 16"/>
              <p:cNvSpPr>
                <a:spLocks noChangeArrowheads="1"/>
              </p:cNvSpPr>
              <p:nvPr/>
            </p:nvSpPr>
            <p:spPr bwMode="auto">
              <a:xfrm rot="5400000">
                <a:off x="984" y="1656"/>
                <a:ext cx="96" cy="1488"/>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3" name="Rectangle 17"/>
              <p:cNvSpPr>
                <a:spLocks noChangeArrowheads="1"/>
              </p:cNvSpPr>
              <p:nvPr/>
            </p:nvSpPr>
            <p:spPr bwMode="auto">
              <a:xfrm rot="5400000">
                <a:off x="984" y="2712"/>
                <a:ext cx="96" cy="1488"/>
              </a:xfrm>
              <a:prstGeom prst="rect">
                <a:avLst/>
              </a:prstGeom>
              <a:solidFill>
                <a:srgbClr val="B3A7B1"/>
              </a:solidFill>
              <a:ln w="9525">
                <a:solidFill>
                  <a:srgbClr val="B3A7B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4" name="Line 18"/>
              <p:cNvSpPr>
                <a:spLocks noChangeShapeType="1"/>
              </p:cNvSpPr>
              <p:nvPr/>
            </p:nvSpPr>
            <p:spPr bwMode="auto">
              <a:xfrm>
                <a:off x="288" y="2352"/>
                <a:ext cx="96"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5" name="Line 19"/>
              <p:cNvSpPr>
                <a:spLocks noChangeShapeType="1"/>
              </p:cNvSpPr>
              <p:nvPr/>
            </p:nvSpPr>
            <p:spPr bwMode="auto">
              <a:xfrm flipH="1">
                <a:off x="288" y="3408"/>
                <a:ext cx="96"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6" name="Line 20"/>
              <p:cNvSpPr>
                <a:spLocks noChangeShapeType="1"/>
              </p:cNvSpPr>
              <p:nvPr/>
            </p:nvSpPr>
            <p:spPr bwMode="auto">
              <a:xfrm>
                <a:off x="1728" y="3408"/>
                <a:ext cx="48"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7" name="Line 21"/>
              <p:cNvSpPr>
                <a:spLocks noChangeShapeType="1"/>
              </p:cNvSpPr>
              <p:nvPr/>
            </p:nvSpPr>
            <p:spPr bwMode="auto">
              <a:xfrm flipV="1">
                <a:off x="1728" y="2352"/>
                <a:ext cx="48" cy="96"/>
              </a:xfrm>
              <a:prstGeom prst="line">
                <a:avLst/>
              </a:prstGeom>
              <a:noFill/>
              <a:ln w="9525">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8" name="Text Box 22"/>
              <p:cNvSpPr txBox="1">
                <a:spLocks noChangeArrowheads="1"/>
              </p:cNvSpPr>
              <p:nvPr/>
            </p:nvSpPr>
            <p:spPr bwMode="auto">
              <a:xfrm rot="-1120015">
                <a:off x="387" y="2612"/>
                <a:ext cx="9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0</a:t>
                </a:r>
              </a:p>
            </p:txBody>
          </p:sp>
          <p:sp>
            <p:nvSpPr>
              <p:cNvPr id="75799" name="Text Box 23"/>
              <p:cNvSpPr txBox="1">
                <a:spLocks noChangeArrowheads="1"/>
              </p:cNvSpPr>
              <p:nvPr/>
            </p:nvSpPr>
            <p:spPr bwMode="auto">
              <a:xfrm rot="-895593">
                <a:off x="644" y="2434"/>
                <a:ext cx="23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100</a:t>
                </a:r>
              </a:p>
            </p:txBody>
          </p:sp>
          <p:sp>
            <p:nvSpPr>
              <p:cNvPr id="75800" name="Text Box 24"/>
              <p:cNvSpPr txBox="1">
                <a:spLocks noChangeArrowheads="1"/>
              </p:cNvSpPr>
              <p:nvPr/>
            </p:nvSpPr>
            <p:spPr bwMode="auto">
              <a:xfrm rot="1359543">
                <a:off x="1177" y="2461"/>
                <a:ext cx="238"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200</a:t>
                </a:r>
              </a:p>
            </p:txBody>
          </p:sp>
          <p:sp>
            <p:nvSpPr>
              <p:cNvPr id="75801" name="Text Box 25"/>
              <p:cNvSpPr txBox="1">
                <a:spLocks noChangeArrowheads="1"/>
              </p:cNvSpPr>
              <p:nvPr/>
            </p:nvSpPr>
            <p:spPr bwMode="auto">
              <a:xfrm rot="2005508">
                <a:off x="1512" y="2654"/>
                <a:ext cx="241"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solidFill>
                      <a:srgbClr val="000000"/>
                    </a:solidFill>
                    <a:latin typeface=".VnTime" pitchFamily="34" charset="0"/>
                  </a:rPr>
                  <a:t>300</a:t>
                </a:r>
              </a:p>
            </p:txBody>
          </p:sp>
          <p:sp>
            <p:nvSpPr>
              <p:cNvPr id="75802" name="Arc 26"/>
              <p:cNvSpPr>
                <a:spLocks/>
              </p:cNvSpPr>
              <p:nvPr/>
            </p:nvSpPr>
            <p:spPr bwMode="auto">
              <a:xfrm rot="-2486606">
                <a:off x="646" y="2526"/>
                <a:ext cx="754" cy="6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Line 27"/>
              <p:cNvSpPr>
                <a:spLocks noChangeShapeType="1"/>
              </p:cNvSpPr>
              <p:nvPr/>
            </p:nvSpPr>
            <p:spPr bwMode="auto">
              <a:xfrm>
                <a:off x="528" y="27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8"/>
              <p:cNvSpPr>
                <a:spLocks noChangeShapeType="1"/>
              </p:cNvSpPr>
              <p:nvPr/>
            </p:nvSpPr>
            <p:spPr bwMode="auto">
              <a:xfrm>
                <a:off x="600" y="270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Line 29"/>
              <p:cNvSpPr>
                <a:spLocks noChangeShapeType="1"/>
              </p:cNvSpPr>
              <p:nvPr/>
            </p:nvSpPr>
            <p:spPr bwMode="auto">
              <a:xfrm flipH="1" flipV="1">
                <a:off x="768" y="2592"/>
                <a:ext cx="48"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6" name="Line 30"/>
              <p:cNvSpPr>
                <a:spLocks noChangeShapeType="1"/>
              </p:cNvSpPr>
              <p:nvPr/>
            </p:nvSpPr>
            <p:spPr bwMode="auto">
              <a:xfrm>
                <a:off x="688" y="265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7" name="Line 31"/>
              <p:cNvSpPr>
                <a:spLocks noChangeShapeType="1"/>
              </p:cNvSpPr>
              <p:nvPr/>
            </p:nvSpPr>
            <p:spPr bwMode="auto">
              <a:xfrm flipV="1">
                <a:off x="904" y="2600"/>
                <a:ext cx="0" cy="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Line 32"/>
              <p:cNvSpPr>
                <a:spLocks noChangeShapeType="1"/>
              </p:cNvSpPr>
              <p:nvPr/>
            </p:nvSpPr>
            <p:spPr bwMode="auto">
              <a:xfrm flipV="1">
                <a:off x="1008" y="2592"/>
                <a:ext cx="0" cy="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9" name="Line 33"/>
              <p:cNvSpPr>
                <a:spLocks noChangeShapeType="1"/>
              </p:cNvSpPr>
              <p:nvPr/>
            </p:nvSpPr>
            <p:spPr bwMode="auto">
              <a:xfrm flipV="1">
                <a:off x="1104" y="2592"/>
                <a:ext cx="0" cy="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0" name="Line 34"/>
              <p:cNvSpPr>
                <a:spLocks noChangeShapeType="1"/>
              </p:cNvSpPr>
              <p:nvPr/>
            </p:nvSpPr>
            <p:spPr bwMode="auto">
              <a:xfrm flipV="1">
                <a:off x="1200" y="2592"/>
                <a:ext cx="48"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1" name="Line 35"/>
              <p:cNvSpPr>
                <a:spLocks noChangeShapeType="1"/>
              </p:cNvSpPr>
              <p:nvPr/>
            </p:nvSpPr>
            <p:spPr bwMode="auto">
              <a:xfrm flipV="1">
                <a:off x="1288" y="265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Line 36"/>
              <p:cNvSpPr>
                <a:spLocks noChangeShapeType="1"/>
              </p:cNvSpPr>
              <p:nvPr/>
            </p:nvSpPr>
            <p:spPr bwMode="auto">
              <a:xfrm flipV="1">
                <a:off x="1456" y="275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Line 37"/>
              <p:cNvSpPr>
                <a:spLocks noChangeShapeType="1"/>
              </p:cNvSpPr>
              <p:nvPr/>
            </p:nvSpPr>
            <p:spPr bwMode="auto">
              <a:xfrm flipV="1">
                <a:off x="1376" y="270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4" name="Line 38"/>
              <p:cNvSpPr>
                <a:spLocks noChangeShapeType="1"/>
              </p:cNvSpPr>
              <p:nvPr/>
            </p:nvSpPr>
            <p:spPr bwMode="auto">
              <a:xfrm flipH="1" flipV="1">
                <a:off x="448" y="2776"/>
                <a:ext cx="80"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5" name="Line 39"/>
              <p:cNvSpPr>
                <a:spLocks noChangeShapeType="1"/>
              </p:cNvSpPr>
              <p:nvPr/>
            </p:nvSpPr>
            <p:spPr bwMode="auto">
              <a:xfrm flipV="1">
                <a:off x="1504" y="2792"/>
                <a:ext cx="96" cy="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6" name="AutoShape 40"/>
              <p:cNvSpPr>
                <a:spLocks noChangeArrowheads="1"/>
              </p:cNvSpPr>
              <p:nvPr/>
            </p:nvSpPr>
            <p:spPr bwMode="auto">
              <a:xfrm rot="16200000">
                <a:off x="960" y="3024"/>
                <a:ext cx="192" cy="576"/>
              </a:xfrm>
              <a:prstGeom prst="flowChartDelay">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sz="2800" b="1">
                  <a:solidFill>
                    <a:srgbClr val="000000"/>
                  </a:solidFill>
                </a:endParaRPr>
              </a:p>
            </p:txBody>
          </p:sp>
          <p:sp>
            <p:nvSpPr>
              <p:cNvPr id="75817" name="Oval 41"/>
              <p:cNvSpPr>
                <a:spLocks noChangeArrowheads="1"/>
              </p:cNvSpPr>
              <p:nvPr/>
            </p:nvSpPr>
            <p:spPr bwMode="auto">
              <a:xfrm>
                <a:off x="1008" y="331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8" name="Line 42"/>
              <p:cNvSpPr>
                <a:spLocks noChangeShapeType="1"/>
              </p:cNvSpPr>
              <p:nvPr/>
            </p:nvSpPr>
            <p:spPr bwMode="auto">
              <a:xfrm flipH="1" flipV="1">
                <a:off x="528" y="2880"/>
                <a:ext cx="52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9" name="Text Box 43"/>
              <p:cNvSpPr txBox="1">
                <a:spLocks noChangeArrowheads="1"/>
              </p:cNvSpPr>
              <p:nvPr/>
            </p:nvSpPr>
            <p:spPr bwMode="auto">
              <a:xfrm>
                <a:off x="816" y="2785"/>
                <a:ext cx="479"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CC0000"/>
                    </a:solidFill>
                    <a:latin typeface=".VnTime" pitchFamily="34" charset="0"/>
                  </a:rPr>
                  <a:t>mA</a:t>
                </a:r>
              </a:p>
            </p:txBody>
          </p:sp>
          <p:sp>
            <p:nvSpPr>
              <p:cNvPr id="75820" name="AutoShape 44"/>
              <p:cNvSpPr>
                <a:spLocks noChangeArrowheads="1"/>
              </p:cNvSpPr>
              <p:nvPr/>
            </p:nvSpPr>
            <p:spPr bwMode="auto">
              <a:xfrm>
                <a:off x="432" y="3696"/>
                <a:ext cx="192" cy="19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1C1C1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1" name="AutoShape 45"/>
              <p:cNvSpPr>
                <a:spLocks noChangeArrowheads="1"/>
              </p:cNvSpPr>
              <p:nvPr/>
            </p:nvSpPr>
            <p:spPr bwMode="auto">
              <a:xfrm>
                <a:off x="1392" y="3696"/>
                <a:ext cx="192" cy="19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2" name="Oval 46"/>
              <p:cNvSpPr>
                <a:spLocks noChangeArrowheads="1"/>
              </p:cNvSpPr>
              <p:nvPr/>
            </p:nvSpPr>
            <p:spPr bwMode="auto">
              <a:xfrm>
                <a:off x="984" y="3552"/>
                <a:ext cx="144" cy="144"/>
              </a:xfrm>
              <a:prstGeom prst="ellipse">
                <a:avLst/>
              </a:prstGeom>
              <a:solidFill>
                <a:srgbClr val="333333"/>
              </a:solidFill>
              <a:ln w="9525">
                <a:solidFill>
                  <a:srgbClr val="1C1C1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3" name="Line 47"/>
              <p:cNvSpPr>
                <a:spLocks noChangeShapeType="1"/>
              </p:cNvSpPr>
              <p:nvPr/>
            </p:nvSpPr>
            <p:spPr bwMode="auto">
              <a:xfrm>
                <a:off x="1008" y="3624"/>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4" name="Oval 48"/>
              <p:cNvSpPr>
                <a:spLocks noChangeArrowheads="1"/>
              </p:cNvSpPr>
              <p:nvPr/>
            </p:nvSpPr>
            <p:spPr bwMode="auto">
              <a:xfrm>
                <a:off x="1032" y="333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Line 49"/>
              <p:cNvSpPr>
                <a:spLocks noChangeShapeType="1"/>
              </p:cNvSpPr>
              <p:nvPr/>
            </p:nvSpPr>
            <p:spPr bwMode="auto">
              <a:xfrm>
                <a:off x="448" y="3976"/>
                <a:ext cx="144" cy="0"/>
              </a:xfrm>
              <a:prstGeom prst="line">
                <a:avLst/>
              </a:prstGeom>
              <a:noFill/>
              <a:ln w="3810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6" name="Line 50"/>
              <p:cNvSpPr>
                <a:spLocks noChangeShapeType="1"/>
              </p:cNvSpPr>
              <p:nvPr/>
            </p:nvSpPr>
            <p:spPr bwMode="auto">
              <a:xfrm>
                <a:off x="1416" y="4016"/>
                <a:ext cx="144"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7" name="Line 51"/>
              <p:cNvSpPr>
                <a:spLocks noChangeShapeType="1"/>
              </p:cNvSpPr>
              <p:nvPr/>
            </p:nvSpPr>
            <p:spPr bwMode="auto">
              <a:xfrm>
                <a:off x="1488" y="3944"/>
                <a:ext cx="0"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828" name="Text Box 52"/>
            <p:cNvSpPr txBox="1">
              <a:spLocks noChangeArrowheads="1"/>
            </p:cNvSpPr>
            <p:nvPr/>
          </p:nvSpPr>
          <p:spPr bwMode="auto">
            <a:xfrm>
              <a:off x="1296" y="2208"/>
              <a:ext cx="432"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2000" b="1">
                <a:solidFill>
                  <a:schemeClr val="tx2"/>
                </a:solidFill>
              </a:endParaRPr>
            </a:p>
          </p:txBody>
        </p:sp>
      </p:grpSp>
      <p:sp>
        <p:nvSpPr>
          <p:cNvPr id="75829" name="Line 53"/>
          <p:cNvSpPr>
            <a:spLocks noChangeShapeType="1"/>
          </p:cNvSpPr>
          <p:nvPr/>
        </p:nvSpPr>
        <p:spPr bwMode="auto">
          <a:xfrm>
            <a:off x="2438400" y="914400"/>
            <a:ext cx="3657600" cy="27432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30" name="Line 54"/>
          <p:cNvSpPr>
            <a:spLocks noChangeShapeType="1"/>
          </p:cNvSpPr>
          <p:nvPr/>
        </p:nvSpPr>
        <p:spPr bwMode="auto">
          <a:xfrm>
            <a:off x="2438400" y="914400"/>
            <a:ext cx="152400" cy="4114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8076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1000" fill="hold"/>
                                        <p:tgtEl>
                                          <p:spTgt spid="75786"/>
                                        </p:tgtEl>
                                        <p:attrNameLst>
                                          <p:attrName>ppt_w</p:attrName>
                                        </p:attrNameLst>
                                      </p:cBhvr>
                                      <p:tavLst>
                                        <p:tav tm="0">
                                          <p:val>
                                            <p:fltVal val="0"/>
                                          </p:val>
                                        </p:tav>
                                        <p:tav tm="100000">
                                          <p:val>
                                            <p:strVal val="#ppt_w"/>
                                          </p:val>
                                        </p:tav>
                                      </p:tavLst>
                                    </p:anim>
                                    <p:anim calcmode="lin" valueType="num">
                                      <p:cBhvr>
                                        <p:cTn id="8" dur="1000" fill="hold"/>
                                        <p:tgtEl>
                                          <p:spTgt spid="75786"/>
                                        </p:tgtEl>
                                        <p:attrNameLst>
                                          <p:attrName>ppt_h</p:attrName>
                                        </p:attrNameLst>
                                      </p:cBhvr>
                                      <p:tavLst>
                                        <p:tav tm="0">
                                          <p:val>
                                            <p:fltVal val="0"/>
                                          </p:val>
                                        </p:tav>
                                        <p:tav tm="100000">
                                          <p:val>
                                            <p:strVal val="#ppt_h"/>
                                          </p:val>
                                        </p:tav>
                                      </p:tavLst>
                                    </p:anim>
                                    <p:anim calcmode="lin" valueType="num">
                                      <p:cBhvr>
                                        <p:cTn id="9" dur="1000" fill="hold"/>
                                        <p:tgtEl>
                                          <p:spTgt spid="757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5829"/>
                                        </p:tgtEl>
                                        <p:attrNameLst>
                                          <p:attrName>style.visibility</p:attrName>
                                        </p:attrNameLst>
                                      </p:cBhvr>
                                      <p:to>
                                        <p:strVal val="visible"/>
                                      </p:to>
                                    </p:set>
                                    <p:animEffect transition="in" filter="wipe(up)">
                                      <p:cBhvr>
                                        <p:cTn id="15" dur="500"/>
                                        <p:tgtEl>
                                          <p:spTgt spid="7582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5830"/>
                                        </p:tgtEl>
                                        <p:attrNameLst>
                                          <p:attrName>style.visibility</p:attrName>
                                        </p:attrNameLst>
                                      </p:cBhvr>
                                      <p:to>
                                        <p:strVal val="visible"/>
                                      </p:to>
                                    </p:set>
                                    <p:animEffect transition="in" filter="wipe(up)">
                                      <p:cBhvr>
                                        <p:cTn id="18" dur="500"/>
                                        <p:tgtEl>
                                          <p:spTgt spid="75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9" grpId="0" animBg="1"/>
      <p:bldP spid="758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76962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Georgia" pitchFamily="18" charset="0"/>
              </a:rPr>
              <a:t>MỘT SỐ LOẠI AMPE KẾ</a:t>
            </a:r>
            <a:endParaRPr lang="vi-VN" sz="2800" b="1"/>
          </a:p>
        </p:txBody>
      </p:sp>
      <p:pic>
        <p:nvPicPr>
          <p:cNvPr id="5" name="Picture 4" descr="ac_dc_analog_pane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_DigitalMulti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65" y="3810000"/>
            <a:ext cx="2130135" cy="275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anel_volt_mete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33800"/>
            <a:ext cx="2732471"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400px-Tongte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905000"/>
            <a:ext cx="249576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uuu1296360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6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75" y="152400"/>
            <a:ext cx="8861425" cy="6248400"/>
          </a:xfrm>
        </p:spPr>
        <p:txBody>
          <a:bodyPr/>
          <a:lstStyle/>
          <a:p>
            <a:pPr marL="0" indent="0">
              <a:buNone/>
            </a:pPr>
            <a:r>
              <a:rPr lang="en-US" b="1" dirty="0" smtClean="0">
                <a:solidFill>
                  <a:schemeClr val="accent6">
                    <a:lumMod val="75000"/>
                  </a:schemeClr>
                </a:solidFill>
                <a:latin typeface="Times New Roman" pitchFamily="18" charset="0"/>
                <a:cs typeface="Times New Roman" pitchFamily="18" charset="0"/>
              </a:rPr>
              <a:t>III. ĐO CƯỜNG ĐỘ DÒNG ĐIỆN</a:t>
            </a:r>
          </a:p>
          <a:p>
            <a:pPr marL="0" indent="0">
              <a:buNone/>
            </a:pPr>
            <a:r>
              <a:rPr lang="en-US" b="1" dirty="0" smtClean="0">
                <a:solidFill>
                  <a:srgbClr val="00B050"/>
                </a:solidFill>
                <a:latin typeface="Times New Roman" pitchFamily="18" charset="0"/>
                <a:cs typeface="Times New Roman" pitchFamily="18" charset="0"/>
              </a:rPr>
              <a:t>1. </a:t>
            </a:r>
            <a:r>
              <a:rPr lang="en-US" b="1" dirty="0" err="1" smtClean="0">
                <a:solidFill>
                  <a:srgbClr val="00B050"/>
                </a:solidFill>
                <a:latin typeface="Times New Roman" pitchFamily="18" charset="0"/>
                <a:cs typeface="Times New Roman" pitchFamily="18" charset="0"/>
              </a:rPr>
              <a:t>Vẽ</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sơ</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đồ</a:t>
            </a:r>
            <a:endParaRPr lang="en-US" b="1" dirty="0" smtClean="0">
              <a:solidFill>
                <a:srgbClr val="00B050"/>
              </a:solidFill>
              <a:latin typeface="Times New Roman" pitchFamily="18" charset="0"/>
              <a:cs typeface="Times New Roman" pitchFamily="18" charset="0"/>
            </a:endParaRPr>
          </a:p>
        </p:txBody>
      </p:sp>
      <p:sp>
        <p:nvSpPr>
          <p:cNvPr id="4" name="Text Box 24"/>
          <p:cNvSpPr txBox="1">
            <a:spLocks noChangeArrowheads="1"/>
          </p:cNvSpPr>
          <p:nvPr/>
        </p:nvSpPr>
        <p:spPr bwMode="auto">
          <a:xfrm>
            <a:off x="130175" y="1325563"/>
            <a:ext cx="9013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Trong</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sơ</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đồ</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mạch</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điện</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Ampe</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kế</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được</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kí</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hiệu</a:t>
            </a:r>
            <a:r>
              <a:rPr lang="en-US" b="1" dirty="0">
                <a:solidFill>
                  <a:schemeClr val="tx1">
                    <a:lumMod val="95000"/>
                    <a:lumOff val="5000"/>
                  </a:schemeClr>
                </a:solidFill>
                <a:latin typeface="Times New Roman" pitchFamily="18" charset="0"/>
                <a:cs typeface="Arial" charset="0"/>
              </a:rPr>
              <a:t> </a:t>
            </a:r>
            <a:r>
              <a:rPr lang="en-US" b="1" dirty="0" err="1">
                <a:solidFill>
                  <a:schemeClr val="tx1">
                    <a:lumMod val="95000"/>
                    <a:lumOff val="5000"/>
                  </a:schemeClr>
                </a:solidFill>
                <a:latin typeface="Times New Roman" pitchFamily="18" charset="0"/>
                <a:cs typeface="Arial" charset="0"/>
              </a:rPr>
              <a:t>là</a:t>
            </a:r>
            <a:r>
              <a:rPr lang="en-US" b="1" dirty="0">
                <a:solidFill>
                  <a:schemeClr val="tx1">
                    <a:lumMod val="95000"/>
                    <a:lumOff val="5000"/>
                  </a:schemeClr>
                </a:solidFill>
                <a:latin typeface="Times New Roman" pitchFamily="18" charset="0"/>
                <a:cs typeface="Arial" charset="0"/>
              </a:rPr>
              <a:t>:</a:t>
            </a:r>
          </a:p>
        </p:txBody>
      </p:sp>
      <p:grpSp>
        <p:nvGrpSpPr>
          <p:cNvPr id="12" name="Group 26"/>
          <p:cNvGrpSpPr>
            <a:grpSpLocks/>
          </p:cNvGrpSpPr>
          <p:nvPr/>
        </p:nvGrpSpPr>
        <p:grpSpPr bwMode="auto">
          <a:xfrm>
            <a:off x="2897188" y="1752600"/>
            <a:ext cx="3503612" cy="1066800"/>
            <a:chOff x="3168" y="1248"/>
            <a:chExt cx="2207" cy="672"/>
          </a:xfrm>
        </p:grpSpPr>
        <p:sp>
          <p:nvSpPr>
            <p:cNvPr id="13" name="Line 27"/>
            <p:cNvSpPr>
              <a:spLocks noChangeShapeType="1"/>
            </p:cNvSpPr>
            <p:nvPr/>
          </p:nvSpPr>
          <p:spPr bwMode="auto">
            <a:xfrm>
              <a:off x="4642" y="1666"/>
              <a:ext cx="7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grpSp>
          <p:nvGrpSpPr>
            <p:cNvPr id="14" name="Group 28"/>
            <p:cNvGrpSpPr>
              <a:grpSpLocks/>
            </p:cNvGrpSpPr>
            <p:nvPr/>
          </p:nvGrpSpPr>
          <p:grpSpPr bwMode="auto">
            <a:xfrm>
              <a:off x="3168" y="1248"/>
              <a:ext cx="2112" cy="672"/>
              <a:chOff x="3168" y="1248"/>
              <a:chExt cx="2112" cy="672"/>
            </a:xfrm>
          </p:grpSpPr>
          <p:sp>
            <p:nvSpPr>
              <p:cNvPr id="15" name="Oval 29"/>
              <p:cNvSpPr>
                <a:spLocks noChangeArrowheads="1"/>
              </p:cNvSpPr>
              <p:nvPr/>
            </p:nvSpPr>
            <p:spPr bwMode="auto">
              <a:xfrm>
                <a:off x="4045" y="1392"/>
                <a:ext cx="581" cy="528"/>
              </a:xfrm>
              <a:prstGeom prst="ellipse">
                <a:avLst/>
              </a:prstGeom>
              <a:noFill/>
              <a:ln w="38100">
                <a:solidFill>
                  <a:srgbClr val="0000FF"/>
                </a:solidFill>
                <a:round/>
                <a:headEnd/>
                <a:tailEnd/>
              </a:ln>
            </p:spPr>
            <p:txBody>
              <a:bodyPr/>
              <a:lstStyle/>
              <a:p>
                <a:pPr algn="ct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A</a:t>
                </a:r>
              </a:p>
            </p:txBody>
          </p:sp>
          <p:sp>
            <p:nvSpPr>
              <p:cNvPr id="16" name="Line 30"/>
              <p:cNvSpPr>
                <a:spLocks noChangeShapeType="1"/>
              </p:cNvSpPr>
              <p:nvPr/>
            </p:nvSpPr>
            <p:spPr bwMode="auto">
              <a:xfrm>
                <a:off x="3168" y="1656"/>
                <a:ext cx="87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17" name="Rectangle 31"/>
              <p:cNvSpPr>
                <a:spLocks noChangeArrowheads="1"/>
              </p:cNvSpPr>
              <p:nvPr/>
            </p:nvSpPr>
            <p:spPr bwMode="auto">
              <a:xfrm>
                <a:off x="4464" y="1248"/>
                <a:ext cx="8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3600" b="1">
                    <a:solidFill>
                      <a:srgbClr val="FF33CC"/>
                    </a:solidFill>
                    <a:latin typeface="Arial" charset="0"/>
                    <a:cs typeface="Arial" charset="0"/>
                  </a:rPr>
                  <a:t>-</a:t>
                </a:r>
              </a:p>
            </p:txBody>
          </p:sp>
          <p:sp>
            <p:nvSpPr>
              <p:cNvPr id="18" name="Rectangle 32"/>
              <p:cNvSpPr>
                <a:spLocks noChangeArrowheads="1"/>
              </p:cNvSpPr>
              <p:nvPr/>
            </p:nvSpPr>
            <p:spPr bwMode="auto">
              <a:xfrm>
                <a:off x="3360" y="1248"/>
                <a:ext cx="8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solidFill>
                      <a:srgbClr val="FF33CC"/>
                    </a:solidFill>
                    <a:latin typeface="Arial" charset="0"/>
                    <a:cs typeface="Arial" charset="0"/>
                  </a:rPr>
                  <a:t>+</a:t>
                </a:r>
              </a:p>
            </p:txBody>
          </p:sp>
        </p:gr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2621"/>
            <a:ext cx="4575439" cy="34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99033" y="2825627"/>
            <a:ext cx="5691558" cy="584775"/>
          </a:xfrm>
          <a:prstGeom prst="rect">
            <a:avLst/>
          </a:prstGeom>
        </p:spPr>
        <p:txBody>
          <a:bodyPr wrap="none">
            <a:spAutoFit/>
          </a:bodyPr>
          <a:lstStyle/>
          <a:p>
            <a:r>
              <a:rPr lang="en-US" sz="3200" b="1" dirty="0" smtClean="0">
                <a:solidFill>
                  <a:schemeClr val="tx1">
                    <a:lumMod val="95000"/>
                    <a:lumOff val="5000"/>
                  </a:schemeClr>
                </a:solidFill>
                <a:latin typeface="Times New Roman" pitchFamily="18" charset="0"/>
                <a:cs typeface="Arial" charset="0"/>
              </a:rPr>
              <a:t>-</a:t>
            </a:r>
            <a:r>
              <a:rPr lang="en-US" sz="3200" b="1" dirty="0" smtClean="0">
                <a:solidFill>
                  <a:srgbClr val="0000FF"/>
                </a:solidFill>
                <a:latin typeface="Times New Roman" pitchFamily="18" charset="0"/>
                <a:cs typeface="Arial" charset="0"/>
              </a:rPr>
              <a:t> </a:t>
            </a:r>
            <a:r>
              <a:rPr lang="en-US" sz="3200" b="1" dirty="0" err="1" smtClean="0">
                <a:solidFill>
                  <a:schemeClr val="tx1">
                    <a:lumMod val="95000"/>
                    <a:lumOff val="5000"/>
                  </a:schemeClr>
                </a:solidFill>
                <a:latin typeface="Times New Roman" pitchFamily="18" charset="0"/>
                <a:cs typeface="Arial" charset="0"/>
              </a:rPr>
              <a:t>Vẽ</a:t>
            </a:r>
            <a:r>
              <a:rPr lang="en-US" sz="3200" b="1" dirty="0" smtClean="0">
                <a:solidFill>
                  <a:schemeClr val="tx1">
                    <a:lumMod val="95000"/>
                    <a:lumOff val="5000"/>
                  </a:schemeClr>
                </a:solidFill>
                <a:latin typeface="Times New Roman" pitchFamily="18" charset="0"/>
                <a:cs typeface="Arial" charset="0"/>
              </a:rPr>
              <a:t> </a:t>
            </a:r>
            <a:r>
              <a:rPr lang="en-US" sz="3200" b="1" dirty="0" err="1" smtClean="0">
                <a:solidFill>
                  <a:schemeClr val="tx1">
                    <a:lumMod val="95000"/>
                    <a:lumOff val="5000"/>
                  </a:schemeClr>
                </a:solidFill>
                <a:latin typeface="Times New Roman" pitchFamily="18" charset="0"/>
                <a:cs typeface="Arial" charset="0"/>
              </a:rPr>
              <a:t>sơ</a:t>
            </a:r>
            <a:r>
              <a:rPr lang="en-US" sz="3200" b="1" dirty="0" smtClean="0">
                <a:solidFill>
                  <a:schemeClr val="tx1">
                    <a:lumMod val="95000"/>
                    <a:lumOff val="5000"/>
                  </a:schemeClr>
                </a:solidFill>
                <a:latin typeface="Times New Roman" pitchFamily="18" charset="0"/>
                <a:cs typeface="Arial" charset="0"/>
              </a:rPr>
              <a:t> </a:t>
            </a:r>
            <a:r>
              <a:rPr lang="en-US" sz="3200" b="1" dirty="0" err="1">
                <a:solidFill>
                  <a:schemeClr val="tx1">
                    <a:lumMod val="95000"/>
                    <a:lumOff val="5000"/>
                  </a:schemeClr>
                </a:solidFill>
                <a:latin typeface="Times New Roman" pitchFamily="18" charset="0"/>
                <a:cs typeface="Arial" charset="0"/>
              </a:rPr>
              <a:t>đồ</a:t>
            </a:r>
            <a:r>
              <a:rPr lang="en-US" sz="3200" b="1" dirty="0">
                <a:solidFill>
                  <a:schemeClr val="tx1">
                    <a:lumMod val="95000"/>
                    <a:lumOff val="5000"/>
                  </a:schemeClr>
                </a:solidFill>
                <a:latin typeface="Times New Roman" pitchFamily="18" charset="0"/>
                <a:cs typeface="Arial" charset="0"/>
              </a:rPr>
              <a:t> </a:t>
            </a:r>
            <a:r>
              <a:rPr lang="en-US" sz="3200" b="1" dirty="0" err="1">
                <a:solidFill>
                  <a:schemeClr val="tx1">
                    <a:lumMod val="95000"/>
                    <a:lumOff val="5000"/>
                  </a:schemeClr>
                </a:solidFill>
                <a:latin typeface="Times New Roman" pitchFamily="18" charset="0"/>
                <a:cs typeface="Arial" charset="0"/>
              </a:rPr>
              <a:t>mạch</a:t>
            </a:r>
            <a:r>
              <a:rPr lang="en-US" sz="3200" b="1" dirty="0">
                <a:solidFill>
                  <a:schemeClr val="tx1">
                    <a:lumMod val="95000"/>
                    <a:lumOff val="5000"/>
                  </a:schemeClr>
                </a:solidFill>
                <a:latin typeface="Times New Roman" pitchFamily="18" charset="0"/>
                <a:cs typeface="Arial" charset="0"/>
              </a:rPr>
              <a:t> </a:t>
            </a:r>
            <a:r>
              <a:rPr lang="en-US" sz="3200" b="1" dirty="0" err="1">
                <a:solidFill>
                  <a:schemeClr val="tx1">
                    <a:lumMod val="95000"/>
                    <a:lumOff val="5000"/>
                  </a:schemeClr>
                </a:solidFill>
                <a:latin typeface="Times New Roman" pitchFamily="18" charset="0"/>
                <a:cs typeface="Arial" charset="0"/>
              </a:rPr>
              <a:t>điện</a:t>
            </a:r>
            <a:r>
              <a:rPr lang="en-US" sz="3200" b="1" dirty="0">
                <a:solidFill>
                  <a:schemeClr val="tx1">
                    <a:lumMod val="95000"/>
                    <a:lumOff val="5000"/>
                  </a:schemeClr>
                </a:solidFill>
                <a:latin typeface="Times New Roman" pitchFamily="18" charset="0"/>
                <a:cs typeface="Arial" charset="0"/>
              </a:rPr>
              <a:t> </a:t>
            </a:r>
            <a:r>
              <a:rPr lang="en-US" sz="3200" b="1" dirty="0" err="1">
                <a:solidFill>
                  <a:schemeClr val="tx1">
                    <a:lumMod val="95000"/>
                    <a:lumOff val="5000"/>
                  </a:schemeClr>
                </a:solidFill>
                <a:latin typeface="Times New Roman" pitchFamily="18" charset="0"/>
                <a:cs typeface="Arial" charset="0"/>
              </a:rPr>
              <a:t>hình</a:t>
            </a:r>
            <a:r>
              <a:rPr lang="en-US" sz="3200" b="1" dirty="0">
                <a:solidFill>
                  <a:schemeClr val="tx1">
                    <a:lumMod val="95000"/>
                    <a:lumOff val="5000"/>
                  </a:schemeClr>
                </a:solidFill>
                <a:latin typeface="Times New Roman" pitchFamily="18" charset="0"/>
                <a:cs typeface="Arial" charset="0"/>
              </a:rPr>
              <a:t> 24.3:</a:t>
            </a:r>
          </a:p>
        </p:txBody>
      </p:sp>
      <p:grpSp>
        <p:nvGrpSpPr>
          <p:cNvPr id="21" name="Group 81"/>
          <p:cNvGrpSpPr>
            <a:grpSpLocks/>
          </p:cNvGrpSpPr>
          <p:nvPr/>
        </p:nvGrpSpPr>
        <p:grpSpPr bwMode="auto">
          <a:xfrm>
            <a:off x="5527241" y="5278222"/>
            <a:ext cx="1981200" cy="666750"/>
            <a:chOff x="144" y="3324"/>
            <a:chExt cx="1248" cy="420"/>
          </a:xfrm>
        </p:grpSpPr>
        <p:grpSp>
          <p:nvGrpSpPr>
            <p:cNvPr id="22" name="Group 49"/>
            <p:cNvGrpSpPr>
              <a:grpSpLocks/>
            </p:cNvGrpSpPr>
            <p:nvPr/>
          </p:nvGrpSpPr>
          <p:grpSpPr bwMode="auto">
            <a:xfrm>
              <a:off x="144" y="3408"/>
              <a:ext cx="1248" cy="336"/>
              <a:chOff x="432" y="2736"/>
              <a:chExt cx="1248" cy="336"/>
            </a:xfrm>
          </p:grpSpPr>
          <p:sp>
            <p:nvSpPr>
              <p:cNvPr id="25" name="Oval 50"/>
              <p:cNvSpPr>
                <a:spLocks noChangeArrowheads="1"/>
              </p:cNvSpPr>
              <p:nvPr/>
            </p:nvSpPr>
            <p:spPr bwMode="auto">
              <a:xfrm>
                <a:off x="864" y="2736"/>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sz="2800">
                  <a:latin typeface="Times New Roman" pitchFamily="18" charset="0"/>
                </a:endParaRPr>
              </a:p>
            </p:txBody>
          </p:sp>
          <p:sp>
            <p:nvSpPr>
              <p:cNvPr id="26" name="Text Box 51"/>
              <p:cNvSpPr txBox="1">
                <a:spLocks noChangeArrowheads="1"/>
              </p:cNvSpPr>
              <p:nvPr/>
            </p:nvSpPr>
            <p:spPr bwMode="auto">
              <a:xfrm>
                <a:off x="903" y="2736"/>
                <a:ext cx="2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Times New Roman" pitchFamily="18" charset="0"/>
                  </a:rPr>
                  <a:t>A</a:t>
                </a:r>
              </a:p>
            </p:txBody>
          </p:sp>
          <p:sp>
            <p:nvSpPr>
              <p:cNvPr id="27" name="Line 52"/>
              <p:cNvSpPr>
                <a:spLocks noChangeShapeType="1"/>
              </p:cNvSpPr>
              <p:nvPr/>
            </p:nvSpPr>
            <p:spPr bwMode="auto">
              <a:xfrm>
                <a:off x="1200" y="291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53"/>
              <p:cNvSpPr>
                <a:spLocks noChangeShapeType="1"/>
              </p:cNvSpPr>
              <p:nvPr/>
            </p:nvSpPr>
            <p:spPr bwMode="auto">
              <a:xfrm>
                <a:off x="432" y="2910"/>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 name="Text Box 54"/>
            <p:cNvSpPr txBox="1">
              <a:spLocks noChangeArrowheads="1"/>
            </p:cNvSpPr>
            <p:nvPr/>
          </p:nvSpPr>
          <p:spPr bwMode="auto">
            <a:xfrm>
              <a:off x="381" y="3342"/>
              <a:ext cx="2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rPr>
                <a:t>+</a:t>
              </a:r>
            </a:p>
          </p:txBody>
        </p:sp>
        <p:sp>
          <p:nvSpPr>
            <p:cNvPr id="24" name="Text Box 55"/>
            <p:cNvSpPr txBox="1">
              <a:spLocks noChangeArrowheads="1"/>
            </p:cNvSpPr>
            <p:nvPr/>
          </p:nvSpPr>
          <p:spPr bwMode="auto">
            <a:xfrm>
              <a:off x="909" y="3324"/>
              <a:ext cx="1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rPr>
                <a:t>-</a:t>
              </a:r>
            </a:p>
          </p:txBody>
        </p:sp>
      </p:grpSp>
      <p:sp>
        <p:nvSpPr>
          <p:cNvPr id="29" name="Line 56"/>
          <p:cNvSpPr>
            <a:spLocks noChangeShapeType="1"/>
          </p:cNvSpPr>
          <p:nvPr/>
        </p:nvSpPr>
        <p:spPr bwMode="auto">
          <a:xfrm>
            <a:off x="8763000" y="455295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69"/>
          <p:cNvSpPr>
            <a:spLocks noChangeShapeType="1"/>
          </p:cNvSpPr>
          <p:nvPr/>
        </p:nvSpPr>
        <p:spPr bwMode="auto">
          <a:xfrm>
            <a:off x="5562600" y="4557713"/>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 name="Group 84"/>
          <p:cNvGrpSpPr>
            <a:grpSpLocks/>
          </p:cNvGrpSpPr>
          <p:nvPr/>
        </p:nvGrpSpPr>
        <p:grpSpPr bwMode="auto">
          <a:xfrm>
            <a:off x="5562600" y="4176713"/>
            <a:ext cx="1752600" cy="623887"/>
            <a:chOff x="144" y="2631"/>
            <a:chExt cx="1104" cy="393"/>
          </a:xfrm>
        </p:grpSpPr>
        <p:grpSp>
          <p:nvGrpSpPr>
            <p:cNvPr id="32" name="Group 80"/>
            <p:cNvGrpSpPr>
              <a:grpSpLocks/>
            </p:cNvGrpSpPr>
            <p:nvPr/>
          </p:nvGrpSpPr>
          <p:grpSpPr bwMode="auto">
            <a:xfrm>
              <a:off x="144" y="2736"/>
              <a:ext cx="1104" cy="288"/>
              <a:chOff x="144" y="2736"/>
              <a:chExt cx="1104" cy="288"/>
            </a:xfrm>
          </p:grpSpPr>
          <p:sp>
            <p:nvSpPr>
              <p:cNvPr id="35" name="Line 57"/>
              <p:cNvSpPr>
                <a:spLocks noChangeShapeType="1"/>
              </p:cNvSpPr>
              <p:nvPr/>
            </p:nvSpPr>
            <p:spPr bwMode="auto">
              <a:xfrm>
                <a:off x="864" y="288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68"/>
              <p:cNvSpPr>
                <a:spLocks noChangeShapeType="1"/>
              </p:cNvSpPr>
              <p:nvPr/>
            </p:nvSpPr>
            <p:spPr bwMode="auto">
              <a:xfrm>
                <a:off x="144" y="2877"/>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70"/>
              <p:cNvSpPr>
                <a:spLocks noChangeShapeType="1"/>
              </p:cNvSpPr>
              <p:nvPr/>
            </p:nvSpPr>
            <p:spPr bwMode="auto">
              <a:xfrm>
                <a:off x="864" y="280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71"/>
              <p:cNvSpPr>
                <a:spLocks noChangeShapeType="1"/>
              </p:cNvSpPr>
              <p:nvPr/>
            </p:nvSpPr>
            <p:spPr bwMode="auto">
              <a:xfrm>
                <a:off x="768" y="273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 name="Text Box 76"/>
            <p:cNvSpPr txBox="1">
              <a:spLocks noChangeArrowheads="1"/>
            </p:cNvSpPr>
            <p:nvPr/>
          </p:nvSpPr>
          <p:spPr bwMode="auto">
            <a:xfrm>
              <a:off x="564" y="2631"/>
              <a:ext cx="2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rPr>
                <a:t>+</a:t>
              </a:r>
            </a:p>
          </p:txBody>
        </p:sp>
        <p:sp>
          <p:nvSpPr>
            <p:cNvPr id="34" name="Text Box 77"/>
            <p:cNvSpPr txBox="1">
              <a:spLocks noChangeArrowheads="1"/>
            </p:cNvSpPr>
            <p:nvPr/>
          </p:nvSpPr>
          <p:spPr bwMode="auto">
            <a:xfrm>
              <a:off x="864" y="2640"/>
              <a:ext cx="1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rPr>
                <a:t>-</a:t>
              </a:r>
            </a:p>
          </p:txBody>
        </p:sp>
      </p:grpSp>
      <p:grpSp>
        <p:nvGrpSpPr>
          <p:cNvPr id="39" name="Group 83"/>
          <p:cNvGrpSpPr>
            <a:grpSpLocks/>
          </p:cNvGrpSpPr>
          <p:nvPr/>
        </p:nvGrpSpPr>
        <p:grpSpPr bwMode="auto">
          <a:xfrm>
            <a:off x="7162800" y="4419600"/>
            <a:ext cx="1614488" cy="542925"/>
            <a:chOff x="1152" y="2784"/>
            <a:chExt cx="1017" cy="342"/>
          </a:xfrm>
        </p:grpSpPr>
        <p:sp>
          <p:nvSpPr>
            <p:cNvPr id="40" name="Line 67"/>
            <p:cNvSpPr>
              <a:spLocks noChangeShapeType="1"/>
            </p:cNvSpPr>
            <p:nvPr/>
          </p:nvSpPr>
          <p:spPr bwMode="auto">
            <a:xfrm>
              <a:off x="1689" y="288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73"/>
            <p:cNvSpPr>
              <a:spLocks noChangeShapeType="1"/>
            </p:cNvSpPr>
            <p:nvPr/>
          </p:nvSpPr>
          <p:spPr bwMode="auto">
            <a:xfrm flipV="1">
              <a:off x="1536" y="2784"/>
              <a:ext cx="144"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Oval 74"/>
            <p:cNvSpPr>
              <a:spLocks noChangeArrowheads="1"/>
            </p:cNvSpPr>
            <p:nvPr/>
          </p:nvSpPr>
          <p:spPr bwMode="auto">
            <a:xfrm>
              <a:off x="1515" y="2853"/>
              <a:ext cx="48" cy="48"/>
            </a:xfrm>
            <a:prstGeom prst="ellipse">
              <a:avLst/>
            </a:prstGeom>
            <a:solidFill>
              <a:schemeClr val="tx1"/>
            </a:solidFill>
            <a:ln w="9525">
              <a:solidFill>
                <a:schemeClr val="tx1"/>
              </a:solidFill>
              <a:round/>
              <a:headEnd/>
              <a:tailEnd/>
            </a:ln>
          </p:spPr>
          <p:txBody>
            <a:bodyPr wrap="none" anchor="ctr"/>
            <a:lstStyle/>
            <a:p>
              <a:pPr eaLnBrk="0" hangingPunct="0"/>
              <a:endParaRPr lang="vi-VN" sz="2800">
                <a:latin typeface="Times New Roman" pitchFamily="18" charset="0"/>
              </a:endParaRPr>
            </a:p>
          </p:txBody>
        </p:sp>
        <p:sp>
          <p:nvSpPr>
            <p:cNvPr id="43" name="Oval 75"/>
            <p:cNvSpPr>
              <a:spLocks noChangeArrowheads="1"/>
            </p:cNvSpPr>
            <p:nvPr/>
          </p:nvSpPr>
          <p:spPr bwMode="auto">
            <a:xfrm>
              <a:off x="1680" y="2850"/>
              <a:ext cx="48" cy="48"/>
            </a:xfrm>
            <a:prstGeom prst="ellipse">
              <a:avLst/>
            </a:prstGeom>
            <a:solidFill>
              <a:schemeClr val="tx1"/>
            </a:solidFill>
            <a:ln w="9525">
              <a:solidFill>
                <a:schemeClr val="tx1"/>
              </a:solidFill>
              <a:round/>
              <a:headEnd/>
              <a:tailEnd/>
            </a:ln>
          </p:spPr>
          <p:txBody>
            <a:bodyPr wrap="none" anchor="ctr"/>
            <a:lstStyle/>
            <a:p>
              <a:pPr eaLnBrk="0" hangingPunct="0"/>
              <a:endParaRPr lang="vi-VN" sz="2800">
                <a:latin typeface="Times New Roman" pitchFamily="18" charset="0"/>
              </a:endParaRPr>
            </a:p>
          </p:txBody>
        </p:sp>
        <p:sp>
          <p:nvSpPr>
            <p:cNvPr id="44" name="Text Box 78"/>
            <p:cNvSpPr txBox="1">
              <a:spLocks noChangeArrowheads="1"/>
            </p:cNvSpPr>
            <p:nvPr/>
          </p:nvSpPr>
          <p:spPr bwMode="auto">
            <a:xfrm>
              <a:off x="1515" y="2874"/>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latin typeface="Times New Roman" pitchFamily="18" charset="0"/>
                </a:rPr>
                <a:t>K</a:t>
              </a:r>
            </a:p>
          </p:txBody>
        </p:sp>
        <p:sp>
          <p:nvSpPr>
            <p:cNvPr id="45" name="Line 79"/>
            <p:cNvSpPr>
              <a:spLocks noChangeShapeType="1"/>
            </p:cNvSpPr>
            <p:nvPr/>
          </p:nvSpPr>
          <p:spPr bwMode="auto">
            <a:xfrm>
              <a:off x="1152" y="288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 name="Group 86"/>
          <p:cNvGrpSpPr>
            <a:grpSpLocks/>
          </p:cNvGrpSpPr>
          <p:nvPr/>
        </p:nvGrpSpPr>
        <p:grpSpPr bwMode="auto">
          <a:xfrm>
            <a:off x="7474744" y="5453062"/>
            <a:ext cx="1204912" cy="457200"/>
            <a:chOff x="1776" y="3435"/>
            <a:chExt cx="759" cy="288"/>
          </a:xfrm>
        </p:grpSpPr>
        <p:sp>
          <p:nvSpPr>
            <p:cNvPr id="47" name="Line 66"/>
            <p:cNvSpPr>
              <a:spLocks noChangeShapeType="1"/>
            </p:cNvSpPr>
            <p:nvPr/>
          </p:nvSpPr>
          <p:spPr bwMode="auto">
            <a:xfrm>
              <a:off x="2055" y="3582"/>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85"/>
            <p:cNvSpPr>
              <a:spLocks noChangeArrowheads="1"/>
            </p:cNvSpPr>
            <p:nvPr/>
          </p:nvSpPr>
          <p:spPr bwMode="auto">
            <a:xfrm>
              <a:off x="1776" y="3435"/>
              <a:ext cx="288" cy="288"/>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sz="2800">
                <a:latin typeface="Times New Roman" pitchFamily="18" charset="0"/>
              </a:endParaRPr>
            </a:p>
          </p:txBody>
        </p:sp>
      </p:grpSp>
    </p:spTree>
    <p:extLst>
      <p:ext uri="{BB962C8B-B14F-4D97-AF65-F5344CB8AC3E}">
        <p14:creationId xmlns:p14="http://schemas.microsoft.com/office/powerpoint/2010/main" val="6960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down)">
                                      <p:cBhvr>
                                        <p:cTn id="50" dur="500"/>
                                        <p:tgtEl>
                                          <p:spTgt spid="39"/>
                                        </p:tgtEl>
                                      </p:cBhvr>
                                    </p:animEffect>
                                  </p:childTnLst>
                                </p:cTn>
                              </p:par>
                              <p:par>
                                <p:cTn id="51" presetID="22" presetClass="entr" presetSubtype="4"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0" nodeType="clickEffect">
                                  <p:stCondLst>
                                    <p:cond delay="0"/>
                                  </p:stCondLst>
                                  <p:childTnLst>
                                    <p:anim calcmode="lin" valueType="num">
                                      <p:cBhvr>
                                        <p:cTn id="57" dur="500"/>
                                        <p:tgtEl>
                                          <p:spTgt spid="3">
                                            <p:txEl>
                                              <p:pRg st="0" end="0"/>
                                            </p:txEl>
                                          </p:spTgt>
                                        </p:tgtEl>
                                        <p:attrNameLst>
                                          <p:attrName>ppt_w</p:attrName>
                                        </p:attrNameLst>
                                      </p:cBhvr>
                                      <p:tavLst>
                                        <p:tav tm="0">
                                          <p:val>
                                            <p:strVal val="ppt_w"/>
                                          </p:val>
                                        </p:tav>
                                        <p:tav tm="100000">
                                          <p:val>
                                            <p:fltVal val="0"/>
                                          </p:val>
                                        </p:tav>
                                      </p:tavLst>
                                    </p:anim>
                                    <p:anim calcmode="lin" valueType="num">
                                      <p:cBhvr>
                                        <p:cTn id="5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59" dur="500"/>
                                        <p:tgtEl>
                                          <p:spTgt spid="3">
                                            <p:txEl>
                                              <p:pRg st="0" end="0"/>
                                            </p:txEl>
                                          </p:spTgt>
                                        </p:tgtEl>
                                      </p:cBhvr>
                                    </p:animEffect>
                                    <p:set>
                                      <p:cBhvr>
                                        <p:cTn id="6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3">
                                            <p:txEl>
                                              <p:pRg st="1" end="1"/>
                                            </p:txEl>
                                          </p:spTgt>
                                        </p:tgtEl>
                                        <p:attrNameLst>
                                          <p:attrName>ppt_w</p:attrName>
                                        </p:attrNameLst>
                                      </p:cBhvr>
                                      <p:tavLst>
                                        <p:tav tm="0">
                                          <p:val>
                                            <p:strVal val="ppt_w"/>
                                          </p:val>
                                        </p:tav>
                                        <p:tav tm="100000">
                                          <p:val>
                                            <p:fltVal val="0"/>
                                          </p:val>
                                        </p:tav>
                                      </p:tavLst>
                                    </p:anim>
                                    <p:anim calcmode="lin" valueType="num">
                                      <p:cBhvr>
                                        <p:cTn id="65"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66" dur="500"/>
                                        <p:tgtEl>
                                          <p:spTgt spid="3">
                                            <p:txEl>
                                              <p:pRg st="1" end="1"/>
                                            </p:txEl>
                                          </p:spTgt>
                                        </p:tgtEl>
                                      </p:cBhvr>
                                    </p:animEffect>
                                    <p:set>
                                      <p:cBhvr>
                                        <p:cTn id="67" dur="1" fill="hold">
                                          <p:stCondLst>
                                            <p:cond delay="499"/>
                                          </p:stCondLst>
                                        </p:cTn>
                                        <p:tgtEl>
                                          <p:spTgt spid="3">
                                            <p:txEl>
                                              <p:pRg st="1" end="1"/>
                                            </p:txEl>
                                          </p:spTgt>
                                        </p:tgtEl>
                                        <p:attrNameLst>
                                          <p:attrName>style.visibility</p:attrName>
                                        </p:attrNameLst>
                                      </p:cBhvr>
                                      <p:to>
                                        <p:strVal val="hidden"/>
                                      </p:to>
                                    </p:set>
                                  </p:childTnLst>
                                </p:cTn>
                              </p:par>
                              <p:par>
                                <p:cTn id="68" presetID="53" presetClass="exit" presetSubtype="32" fill="hold" grpId="0" nodeType="withEffect">
                                  <p:stCondLst>
                                    <p:cond delay="0"/>
                                  </p:stCondLst>
                                  <p:childTnLst>
                                    <p:anim calcmode="lin" valueType="num">
                                      <p:cBhvr>
                                        <p:cTn id="69" dur="500"/>
                                        <p:tgtEl>
                                          <p:spTgt spid="4">
                                            <p:txEl>
                                              <p:pRg st="0" end="0"/>
                                            </p:txEl>
                                          </p:spTgt>
                                        </p:tgtEl>
                                        <p:attrNameLst>
                                          <p:attrName>ppt_w</p:attrName>
                                        </p:attrNameLst>
                                      </p:cBhvr>
                                      <p:tavLst>
                                        <p:tav tm="0">
                                          <p:val>
                                            <p:strVal val="ppt_w"/>
                                          </p:val>
                                        </p:tav>
                                        <p:tav tm="100000">
                                          <p:val>
                                            <p:fltVal val="0"/>
                                          </p:val>
                                        </p:tav>
                                      </p:tavLst>
                                    </p:anim>
                                    <p:anim calcmode="lin" valueType="num">
                                      <p:cBhvr>
                                        <p:cTn id="70"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71" dur="500"/>
                                        <p:tgtEl>
                                          <p:spTgt spid="4">
                                            <p:txEl>
                                              <p:pRg st="0" end="0"/>
                                            </p:txEl>
                                          </p:spTgt>
                                        </p:tgtEl>
                                      </p:cBhvr>
                                    </p:animEffect>
                                    <p:set>
                                      <p:cBhvr>
                                        <p:cTn id="72" dur="1" fill="hold">
                                          <p:stCondLst>
                                            <p:cond delay="499"/>
                                          </p:stCondLst>
                                        </p:cTn>
                                        <p:tgtEl>
                                          <p:spTgt spid="4">
                                            <p:txEl>
                                              <p:pRg st="0" end="0"/>
                                            </p:txEl>
                                          </p:spTgt>
                                        </p:tgtEl>
                                        <p:attrNameLst>
                                          <p:attrName>style.visibility</p:attrName>
                                        </p:attrNameLst>
                                      </p:cBhvr>
                                      <p:to>
                                        <p:strVal val="hidden"/>
                                      </p:to>
                                    </p:set>
                                  </p:childTnLst>
                                </p:cTn>
                              </p:par>
                              <p:par>
                                <p:cTn id="73" presetID="53" presetClass="exit" presetSubtype="32" fill="hold" nodeType="withEffect">
                                  <p:stCondLst>
                                    <p:cond delay="0"/>
                                  </p:stCondLst>
                                  <p:childTnLst>
                                    <p:anim calcmode="lin" valueType="num">
                                      <p:cBhvr>
                                        <p:cTn id="74" dur="500"/>
                                        <p:tgtEl>
                                          <p:spTgt spid="12"/>
                                        </p:tgtEl>
                                        <p:attrNameLst>
                                          <p:attrName>ppt_w</p:attrName>
                                        </p:attrNameLst>
                                      </p:cBhvr>
                                      <p:tavLst>
                                        <p:tav tm="0">
                                          <p:val>
                                            <p:strVal val="ppt_w"/>
                                          </p:val>
                                        </p:tav>
                                        <p:tav tm="100000">
                                          <p:val>
                                            <p:fltVal val="0"/>
                                          </p:val>
                                        </p:tav>
                                      </p:tavLst>
                                    </p:anim>
                                    <p:anim calcmode="lin" valueType="num">
                                      <p:cBhvr>
                                        <p:cTn id="75" dur="500"/>
                                        <p:tgtEl>
                                          <p:spTgt spid="12"/>
                                        </p:tgtEl>
                                        <p:attrNameLst>
                                          <p:attrName>ppt_h</p:attrName>
                                        </p:attrNameLst>
                                      </p:cBhvr>
                                      <p:tavLst>
                                        <p:tav tm="0">
                                          <p:val>
                                            <p:strVal val="ppt_h"/>
                                          </p:val>
                                        </p:tav>
                                        <p:tav tm="100000">
                                          <p:val>
                                            <p:fltVal val="0"/>
                                          </p:val>
                                        </p:tav>
                                      </p:tavLst>
                                    </p:anim>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53" presetClass="exit" presetSubtype="32" fill="hold" grpId="0" nodeType="withEffect">
                                  <p:stCondLst>
                                    <p:cond delay="0"/>
                                  </p:stCondLst>
                                  <p:childTnLst>
                                    <p:anim calcmode="lin" valueType="num">
                                      <p:cBhvr>
                                        <p:cTn id="79" dur="500"/>
                                        <p:tgtEl>
                                          <p:spTgt spid="20">
                                            <p:txEl>
                                              <p:pRg st="0" end="0"/>
                                            </p:txEl>
                                          </p:spTgt>
                                        </p:tgtEl>
                                        <p:attrNameLst>
                                          <p:attrName>ppt_w</p:attrName>
                                        </p:attrNameLst>
                                      </p:cBhvr>
                                      <p:tavLst>
                                        <p:tav tm="0">
                                          <p:val>
                                            <p:strVal val="ppt_w"/>
                                          </p:val>
                                        </p:tav>
                                        <p:tav tm="100000">
                                          <p:val>
                                            <p:fltVal val="0"/>
                                          </p:val>
                                        </p:tav>
                                      </p:tavLst>
                                    </p:anim>
                                    <p:anim calcmode="lin" valueType="num">
                                      <p:cBhvr>
                                        <p:cTn id="80" dur="500"/>
                                        <p:tgtEl>
                                          <p:spTgt spid="20">
                                            <p:txEl>
                                              <p:pRg st="0" end="0"/>
                                            </p:txEl>
                                          </p:spTgt>
                                        </p:tgtEl>
                                        <p:attrNameLst>
                                          <p:attrName>ppt_h</p:attrName>
                                        </p:attrNameLst>
                                      </p:cBhvr>
                                      <p:tavLst>
                                        <p:tav tm="0">
                                          <p:val>
                                            <p:strVal val="ppt_h"/>
                                          </p:val>
                                        </p:tav>
                                        <p:tav tm="100000">
                                          <p:val>
                                            <p:fltVal val="0"/>
                                          </p:val>
                                        </p:tav>
                                      </p:tavLst>
                                    </p:anim>
                                    <p:animEffect transition="out" filter="fade">
                                      <p:cBhvr>
                                        <p:cTn id="81" dur="500"/>
                                        <p:tgtEl>
                                          <p:spTgt spid="20">
                                            <p:txEl>
                                              <p:pRg st="0" end="0"/>
                                            </p:txEl>
                                          </p:spTgt>
                                        </p:tgtEl>
                                      </p:cBhvr>
                                    </p:animEffect>
                                    <p:set>
                                      <p:cBhvr>
                                        <p:cTn id="82" dur="1" fill="hold">
                                          <p:stCondLst>
                                            <p:cond delay="499"/>
                                          </p:stCondLst>
                                        </p:cTn>
                                        <p:tgtEl>
                                          <p:spTgt spid="20">
                                            <p:txEl>
                                              <p:pRg st="0" end="0"/>
                                            </p:txEl>
                                          </p:spTgt>
                                        </p:tgtEl>
                                        <p:attrNameLst>
                                          <p:attrName>style.visibility</p:attrName>
                                        </p:attrNameLst>
                                      </p:cBhvr>
                                      <p:to>
                                        <p:strVal val="hidden"/>
                                      </p:to>
                                    </p:set>
                                  </p:childTnLst>
                                </p:cTn>
                              </p:par>
                              <p:par>
                                <p:cTn id="83" presetID="53" presetClass="exit" presetSubtype="32" fill="hold" nodeType="withEffect">
                                  <p:stCondLst>
                                    <p:cond delay="0"/>
                                  </p:stCondLst>
                                  <p:childTnLst>
                                    <p:anim calcmode="lin" valueType="num">
                                      <p:cBhvr>
                                        <p:cTn id="84" dur="500"/>
                                        <p:tgtEl>
                                          <p:spTgt spid="19"/>
                                        </p:tgtEl>
                                        <p:attrNameLst>
                                          <p:attrName>ppt_w</p:attrName>
                                        </p:attrNameLst>
                                      </p:cBhvr>
                                      <p:tavLst>
                                        <p:tav tm="0">
                                          <p:val>
                                            <p:strVal val="ppt_w"/>
                                          </p:val>
                                        </p:tav>
                                        <p:tav tm="100000">
                                          <p:val>
                                            <p:fltVal val="0"/>
                                          </p:val>
                                        </p:tav>
                                      </p:tavLst>
                                    </p:anim>
                                    <p:anim calcmode="lin" valueType="num">
                                      <p:cBhvr>
                                        <p:cTn id="85" dur="500"/>
                                        <p:tgtEl>
                                          <p:spTgt spid="19"/>
                                        </p:tgtEl>
                                        <p:attrNameLst>
                                          <p:attrName>ppt_h</p:attrName>
                                        </p:attrNameLst>
                                      </p:cBhvr>
                                      <p:tavLst>
                                        <p:tav tm="0">
                                          <p:val>
                                            <p:strVal val="ppt_h"/>
                                          </p:val>
                                        </p:tav>
                                        <p:tav tm="100000">
                                          <p:val>
                                            <p:fltVal val="0"/>
                                          </p:val>
                                        </p:tav>
                                      </p:tavLst>
                                    </p:anim>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53" presetClass="exit" presetSubtype="32" fill="hold" nodeType="withEffect">
                                  <p:stCondLst>
                                    <p:cond delay="0"/>
                                  </p:stCondLst>
                                  <p:childTnLst>
                                    <p:anim calcmode="lin" valueType="num">
                                      <p:cBhvr>
                                        <p:cTn id="89" dur="500"/>
                                        <p:tgtEl>
                                          <p:spTgt spid="21"/>
                                        </p:tgtEl>
                                        <p:attrNameLst>
                                          <p:attrName>ppt_w</p:attrName>
                                        </p:attrNameLst>
                                      </p:cBhvr>
                                      <p:tavLst>
                                        <p:tav tm="0">
                                          <p:val>
                                            <p:strVal val="ppt_w"/>
                                          </p:val>
                                        </p:tav>
                                        <p:tav tm="100000">
                                          <p:val>
                                            <p:fltVal val="0"/>
                                          </p:val>
                                        </p:tav>
                                      </p:tavLst>
                                    </p:anim>
                                    <p:anim calcmode="lin" valueType="num">
                                      <p:cBhvr>
                                        <p:cTn id="90" dur="500"/>
                                        <p:tgtEl>
                                          <p:spTgt spid="21"/>
                                        </p:tgtEl>
                                        <p:attrNameLst>
                                          <p:attrName>ppt_h</p:attrName>
                                        </p:attrNameLst>
                                      </p:cBhvr>
                                      <p:tavLst>
                                        <p:tav tm="0">
                                          <p:val>
                                            <p:strVal val="ppt_h"/>
                                          </p:val>
                                        </p:tav>
                                        <p:tav tm="100000">
                                          <p:val>
                                            <p:fltVal val="0"/>
                                          </p:val>
                                        </p:tav>
                                      </p:tavLst>
                                    </p:anim>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53" presetClass="exit" presetSubtype="32" fill="hold" grpId="1" nodeType="withEffect">
                                  <p:stCondLst>
                                    <p:cond delay="0"/>
                                  </p:stCondLst>
                                  <p:childTnLst>
                                    <p:anim calcmode="lin" valueType="num">
                                      <p:cBhvr>
                                        <p:cTn id="94" dur="500"/>
                                        <p:tgtEl>
                                          <p:spTgt spid="29"/>
                                        </p:tgtEl>
                                        <p:attrNameLst>
                                          <p:attrName>ppt_w</p:attrName>
                                        </p:attrNameLst>
                                      </p:cBhvr>
                                      <p:tavLst>
                                        <p:tav tm="0">
                                          <p:val>
                                            <p:strVal val="ppt_w"/>
                                          </p:val>
                                        </p:tav>
                                        <p:tav tm="100000">
                                          <p:val>
                                            <p:fltVal val="0"/>
                                          </p:val>
                                        </p:tav>
                                      </p:tavLst>
                                    </p:anim>
                                    <p:anim calcmode="lin" valueType="num">
                                      <p:cBhvr>
                                        <p:cTn id="95" dur="500"/>
                                        <p:tgtEl>
                                          <p:spTgt spid="29"/>
                                        </p:tgtEl>
                                        <p:attrNameLst>
                                          <p:attrName>ppt_h</p:attrName>
                                        </p:attrNameLst>
                                      </p:cBhvr>
                                      <p:tavLst>
                                        <p:tav tm="0">
                                          <p:val>
                                            <p:strVal val="ppt_h"/>
                                          </p:val>
                                        </p:tav>
                                        <p:tav tm="100000">
                                          <p:val>
                                            <p:fltVal val="0"/>
                                          </p:val>
                                        </p:tav>
                                      </p:tavLst>
                                    </p:anim>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53" presetClass="exit" presetSubtype="32" fill="hold" grpId="1" nodeType="withEffect">
                                  <p:stCondLst>
                                    <p:cond delay="0"/>
                                  </p:stCondLst>
                                  <p:childTnLst>
                                    <p:anim calcmode="lin" valueType="num">
                                      <p:cBhvr>
                                        <p:cTn id="99" dur="500"/>
                                        <p:tgtEl>
                                          <p:spTgt spid="30"/>
                                        </p:tgtEl>
                                        <p:attrNameLst>
                                          <p:attrName>ppt_w</p:attrName>
                                        </p:attrNameLst>
                                      </p:cBhvr>
                                      <p:tavLst>
                                        <p:tav tm="0">
                                          <p:val>
                                            <p:strVal val="ppt_w"/>
                                          </p:val>
                                        </p:tav>
                                        <p:tav tm="100000">
                                          <p:val>
                                            <p:fltVal val="0"/>
                                          </p:val>
                                        </p:tav>
                                      </p:tavLst>
                                    </p:anim>
                                    <p:anim calcmode="lin" valueType="num">
                                      <p:cBhvr>
                                        <p:cTn id="100" dur="500"/>
                                        <p:tgtEl>
                                          <p:spTgt spid="30"/>
                                        </p:tgtEl>
                                        <p:attrNameLst>
                                          <p:attrName>ppt_h</p:attrName>
                                        </p:attrNameLst>
                                      </p:cBhvr>
                                      <p:tavLst>
                                        <p:tav tm="0">
                                          <p:val>
                                            <p:strVal val="ppt_h"/>
                                          </p:val>
                                        </p:tav>
                                        <p:tav tm="100000">
                                          <p:val>
                                            <p:fltVal val="0"/>
                                          </p:val>
                                        </p:tav>
                                      </p:tavLst>
                                    </p:anim>
                                    <p:animEffect transition="out" filter="fade">
                                      <p:cBhvr>
                                        <p:cTn id="101" dur="500"/>
                                        <p:tgtEl>
                                          <p:spTgt spid="30"/>
                                        </p:tgtEl>
                                      </p:cBhvr>
                                    </p:animEffect>
                                    <p:set>
                                      <p:cBhvr>
                                        <p:cTn id="102" dur="1" fill="hold">
                                          <p:stCondLst>
                                            <p:cond delay="499"/>
                                          </p:stCondLst>
                                        </p:cTn>
                                        <p:tgtEl>
                                          <p:spTgt spid="30"/>
                                        </p:tgtEl>
                                        <p:attrNameLst>
                                          <p:attrName>style.visibility</p:attrName>
                                        </p:attrNameLst>
                                      </p:cBhvr>
                                      <p:to>
                                        <p:strVal val="hidden"/>
                                      </p:to>
                                    </p:set>
                                  </p:childTnLst>
                                </p:cTn>
                              </p:par>
                              <p:par>
                                <p:cTn id="103" presetID="53" presetClass="exit" presetSubtype="32" fill="hold" nodeType="withEffect">
                                  <p:stCondLst>
                                    <p:cond delay="0"/>
                                  </p:stCondLst>
                                  <p:childTnLst>
                                    <p:anim calcmode="lin" valueType="num">
                                      <p:cBhvr>
                                        <p:cTn id="104" dur="500"/>
                                        <p:tgtEl>
                                          <p:spTgt spid="31"/>
                                        </p:tgtEl>
                                        <p:attrNameLst>
                                          <p:attrName>ppt_w</p:attrName>
                                        </p:attrNameLst>
                                      </p:cBhvr>
                                      <p:tavLst>
                                        <p:tav tm="0">
                                          <p:val>
                                            <p:strVal val="ppt_w"/>
                                          </p:val>
                                        </p:tav>
                                        <p:tav tm="100000">
                                          <p:val>
                                            <p:fltVal val="0"/>
                                          </p:val>
                                        </p:tav>
                                      </p:tavLst>
                                    </p:anim>
                                    <p:anim calcmode="lin" valueType="num">
                                      <p:cBhvr>
                                        <p:cTn id="105" dur="500"/>
                                        <p:tgtEl>
                                          <p:spTgt spid="31"/>
                                        </p:tgtEl>
                                        <p:attrNameLst>
                                          <p:attrName>ppt_h</p:attrName>
                                        </p:attrNameLst>
                                      </p:cBhvr>
                                      <p:tavLst>
                                        <p:tav tm="0">
                                          <p:val>
                                            <p:strVal val="ppt_h"/>
                                          </p:val>
                                        </p:tav>
                                        <p:tav tm="100000">
                                          <p:val>
                                            <p:fltVal val="0"/>
                                          </p:val>
                                        </p:tav>
                                      </p:tavLst>
                                    </p:anim>
                                    <p:animEffect transition="out" filter="fade">
                                      <p:cBhvr>
                                        <p:cTn id="106" dur="500"/>
                                        <p:tgtEl>
                                          <p:spTgt spid="31"/>
                                        </p:tgtEl>
                                      </p:cBhvr>
                                    </p:animEffect>
                                    <p:set>
                                      <p:cBhvr>
                                        <p:cTn id="107" dur="1" fill="hold">
                                          <p:stCondLst>
                                            <p:cond delay="499"/>
                                          </p:stCondLst>
                                        </p:cTn>
                                        <p:tgtEl>
                                          <p:spTgt spid="31"/>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500"/>
                                        <p:tgtEl>
                                          <p:spTgt spid="39"/>
                                        </p:tgtEl>
                                        <p:attrNameLst>
                                          <p:attrName>ppt_w</p:attrName>
                                        </p:attrNameLst>
                                      </p:cBhvr>
                                      <p:tavLst>
                                        <p:tav tm="0">
                                          <p:val>
                                            <p:strVal val="ppt_w"/>
                                          </p:val>
                                        </p:tav>
                                        <p:tav tm="100000">
                                          <p:val>
                                            <p:fltVal val="0"/>
                                          </p:val>
                                        </p:tav>
                                      </p:tavLst>
                                    </p:anim>
                                    <p:anim calcmode="lin" valueType="num">
                                      <p:cBhvr>
                                        <p:cTn id="110" dur="500"/>
                                        <p:tgtEl>
                                          <p:spTgt spid="39"/>
                                        </p:tgtEl>
                                        <p:attrNameLst>
                                          <p:attrName>ppt_h</p:attrName>
                                        </p:attrNameLst>
                                      </p:cBhvr>
                                      <p:tavLst>
                                        <p:tav tm="0">
                                          <p:val>
                                            <p:strVal val="ppt_h"/>
                                          </p:val>
                                        </p:tav>
                                        <p:tav tm="100000">
                                          <p:val>
                                            <p:fltVal val="0"/>
                                          </p:val>
                                        </p:tav>
                                      </p:tavLst>
                                    </p:anim>
                                    <p:animEffect transition="out" filter="fade">
                                      <p:cBhvr>
                                        <p:cTn id="111" dur="500"/>
                                        <p:tgtEl>
                                          <p:spTgt spid="39"/>
                                        </p:tgtEl>
                                      </p:cBhvr>
                                    </p:animEffect>
                                    <p:set>
                                      <p:cBhvr>
                                        <p:cTn id="112" dur="1" fill="hold">
                                          <p:stCondLst>
                                            <p:cond delay="499"/>
                                          </p:stCondLst>
                                        </p:cTn>
                                        <p:tgtEl>
                                          <p:spTgt spid="39"/>
                                        </p:tgtEl>
                                        <p:attrNameLst>
                                          <p:attrName>style.visibility</p:attrName>
                                        </p:attrNameLst>
                                      </p:cBhvr>
                                      <p:to>
                                        <p:strVal val="hidden"/>
                                      </p:to>
                                    </p:set>
                                  </p:childTnLst>
                                </p:cTn>
                              </p:par>
                              <p:par>
                                <p:cTn id="113" presetID="53" presetClass="exit" presetSubtype="32" fill="hold" nodeType="withEffect">
                                  <p:stCondLst>
                                    <p:cond delay="0"/>
                                  </p:stCondLst>
                                  <p:childTnLst>
                                    <p:anim calcmode="lin" valueType="num">
                                      <p:cBhvr>
                                        <p:cTn id="114" dur="500"/>
                                        <p:tgtEl>
                                          <p:spTgt spid="46"/>
                                        </p:tgtEl>
                                        <p:attrNameLst>
                                          <p:attrName>ppt_w</p:attrName>
                                        </p:attrNameLst>
                                      </p:cBhvr>
                                      <p:tavLst>
                                        <p:tav tm="0">
                                          <p:val>
                                            <p:strVal val="ppt_w"/>
                                          </p:val>
                                        </p:tav>
                                        <p:tav tm="100000">
                                          <p:val>
                                            <p:fltVal val="0"/>
                                          </p:val>
                                        </p:tav>
                                      </p:tavLst>
                                    </p:anim>
                                    <p:anim calcmode="lin" valueType="num">
                                      <p:cBhvr>
                                        <p:cTn id="115" dur="500"/>
                                        <p:tgtEl>
                                          <p:spTgt spid="46"/>
                                        </p:tgtEl>
                                        <p:attrNameLst>
                                          <p:attrName>ppt_h</p:attrName>
                                        </p:attrNameLst>
                                      </p:cBhvr>
                                      <p:tavLst>
                                        <p:tav tm="0">
                                          <p:val>
                                            <p:strVal val="ppt_h"/>
                                          </p:val>
                                        </p:tav>
                                        <p:tav tm="100000">
                                          <p:val>
                                            <p:fltVal val="0"/>
                                          </p:val>
                                        </p:tav>
                                      </p:tavLst>
                                    </p:anim>
                                    <p:animEffect transition="out" filter="fade">
                                      <p:cBhvr>
                                        <p:cTn id="116" dur="500"/>
                                        <p:tgtEl>
                                          <p:spTgt spid="46"/>
                                        </p:tgtEl>
                                      </p:cBhvr>
                                    </p:animEffect>
                                    <p:set>
                                      <p:cBhvr>
                                        <p:cTn id="11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20" grpId="0" build="allAtOnce"/>
      <p:bldP spid="29" grpId="0" animBg="1"/>
      <p:bldP spid="29" grpId="1" animBg="1"/>
      <p:bldP spid="30" grpId="0" animBg="1"/>
      <p:bldP spid="3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3"/>
          <p:cNvGraphicFramePr>
            <a:graphicFrameLocks noGrp="1"/>
          </p:cNvGraphicFramePr>
          <p:nvPr>
            <p:ph/>
            <p:extLst>
              <p:ext uri="{D42A27DB-BD31-4B8C-83A1-F6EECF244321}">
                <p14:modId xmlns:p14="http://schemas.microsoft.com/office/powerpoint/2010/main" val="3841878228"/>
              </p:ext>
            </p:extLst>
          </p:nvPr>
        </p:nvGraphicFramePr>
        <p:xfrm>
          <a:off x="228600" y="2438400"/>
          <a:ext cx="5486400" cy="4190269"/>
        </p:xfrm>
        <a:graphic>
          <a:graphicData uri="http://schemas.openxmlformats.org/drawingml/2006/table">
            <a:tbl>
              <a:tblPr/>
              <a:tblGrid>
                <a:gridCol w="381098">
                  <a:extLst>
                    <a:ext uri="{9D8B030D-6E8A-4147-A177-3AD203B41FA5}">
                      <a16:colId xmlns:a16="http://schemas.microsoft.com/office/drawing/2014/main" val="20000"/>
                    </a:ext>
                  </a:extLst>
                </a:gridCol>
                <a:gridCol w="3764907">
                  <a:extLst>
                    <a:ext uri="{9D8B030D-6E8A-4147-A177-3AD203B41FA5}">
                      <a16:colId xmlns:a16="http://schemas.microsoft.com/office/drawing/2014/main" val="20001"/>
                    </a:ext>
                  </a:extLst>
                </a:gridCol>
                <a:gridCol w="1340395">
                  <a:extLst>
                    <a:ext uri="{9D8B030D-6E8A-4147-A177-3AD203B41FA5}">
                      <a16:colId xmlns:a16="http://schemas.microsoft.com/office/drawing/2014/main" val="20002"/>
                    </a:ext>
                  </a:extLst>
                </a:gridCol>
              </a:tblGrid>
              <a:tr h="7153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FF"/>
                          </a:solidFill>
                          <a:effectLst/>
                          <a:latin typeface="Times New Roman" pitchFamily="18" charset="0"/>
                        </a:rPr>
                        <a:t>Stt</a:t>
                      </a:r>
                      <a:endParaRPr kumimoji="0" lang="en-US" sz="1800" b="1" i="0" u="none" strike="noStrike" cap="none" normalizeH="0" baseline="0" dirty="0" smtClean="0">
                        <a:ln>
                          <a:noFill/>
                        </a:ln>
                        <a:solidFill>
                          <a:srgbClr val="0000FF"/>
                        </a:solidFill>
                        <a:effectLst/>
                        <a:latin typeface="Times New Roman" pitchFamily="18" charset="0"/>
                      </a:endParaRP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FF"/>
                          </a:solidFill>
                          <a:effectLst/>
                          <a:latin typeface="Times New Roman" pitchFamily="18" charset="0"/>
                        </a:rPr>
                        <a:t>Dụng</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cụ</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dùng</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điện</a:t>
                      </a:r>
                      <a:endParaRPr kumimoji="0" lang="en-US" sz="1800" b="1" i="0" u="none" strike="noStrike" cap="none" normalizeH="0" baseline="0" dirty="0" smtClean="0">
                        <a:ln>
                          <a:noFill/>
                        </a:ln>
                        <a:solidFill>
                          <a:srgbClr val="0000FF"/>
                        </a:solidFill>
                        <a:effectLst/>
                        <a:latin typeface="Times New Roman" pitchFamily="18" charset="0"/>
                      </a:endParaRPr>
                    </a:p>
                  </a:txBody>
                  <a:tcPr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CĐDĐ</a:t>
                      </a:r>
                    </a:p>
                  </a:txBody>
                  <a:tcPr marT="45739" marB="457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1</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Bóng</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bút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thử</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điện</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smtClean="0">
                          <a:ln>
                            <a:noFill/>
                          </a:ln>
                          <a:solidFill>
                            <a:schemeClr val="tx1"/>
                          </a:solidFill>
                          <a:effectLst/>
                          <a:latin typeface="Times New Roman" pitchFamily="18" charset="0"/>
                        </a:rPr>
                        <a:t>T</a:t>
                      </a:r>
                      <a:r>
                        <a:rPr kumimoji="0" lang="en-US" sz="1800" b="1" i="0" u="none" strike="noStrike" cap="none" normalizeH="0" baseline="0" dirty="0" smtClean="0">
                          <a:ln>
                            <a:noFill/>
                          </a:ln>
                          <a:solidFill>
                            <a:schemeClr val="tx1"/>
                          </a:solidFill>
                          <a:effectLst/>
                          <a:latin typeface="Times New Roman" pitchFamily="18" charset="0"/>
                        </a:rPr>
                        <a:t>ừ 0,001mA tới 3mA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2</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điốt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phát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quang</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Từ 1mA tới 30mA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3</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Bóng</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dây</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tóc</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pin </a:t>
                      </a:r>
                      <a:r>
                        <a:rPr kumimoji="0" lang="en-US" sz="1800" b="1" i="0" u="none" strike="noStrike" cap="none" normalizeH="0" baseline="0" dirty="0" err="1" smtClean="0">
                          <a:ln>
                            <a:noFill/>
                          </a:ln>
                          <a:solidFill>
                            <a:srgbClr val="000000"/>
                          </a:solidFill>
                          <a:effectLst/>
                          <a:latin typeface="Times New Roman" pitchFamily="18" charset="0"/>
                        </a:rPr>
                        <a:t>hoặc</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đèn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xe</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máy</a:t>
                      </a:r>
                      <a:r>
                        <a:rPr kumimoji="0" lang="en-US" sz="1800" b="0" i="0" u="none" strike="noStrike" cap="none" normalizeH="0" baseline="0" dirty="0" smtClean="0">
                          <a:ln>
                            <a:noFill/>
                          </a:ln>
                          <a:solidFill>
                            <a:srgbClr val="000000"/>
                          </a:solidFill>
                          <a:effectLst/>
                          <a:latin typeface="Times New Roman" pitchFamily="18" charset="0"/>
                        </a:rPr>
                        <a: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Từ 0,1A tới </a:t>
                      </a:r>
                      <a:r>
                        <a:rPr kumimoji="0" lang="en-US" sz="1800" b="1" i="0" u="none" strike="noStrike" cap="none" normalizeH="0" baseline="0" dirty="0" smtClean="0">
                          <a:ln>
                            <a:noFill/>
                          </a:ln>
                          <a:solidFill>
                            <a:schemeClr val="tx1"/>
                          </a:solidFill>
                          <a:effectLst/>
                          <a:latin typeface="Times New Roman" pitchFamily="18" charset="0"/>
                        </a:rPr>
                        <a:t>1A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4</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Quạt</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điện</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Từ 0,5A tới </a:t>
                      </a:r>
                      <a:r>
                        <a:rPr kumimoji="0" lang="en-US" sz="1800" b="1" i="0" u="none" strike="noStrike" cap="none" normalizeH="0" baseline="0" dirty="0" smtClean="0">
                          <a:ln>
                            <a:noFill/>
                          </a:ln>
                          <a:solidFill>
                            <a:schemeClr val="tx1"/>
                          </a:solidFill>
                          <a:effectLst/>
                          <a:latin typeface="Times New Roman" pitchFamily="18" charset="0"/>
                        </a:rPr>
                        <a:t>1A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9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a:t>
                      </a:r>
                    </a:p>
                  </a:txBody>
                  <a:tcPr marT="45739" marB="457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Times New Roman" pitchFamily="18" charset="0"/>
                        </a:rPr>
                        <a:t>Bàn</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là</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bếp</a:t>
                      </a:r>
                      <a:r>
                        <a:rPr kumimoji="0" lang="en-US" sz="1800" b="1" i="0" u="none" strike="noStrike" cap="none" normalizeH="0" baseline="0" dirty="0" smtClean="0">
                          <a:ln>
                            <a:noFill/>
                          </a:ln>
                          <a:solidFill>
                            <a:srgbClr val="000000"/>
                          </a:solidFill>
                          <a:effectLst/>
                          <a:latin typeface="Times New Roman" pitchFamily="18" charset="0"/>
                        </a:rPr>
                        <a:t> </a:t>
                      </a:r>
                      <a:r>
                        <a:rPr kumimoji="0" lang="en-US" sz="1800" b="1" i="0" u="none" strike="noStrike" cap="none" normalizeH="0" baseline="0" dirty="0" err="1" smtClean="0">
                          <a:ln>
                            <a:noFill/>
                          </a:ln>
                          <a:solidFill>
                            <a:srgbClr val="000000"/>
                          </a:solidFill>
                          <a:effectLst/>
                          <a:latin typeface="Times New Roman" pitchFamily="18" charset="0"/>
                        </a:rPr>
                        <a:t>điện</a:t>
                      </a:r>
                      <a:endParaRPr kumimoji="0" lang="en-US" sz="1800" b="1" i="0" u="none" strike="noStrike" cap="none" normalizeH="0" baseline="0" dirty="0" smtClean="0">
                        <a:ln>
                          <a:noFill/>
                        </a:ln>
                        <a:solidFill>
                          <a:srgbClr val="000000"/>
                        </a:solidFill>
                        <a:effectLst/>
                        <a:latin typeface="Times New Roman" pitchFamily="18"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rPr>
                        <a:t>Từ</a:t>
                      </a:r>
                      <a:r>
                        <a:rPr kumimoji="0" lang="en-US" sz="1800" b="1" i="0" u="none" strike="noStrike" cap="none" normalizeH="0" baseline="0" dirty="0" smtClean="0">
                          <a:ln>
                            <a:noFill/>
                          </a:ln>
                          <a:solidFill>
                            <a:schemeClr val="tx1"/>
                          </a:solidFill>
                          <a:effectLst/>
                          <a:latin typeface="Times New Roman" pitchFamily="18" charset="0"/>
                        </a:rPr>
                        <a:t> 3A </a:t>
                      </a:r>
                      <a:r>
                        <a:rPr kumimoji="0" lang="en-US" sz="1800" b="1" i="0" u="none" strike="noStrike" cap="none" normalizeH="0" baseline="0" dirty="0" err="1" smtClean="0">
                          <a:ln>
                            <a:noFill/>
                          </a:ln>
                          <a:solidFill>
                            <a:schemeClr val="tx1"/>
                          </a:solidFill>
                          <a:effectLst/>
                          <a:latin typeface="Times New Roman" pitchFamily="18" charset="0"/>
                        </a:rPr>
                        <a:t>tới</a:t>
                      </a:r>
                      <a:r>
                        <a:rPr kumimoji="0" lang="en-US" sz="1800" b="1" i="0" u="none" strike="noStrike" cap="none" normalizeH="0" baseline="0" dirty="0" smtClean="0">
                          <a:ln>
                            <a:noFill/>
                          </a:ln>
                          <a:solidFill>
                            <a:schemeClr val="tx1"/>
                          </a:solidFill>
                          <a:effectLst/>
                          <a:latin typeface="Times New Roman" pitchFamily="18" charset="0"/>
                        </a:rPr>
                        <a:t> 5A</a:t>
                      </a:r>
                    </a:p>
                  </a:txBody>
                  <a:tcPr marT="45739" marB="457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 name="Oval 16"/>
          <p:cNvSpPr/>
          <p:nvPr/>
        </p:nvSpPr>
        <p:spPr>
          <a:xfrm>
            <a:off x="246856" y="4753917"/>
            <a:ext cx="34131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12"/>
          <p:cNvSpPr>
            <a:spLocks noGrp="1"/>
          </p:cNvSpPr>
          <p:nvPr>
            <p:ph sz="half" idx="1"/>
          </p:nvPr>
        </p:nvSpPr>
        <p:spPr>
          <a:xfrm>
            <a:off x="304800" y="381000"/>
            <a:ext cx="5175251" cy="5638800"/>
          </a:xfrm>
        </p:spPr>
        <p:txBody>
          <a:bodyPr>
            <a:normAutofit/>
          </a:bodyPr>
          <a:lstStyle/>
          <a:p>
            <a:pPr marL="571500" indent="-571500" algn="just">
              <a:buNone/>
            </a:pPr>
            <a:r>
              <a:rPr lang="vi-VN" sz="2800" b="1" dirty="0" smtClean="0">
                <a:solidFill>
                  <a:srgbClr val="009242"/>
                </a:solidFill>
                <a:latin typeface="+mj-lt"/>
              </a:rPr>
              <a:t>III.Đo cường độ dòng điện</a:t>
            </a:r>
          </a:p>
          <a:p>
            <a:pPr marL="0" indent="0" algn="just">
              <a:buNone/>
            </a:pPr>
            <a:r>
              <a:rPr lang="en-US" sz="2400" b="1" dirty="0" smtClean="0">
                <a:solidFill>
                  <a:srgbClr val="002060"/>
                </a:solidFill>
                <a:latin typeface="Times New Roman" pitchFamily="18" charset="0"/>
                <a:cs typeface="Times New Roman" pitchFamily="18" charset="0"/>
              </a:rPr>
              <a:t>2.</a:t>
            </a:r>
          </a:p>
          <a:p>
            <a:pPr marL="0" indent="0" algn="just">
              <a:buNone/>
            </a:pPr>
            <a:endParaRPr lang="en-US" sz="2400" i="1" dirty="0" smtClean="0">
              <a:solidFill>
                <a:srgbClr val="002060"/>
              </a:solidFill>
              <a:latin typeface="Times New Roman" pitchFamily="18" charset="0"/>
              <a:cs typeface="Times New Roman" pitchFamily="18" charset="0"/>
            </a:endParaRPr>
          </a:p>
        </p:txBody>
      </p:sp>
      <p:cxnSp>
        <p:nvCxnSpPr>
          <p:cNvPr id="8" name="Straight Connector 7"/>
          <p:cNvCxnSpPr/>
          <p:nvPr/>
        </p:nvCxnSpPr>
        <p:spPr>
          <a:xfrm>
            <a:off x="58674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0" name="Group 106"/>
          <p:cNvGraphicFramePr>
            <a:graphicFrameLocks noGrp="1"/>
          </p:cNvGraphicFramePr>
          <p:nvPr>
            <p:extLst>
              <p:ext uri="{D42A27DB-BD31-4B8C-83A1-F6EECF244321}">
                <p14:modId xmlns:p14="http://schemas.microsoft.com/office/powerpoint/2010/main" val="3643310563"/>
              </p:ext>
            </p:extLst>
          </p:nvPr>
        </p:nvGraphicFramePr>
        <p:xfrm>
          <a:off x="6019800" y="4312756"/>
          <a:ext cx="2972241" cy="2011844"/>
        </p:xfrm>
        <a:graphic>
          <a:graphicData uri="http://schemas.openxmlformats.org/drawingml/2006/table">
            <a:tbl>
              <a:tblPr/>
              <a:tblGrid>
                <a:gridCol w="902287">
                  <a:extLst>
                    <a:ext uri="{9D8B030D-6E8A-4147-A177-3AD203B41FA5}">
                      <a16:colId xmlns:a16="http://schemas.microsoft.com/office/drawing/2014/main" val="20000"/>
                    </a:ext>
                  </a:extLst>
                </a:gridCol>
                <a:gridCol w="849212">
                  <a:extLst>
                    <a:ext uri="{9D8B030D-6E8A-4147-A177-3AD203B41FA5}">
                      <a16:colId xmlns:a16="http://schemas.microsoft.com/office/drawing/2014/main" val="20001"/>
                    </a:ext>
                  </a:extLst>
                </a:gridCol>
                <a:gridCol w="1220742">
                  <a:extLst>
                    <a:ext uri="{9D8B030D-6E8A-4147-A177-3AD203B41FA5}">
                      <a16:colId xmlns:a16="http://schemas.microsoft.com/office/drawing/2014/main" val="20002"/>
                    </a:ext>
                  </a:extLst>
                </a:gridCol>
              </a:tblGrid>
              <a:tr h="701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Thang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đo</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trên</a:t>
                      </a: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extLst>
                  <a:ext uri="{0D108BD9-81ED-4DB2-BD59-A6C34878D82A}">
                    <a16:rowId xmlns:a16="http://schemas.microsoft.com/office/drawing/2014/main" val="10000"/>
                  </a:ext>
                </a:extLst>
              </a:tr>
              <a:tr h="701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Thang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đo</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dưới</a:t>
                      </a: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T="45761" marB="457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FFCCFF"/>
                      </a:fgClr>
                      <a:bgClr>
                        <a:schemeClr val="bg1"/>
                      </a:bgClr>
                    </a:pattFill>
                  </a:tcPr>
                </a:tc>
                <a:extLst>
                  <a:ext uri="{0D108BD9-81ED-4DB2-BD59-A6C34878D82A}">
                    <a16:rowId xmlns:a16="http://schemas.microsoft.com/office/drawing/2014/main" val="10001"/>
                  </a:ext>
                </a:extLst>
              </a:tr>
            </a:tbl>
          </a:graphicData>
        </a:graphic>
      </p:graphicFrame>
      <p:pic>
        <p:nvPicPr>
          <p:cNvPr id="11"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350" y="381000"/>
            <a:ext cx="2855498" cy="300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6906772" y="5470469"/>
            <a:ext cx="86562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smtClean="0">
                <a:latin typeface="Times New Roman" pitchFamily="18" charset="0"/>
              </a:rPr>
              <a:t>GHĐ:</a:t>
            </a:r>
          </a:p>
          <a:p>
            <a:pPr algn="ctr">
              <a:spcBef>
                <a:spcPct val="20000"/>
              </a:spcBef>
            </a:pPr>
            <a:r>
              <a:rPr lang="en-US" b="1" smtClean="0">
                <a:latin typeface="Times New Roman" pitchFamily="18" charset="0"/>
              </a:rPr>
              <a:t>1A</a:t>
            </a:r>
            <a:endParaRPr lang="en-US" b="1">
              <a:latin typeface="Times New Roman" pitchFamily="18" charset="0"/>
            </a:endParaRPr>
          </a:p>
        </p:txBody>
      </p:sp>
      <p:sp>
        <p:nvSpPr>
          <p:cNvPr id="13" name="TextBox 12"/>
          <p:cNvSpPr txBox="1">
            <a:spLocks noChangeArrowheads="1"/>
          </p:cNvSpPr>
          <p:nvPr/>
        </p:nvSpPr>
        <p:spPr bwMode="auto">
          <a:xfrm>
            <a:off x="6858000" y="4535269"/>
            <a:ext cx="884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dirty="0">
                <a:latin typeface="Times New Roman" pitchFamily="18" charset="0"/>
              </a:rPr>
              <a:t>GHĐ: 3A</a:t>
            </a:r>
          </a:p>
        </p:txBody>
      </p:sp>
      <p:sp>
        <p:nvSpPr>
          <p:cNvPr id="14" name="TextBox 13"/>
          <p:cNvSpPr txBox="1">
            <a:spLocks noChangeArrowheads="1"/>
          </p:cNvSpPr>
          <p:nvPr/>
        </p:nvSpPr>
        <p:spPr bwMode="auto">
          <a:xfrm>
            <a:off x="7849042" y="4535269"/>
            <a:ext cx="1066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a:latin typeface="Times New Roman" pitchFamily="18" charset="0"/>
              </a:rPr>
              <a:t>ĐCNH</a:t>
            </a:r>
            <a:r>
              <a:rPr lang="en-US" b="1" smtClean="0">
                <a:latin typeface="Times New Roman" pitchFamily="18" charset="0"/>
              </a:rPr>
              <a:t>: 0,1A</a:t>
            </a:r>
            <a:endParaRPr lang="en-US" b="1">
              <a:latin typeface="Times New Roman" pitchFamily="18" charset="0"/>
            </a:endParaRPr>
          </a:p>
        </p:txBody>
      </p:sp>
      <p:sp>
        <p:nvSpPr>
          <p:cNvPr id="15" name="TextBox 14"/>
          <p:cNvSpPr txBox="1">
            <a:spLocks noChangeArrowheads="1"/>
          </p:cNvSpPr>
          <p:nvPr/>
        </p:nvSpPr>
        <p:spPr bwMode="auto">
          <a:xfrm>
            <a:off x="7814406" y="5470468"/>
            <a:ext cx="114344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b="1" smtClean="0">
                <a:latin typeface="Times New Roman" pitchFamily="18" charset="0"/>
              </a:rPr>
              <a:t>ĐCNH:</a:t>
            </a:r>
          </a:p>
          <a:p>
            <a:pPr algn="ctr">
              <a:spcBef>
                <a:spcPct val="20000"/>
              </a:spcBef>
            </a:pPr>
            <a:r>
              <a:rPr lang="en-US" b="1" smtClean="0">
                <a:latin typeface="Times New Roman" pitchFamily="18" charset="0"/>
              </a:rPr>
              <a:t>0,02A</a:t>
            </a:r>
            <a:endParaRPr lang="en-US" b="1">
              <a:latin typeface="Times New Roman" pitchFamily="18" charset="0"/>
            </a:endParaRPr>
          </a:p>
        </p:txBody>
      </p:sp>
      <p:sp>
        <p:nvSpPr>
          <p:cNvPr id="16" name="Oval 15"/>
          <p:cNvSpPr/>
          <p:nvPr/>
        </p:nvSpPr>
        <p:spPr>
          <a:xfrm>
            <a:off x="262794" y="5364133"/>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032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3" grpId="0"/>
      <p:bldP spid="14" grpId="0"/>
      <p:bldP spid="15"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9" name="Text Box 19"/>
          <p:cNvSpPr txBox="1">
            <a:spLocks noChangeArrowheads="1"/>
          </p:cNvSpPr>
          <p:nvPr/>
        </p:nvSpPr>
        <p:spPr bwMode="auto">
          <a:xfrm>
            <a:off x="914400" y="76200"/>
            <a:ext cx="8001000" cy="579438"/>
          </a:xfrm>
          <a:prstGeom prst="rect">
            <a:avLst/>
          </a:prstGeom>
          <a:noFill/>
          <a:ln w="9525">
            <a:noFill/>
            <a:miter lim="800000"/>
            <a:headEnd/>
            <a:tailEnd/>
          </a:ln>
          <a:effec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b="1">
                <a:solidFill>
                  <a:srgbClr val="FF0066"/>
                </a:solidFill>
                <a:effectLst>
                  <a:outerShdw blurRad="38100" dist="38100" dir="2700000" algn="tl">
                    <a:srgbClr val="C0C0C0"/>
                  </a:outerShdw>
                </a:effectLst>
                <a:latin typeface="Times New Roman" pitchFamily="18" charset="0"/>
                <a:cs typeface="Arial" charset="0"/>
              </a:rPr>
              <a:t>CÁC BƯỚC TIẾN HÀNH THÍ NGHIỆM</a:t>
            </a:r>
            <a:r>
              <a:rPr lang="en-US" sz="1800" b="1">
                <a:solidFill>
                  <a:srgbClr val="FF0066"/>
                </a:solidFill>
                <a:effectLst>
                  <a:outerShdw blurRad="38100" dist="38100" dir="2700000" algn="tl">
                    <a:srgbClr val="C0C0C0"/>
                  </a:outerShdw>
                </a:effectLst>
                <a:latin typeface="Times New Roman" pitchFamily="18" charset="0"/>
                <a:cs typeface="Arial" charset="0"/>
              </a:rPr>
              <a:t> </a:t>
            </a:r>
          </a:p>
        </p:txBody>
      </p:sp>
      <p:sp>
        <p:nvSpPr>
          <p:cNvPr id="30726" name="Text Box 4"/>
          <p:cNvSpPr txBox="1">
            <a:spLocks noChangeArrowheads="1"/>
          </p:cNvSpPr>
          <p:nvPr/>
        </p:nvSpPr>
        <p:spPr bwMode="auto">
          <a:xfrm>
            <a:off x="223838" y="571500"/>
            <a:ext cx="86947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buFontTx/>
              <a:buChar char="-"/>
            </a:pP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Bước</a:t>
            </a:r>
            <a:r>
              <a:rPr lang="en-US" sz="2700" b="1" dirty="0">
                <a:solidFill>
                  <a:srgbClr val="380BF5"/>
                </a:solidFill>
                <a:latin typeface="Times New Roman" pitchFamily="18" charset="0"/>
              </a:rPr>
              <a:t> 1: </a:t>
            </a:r>
            <a:r>
              <a:rPr lang="en-US" sz="2700" b="1" dirty="0" err="1">
                <a:solidFill>
                  <a:srgbClr val="380BF5"/>
                </a:solidFill>
                <a:latin typeface="Times New Roman" pitchFamily="18" charset="0"/>
              </a:rPr>
              <a:t>Lắp</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mạch</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điện</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như</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sơ</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đồ</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hình</a:t>
            </a:r>
            <a:r>
              <a:rPr lang="en-US" sz="2700" b="1" dirty="0">
                <a:solidFill>
                  <a:srgbClr val="380BF5"/>
                </a:solidFill>
                <a:latin typeface="Times New Roman" pitchFamily="18" charset="0"/>
              </a:rPr>
              <a:t> 24.3.</a:t>
            </a:r>
          </a:p>
        </p:txBody>
      </p:sp>
      <p:sp>
        <p:nvSpPr>
          <p:cNvPr id="30728" name="Text Box 4"/>
          <p:cNvSpPr txBox="1">
            <a:spLocks noChangeArrowheads="1"/>
          </p:cNvSpPr>
          <p:nvPr/>
        </p:nvSpPr>
        <p:spPr bwMode="auto">
          <a:xfrm>
            <a:off x="220663" y="938213"/>
            <a:ext cx="8694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Bước</a:t>
            </a:r>
            <a:r>
              <a:rPr lang="en-US" sz="2700" b="1" dirty="0">
                <a:solidFill>
                  <a:srgbClr val="380BF5"/>
                </a:solidFill>
                <a:latin typeface="Times New Roman" pitchFamily="18" charset="0"/>
              </a:rPr>
              <a:t> 2: </a:t>
            </a:r>
            <a:r>
              <a:rPr lang="en-US" sz="2700" b="1" dirty="0" err="1">
                <a:solidFill>
                  <a:srgbClr val="380BF5"/>
                </a:solidFill>
                <a:latin typeface="Times New Roman" pitchFamily="18" charset="0"/>
              </a:rPr>
              <a:t>Kiểm</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tra</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hoặc</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điều</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chỉnh</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kim</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ampe</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kế</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chỉ</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đúng</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vạch</a:t>
            </a:r>
            <a:r>
              <a:rPr lang="en-US" sz="2700" b="1" dirty="0">
                <a:solidFill>
                  <a:srgbClr val="380BF5"/>
                </a:solidFill>
                <a:latin typeface="Times New Roman" pitchFamily="18" charset="0"/>
              </a:rPr>
              <a:t> </a:t>
            </a:r>
            <a:r>
              <a:rPr lang="en-US" sz="2700" b="1" dirty="0" err="1">
                <a:solidFill>
                  <a:srgbClr val="380BF5"/>
                </a:solidFill>
                <a:latin typeface="Times New Roman" pitchFamily="18" charset="0"/>
              </a:rPr>
              <a:t>số</a:t>
            </a:r>
            <a:r>
              <a:rPr lang="en-US" sz="2700" b="1" dirty="0">
                <a:solidFill>
                  <a:srgbClr val="380BF5"/>
                </a:solidFill>
                <a:latin typeface="Times New Roman" pitchFamily="18" charset="0"/>
              </a:rPr>
              <a:t> 0.</a:t>
            </a:r>
          </a:p>
        </p:txBody>
      </p:sp>
      <p:sp>
        <p:nvSpPr>
          <p:cNvPr id="30729" name="Text Box 4"/>
          <p:cNvSpPr txBox="1">
            <a:spLocks noChangeArrowheads="1"/>
          </p:cNvSpPr>
          <p:nvPr/>
        </p:nvSpPr>
        <p:spPr bwMode="auto">
          <a:xfrm>
            <a:off x="223838" y="1719263"/>
            <a:ext cx="8694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2700" b="1">
                <a:solidFill>
                  <a:srgbClr val="380BF5"/>
                </a:solidFill>
                <a:latin typeface="Times New Roman" pitchFamily="18" charset="0"/>
              </a:rPr>
              <a:t>- Bước 3: Tiến hành thí nghiệm và quan sát số chỉ của ampe kế, độ sáng của bóng đèn trong hai trường hợp:</a:t>
            </a:r>
          </a:p>
        </p:txBody>
      </p:sp>
      <p:grpSp>
        <p:nvGrpSpPr>
          <p:cNvPr id="2" name="Group 20"/>
          <p:cNvGrpSpPr>
            <a:grpSpLocks/>
          </p:cNvGrpSpPr>
          <p:nvPr/>
        </p:nvGrpSpPr>
        <p:grpSpPr bwMode="auto">
          <a:xfrm>
            <a:off x="5362575" y="3205162"/>
            <a:ext cx="847725" cy="636588"/>
            <a:chOff x="2502" y="2716"/>
            <a:chExt cx="534" cy="401"/>
          </a:xfrm>
        </p:grpSpPr>
        <p:sp>
          <p:nvSpPr>
            <p:cNvPr id="11" name="Oval 21"/>
            <p:cNvSpPr>
              <a:spLocks noChangeArrowheads="1"/>
            </p:cNvSpPr>
            <p:nvPr/>
          </p:nvSpPr>
          <p:spPr bwMode="auto">
            <a:xfrm>
              <a:off x="2730" y="2991"/>
              <a:ext cx="29" cy="29"/>
            </a:xfrm>
            <a:prstGeom prst="ellipse">
              <a:avLst/>
            </a:prstGeom>
            <a:solidFill>
              <a:srgbClr val="FF9900"/>
            </a:solidFill>
            <a:ln w="9525">
              <a:solidFill>
                <a:srgbClr val="FF9900"/>
              </a:solidFill>
              <a:round/>
              <a:headEnd/>
              <a:tailEnd/>
            </a:ln>
          </p:spPr>
          <p:txBody>
            <a:bodyPr wrap="none" anchor="ctr"/>
            <a:lstStyle/>
            <a:p>
              <a:endParaRPr lang="vi-VN" sz="2800">
                <a:latin typeface=".VnAristote" pitchFamily="34" charset="0"/>
              </a:endParaRPr>
            </a:p>
          </p:txBody>
        </p:sp>
        <p:sp>
          <p:nvSpPr>
            <p:cNvPr id="12" name="Text Box 22"/>
            <p:cNvSpPr txBox="1">
              <a:spLocks noChangeArrowheads="1"/>
            </p:cNvSpPr>
            <p:nvPr/>
          </p:nvSpPr>
          <p:spPr bwMode="auto">
            <a:xfrm>
              <a:off x="2718" y="2716"/>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K</a:t>
              </a:r>
            </a:p>
          </p:txBody>
        </p:sp>
        <p:sp>
          <p:nvSpPr>
            <p:cNvPr id="13" name="Rectangle 23"/>
            <p:cNvSpPr>
              <a:spLocks noChangeArrowheads="1"/>
            </p:cNvSpPr>
            <p:nvPr/>
          </p:nvSpPr>
          <p:spPr bwMode="auto">
            <a:xfrm>
              <a:off x="2502" y="3039"/>
              <a:ext cx="504" cy="78"/>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endParaRPr lang="vi-VN" sz="2800">
                <a:latin typeface=".VnAristote" pitchFamily="34" charset="0"/>
              </a:endParaRPr>
            </a:p>
          </p:txBody>
        </p:sp>
        <p:sp>
          <p:nvSpPr>
            <p:cNvPr id="14" name="Oval 24"/>
            <p:cNvSpPr>
              <a:spLocks noChangeArrowheads="1"/>
            </p:cNvSpPr>
            <p:nvPr/>
          </p:nvSpPr>
          <p:spPr bwMode="auto">
            <a:xfrm>
              <a:off x="2628" y="2974"/>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5" name="Oval 25"/>
            <p:cNvSpPr>
              <a:spLocks noChangeArrowheads="1"/>
            </p:cNvSpPr>
            <p:nvPr/>
          </p:nvSpPr>
          <p:spPr bwMode="auto">
            <a:xfrm>
              <a:off x="2911" y="2980"/>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6" name="AutoShape 26"/>
            <p:cNvSpPr>
              <a:spLocks noChangeArrowheads="1"/>
            </p:cNvSpPr>
            <p:nvPr/>
          </p:nvSpPr>
          <p:spPr bwMode="auto">
            <a:xfrm>
              <a:off x="2610" y="2908"/>
              <a:ext cx="48" cy="96"/>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2800">
                <a:latin typeface=".VnAristote" pitchFamily="34" charset="0"/>
              </a:endParaRPr>
            </a:p>
          </p:txBody>
        </p:sp>
        <p:sp>
          <p:nvSpPr>
            <p:cNvPr id="17" name="Oval 27"/>
            <p:cNvSpPr>
              <a:spLocks noChangeArrowheads="1"/>
            </p:cNvSpPr>
            <p:nvPr/>
          </p:nvSpPr>
          <p:spPr bwMode="auto">
            <a:xfrm>
              <a:off x="2707" y="2970"/>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8" name="AutoShape 28"/>
            <p:cNvSpPr>
              <a:spLocks noChangeArrowheads="1"/>
            </p:cNvSpPr>
            <p:nvPr/>
          </p:nvSpPr>
          <p:spPr bwMode="auto">
            <a:xfrm>
              <a:off x="2988" y="2920"/>
              <a:ext cx="48" cy="96"/>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2800">
                <a:latin typeface=".VnAristote" pitchFamily="34" charset="0"/>
              </a:endParaRPr>
            </a:p>
          </p:txBody>
        </p:sp>
      </p:grpSp>
      <p:sp>
        <p:nvSpPr>
          <p:cNvPr id="19" name="Freeform 16"/>
          <p:cNvSpPr>
            <a:spLocks/>
          </p:cNvSpPr>
          <p:nvPr/>
        </p:nvSpPr>
        <p:spPr bwMode="auto">
          <a:xfrm>
            <a:off x="4594225" y="3127375"/>
            <a:ext cx="984250" cy="538162"/>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 name="Freeform 17"/>
          <p:cNvSpPr>
            <a:spLocks/>
          </p:cNvSpPr>
          <p:nvPr/>
        </p:nvSpPr>
        <p:spPr bwMode="auto">
          <a:xfrm>
            <a:off x="5305425" y="3509962"/>
            <a:ext cx="1323975" cy="2003425"/>
          </a:xfrm>
          <a:custGeom>
            <a:avLst/>
            <a:gdLst>
              <a:gd name="T0" fmla="*/ 2147483647 w 834"/>
              <a:gd name="T1" fmla="*/ 2147483647 h 1384"/>
              <a:gd name="T2" fmla="*/ 2147483647 w 834"/>
              <a:gd name="T3" fmla="*/ 2147483647 h 1384"/>
              <a:gd name="T4" fmla="*/ 2147483647 w 834"/>
              <a:gd name="T5" fmla="*/ 2147483647 h 1384"/>
              <a:gd name="T6" fmla="*/ 2147483647 w 834"/>
              <a:gd name="T7" fmla="*/ 2147483647 h 1384"/>
              <a:gd name="T8" fmla="*/ 2147483647 w 834"/>
              <a:gd name="T9" fmla="*/ 2147483647 h 1384"/>
              <a:gd name="T10" fmla="*/ 2147483647 w 834"/>
              <a:gd name="T11" fmla="*/ 2147483647 h 1384"/>
              <a:gd name="T12" fmla="*/ 2147483647 w 834"/>
              <a:gd name="T13" fmla="*/ 2147483647 h 1384"/>
              <a:gd name="T14" fmla="*/ 0 w 834"/>
              <a:gd name="T15" fmla="*/ 2147483647 h 1384"/>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1384"/>
              <a:gd name="T26" fmla="*/ 834 w 834"/>
              <a:gd name="T27" fmla="*/ 1384 h 1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1384">
                <a:moveTo>
                  <a:pt x="555" y="33"/>
                </a:moveTo>
                <a:cubicBezTo>
                  <a:pt x="596" y="39"/>
                  <a:pt x="770" y="0"/>
                  <a:pt x="802" y="71"/>
                </a:cubicBezTo>
                <a:cubicBezTo>
                  <a:pt x="834" y="142"/>
                  <a:pt x="779" y="330"/>
                  <a:pt x="749" y="460"/>
                </a:cubicBezTo>
                <a:cubicBezTo>
                  <a:pt x="719" y="590"/>
                  <a:pt x="666" y="750"/>
                  <a:pt x="621" y="853"/>
                </a:cubicBezTo>
                <a:cubicBezTo>
                  <a:pt x="576" y="956"/>
                  <a:pt x="533" y="1010"/>
                  <a:pt x="481" y="1076"/>
                </a:cubicBezTo>
                <a:cubicBezTo>
                  <a:pt x="429" y="1142"/>
                  <a:pt x="360" y="1205"/>
                  <a:pt x="307" y="1250"/>
                </a:cubicBezTo>
                <a:cubicBezTo>
                  <a:pt x="254" y="1295"/>
                  <a:pt x="212" y="1322"/>
                  <a:pt x="161" y="1344"/>
                </a:cubicBezTo>
                <a:cubicBezTo>
                  <a:pt x="110" y="1366"/>
                  <a:pt x="34" y="1376"/>
                  <a:pt x="0" y="138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3" name="Group 29"/>
          <p:cNvGrpSpPr>
            <a:grpSpLocks/>
          </p:cNvGrpSpPr>
          <p:nvPr/>
        </p:nvGrpSpPr>
        <p:grpSpPr bwMode="auto">
          <a:xfrm>
            <a:off x="5372100" y="3319462"/>
            <a:ext cx="685800" cy="685800"/>
            <a:chOff x="1218" y="2010"/>
            <a:chExt cx="432" cy="432"/>
          </a:xfrm>
        </p:grpSpPr>
        <p:sp>
          <p:nvSpPr>
            <p:cNvPr id="22" name="Line 30"/>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Oval 31"/>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a:latin typeface=".VnAristote" pitchFamily="34" charset="0"/>
              </a:endParaRPr>
            </a:p>
          </p:txBody>
        </p:sp>
      </p:grpSp>
      <p:grpSp>
        <p:nvGrpSpPr>
          <p:cNvPr id="4" name="Group 3"/>
          <p:cNvGrpSpPr>
            <a:grpSpLocks/>
          </p:cNvGrpSpPr>
          <p:nvPr/>
        </p:nvGrpSpPr>
        <p:grpSpPr bwMode="auto">
          <a:xfrm>
            <a:off x="4776788" y="4610100"/>
            <a:ext cx="590550" cy="920750"/>
            <a:chOff x="1402" y="2202"/>
            <a:chExt cx="449" cy="696"/>
          </a:xfrm>
        </p:grpSpPr>
        <p:sp>
          <p:nvSpPr>
            <p:cNvPr id="25"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 name="Oval 5"/>
            <p:cNvSpPr>
              <a:spLocks noChangeArrowheads="1"/>
            </p:cNvSpPr>
            <p:nvPr/>
          </p:nvSpPr>
          <p:spPr bwMode="auto">
            <a:xfrm>
              <a:off x="1453" y="2774"/>
              <a:ext cx="350" cy="124"/>
            </a:xfrm>
            <a:prstGeom prst="ellipse">
              <a:avLst/>
            </a:prstGeom>
            <a:noFill/>
            <a:ln w="28575">
              <a:solidFill>
                <a:schemeClr val="tx1"/>
              </a:solidFill>
              <a:round/>
              <a:headEnd/>
              <a:tailEnd/>
            </a:ln>
            <a:scene3d>
              <a:camera prst="legacyObliqueTopRight">
                <a:rot lat="16199989" lon="0" rev="0"/>
              </a:camera>
              <a:lightRig rig="legacyFlat1" dir="t"/>
            </a:scene3d>
            <a:sp3d extrusionH="100000" prstMaterial="legacyMetal">
              <a:bevelT w="13500" h="13500" prst="angle"/>
              <a:bevelB w="13500" h="13500" prst="angle"/>
              <a:extrusionClr>
                <a:schemeClr val="tx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vi-VN" sz="2800">
                <a:latin typeface=".VnAristote" pitchFamily="34" charset="0"/>
              </a:endParaRPr>
            </a:p>
          </p:txBody>
        </p:sp>
        <p:sp>
          <p:nvSpPr>
            <p:cNvPr id="27" name="AutoShape 6"/>
            <p:cNvSpPr>
              <a:spLocks noChangeArrowheads="1"/>
            </p:cNvSpPr>
            <p:nvPr/>
          </p:nvSpPr>
          <p:spPr bwMode="auto">
            <a:xfrm rot="-5400000">
              <a:off x="1541" y="2686"/>
              <a:ext cx="172" cy="162"/>
            </a:xfrm>
            <a:prstGeom prst="flowChartOnlineStorage">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vi-VN" sz="2800">
                <a:latin typeface=".VnAristote" pitchFamily="34" charset="0"/>
              </a:endParaRPr>
            </a:p>
          </p:txBody>
        </p:sp>
      </p:grpSp>
      <p:sp>
        <p:nvSpPr>
          <p:cNvPr id="28" name="Oval 2"/>
          <p:cNvSpPr>
            <a:spLocks noChangeArrowheads="1"/>
          </p:cNvSpPr>
          <p:nvPr/>
        </p:nvSpPr>
        <p:spPr bwMode="auto">
          <a:xfrm>
            <a:off x="4491038" y="4244975"/>
            <a:ext cx="1087437" cy="1233487"/>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a:latin typeface=".VnAristote" pitchFamily="34" charset="0"/>
            </a:endParaRPr>
          </a:p>
        </p:txBody>
      </p:sp>
      <p:grpSp>
        <p:nvGrpSpPr>
          <p:cNvPr id="5" name="Group 145"/>
          <p:cNvGrpSpPr>
            <a:grpSpLocks/>
          </p:cNvGrpSpPr>
          <p:nvPr/>
        </p:nvGrpSpPr>
        <p:grpSpPr bwMode="auto">
          <a:xfrm>
            <a:off x="3706813" y="3124200"/>
            <a:ext cx="1400175" cy="1066800"/>
            <a:chOff x="3478" y="1297"/>
            <a:chExt cx="882" cy="672"/>
          </a:xfrm>
        </p:grpSpPr>
        <p:grpSp>
          <p:nvGrpSpPr>
            <p:cNvPr id="6" name="Group 146"/>
            <p:cNvGrpSpPr>
              <a:grpSpLocks/>
            </p:cNvGrpSpPr>
            <p:nvPr/>
          </p:nvGrpSpPr>
          <p:grpSpPr bwMode="auto">
            <a:xfrm>
              <a:off x="3478" y="1297"/>
              <a:ext cx="864" cy="672"/>
              <a:chOff x="1584" y="1392"/>
              <a:chExt cx="864" cy="672"/>
            </a:xfrm>
          </p:grpSpPr>
          <p:grpSp>
            <p:nvGrpSpPr>
              <p:cNvPr id="7" name="Group 147"/>
              <p:cNvGrpSpPr>
                <a:grpSpLocks/>
              </p:cNvGrpSpPr>
              <p:nvPr/>
            </p:nvGrpSpPr>
            <p:grpSpPr bwMode="auto">
              <a:xfrm>
                <a:off x="1584" y="1392"/>
                <a:ext cx="864" cy="672"/>
                <a:chOff x="1728" y="1216"/>
                <a:chExt cx="864" cy="704"/>
              </a:xfrm>
            </p:grpSpPr>
            <p:sp>
              <p:nvSpPr>
                <p:cNvPr id="35" name="Line 148"/>
                <p:cNvSpPr>
                  <a:spLocks noChangeShapeType="1"/>
                </p:cNvSpPr>
                <p:nvPr/>
              </p:nvSpPr>
              <p:spPr bwMode="auto">
                <a:xfrm rot="21407211" flipV="1">
                  <a:off x="1935" y="1399"/>
                  <a:ext cx="393" cy="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6" name="Line 149"/>
                <p:cNvSpPr>
                  <a:spLocks noChangeShapeType="1"/>
                </p:cNvSpPr>
                <p:nvPr/>
              </p:nvSpPr>
              <p:spPr bwMode="auto">
                <a:xfrm>
                  <a:off x="1883" y="170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7" name="Line 150"/>
                <p:cNvSpPr>
                  <a:spLocks noChangeShapeType="1"/>
                </p:cNvSpPr>
                <p:nvPr/>
              </p:nvSpPr>
              <p:spPr bwMode="auto">
                <a:xfrm flipV="1">
                  <a:off x="1728" y="1577"/>
                  <a:ext cx="69" cy="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38" name="Picture 151"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1746" y="1252"/>
                  <a:ext cx="56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152"/>
                <p:cNvSpPr>
                  <a:spLocks/>
                </p:cNvSpPr>
                <p:nvPr/>
              </p:nvSpPr>
              <p:spPr bwMode="auto">
                <a:xfrm>
                  <a:off x="2169" y="1438"/>
                  <a:ext cx="423" cy="482"/>
                </a:xfrm>
                <a:custGeom>
                  <a:avLst/>
                  <a:gdLst/>
                  <a:ahLst/>
                  <a:cxnLst>
                    <a:cxn ang="0">
                      <a:pos x="0" y="1087"/>
                    </a:cxn>
                    <a:cxn ang="0">
                      <a:pos x="1167" y="0"/>
                    </a:cxn>
                    <a:cxn ang="0">
                      <a:pos x="1177" y="174"/>
                    </a:cxn>
                    <a:cxn ang="0">
                      <a:pos x="38" y="1300"/>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sz="2800">
                    <a:latin typeface=".VnAristote" pitchFamily="34" charset="0"/>
                  </a:endParaRPr>
                </a:p>
              </p:txBody>
            </p:sp>
            <p:sp>
              <p:nvSpPr>
                <p:cNvPr id="40" name="Line 153"/>
                <p:cNvSpPr>
                  <a:spLocks noChangeShapeType="1"/>
                </p:cNvSpPr>
                <p:nvPr/>
              </p:nvSpPr>
              <p:spPr bwMode="auto">
                <a:xfrm rot="-192789" flipH="1" flipV="1">
                  <a:off x="2273" y="1302"/>
                  <a:ext cx="308"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 name="Line 154"/>
                <p:cNvSpPr>
                  <a:spLocks noChangeShapeType="1"/>
                </p:cNvSpPr>
                <p:nvPr/>
              </p:nvSpPr>
              <p:spPr bwMode="auto">
                <a:xfrm rot="21407211" flipV="1">
                  <a:off x="2123" y="1501"/>
                  <a:ext cx="370" cy="31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2" name="Line 155"/>
                <p:cNvSpPr>
                  <a:spLocks noChangeShapeType="1"/>
                </p:cNvSpPr>
                <p:nvPr/>
              </p:nvSpPr>
              <p:spPr bwMode="auto">
                <a:xfrm>
                  <a:off x="2078" y="179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3" name="Line 156"/>
                <p:cNvSpPr>
                  <a:spLocks noChangeShapeType="1"/>
                </p:cNvSpPr>
                <p:nvPr/>
              </p:nvSpPr>
              <p:spPr bwMode="auto">
                <a:xfrm flipV="1">
                  <a:off x="1938" y="1680"/>
                  <a:ext cx="69" cy="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44" name="Picture 157"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1939" y="1340"/>
                  <a:ext cx="5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58"/>
                <p:cNvSpPr>
                  <a:spLocks/>
                </p:cNvSpPr>
                <p:nvPr/>
              </p:nvSpPr>
              <p:spPr bwMode="auto">
                <a:xfrm>
                  <a:off x="1728" y="1636"/>
                  <a:ext cx="454" cy="283"/>
                </a:xfrm>
                <a:custGeom>
                  <a:avLst/>
                  <a:gdLst>
                    <a:gd name="T0" fmla="*/ 0 w 1680"/>
                    <a:gd name="T1" fmla="*/ 0 h 1008"/>
                    <a:gd name="T2" fmla="*/ 0 w 1680"/>
                    <a:gd name="T3" fmla="*/ 0 h 1008"/>
                    <a:gd name="T4" fmla="*/ 2 w 1680"/>
                    <a:gd name="T5" fmla="*/ 2 h 1008"/>
                    <a:gd name="T6" fmla="*/ 2 w 1680"/>
                    <a:gd name="T7" fmla="*/ 1 h 1008"/>
                    <a:gd name="T8" fmla="*/ 2 w 1680"/>
                    <a:gd name="T9" fmla="*/ 1 h 1008"/>
                    <a:gd name="T10" fmla="*/ 2 w 1680"/>
                    <a:gd name="T11" fmla="*/ 1 h 1008"/>
                    <a:gd name="T12" fmla="*/ 2 w 1680"/>
                    <a:gd name="T13" fmla="*/ 1 h 1008"/>
                    <a:gd name="T14" fmla="*/ 2 w 1680"/>
                    <a:gd name="T15" fmla="*/ 1 h 1008"/>
                    <a:gd name="T16" fmla="*/ 2 w 1680"/>
                    <a:gd name="T17" fmla="*/ 1 h 1008"/>
                    <a:gd name="T18" fmla="*/ 2 w 1680"/>
                    <a:gd name="T19" fmla="*/ 1 h 1008"/>
                    <a:gd name="T20" fmla="*/ 1 w 1680"/>
                    <a:gd name="T21" fmla="*/ 1 h 1008"/>
                    <a:gd name="T22" fmla="*/ 1 w 1680"/>
                    <a:gd name="T23" fmla="*/ 1 h 1008"/>
                    <a:gd name="T24" fmla="*/ 1 w 1680"/>
                    <a:gd name="T25" fmla="*/ 1 h 1008"/>
                    <a:gd name="T26" fmla="*/ 1 w 1680"/>
                    <a:gd name="T27" fmla="*/ 1 h 1008"/>
                    <a:gd name="T28" fmla="*/ 1 w 1680"/>
                    <a:gd name="T29" fmla="*/ 1 h 1008"/>
                    <a:gd name="T30" fmla="*/ 1 w 1680"/>
                    <a:gd name="T31" fmla="*/ 1 h 1008"/>
                    <a:gd name="T32" fmla="*/ 1 w 1680"/>
                    <a:gd name="T33" fmla="*/ 1 h 1008"/>
                    <a:gd name="T34" fmla="*/ 1 w 1680"/>
                    <a:gd name="T35" fmla="*/ 0 h 1008"/>
                    <a:gd name="T36" fmla="*/ 0 w 1680"/>
                    <a:gd name="T37" fmla="*/ 0 h 1008"/>
                    <a:gd name="T38" fmla="*/ 0 w 1680"/>
                    <a:gd name="T39" fmla="*/ 0 h 10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0"/>
                    <a:gd name="T61" fmla="*/ 0 h 1008"/>
                    <a:gd name="T62" fmla="*/ 1680 w 1680"/>
                    <a:gd name="T63" fmla="*/ 1008 h 10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0" h="1008">
                      <a:moveTo>
                        <a:pt x="0" y="0"/>
                      </a:moveTo>
                      <a:lnTo>
                        <a:pt x="0" y="240"/>
                      </a:lnTo>
                      <a:lnTo>
                        <a:pt x="1680" y="1008"/>
                      </a:lnTo>
                      <a:lnTo>
                        <a:pt x="1632" y="720"/>
                      </a:lnTo>
                      <a:lnTo>
                        <a:pt x="1498" y="643"/>
                      </a:lnTo>
                      <a:lnTo>
                        <a:pt x="1427" y="698"/>
                      </a:lnTo>
                      <a:lnTo>
                        <a:pt x="1324" y="737"/>
                      </a:lnTo>
                      <a:lnTo>
                        <a:pt x="1217" y="723"/>
                      </a:lnTo>
                      <a:lnTo>
                        <a:pt x="1136" y="697"/>
                      </a:lnTo>
                      <a:lnTo>
                        <a:pt x="1043" y="630"/>
                      </a:lnTo>
                      <a:lnTo>
                        <a:pt x="989" y="563"/>
                      </a:lnTo>
                      <a:lnTo>
                        <a:pt x="922" y="402"/>
                      </a:lnTo>
                      <a:lnTo>
                        <a:pt x="768" y="336"/>
                      </a:lnTo>
                      <a:lnTo>
                        <a:pt x="672" y="384"/>
                      </a:lnTo>
                      <a:lnTo>
                        <a:pt x="560" y="402"/>
                      </a:lnTo>
                      <a:lnTo>
                        <a:pt x="480" y="384"/>
                      </a:lnTo>
                      <a:lnTo>
                        <a:pt x="384" y="336"/>
                      </a:lnTo>
                      <a:lnTo>
                        <a:pt x="288" y="240"/>
                      </a:lnTo>
                      <a:lnTo>
                        <a:pt x="240" y="96"/>
                      </a:lnTo>
                      <a:lnTo>
                        <a:pt x="0" y="0"/>
                      </a:lnTo>
                      <a:close/>
                    </a:path>
                  </a:pathLst>
                </a:custGeom>
                <a:gradFill rotWithShape="1">
                  <a:gsLst>
                    <a:gs pos="0">
                      <a:srgbClr val="FFFFFF"/>
                    </a:gs>
                    <a:gs pos="100000">
                      <a:srgbClr val="808080"/>
                    </a:gs>
                  </a:gsLst>
                  <a:lin ang="5400000" scaled="1"/>
                </a:gradFill>
                <a:ln w="9525">
                  <a:solidFill>
                    <a:srgbClr val="000000"/>
                  </a:solidFill>
                  <a:round/>
                  <a:headEnd/>
                  <a:tailEnd/>
                </a:ln>
              </p:spPr>
              <p:txBody>
                <a:bodyPr wrap="none" anchor="ctr"/>
                <a:lstStyle/>
                <a:p>
                  <a:endParaRPr lang="vi-VN"/>
                </a:p>
              </p:txBody>
            </p:sp>
            <p:sp>
              <p:nvSpPr>
                <p:cNvPr id="46" name="Line 159"/>
                <p:cNvSpPr>
                  <a:spLocks noChangeShapeType="1"/>
                </p:cNvSpPr>
                <p:nvPr/>
              </p:nvSpPr>
              <p:spPr bwMode="auto">
                <a:xfrm flipV="1">
                  <a:off x="2143" y="1514"/>
                  <a:ext cx="337" cy="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sp>
            <p:nvSpPr>
              <p:cNvPr id="34" name="Freeform 160"/>
              <p:cNvSpPr>
                <a:spLocks/>
              </p:cNvSpPr>
              <p:nvPr/>
            </p:nvSpPr>
            <p:spPr bwMode="auto">
              <a:xfrm>
                <a:off x="1824" y="1550"/>
                <a:ext cx="329" cy="350"/>
              </a:xfrm>
              <a:custGeom>
                <a:avLst/>
                <a:gdLst>
                  <a:gd name="T0" fmla="*/ 96 w 329"/>
                  <a:gd name="T1" fmla="*/ 350 h 350"/>
                  <a:gd name="T2" fmla="*/ 0 w 329"/>
                  <a:gd name="T3" fmla="*/ 254 h 350"/>
                  <a:gd name="T4" fmla="*/ 329 w 329"/>
                  <a:gd name="T5" fmla="*/ 0 h 350"/>
                  <a:gd name="T6" fmla="*/ 0 60000 65536"/>
                  <a:gd name="T7" fmla="*/ 0 60000 65536"/>
                  <a:gd name="T8" fmla="*/ 0 60000 65536"/>
                  <a:gd name="T9" fmla="*/ 0 w 329"/>
                  <a:gd name="T10" fmla="*/ 0 h 350"/>
                  <a:gd name="T11" fmla="*/ 329 w 329"/>
                  <a:gd name="T12" fmla="*/ 350 h 350"/>
                </a:gdLst>
                <a:ahLst/>
                <a:cxnLst>
                  <a:cxn ang="T6">
                    <a:pos x="T0" y="T1"/>
                  </a:cxn>
                  <a:cxn ang="T7">
                    <a:pos x="T2" y="T3"/>
                  </a:cxn>
                  <a:cxn ang="T8">
                    <a:pos x="T4" y="T5"/>
                  </a:cxn>
                </a:cxnLst>
                <a:rect l="T9" t="T10" r="T11" b="T12"/>
                <a:pathLst>
                  <a:path w="329" h="350">
                    <a:moveTo>
                      <a:pt x="96" y="350"/>
                    </a:moveTo>
                    <a:lnTo>
                      <a:pt x="0" y="254"/>
                    </a:lnTo>
                    <a:lnTo>
                      <a:pt x="3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31" name="Text Box 161"/>
            <p:cNvSpPr txBox="1">
              <a:spLocks noChangeArrowheads="1"/>
            </p:cNvSpPr>
            <p:nvPr/>
          </p:nvSpPr>
          <p:spPr bwMode="auto">
            <a:xfrm>
              <a:off x="4072" y="133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FF00"/>
                  </a:solidFill>
                </a:rPr>
                <a:t>-</a:t>
              </a:r>
            </a:p>
          </p:txBody>
        </p:sp>
        <p:sp>
          <p:nvSpPr>
            <p:cNvPr id="32" name="Text Box 162"/>
            <p:cNvSpPr txBox="1">
              <a:spLocks noChangeArrowheads="1"/>
            </p:cNvSpPr>
            <p:nvPr/>
          </p:nvSpPr>
          <p:spPr bwMode="auto">
            <a:xfrm>
              <a:off x="3600" y="145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FFFF00"/>
                  </a:solidFill>
                </a:rPr>
                <a:t>+</a:t>
              </a:r>
            </a:p>
          </p:txBody>
        </p:sp>
      </p:grpSp>
      <p:grpSp>
        <p:nvGrpSpPr>
          <p:cNvPr id="8" name="Group 206"/>
          <p:cNvGrpSpPr>
            <a:grpSpLocks/>
          </p:cNvGrpSpPr>
          <p:nvPr/>
        </p:nvGrpSpPr>
        <p:grpSpPr bwMode="auto">
          <a:xfrm>
            <a:off x="3706813" y="3168650"/>
            <a:ext cx="1066800" cy="912812"/>
            <a:chOff x="816" y="624"/>
            <a:chExt cx="1861" cy="1679"/>
          </a:xfrm>
        </p:grpSpPr>
        <p:sp>
          <p:nvSpPr>
            <p:cNvPr id="48"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49"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0"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1" name="Line 210"/>
            <p:cNvSpPr>
              <a:spLocks noChangeShapeType="1"/>
            </p:cNvSpPr>
            <p:nvPr/>
          </p:nvSpPr>
          <p:spPr bwMode="auto">
            <a:xfrm>
              <a:off x="1248" y="1968"/>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2"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53" name="Line 212"/>
            <p:cNvSpPr>
              <a:spLocks noChangeShapeType="1"/>
            </p:cNvSpPr>
            <p:nvPr/>
          </p:nvSpPr>
          <p:spPr bwMode="auto">
            <a:xfrm flipV="1">
              <a:off x="816" y="1632"/>
              <a:ext cx="19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pic>
          <p:nvPicPr>
            <p:cNvPr id="54" name="Picture 213"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63"/>
          <p:cNvGrpSpPr>
            <a:grpSpLocks/>
          </p:cNvGrpSpPr>
          <p:nvPr/>
        </p:nvGrpSpPr>
        <p:grpSpPr bwMode="auto">
          <a:xfrm>
            <a:off x="2019300" y="4570412"/>
            <a:ext cx="1828800" cy="1416050"/>
            <a:chOff x="3168" y="2036"/>
            <a:chExt cx="1152" cy="892"/>
          </a:xfrm>
        </p:grpSpPr>
        <p:sp>
          <p:nvSpPr>
            <p:cNvPr id="56" name="Freeform 10"/>
            <p:cNvSpPr>
              <a:spLocks/>
            </p:cNvSpPr>
            <p:nvPr/>
          </p:nvSpPr>
          <p:spPr bwMode="auto">
            <a:xfrm>
              <a:off x="3835" y="2134"/>
              <a:ext cx="485" cy="794"/>
            </a:xfrm>
            <a:custGeom>
              <a:avLst/>
              <a:gdLst>
                <a:gd name="T0" fmla="*/ 469 w 491"/>
                <a:gd name="T1" fmla="*/ 0 h 1041"/>
                <a:gd name="T2" fmla="*/ 491 w 491"/>
                <a:gd name="T3" fmla="*/ 409 h 1041"/>
                <a:gd name="T4" fmla="*/ 27 w 491"/>
                <a:gd name="T5" fmla="*/ 1041 h 1041"/>
                <a:gd name="T6" fmla="*/ 0 w 491"/>
                <a:gd name="T7" fmla="*/ 790 h 1041"/>
                <a:gd name="T8" fmla="*/ 247 w 491"/>
                <a:gd name="T9" fmla="*/ 228 h 1041"/>
                <a:gd name="T10" fmla="*/ 469 w 491"/>
                <a:gd name="T11" fmla="*/ 0 h 1041"/>
              </a:gdLst>
              <a:ahLst/>
              <a:cxnLst>
                <a:cxn ang="0">
                  <a:pos x="T0" y="T1"/>
                </a:cxn>
                <a:cxn ang="0">
                  <a:pos x="T2" y="T3"/>
                </a:cxn>
                <a:cxn ang="0">
                  <a:pos x="T4" y="T5"/>
                </a:cxn>
                <a:cxn ang="0">
                  <a:pos x="T6" y="T7"/>
                </a:cxn>
                <a:cxn ang="0">
                  <a:pos x="T8" y="T9"/>
                </a:cxn>
                <a:cxn ang="0">
                  <a:pos x="T10" y="T11"/>
                </a:cxn>
              </a:cxnLst>
              <a:rect l="0" t="0" r="r" b="b"/>
              <a:pathLst>
                <a:path w="491" h="1041">
                  <a:moveTo>
                    <a:pt x="469" y="0"/>
                  </a:moveTo>
                  <a:lnTo>
                    <a:pt x="491" y="409"/>
                  </a:lnTo>
                  <a:lnTo>
                    <a:pt x="27" y="1041"/>
                  </a:lnTo>
                  <a:lnTo>
                    <a:pt x="0" y="790"/>
                  </a:lnTo>
                  <a:lnTo>
                    <a:pt x="247" y="228"/>
                  </a:lnTo>
                  <a:lnTo>
                    <a:pt x="469" y="0"/>
                  </a:lnTo>
                  <a:close/>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57" name="Freeform 16"/>
            <p:cNvSpPr>
              <a:spLocks/>
            </p:cNvSpPr>
            <p:nvPr/>
          </p:nvSpPr>
          <p:spPr bwMode="auto">
            <a:xfrm>
              <a:off x="3171" y="2620"/>
              <a:ext cx="684" cy="302"/>
            </a:xfrm>
            <a:custGeom>
              <a:avLst/>
              <a:gdLst>
                <a:gd name="T0" fmla="*/ 672 w 693"/>
                <a:gd name="T1" fmla="*/ 144 h 396"/>
                <a:gd name="T2" fmla="*/ 0 w 693"/>
                <a:gd name="T3" fmla="*/ 0 h 396"/>
                <a:gd name="T4" fmla="*/ 10 w 693"/>
                <a:gd name="T5" fmla="*/ 236 h 396"/>
                <a:gd name="T6" fmla="*/ 693 w 693"/>
                <a:gd name="T7" fmla="*/ 396 h 396"/>
              </a:gdLst>
              <a:ahLst/>
              <a:cxnLst>
                <a:cxn ang="0">
                  <a:pos x="T0" y="T1"/>
                </a:cxn>
                <a:cxn ang="0">
                  <a:pos x="T2" y="T3"/>
                </a:cxn>
                <a:cxn ang="0">
                  <a:pos x="T4" y="T5"/>
                </a:cxn>
                <a:cxn ang="0">
                  <a:pos x="T6" y="T7"/>
                </a:cxn>
              </a:cxnLst>
              <a:rect l="0" t="0" r="r" b="b"/>
              <a:pathLst>
                <a:path w="693" h="396">
                  <a:moveTo>
                    <a:pt x="672" y="144"/>
                  </a:moveTo>
                  <a:lnTo>
                    <a:pt x="0" y="0"/>
                  </a:lnTo>
                  <a:lnTo>
                    <a:pt x="10" y="236"/>
                  </a:lnTo>
                  <a:lnTo>
                    <a:pt x="693" y="396"/>
                  </a:lnTo>
                </a:path>
              </a:pathLst>
            </a:custGeom>
            <a:gradFill rotWithShape="1">
              <a:gsLst>
                <a:gs pos="0">
                  <a:schemeClr val="bg2"/>
                </a:gs>
                <a:gs pos="100000">
                  <a:schemeClr val="bg2">
                    <a:gamma/>
                    <a:tint val="0"/>
                    <a:invGamma/>
                  </a:scheme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58" name="Freeform 56"/>
            <p:cNvSpPr>
              <a:spLocks/>
            </p:cNvSpPr>
            <p:nvPr/>
          </p:nvSpPr>
          <p:spPr bwMode="auto">
            <a:xfrm>
              <a:off x="3168" y="2205"/>
              <a:ext cx="906" cy="521"/>
            </a:xfrm>
            <a:custGeom>
              <a:avLst/>
              <a:gdLst>
                <a:gd name="T0" fmla="*/ 0 w 1473"/>
                <a:gd name="T1" fmla="*/ 283 h 777"/>
                <a:gd name="T2" fmla="*/ 162 w 1473"/>
                <a:gd name="T3" fmla="*/ 0 h 777"/>
                <a:gd name="T4" fmla="*/ 557 w 1473"/>
                <a:gd name="T5" fmla="*/ 66 h 777"/>
                <a:gd name="T6" fmla="*/ 410 w 1473"/>
                <a:gd name="T7" fmla="*/ 349 h 777"/>
                <a:gd name="T8" fmla="*/ 0 w 1473"/>
                <a:gd name="T9" fmla="*/ 283 h 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9" name="Freeform 57"/>
            <p:cNvSpPr>
              <a:spLocks/>
            </p:cNvSpPr>
            <p:nvPr/>
          </p:nvSpPr>
          <p:spPr bwMode="auto">
            <a:xfrm>
              <a:off x="3432" y="2036"/>
              <a:ext cx="857" cy="268"/>
            </a:xfrm>
            <a:custGeom>
              <a:avLst/>
              <a:gdLst>
                <a:gd name="T0" fmla="*/ 0 w 857"/>
                <a:gd name="T1" fmla="*/ 169 h 268"/>
                <a:gd name="T2" fmla="*/ 238 w 857"/>
                <a:gd name="T3" fmla="*/ 0 h 268"/>
                <a:gd name="T4" fmla="*/ 857 w 857"/>
                <a:gd name="T5" fmla="*/ 97 h 268"/>
                <a:gd name="T6" fmla="*/ 642 w 857"/>
                <a:gd name="T7" fmla="*/ 268 h 268"/>
                <a:gd name="T8" fmla="*/ 0 w 857"/>
                <a:gd name="T9" fmla="*/ 169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0" name="Freeform 27"/>
            <p:cNvSpPr>
              <a:spLocks/>
            </p:cNvSpPr>
            <p:nvPr/>
          </p:nvSpPr>
          <p:spPr bwMode="auto">
            <a:xfrm>
              <a:off x="3233" y="2246"/>
              <a:ext cx="762" cy="429"/>
            </a:xfrm>
            <a:custGeom>
              <a:avLst/>
              <a:gdLst>
                <a:gd name="T0" fmla="*/ 201 w 794"/>
                <a:gd name="T1" fmla="*/ 0 h 480"/>
                <a:gd name="T2" fmla="*/ 731 w 794"/>
                <a:gd name="T3" fmla="*/ 77 h 480"/>
                <a:gd name="T4" fmla="*/ 555 w 794"/>
                <a:gd name="T5" fmla="*/ 383 h 480"/>
                <a:gd name="T6" fmla="*/ 0 w 794"/>
                <a:gd name="T7" fmla="*/ 305 h 480"/>
                <a:gd name="T8" fmla="*/ 201 w 794"/>
                <a:gd name="T9" fmla="*/ 0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1" name="AutoShape 44"/>
            <p:cNvSpPr>
              <a:spLocks noChangeArrowheads="1"/>
            </p:cNvSpPr>
            <p:nvPr/>
          </p:nvSpPr>
          <p:spPr bwMode="auto">
            <a:xfrm>
              <a:off x="3654" y="2072"/>
              <a:ext cx="80" cy="106"/>
            </a:xfrm>
            <a:prstGeom prst="can">
              <a:avLst>
                <a:gd name="adj" fmla="val 64870"/>
              </a:avLst>
            </a:prstGeom>
            <a:gradFill rotWithShape="1">
              <a:gsLst>
                <a:gs pos="0">
                  <a:srgbClr val="969696"/>
                </a:gs>
                <a:gs pos="50000">
                  <a:srgbClr val="FFFFFF"/>
                </a:gs>
                <a:gs pos="100000">
                  <a:srgbClr val="969696"/>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2" name="AutoShape 45"/>
            <p:cNvSpPr>
              <a:spLocks noChangeArrowheads="1"/>
            </p:cNvSpPr>
            <p:nvPr/>
          </p:nvSpPr>
          <p:spPr bwMode="auto">
            <a:xfrm>
              <a:off x="3995" y="2123"/>
              <a:ext cx="79" cy="106"/>
            </a:xfrm>
            <a:prstGeom prst="can">
              <a:avLst>
                <a:gd name="adj" fmla="val 65691"/>
              </a:avLst>
            </a:prstGeom>
            <a:gradFill rotWithShape="1">
              <a:gsLst>
                <a:gs pos="0">
                  <a:srgbClr val="969696"/>
                </a:gs>
                <a:gs pos="50000">
                  <a:srgbClr val="FFFFFF"/>
                </a:gs>
                <a:gs pos="100000">
                  <a:srgbClr val="969696"/>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10" name="Group 61"/>
            <p:cNvGrpSpPr>
              <a:grpSpLocks/>
            </p:cNvGrpSpPr>
            <p:nvPr/>
          </p:nvGrpSpPr>
          <p:grpSpPr bwMode="auto">
            <a:xfrm>
              <a:off x="3417" y="2295"/>
              <a:ext cx="511" cy="266"/>
              <a:chOff x="1296" y="1680"/>
              <a:chExt cx="511" cy="266"/>
            </a:xfrm>
          </p:grpSpPr>
          <p:sp>
            <p:nvSpPr>
              <p:cNvPr id="64" name="Arc 29"/>
              <p:cNvSpPr>
                <a:spLocks/>
              </p:cNvSpPr>
              <p:nvPr/>
            </p:nvSpPr>
            <p:spPr bwMode="auto">
              <a:xfrm>
                <a:off x="1326" y="1746"/>
                <a:ext cx="425" cy="186"/>
              </a:xfrm>
              <a:custGeom>
                <a:avLst/>
                <a:gdLst>
                  <a:gd name="T0" fmla="*/ 0 w 24577"/>
                  <a:gd name="T1" fmla="*/ 0 h 21600"/>
                  <a:gd name="T2" fmla="*/ 7 w 24577"/>
                  <a:gd name="T3" fmla="*/ 1 h 21600"/>
                  <a:gd name="T4" fmla="*/ 2 w 24577"/>
                  <a:gd name="T5" fmla="*/ 2 h 21600"/>
                  <a:gd name="T6" fmla="*/ 0 60000 65536"/>
                  <a:gd name="T7" fmla="*/ 0 60000 65536"/>
                  <a:gd name="T8" fmla="*/ 0 60000 65536"/>
                </a:gdLst>
                <a:ahLst/>
                <a:cxnLst>
                  <a:cxn ang="T6">
                    <a:pos x="T0" y="T1"/>
                  </a:cxn>
                  <a:cxn ang="T7">
                    <a:pos x="T2" y="T3"/>
                  </a:cxn>
                  <a:cxn ang="T8">
                    <a:pos x="T4" y="T5"/>
                  </a:cxn>
                </a:cxnLst>
                <a:rect l="0" t="0" r="r" b="b"/>
                <a:pathLst>
                  <a:path w="24577" h="21600" fill="none" extrusionOk="0">
                    <a:moveTo>
                      <a:pt x="0" y="796"/>
                    </a:moveTo>
                    <a:cubicBezTo>
                      <a:pt x="1891" y="267"/>
                      <a:pt x="3846" y="-1"/>
                      <a:pt x="5811" y="0"/>
                    </a:cubicBezTo>
                    <a:cubicBezTo>
                      <a:pt x="13570" y="0"/>
                      <a:pt x="20734" y="4162"/>
                      <a:pt x="24576" y="10904"/>
                    </a:cubicBezTo>
                  </a:path>
                  <a:path w="24577" h="21600" stroke="0" extrusionOk="0">
                    <a:moveTo>
                      <a:pt x="0" y="796"/>
                    </a:moveTo>
                    <a:cubicBezTo>
                      <a:pt x="1891" y="267"/>
                      <a:pt x="3846" y="-1"/>
                      <a:pt x="5811" y="0"/>
                    </a:cubicBezTo>
                    <a:cubicBezTo>
                      <a:pt x="13570" y="0"/>
                      <a:pt x="20734" y="4162"/>
                      <a:pt x="24576" y="10904"/>
                    </a:cubicBezTo>
                    <a:lnTo>
                      <a:pt x="5811" y="21600"/>
                    </a:lnTo>
                    <a:lnTo>
                      <a:pt x="0" y="796"/>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5" name="Line 30"/>
              <p:cNvSpPr>
                <a:spLocks noChangeShapeType="1"/>
              </p:cNvSpPr>
              <p:nvPr/>
            </p:nvSpPr>
            <p:spPr bwMode="auto">
              <a:xfrm>
                <a:off x="1296" y="1700"/>
                <a:ext cx="28" cy="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6" name="Line 31"/>
              <p:cNvSpPr>
                <a:spLocks noChangeShapeType="1"/>
              </p:cNvSpPr>
              <p:nvPr/>
            </p:nvSpPr>
            <p:spPr bwMode="auto">
              <a:xfrm>
                <a:off x="1370" y="1680"/>
                <a:ext cx="15" cy="6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7" name="Line 32"/>
              <p:cNvSpPr>
                <a:spLocks noChangeShapeType="1"/>
              </p:cNvSpPr>
              <p:nvPr/>
            </p:nvSpPr>
            <p:spPr bwMode="auto">
              <a:xfrm flipH="1">
                <a:off x="1443" y="1680"/>
                <a:ext cx="8" cy="6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8" name="Line 35"/>
              <p:cNvSpPr>
                <a:spLocks noChangeShapeType="1"/>
              </p:cNvSpPr>
              <p:nvPr/>
            </p:nvSpPr>
            <p:spPr bwMode="auto">
              <a:xfrm flipH="1">
                <a:off x="1571" y="1706"/>
                <a:ext cx="40" cy="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9" name="Line 36"/>
              <p:cNvSpPr>
                <a:spLocks noChangeShapeType="1"/>
              </p:cNvSpPr>
              <p:nvPr/>
            </p:nvSpPr>
            <p:spPr bwMode="auto">
              <a:xfrm flipH="1">
                <a:off x="1692" y="1761"/>
                <a:ext cx="54"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0" name="Line 37"/>
              <p:cNvSpPr>
                <a:spLocks noChangeShapeType="1"/>
              </p:cNvSpPr>
              <p:nvPr/>
            </p:nvSpPr>
            <p:spPr bwMode="auto">
              <a:xfrm flipH="1">
                <a:off x="1752" y="1798"/>
                <a:ext cx="55" cy="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1" name="Line 38"/>
              <p:cNvSpPr>
                <a:spLocks noChangeShapeType="1"/>
              </p:cNvSpPr>
              <p:nvPr/>
            </p:nvSpPr>
            <p:spPr bwMode="auto">
              <a:xfrm flipH="1">
                <a:off x="1631" y="1728"/>
                <a:ext cx="55" cy="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2" name="Line 39"/>
              <p:cNvSpPr>
                <a:spLocks noChangeShapeType="1"/>
              </p:cNvSpPr>
              <p:nvPr/>
            </p:nvSpPr>
            <p:spPr bwMode="auto">
              <a:xfrm flipH="1">
                <a:off x="1503" y="1680"/>
                <a:ext cx="28" cy="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3" name="Text Box 43"/>
              <p:cNvSpPr txBox="1">
                <a:spLocks noChangeArrowheads="1"/>
              </p:cNvSpPr>
              <p:nvPr/>
            </p:nvSpPr>
            <p:spPr bwMode="auto">
              <a:xfrm rot="1045584">
                <a:off x="1374" y="1792"/>
                <a:ext cx="269" cy="154"/>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a:t>A</a:t>
                </a:r>
              </a:p>
            </p:txBody>
          </p:sp>
        </p:grpSp>
      </p:grpSp>
      <p:grpSp>
        <p:nvGrpSpPr>
          <p:cNvPr id="21" name="Group 52"/>
          <p:cNvGrpSpPr>
            <a:grpSpLocks/>
          </p:cNvGrpSpPr>
          <p:nvPr/>
        </p:nvGrpSpPr>
        <p:grpSpPr bwMode="auto">
          <a:xfrm rot="-1794553">
            <a:off x="2344738" y="5133975"/>
            <a:ext cx="554037" cy="569912"/>
            <a:chOff x="3373" y="2592"/>
            <a:chExt cx="672" cy="672"/>
          </a:xfrm>
        </p:grpSpPr>
        <p:grpSp>
          <p:nvGrpSpPr>
            <p:cNvPr id="24" name="Group 50"/>
            <p:cNvGrpSpPr>
              <a:grpSpLocks/>
            </p:cNvGrpSpPr>
            <p:nvPr/>
          </p:nvGrpSpPr>
          <p:grpSpPr bwMode="auto">
            <a:xfrm>
              <a:off x="3661" y="2592"/>
              <a:ext cx="96" cy="384"/>
              <a:chOff x="3661" y="2592"/>
              <a:chExt cx="96" cy="384"/>
            </a:xfrm>
          </p:grpSpPr>
          <p:sp>
            <p:nvSpPr>
              <p:cNvPr id="77" name="AutoShape 47"/>
              <p:cNvSpPr>
                <a:spLocks noChangeArrowheads="1"/>
              </p:cNvSpPr>
              <p:nvPr/>
            </p:nvSpPr>
            <p:spPr bwMode="auto">
              <a:xfrm flipH="1">
                <a:off x="3696" y="2592"/>
                <a:ext cx="33" cy="287"/>
              </a:xfrm>
              <a:prstGeom prst="triangle">
                <a:avLst>
                  <a:gd name="adj" fmla="val 0"/>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8" name="Oval 49"/>
              <p:cNvSpPr>
                <a:spLocks noChangeArrowheads="1"/>
              </p:cNvSpPr>
              <p:nvPr/>
            </p:nvSpPr>
            <p:spPr bwMode="auto">
              <a:xfrm>
                <a:off x="3661" y="2880"/>
                <a:ext cx="96" cy="96"/>
              </a:xfrm>
              <a:prstGeom prst="ellipse">
                <a:avLst/>
              </a:prstGeom>
              <a:solidFill>
                <a:schemeClr val="tx1"/>
              </a:solidFill>
              <a:ln>
                <a:noFill/>
              </a:ln>
              <a:effectLst/>
              <a:extLst>
                <a:ext uri="{91240B29-F687-4F45-9708-019B960494DF}">
                  <a14:hiddenLine xmlns:a14="http://schemas.microsoft.com/office/drawing/2010/main" w="9525" algn="ctr">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sp>
          <p:nvSpPr>
            <p:cNvPr id="76" name="Oval 51"/>
            <p:cNvSpPr>
              <a:spLocks noChangeArrowheads="1"/>
            </p:cNvSpPr>
            <p:nvPr/>
          </p:nvSpPr>
          <p:spPr bwMode="auto">
            <a:xfrm>
              <a:off x="3373" y="2592"/>
              <a:ext cx="672" cy="672"/>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sp>
        <p:nvSpPr>
          <p:cNvPr id="79" name="Freeform 58"/>
          <p:cNvSpPr>
            <a:spLocks/>
          </p:cNvSpPr>
          <p:nvPr/>
        </p:nvSpPr>
        <p:spPr bwMode="auto">
          <a:xfrm rot="21338309">
            <a:off x="2654300" y="3786187"/>
            <a:ext cx="1314450" cy="919163"/>
          </a:xfrm>
          <a:custGeom>
            <a:avLst/>
            <a:gdLst>
              <a:gd name="T0" fmla="*/ 2147483647 w 549"/>
              <a:gd name="T1" fmla="*/ 2147483647 h 692"/>
              <a:gd name="T2" fmla="*/ 2147483647 w 549"/>
              <a:gd name="T3" fmla="*/ 2147483647 h 692"/>
              <a:gd name="T4" fmla="*/ 2147483647 w 549"/>
              <a:gd name="T5" fmla="*/ 2147483647 h 692"/>
              <a:gd name="T6" fmla="*/ 2147483647 w 549"/>
              <a:gd name="T7" fmla="*/ 2147483647 h 692"/>
              <a:gd name="T8" fmla="*/ 2147483647 w 549"/>
              <a:gd name="T9" fmla="*/ 2147483647 h 692"/>
              <a:gd name="T10" fmla="*/ 2147483647 w 549"/>
              <a:gd name="T11" fmla="*/ 2147483647 h 692"/>
              <a:gd name="T12" fmla="*/ 0 60000 65536"/>
              <a:gd name="T13" fmla="*/ 0 60000 65536"/>
              <a:gd name="T14" fmla="*/ 0 60000 65536"/>
              <a:gd name="T15" fmla="*/ 0 60000 65536"/>
              <a:gd name="T16" fmla="*/ 0 60000 65536"/>
              <a:gd name="T17" fmla="*/ 0 60000 65536"/>
              <a:gd name="T18" fmla="*/ 0 w 549"/>
              <a:gd name="T19" fmla="*/ 0 h 692"/>
              <a:gd name="T20" fmla="*/ 549 w 549"/>
              <a:gd name="T21" fmla="*/ 692 h 692"/>
            </a:gdLst>
            <a:ahLst/>
            <a:cxnLst>
              <a:cxn ang="T12">
                <a:pos x="T0" y="T1"/>
              </a:cxn>
              <a:cxn ang="T13">
                <a:pos x="T2" y="T3"/>
              </a:cxn>
              <a:cxn ang="T14">
                <a:pos x="T4" y="T5"/>
              </a:cxn>
              <a:cxn ang="T15">
                <a:pos x="T6" y="T7"/>
              </a:cxn>
              <a:cxn ang="T16">
                <a:pos x="T8" y="T9"/>
              </a:cxn>
              <a:cxn ang="T17">
                <a:pos x="T10" y="T11"/>
              </a:cxn>
            </a:cxnLst>
            <a:rect l="T18" t="T19" r="T20" b="T21"/>
            <a:pathLst>
              <a:path w="549" h="692">
                <a:moveTo>
                  <a:pt x="549" y="61"/>
                </a:moveTo>
                <a:cubicBezTo>
                  <a:pt x="461" y="29"/>
                  <a:pt x="293" y="0"/>
                  <a:pt x="213" y="13"/>
                </a:cubicBezTo>
                <a:cubicBezTo>
                  <a:pt x="133" y="26"/>
                  <a:pt x="105" y="86"/>
                  <a:pt x="70" y="141"/>
                </a:cubicBezTo>
                <a:cubicBezTo>
                  <a:pt x="35" y="196"/>
                  <a:pt x="0" y="284"/>
                  <a:pt x="3" y="342"/>
                </a:cubicBezTo>
                <a:cubicBezTo>
                  <a:pt x="6" y="400"/>
                  <a:pt x="75" y="433"/>
                  <a:pt x="86" y="491"/>
                </a:cubicBezTo>
                <a:cubicBezTo>
                  <a:pt x="97" y="549"/>
                  <a:pt x="75" y="650"/>
                  <a:pt x="72" y="692"/>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0" name="Freeform 57"/>
          <p:cNvSpPr>
            <a:spLocks/>
          </p:cNvSpPr>
          <p:nvPr/>
        </p:nvSpPr>
        <p:spPr bwMode="auto">
          <a:xfrm>
            <a:off x="3422650" y="4521200"/>
            <a:ext cx="1454150" cy="1009650"/>
          </a:xfrm>
          <a:custGeom>
            <a:avLst/>
            <a:gdLst>
              <a:gd name="T0" fmla="*/ 0 w 767"/>
              <a:gd name="T1" fmla="*/ 2147483647 h 745"/>
              <a:gd name="T2" fmla="*/ 2147483647 w 767"/>
              <a:gd name="T3" fmla="*/ 2147483647 h 745"/>
              <a:gd name="T4" fmla="*/ 2147483647 w 767"/>
              <a:gd name="T5" fmla="*/ 2147483647 h 745"/>
              <a:gd name="T6" fmla="*/ 2147483647 w 767"/>
              <a:gd name="T7" fmla="*/ 2147483647 h 745"/>
              <a:gd name="T8" fmla="*/ 2147483647 w 767"/>
              <a:gd name="T9" fmla="*/ 2147483647 h 745"/>
              <a:gd name="T10" fmla="*/ 2147483647 w 767"/>
              <a:gd name="T11" fmla="*/ 2147483647 h 745"/>
              <a:gd name="T12" fmla="*/ 0 60000 65536"/>
              <a:gd name="T13" fmla="*/ 0 60000 65536"/>
              <a:gd name="T14" fmla="*/ 0 60000 65536"/>
              <a:gd name="T15" fmla="*/ 0 60000 65536"/>
              <a:gd name="T16" fmla="*/ 0 60000 65536"/>
              <a:gd name="T17" fmla="*/ 0 60000 65536"/>
              <a:gd name="T18" fmla="*/ 0 w 767"/>
              <a:gd name="T19" fmla="*/ 0 h 745"/>
              <a:gd name="T20" fmla="*/ 767 w 767"/>
              <a:gd name="T21" fmla="*/ 745 h 745"/>
            </a:gdLst>
            <a:ahLst/>
            <a:cxnLst>
              <a:cxn ang="T12">
                <a:pos x="T0" y="T1"/>
              </a:cxn>
              <a:cxn ang="T13">
                <a:pos x="T2" y="T3"/>
              </a:cxn>
              <a:cxn ang="T14">
                <a:pos x="T4" y="T5"/>
              </a:cxn>
              <a:cxn ang="T15">
                <a:pos x="T6" y="T7"/>
              </a:cxn>
              <a:cxn ang="T16">
                <a:pos x="T8" y="T9"/>
              </a:cxn>
              <a:cxn ang="T17">
                <a:pos x="T10" y="T11"/>
              </a:cxn>
            </a:cxnLst>
            <a:rect l="T18" t="T19" r="T20" b="T21"/>
            <a:pathLst>
              <a:path w="767" h="745">
                <a:moveTo>
                  <a:pt x="0" y="169"/>
                </a:moveTo>
                <a:cubicBezTo>
                  <a:pt x="12" y="145"/>
                  <a:pt x="20" y="18"/>
                  <a:pt x="74" y="9"/>
                </a:cubicBezTo>
                <a:cubicBezTo>
                  <a:pt x="128" y="0"/>
                  <a:pt x="248" y="66"/>
                  <a:pt x="325" y="117"/>
                </a:cubicBezTo>
                <a:cubicBezTo>
                  <a:pt x="402" y="168"/>
                  <a:pt x="492" y="224"/>
                  <a:pt x="539" y="318"/>
                </a:cubicBezTo>
                <a:cubicBezTo>
                  <a:pt x="586" y="412"/>
                  <a:pt x="568" y="615"/>
                  <a:pt x="606" y="680"/>
                </a:cubicBezTo>
                <a:cubicBezTo>
                  <a:pt x="644" y="745"/>
                  <a:pt x="734" y="704"/>
                  <a:pt x="767" y="710"/>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1" name="Freeform 16"/>
          <p:cNvSpPr>
            <a:spLocks/>
          </p:cNvSpPr>
          <p:nvPr/>
        </p:nvSpPr>
        <p:spPr bwMode="auto">
          <a:xfrm rot="21332427">
            <a:off x="4873625" y="3241675"/>
            <a:ext cx="679450" cy="409575"/>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2" name="Oval 81"/>
          <p:cNvSpPr/>
          <p:nvPr/>
        </p:nvSpPr>
        <p:spPr>
          <a:xfrm>
            <a:off x="4512334" y="4233082"/>
            <a:ext cx="1164566" cy="1296180"/>
          </a:xfrm>
          <a:prstGeom prst="ellipse">
            <a:avLst/>
          </a:prstGeom>
          <a:solidFill>
            <a:srgbClr val="FFFF00"/>
          </a:solidFill>
          <a:ln>
            <a:noFill/>
          </a:ln>
          <a:effectLst>
            <a:glow rad="101600">
              <a:srgbClr val="FFFF66">
                <a:alpha val="60000"/>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284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ox(in)">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box(in)">
                                      <p:cBhvr>
                                        <p:cTn id="12" dur="500"/>
                                        <p:tgtEl>
                                          <p:spTgt spid="30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box(in)">
                                      <p:cBhvr>
                                        <p:cTn id="17" dur="500"/>
                                        <p:tgtEl>
                                          <p:spTgt spid="3072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700000">
                                      <p:cBhvr>
                                        <p:cTn id="21" dur="500" fill="hold"/>
                                        <p:tgtEl>
                                          <p:spTgt spid="3"/>
                                        </p:tgtEl>
                                        <p:attrNameLst>
                                          <p:attrName>r</p:attrName>
                                        </p:attrNameLst>
                                      </p:cBhvr>
                                    </p:animRot>
                                  </p:childTnLst>
                                </p:cTn>
                              </p:par>
                              <p:par>
                                <p:cTn id="22" presetID="55"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strVal val="#ppt_w*0.70"/>
                                          </p:val>
                                        </p:tav>
                                        <p:tav tm="100000">
                                          <p:val>
                                            <p:strVal val="#ppt_w"/>
                                          </p:val>
                                        </p:tav>
                                      </p:tavLst>
                                    </p:anim>
                                    <p:anim calcmode="lin" valueType="num">
                                      <p:cBhvr>
                                        <p:cTn id="25" dur="500" fill="hold"/>
                                        <p:tgtEl>
                                          <p:spTgt spid="28"/>
                                        </p:tgtEl>
                                        <p:attrNameLst>
                                          <p:attrName>ppt_h</p:attrName>
                                        </p:attrNameLst>
                                      </p:cBhvr>
                                      <p:tavLst>
                                        <p:tav tm="0">
                                          <p:val>
                                            <p:strVal val="#ppt_h"/>
                                          </p:val>
                                        </p:tav>
                                        <p:tav tm="100000">
                                          <p:val>
                                            <p:strVal val="#ppt_h"/>
                                          </p:val>
                                        </p:tav>
                                      </p:tavLst>
                                    </p:anim>
                                    <p:animEffect transition="in" filter="fade">
                                      <p:cBhvr>
                                        <p:cTn id="26" dur="500"/>
                                        <p:tgtEl>
                                          <p:spTgt spid="28"/>
                                        </p:tgtEl>
                                      </p:cBhvr>
                                    </p:animEffect>
                                  </p:childTnLst>
                                </p:cTn>
                              </p:par>
                              <p:par>
                                <p:cTn id="27" presetID="8" presetClass="emph" presetSubtype="0" fill="hold" nodeType="withEffect">
                                  <p:stCondLst>
                                    <p:cond delay="0"/>
                                  </p:stCondLst>
                                  <p:childTnLst>
                                    <p:animRot by="1800000">
                                      <p:cBhvr>
                                        <p:cTn id="28" dur="1000" fill="hold"/>
                                        <p:tgtEl>
                                          <p:spTgt spid="2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nodeType="clickEffect">
                                  <p:stCondLst>
                                    <p:cond delay="0"/>
                                  </p:stCondLst>
                                  <p:childTnLst>
                                    <p:animEffect transition="out" filter="circle(out)">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par>
                                <p:cTn id="34" presetID="22" presetClass="exit" presetSubtype="4" fill="hold" grpId="0" nodeType="with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6"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randombar(horizontal)">
                                      <p:cBhvr>
                                        <p:cTn id="42" dur="500"/>
                                        <p:tgtEl>
                                          <p:spTgt spid="81"/>
                                        </p:tgtEl>
                                      </p:cBhvr>
                                    </p:animEffect>
                                  </p:childTnLst>
                                </p:cTn>
                              </p:par>
                              <p:par>
                                <p:cTn id="43" presetID="8" presetClass="emph" presetSubtype="0" fill="hold" nodeType="withEffect">
                                  <p:stCondLst>
                                    <p:cond delay="0"/>
                                  </p:stCondLst>
                                  <p:childTnLst>
                                    <p:animRot by="2700000">
                                      <p:cBhvr>
                                        <p:cTn id="44" dur="2000" fill="hold"/>
                                        <p:tgtEl>
                                          <p:spTgt spid="21"/>
                                        </p:tgtEl>
                                        <p:attrNameLst>
                                          <p:attrName>r</p:attrName>
                                        </p:attrNameLst>
                                      </p:cBhvr>
                                    </p:animRot>
                                  </p:childTnLst>
                                </p:cTn>
                              </p:par>
                              <p:par>
                                <p:cTn id="45" presetID="1" presetClass="entr" presetSubtype="0" fill="hold" nodeType="withEffect">
                                  <p:stCondLst>
                                    <p:cond delay="200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8" grpId="0"/>
      <p:bldP spid="30729" grpId="0"/>
      <p:bldP spid="19" grpId="0" animBg="1"/>
      <p:bldP spid="28" grpId="0" animBg="1"/>
      <p:bldP spid="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81200" y="152400"/>
            <a:ext cx="5715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latin typeface="Times New Roman" pitchFamily="18" charset="0"/>
                <a:cs typeface="Times New Roman" pitchFamily="18" charset="0"/>
              </a:rPr>
              <a:t>KIỂM TRA BÀI CŨ</a:t>
            </a:r>
          </a:p>
        </p:txBody>
      </p:sp>
      <p:sp>
        <p:nvSpPr>
          <p:cNvPr id="61443" name="Line 3"/>
          <p:cNvSpPr>
            <a:spLocks noChangeShapeType="1"/>
          </p:cNvSpPr>
          <p:nvPr/>
        </p:nvSpPr>
        <p:spPr bwMode="auto">
          <a:xfrm>
            <a:off x="1905000" y="990600"/>
            <a:ext cx="5715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4" name="Text Box 4"/>
          <p:cNvSpPr txBox="1">
            <a:spLocks noChangeArrowheads="1"/>
          </p:cNvSpPr>
          <p:nvPr/>
        </p:nvSpPr>
        <p:spPr bwMode="auto">
          <a:xfrm>
            <a:off x="228600" y="1081088"/>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Dòng điện là gì? Nêu các tác dụng của dòng điện mà em đã học?</a:t>
            </a:r>
          </a:p>
        </p:txBody>
      </p:sp>
      <p:sp>
        <p:nvSpPr>
          <p:cNvPr id="61445" name="Text Box 5"/>
          <p:cNvSpPr txBox="1">
            <a:spLocks noChangeArrowheads="1"/>
          </p:cNvSpPr>
          <p:nvPr/>
        </p:nvSpPr>
        <p:spPr bwMode="auto">
          <a:xfrm>
            <a:off x="602673" y="2306783"/>
            <a:ext cx="83058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dirty="0" smtClean="0">
                <a:solidFill>
                  <a:srgbClr val="FF0000"/>
                </a:solidFill>
              </a:rPr>
              <a:t>- </a:t>
            </a:r>
            <a:r>
              <a:rPr lang="en-US" sz="2600" b="1" dirty="0">
                <a:latin typeface="Times New Roman" pitchFamily="18" charset="0"/>
                <a:cs typeface="Times New Roman" pitchFamily="18" charset="0"/>
              </a:rPr>
              <a:t>Dòng điện là dòng các điện tích dịch chuyển có hướng.</a:t>
            </a:r>
          </a:p>
          <a:p>
            <a:pPr>
              <a:spcBef>
                <a:spcPct val="50000"/>
              </a:spcBef>
              <a:buFontTx/>
              <a:buChar char="-"/>
            </a:pPr>
            <a:r>
              <a:rPr lang="en-US" sz="2600" b="1" dirty="0">
                <a:latin typeface="Times New Roman" pitchFamily="18" charset="0"/>
                <a:cs typeface="Times New Roman" pitchFamily="18" charset="0"/>
              </a:rPr>
              <a:t> Dòng điện có 5 tác dụng là:</a:t>
            </a:r>
          </a:p>
          <a:p>
            <a:pPr>
              <a:spcBef>
                <a:spcPct val="50000"/>
              </a:spcBef>
            </a:pPr>
            <a:r>
              <a:rPr lang="en-US" sz="2600" b="1" dirty="0">
                <a:latin typeface="Times New Roman" pitchFamily="18" charset="0"/>
                <a:cs typeface="Times New Roman" pitchFamily="18" charset="0"/>
              </a:rPr>
              <a:t>	+ Tác dụng nhiệt</a:t>
            </a:r>
          </a:p>
          <a:p>
            <a:pPr>
              <a:spcBef>
                <a:spcPct val="50000"/>
              </a:spcBef>
            </a:pPr>
            <a:r>
              <a:rPr lang="en-US" sz="2600" b="1" dirty="0">
                <a:latin typeface="Times New Roman" pitchFamily="18" charset="0"/>
                <a:cs typeface="Times New Roman" pitchFamily="18" charset="0"/>
              </a:rPr>
              <a:t>	+ Tác dụng phát sáng</a:t>
            </a:r>
          </a:p>
          <a:p>
            <a:pPr>
              <a:spcBef>
                <a:spcPct val="50000"/>
              </a:spcBef>
            </a:pPr>
            <a:r>
              <a:rPr lang="en-US" sz="2600" b="1" dirty="0">
                <a:latin typeface="Times New Roman" pitchFamily="18" charset="0"/>
                <a:cs typeface="Times New Roman" pitchFamily="18" charset="0"/>
              </a:rPr>
              <a:t>	+ Tác dụng từ</a:t>
            </a:r>
          </a:p>
          <a:p>
            <a:pPr>
              <a:spcBef>
                <a:spcPct val="50000"/>
              </a:spcBef>
            </a:pPr>
            <a:r>
              <a:rPr lang="en-US" sz="2600" b="1" dirty="0">
                <a:latin typeface="Times New Roman" pitchFamily="18" charset="0"/>
                <a:cs typeface="Times New Roman" pitchFamily="18" charset="0"/>
              </a:rPr>
              <a:t>	+ Tác dụng hóa học</a:t>
            </a:r>
          </a:p>
          <a:p>
            <a:pPr>
              <a:spcBef>
                <a:spcPct val="50000"/>
              </a:spcBef>
            </a:pPr>
            <a:r>
              <a:rPr lang="en-US" sz="2600" b="1" dirty="0">
                <a:latin typeface="Times New Roman" pitchFamily="18" charset="0"/>
                <a:cs typeface="Times New Roman" pitchFamily="18" charset="0"/>
              </a:rPr>
              <a:t>	+ Tác dụng sinh lí</a:t>
            </a:r>
          </a:p>
        </p:txBody>
      </p:sp>
    </p:spTree>
    <p:extLst>
      <p:ext uri="{BB962C8B-B14F-4D97-AF65-F5344CB8AC3E}">
        <p14:creationId xmlns:p14="http://schemas.microsoft.com/office/powerpoint/2010/main" val="114174452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4"/>
                                        </p:tgtEl>
                                        <p:attrNameLst>
                                          <p:attrName>style.visibility</p:attrName>
                                        </p:attrNameLst>
                                      </p:cBhvr>
                                      <p:to>
                                        <p:strVal val="visible"/>
                                      </p:to>
                                    </p:set>
                                    <p:anim calcmode="discrete" valueType="clr">
                                      <p:cBhvr override="childStyle">
                                        <p:cTn id="7" dur="80"/>
                                        <p:tgtEl>
                                          <p:spTgt spid="614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4"/>
                                        </p:tgtEl>
                                        <p:attrNameLst>
                                          <p:attrName>fillcolor</p:attrName>
                                        </p:attrNameLst>
                                      </p:cBhvr>
                                      <p:tavLst>
                                        <p:tav tm="0">
                                          <p:val>
                                            <p:clrVal>
                                              <a:schemeClr val="accent2"/>
                                            </p:clrVal>
                                          </p:val>
                                        </p:tav>
                                        <p:tav tm="50000">
                                          <p:val>
                                            <p:clrVal>
                                              <a:schemeClr val="hlink"/>
                                            </p:clrVal>
                                          </p:val>
                                        </p:tav>
                                      </p:tavLst>
                                    </p:anim>
                                    <p:set>
                                      <p:cBhvr>
                                        <p:cTn id="9" dur="80"/>
                                        <p:tgtEl>
                                          <p:spTgt spid="6144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445"/>
                                        </p:tgtEl>
                                        <p:attrNameLst>
                                          <p:attrName>style.visibility</p:attrName>
                                        </p:attrNameLst>
                                      </p:cBhvr>
                                      <p:to>
                                        <p:strVal val="visible"/>
                                      </p:to>
                                    </p:set>
                                    <p:anim calcmode="discrete" valueType="clr">
                                      <p:cBhvr override="childStyle">
                                        <p:cTn id="14" dur="80"/>
                                        <p:tgtEl>
                                          <p:spTgt spid="614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445"/>
                                        </p:tgtEl>
                                        <p:attrNameLst>
                                          <p:attrName>fillcolor</p:attrName>
                                        </p:attrNameLst>
                                      </p:cBhvr>
                                      <p:tavLst>
                                        <p:tav tm="0">
                                          <p:val>
                                            <p:clrVal>
                                              <a:schemeClr val="accent2"/>
                                            </p:clrVal>
                                          </p:val>
                                        </p:tav>
                                        <p:tav tm="50000">
                                          <p:val>
                                            <p:clrVal>
                                              <a:schemeClr val="hlink"/>
                                            </p:clrVal>
                                          </p:val>
                                        </p:tav>
                                      </p:tavLst>
                                    </p:anim>
                                    <p:set>
                                      <p:cBhvr>
                                        <p:cTn id="16" dur="80"/>
                                        <p:tgtEl>
                                          <p:spTgt spid="614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txBox="1">
            <a:spLocks/>
          </p:cNvSpPr>
          <p:nvPr/>
        </p:nvSpPr>
        <p:spPr>
          <a:xfrm>
            <a:off x="304800" y="304800"/>
            <a:ext cx="85344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buNone/>
            </a:pPr>
            <a:endParaRPr lang="vi-VN" sz="2400" dirty="0" smtClean="0">
              <a:solidFill>
                <a:srgbClr val="009242"/>
              </a:solidFill>
              <a:latin typeface="+mj-lt"/>
            </a:endParaRPr>
          </a:p>
        </p:txBody>
      </p:sp>
      <p:sp>
        <p:nvSpPr>
          <p:cNvPr id="9" name="Rectangle 8"/>
          <p:cNvSpPr/>
          <p:nvPr/>
        </p:nvSpPr>
        <p:spPr>
          <a:xfrm>
            <a:off x="235527" y="288345"/>
            <a:ext cx="762000" cy="685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C2</a:t>
            </a:r>
            <a:endParaRPr lang="vi-VN" sz="3600" b="1" dirty="0">
              <a:latin typeface="Times New Roman" pitchFamily="18" charset="0"/>
              <a:cs typeface="Times New Roman" pitchFamily="18" charset="0"/>
            </a:endParaRPr>
          </a:p>
        </p:txBody>
      </p:sp>
      <p:sp>
        <p:nvSpPr>
          <p:cNvPr id="10" name="Text Box 5"/>
          <p:cNvSpPr txBox="1">
            <a:spLocks noChangeArrowheads="1"/>
          </p:cNvSpPr>
          <p:nvPr/>
        </p:nvSpPr>
        <p:spPr bwMode="auto">
          <a:xfrm>
            <a:off x="304800" y="6858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3600" b="1" dirty="0" err="1" smtClean="0">
                <a:solidFill>
                  <a:srgbClr val="002060"/>
                </a:solidFill>
                <a:latin typeface="Times New Roman" pitchFamily="18" charset="0"/>
                <a:cs typeface="Arial" charset="0"/>
              </a:rPr>
              <a:t>Nêu</a:t>
            </a:r>
            <a:r>
              <a:rPr lang="en-US" sz="3600" b="1" dirty="0" smtClean="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nhận</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xét</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về</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mối</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liên</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hệ</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giữa</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độ</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sáng</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bóng</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đèn</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và</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cường</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độ</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dòng</a:t>
            </a:r>
            <a:r>
              <a:rPr lang="en-US" sz="3600" b="1" dirty="0">
                <a:solidFill>
                  <a:srgbClr val="002060"/>
                </a:solidFill>
                <a:latin typeface="Times New Roman" pitchFamily="18" charset="0"/>
                <a:cs typeface="Arial" charset="0"/>
              </a:rPr>
              <a:t> </a:t>
            </a:r>
            <a:r>
              <a:rPr lang="en-US" sz="3600" b="1" dirty="0" err="1">
                <a:solidFill>
                  <a:srgbClr val="002060"/>
                </a:solidFill>
                <a:latin typeface="Times New Roman" pitchFamily="18" charset="0"/>
                <a:cs typeface="Arial" charset="0"/>
              </a:rPr>
              <a:t>điện</a:t>
            </a:r>
            <a:r>
              <a:rPr lang="en-US" sz="3600" b="1" dirty="0">
                <a:solidFill>
                  <a:srgbClr val="002060"/>
                </a:solidFill>
                <a:latin typeface="Times New Roman" pitchFamily="18" charset="0"/>
                <a:cs typeface="Arial" charset="0"/>
              </a:rPr>
              <a:t> qua </a:t>
            </a:r>
            <a:r>
              <a:rPr lang="en-US" sz="3600" b="1" dirty="0" err="1">
                <a:solidFill>
                  <a:srgbClr val="002060"/>
                </a:solidFill>
                <a:latin typeface="Times New Roman" pitchFamily="18" charset="0"/>
                <a:cs typeface="Arial" charset="0"/>
              </a:rPr>
              <a:t>đèn</a:t>
            </a:r>
            <a:r>
              <a:rPr lang="en-US" sz="3600" b="1" dirty="0">
                <a:solidFill>
                  <a:srgbClr val="002060"/>
                </a:solidFill>
                <a:latin typeface="Times New Roman" pitchFamily="18" charset="0"/>
                <a:cs typeface="Arial" charset="0"/>
              </a:rPr>
              <a:t>:     </a:t>
            </a:r>
            <a:r>
              <a:rPr lang="en-US" sz="3600" b="1" dirty="0" smtClean="0">
                <a:solidFill>
                  <a:srgbClr val="002060"/>
                </a:solidFill>
                <a:latin typeface="Times New Roman" pitchFamily="18" charset="0"/>
                <a:cs typeface="Arial" charset="0"/>
              </a:rPr>
              <a:t>                      </a:t>
            </a:r>
          </a:p>
        </p:txBody>
      </p:sp>
      <p:sp>
        <p:nvSpPr>
          <p:cNvPr id="11" name="TextBox 10"/>
          <p:cNvSpPr txBox="1"/>
          <p:nvPr/>
        </p:nvSpPr>
        <p:spPr>
          <a:xfrm>
            <a:off x="304800" y="2590800"/>
            <a:ext cx="8534400" cy="1077218"/>
          </a:xfrm>
          <a:prstGeom prst="rect">
            <a:avLst/>
          </a:prstGeom>
          <a:noFill/>
        </p:spPr>
        <p:txBody>
          <a:bodyPr wrap="square" rtlCol="0">
            <a:spAutoFit/>
          </a:bodyPr>
          <a:lstStyle/>
          <a:p>
            <a:pPr algn="just"/>
            <a:r>
              <a:rPr lang="en-US" sz="3200" b="1" i="1" dirty="0" err="1">
                <a:solidFill>
                  <a:srgbClr val="002060"/>
                </a:solidFill>
                <a:latin typeface="Times New Roman" pitchFamily="18" charset="0"/>
                <a:cs typeface="Arial" charset="0"/>
              </a:rPr>
              <a:t>Dòng</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điện</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chạy</a:t>
            </a:r>
            <a:r>
              <a:rPr lang="en-US" sz="3200" b="1" i="1" dirty="0">
                <a:solidFill>
                  <a:srgbClr val="002060"/>
                </a:solidFill>
                <a:latin typeface="Times New Roman" pitchFamily="18" charset="0"/>
                <a:cs typeface="Arial" charset="0"/>
              </a:rPr>
              <a:t> qua </a:t>
            </a:r>
            <a:r>
              <a:rPr lang="en-US" sz="3200" b="1" i="1" dirty="0" err="1">
                <a:solidFill>
                  <a:srgbClr val="002060"/>
                </a:solidFill>
                <a:latin typeface="Times New Roman" pitchFamily="18" charset="0"/>
                <a:cs typeface="Arial" charset="0"/>
              </a:rPr>
              <a:t>đèn</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có</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cường</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độ</a:t>
            </a:r>
            <a:r>
              <a:rPr lang="en-US" sz="3200" b="1" i="1" dirty="0">
                <a:solidFill>
                  <a:srgbClr val="002060"/>
                </a:solidFill>
                <a:latin typeface="Times New Roman" pitchFamily="18" charset="0"/>
                <a:cs typeface="Arial" charset="0"/>
              </a:rPr>
              <a:t> </a:t>
            </a:r>
            <a:r>
              <a:rPr lang="en-US" sz="3200" b="1" i="1" dirty="0" err="1" smtClean="0">
                <a:solidFill>
                  <a:srgbClr val="002060"/>
                </a:solidFill>
                <a:latin typeface="Times New Roman" pitchFamily="18" charset="0"/>
                <a:cs typeface="Arial" charset="0"/>
              </a:rPr>
              <a:t>càng</a:t>
            </a:r>
            <a:r>
              <a:rPr lang="en-US" sz="3200" b="1" i="1" dirty="0" smtClean="0">
                <a:solidFill>
                  <a:srgbClr val="002060"/>
                </a:solidFill>
                <a:latin typeface="Times New Roman" pitchFamily="18" charset="0"/>
                <a:cs typeface="Arial" charset="0"/>
              </a:rPr>
              <a:t> _______ </a:t>
            </a:r>
            <a:r>
              <a:rPr lang="en-US" sz="3200" b="1" i="1" dirty="0" err="1">
                <a:solidFill>
                  <a:srgbClr val="002060"/>
                </a:solidFill>
                <a:latin typeface="Times New Roman" pitchFamily="18" charset="0"/>
                <a:cs typeface="Arial" charset="0"/>
              </a:rPr>
              <a:t>thì</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đèn</a:t>
            </a:r>
            <a:r>
              <a:rPr lang="en-US" sz="3200" b="1" i="1" dirty="0">
                <a:solidFill>
                  <a:srgbClr val="002060"/>
                </a:solidFill>
                <a:latin typeface="Times New Roman" pitchFamily="18" charset="0"/>
                <a:cs typeface="Arial" charset="0"/>
              </a:rPr>
              <a:t> </a:t>
            </a:r>
            <a:r>
              <a:rPr lang="en-US" sz="3200" b="1" i="1" dirty="0" err="1">
                <a:solidFill>
                  <a:srgbClr val="002060"/>
                </a:solidFill>
                <a:latin typeface="Times New Roman" pitchFamily="18" charset="0"/>
                <a:cs typeface="Arial" charset="0"/>
              </a:rPr>
              <a:t>càng</a:t>
            </a:r>
            <a:r>
              <a:rPr lang="en-US" sz="3200" b="1" i="1" dirty="0">
                <a:solidFill>
                  <a:srgbClr val="002060"/>
                </a:solidFill>
                <a:latin typeface="Times New Roman" pitchFamily="18" charset="0"/>
                <a:cs typeface="Arial" charset="0"/>
              </a:rPr>
              <a:t> </a:t>
            </a:r>
            <a:r>
              <a:rPr lang="en-US" sz="3200" b="1" i="1" dirty="0" smtClean="0">
                <a:solidFill>
                  <a:srgbClr val="002060"/>
                </a:solidFill>
                <a:latin typeface="Times New Roman" pitchFamily="18" charset="0"/>
                <a:cs typeface="Arial" charset="0"/>
              </a:rPr>
              <a:t>________.</a:t>
            </a:r>
            <a:endParaRPr lang="en-US" sz="3200" b="1" i="1" dirty="0">
              <a:solidFill>
                <a:srgbClr val="002060"/>
              </a:solidFill>
              <a:latin typeface="Times New Roman" pitchFamily="18" charset="0"/>
              <a:cs typeface="Arial" charset="0"/>
            </a:endParaRPr>
          </a:p>
        </p:txBody>
      </p:sp>
      <p:sp>
        <p:nvSpPr>
          <p:cNvPr id="12" name="Text Box 8"/>
          <p:cNvSpPr txBox="1">
            <a:spLocks noChangeArrowheads="1"/>
          </p:cNvSpPr>
          <p:nvPr/>
        </p:nvSpPr>
        <p:spPr bwMode="auto">
          <a:xfrm>
            <a:off x="685800" y="3048000"/>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rtl="1" eaLnBrk="1" hangingPunct="1">
              <a:spcBef>
                <a:spcPct val="50000"/>
              </a:spcBef>
            </a:pPr>
            <a:r>
              <a:rPr lang="en-US" b="1" dirty="0" err="1">
                <a:solidFill>
                  <a:srgbClr val="FF0066"/>
                </a:solidFill>
                <a:latin typeface="Times New Roman" pitchFamily="18" charset="0"/>
                <a:cs typeface="Arial" charset="0"/>
              </a:rPr>
              <a:t>lớn</a:t>
            </a:r>
            <a:endParaRPr lang="en-US" b="1" dirty="0">
              <a:solidFill>
                <a:srgbClr val="FF0066"/>
              </a:solidFill>
              <a:latin typeface="Times New Roman" pitchFamily="18" charset="0"/>
              <a:cs typeface="Arial" charset="0"/>
            </a:endParaRPr>
          </a:p>
        </p:txBody>
      </p:sp>
      <p:sp>
        <p:nvSpPr>
          <p:cNvPr id="13" name="Text Box 9"/>
          <p:cNvSpPr txBox="1">
            <a:spLocks noChangeArrowheads="1"/>
          </p:cNvSpPr>
          <p:nvPr/>
        </p:nvSpPr>
        <p:spPr bwMode="auto">
          <a:xfrm>
            <a:off x="3962400" y="3048000"/>
            <a:ext cx="190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rtl="1" eaLnBrk="1" hangingPunct="1">
              <a:spcBef>
                <a:spcPct val="50000"/>
              </a:spcBef>
            </a:pPr>
            <a:r>
              <a:rPr lang="en-US" b="1" dirty="0" err="1">
                <a:solidFill>
                  <a:srgbClr val="FF0066"/>
                </a:solidFill>
                <a:latin typeface="Times New Roman" pitchFamily="18" charset="0"/>
                <a:cs typeface="Arial" charset="0"/>
              </a:rPr>
              <a:t>sáng</a:t>
            </a:r>
            <a:r>
              <a:rPr lang="en-US" b="1" dirty="0">
                <a:solidFill>
                  <a:srgbClr val="FF0066"/>
                </a:solidFill>
                <a:latin typeface="Times New Roman" pitchFamily="18" charset="0"/>
                <a:cs typeface="Arial" charset="0"/>
              </a:rPr>
              <a:t> </a:t>
            </a:r>
          </a:p>
        </p:txBody>
      </p:sp>
    </p:spTree>
    <p:extLst>
      <p:ext uri="{BB962C8B-B14F-4D97-AF65-F5344CB8AC3E}">
        <p14:creationId xmlns:p14="http://schemas.microsoft.com/office/powerpoint/2010/main" val="1190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type="lt">
                                    <p:tmPct val="0"/>
                                  </p:iterate>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381000"/>
            <a:ext cx="3098800" cy="584200"/>
          </a:xfrm>
          <a:prstGeom prst="rect">
            <a:avLst/>
          </a:prstGeom>
          <a:solidFill>
            <a:schemeClr val="accent1">
              <a:lumMod val="40000"/>
              <a:lumOff val="60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dirty="0" smtClean="0">
                <a:solidFill>
                  <a:schemeClr val="tx1">
                    <a:lumMod val="50000"/>
                  </a:schemeClr>
                </a:solidFill>
                <a:latin typeface="Times New Roman" pitchFamily="18" charset="0"/>
                <a:cs typeface="Times New Roman" pitchFamily="18" charset="0"/>
              </a:rPr>
              <a:t>IV. VẬN DỤNG</a:t>
            </a:r>
          </a:p>
        </p:txBody>
      </p:sp>
      <p:sp>
        <p:nvSpPr>
          <p:cNvPr id="47107" name="Text Box 5"/>
          <p:cNvSpPr txBox="1">
            <a:spLocks noChangeArrowheads="1"/>
          </p:cNvSpPr>
          <p:nvPr/>
        </p:nvSpPr>
        <p:spPr bwMode="auto">
          <a:xfrm>
            <a:off x="152400" y="1447800"/>
            <a:ext cx="8763000" cy="4246563"/>
          </a:xfrm>
          <a:prstGeom prst="rect">
            <a:avLst/>
          </a:prstGeom>
          <a:noFill/>
          <a:ln w="9525">
            <a:noFill/>
            <a:miter lim="800000"/>
            <a:headEnd/>
            <a:tailEnd/>
          </a:ln>
        </p:spPr>
        <p:txBody>
          <a:bodyPr>
            <a:spAutoFit/>
          </a:bodyPr>
          <a:lstStyle/>
          <a:p>
            <a:pPr marL="342900" indent="-342900">
              <a:spcBef>
                <a:spcPct val="50000"/>
              </a:spcBef>
            </a:pPr>
            <a:r>
              <a:rPr lang="en-US" sz="3600" b="1" i="1" dirty="0">
                <a:solidFill>
                  <a:srgbClr val="FF0000"/>
                </a:solidFill>
                <a:latin typeface="Times New Roman" pitchFamily="18" charset="0"/>
                <a:cs typeface="Times New Roman" pitchFamily="18" charset="0"/>
              </a:rPr>
              <a:t>C4</a:t>
            </a:r>
            <a:r>
              <a:rPr lang="en-US" sz="3600" b="1" i="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ampe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a:t>
            </a:r>
          </a:p>
          <a:p>
            <a:pPr marL="342900" indent="-342900">
              <a:spcBef>
                <a:spcPct val="50000"/>
              </a:spcBef>
              <a:buFontTx/>
              <a:buAutoNum type="arabicParenR"/>
            </a:pPr>
            <a:r>
              <a:rPr lang="en-US" sz="3600" b="1" dirty="0">
                <a:latin typeface="Times New Roman" pitchFamily="18" charset="0"/>
                <a:cs typeface="Times New Roman" pitchFamily="18" charset="0"/>
              </a:rPr>
              <a:t> 2mA ;  2) 20mA  ;  3) 250mA    ;     4) 2A.</a:t>
            </a:r>
          </a:p>
          <a:p>
            <a:pPr marL="342900" indent="-342900">
              <a:spcBef>
                <a:spcPct val="50000"/>
              </a:spcBef>
            </a:pP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Hãy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biết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ampe</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kế</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nào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đã</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là</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phù</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hợp</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để</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mỗi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cường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độ</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dòng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sau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đây</a:t>
            </a:r>
            <a:r>
              <a:rPr lang="en-US" sz="3600" b="1" i="1" dirty="0">
                <a:solidFill>
                  <a:srgbClr val="0000FF"/>
                </a:solidFill>
                <a:latin typeface="Times New Roman" pitchFamily="18" charset="0"/>
                <a:cs typeface="Times New Roman" pitchFamily="18" charset="0"/>
              </a:rPr>
              <a:t>:</a:t>
            </a:r>
          </a:p>
          <a:p>
            <a:pPr marL="342900" indent="-342900">
              <a:spcBef>
                <a:spcPct val="50000"/>
              </a:spcBef>
            </a:pPr>
            <a:r>
              <a:rPr lang="en-US" sz="3600" b="1" dirty="0">
                <a:latin typeface="Times New Roman" pitchFamily="18" charset="0"/>
                <a:cs typeface="Times New Roman" pitchFamily="18" charset="0"/>
              </a:rPr>
              <a:t>a) 15mA          b) 0,15A             c) 1,2A</a:t>
            </a:r>
          </a:p>
        </p:txBody>
      </p:sp>
      <p:sp>
        <p:nvSpPr>
          <p:cNvPr id="19" name="Line 8"/>
          <p:cNvSpPr>
            <a:spLocks noChangeShapeType="1"/>
          </p:cNvSpPr>
          <p:nvPr/>
        </p:nvSpPr>
        <p:spPr bwMode="auto">
          <a:xfrm flipH="1">
            <a:off x="1371600" y="2743200"/>
            <a:ext cx="1600200" cy="2481263"/>
          </a:xfrm>
          <a:prstGeom prst="line">
            <a:avLst/>
          </a:prstGeom>
          <a:noFill/>
          <a:ln w="38100">
            <a:solidFill>
              <a:srgbClr val="FF0000"/>
            </a:solidFill>
            <a:round/>
            <a:headEnd/>
            <a:tailEnd type="triangle" w="med" len="med"/>
          </a:ln>
        </p:spPr>
        <p:txBody>
          <a:bodyPr/>
          <a:lstStyle/>
          <a:p>
            <a:endParaRPr lang="en-US"/>
          </a:p>
        </p:txBody>
      </p:sp>
      <p:sp>
        <p:nvSpPr>
          <p:cNvPr id="20" name="Line 9"/>
          <p:cNvSpPr>
            <a:spLocks noChangeShapeType="1"/>
          </p:cNvSpPr>
          <p:nvPr/>
        </p:nvSpPr>
        <p:spPr bwMode="auto">
          <a:xfrm flipH="1">
            <a:off x="4114800" y="2763838"/>
            <a:ext cx="1219200" cy="2460625"/>
          </a:xfrm>
          <a:prstGeom prst="line">
            <a:avLst/>
          </a:prstGeom>
          <a:noFill/>
          <a:ln w="38100">
            <a:solidFill>
              <a:srgbClr val="FF0000"/>
            </a:solidFill>
            <a:round/>
            <a:headEnd/>
            <a:tailEnd type="triangle" w="med" len="med"/>
          </a:ln>
        </p:spPr>
        <p:txBody>
          <a:bodyPr/>
          <a:lstStyle/>
          <a:p>
            <a:endParaRPr lang="en-US"/>
          </a:p>
        </p:txBody>
      </p:sp>
      <p:sp>
        <p:nvSpPr>
          <p:cNvPr id="21" name="Line 10"/>
          <p:cNvSpPr>
            <a:spLocks noChangeShapeType="1"/>
          </p:cNvSpPr>
          <p:nvPr/>
        </p:nvSpPr>
        <p:spPr bwMode="auto">
          <a:xfrm flipH="1">
            <a:off x="6858000" y="2901012"/>
            <a:ext cx="1204912" cy="24003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sz="half" idx="1"/>
          </p:nvPr>
        </p:nvSpPr>
        <p:spPr>
          <a:xfrm>
            <a:off x="0" y="381000"/>
            <a:ext cx="8763000" cy="5638800"/>
          </a:xfrm>
        </p:spPr>
        <p:txBody>
          <a:bodyPr>
            <a:normAutofit/>
          </a:bodyPr>
          <a:lstStyle/>
          <a:p>
            <a:pPr marL="571500" indent="-571500" algn="just">
              <a:buNone/>
            </a:pPr>
            <a:endParaRPr lang="en-US" sz="2400" dirty="0" smtClean="0">
              <a:solidFill>
                <a:srgbClr val="002060"/>
              </a:solidFill>
              <a:latin typeface="Times New Roman" pitchFamily="18" charset="0"/>
              <a:cs typeface="Times New Roman" pitchFamily="18" charset="0"/>
            </a:endParaRPr>
          </a:p>
          <a:p>
            <a:pPr marL="0" indent="0" algn="just">
              <a:buNone/>
            </a:pPr>
            <a:endParaRPr lang="en-US" sz="2400" i="1" dirty="0" smtClean="0">
              <a:solidFill>
                <a:srgbClr val="002060"/>
              </a:solidFill>
              <a:latin typeface="Times New Roman" pitchFamily="18" charset="0"/>
              <a:cs typeface="Times New Roman" pitchFamily="18" charset="0"/>
            </a:endParaRPr>
          </a:p>
        </p:txBody>
      </p:sp>
      <p:sp>
        <p:nvSpPr>
          <p:cNvPr id="8" name="Rectangle 7"/>
          <p:cNvSpPr/>
          <p:nvPr/>
        </p:nvSpPr>
        <p:spPr>
          <a:xfrm>
            <a:off x="152400" y="283090"/>
            <a:ext cx="9906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C5</a:t>
            </a:r>
            <a:endParaRPr lang="vi-VN" sz="2800" b="1" dirty="0">
              <a:latin typeface="Times New Roman" pitchFamily="18" charset="0"/>
              <a:cs typeface="Times New Roman" pitchFamily="18" charset="0"/>
            </a:endParaRPr>
          </a:p>
        </p:txBody>
      </p:sp>
      <p:pic>
        <p:nvPicPr>
          <p:cNvPr id="9"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2840777" cy="16176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307804" y="914400"/>
            <a:ext cx="84551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rtl="1">
              <a:tabLst>
                <a:tab pos="457200" algn="l"/>
                <a:tab pos="914400" algn="l"/>
                <a:tab pos="1371600" algn="l"/>
                <a:tab pos="1828800" algn="l"/>
                <a:tab pos="3362325" algn="l"/>
              </a:tabLst>
            </a:pPr>
            <a:r>
              <a:rPr lang="en-US" sz="2800" b="1" dirty="0" err="1" smtClean="0">
                <a:solidFill>
                  <a:srgbClr val="002060"/>
                </a:solidFill>
                <a:latin typeface="Times New Roman" pitchFamily="18" charset="0"/>
                <a:cs typeface="Times New Roman" pitchFamily="18" charset="0"/>
              </a:rPr>
              <a:t>Ampe</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đồ</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nào</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24.4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mắc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đúng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sao</a:t>
            </a:r>
            <a:r>
              <a:rPr lang="en-US" sz="2800" b="1" dirty="0">
                <a:solidFill>
                  <a:srgbClr val="002060"/>
                </a:solidFill>
                <a:latin typeface="Times New Roman" pitchFamily="18" charset="0"/>
                <a:cs typeface="Times New Roman" pitchFamily="18" charset="0"/>
              </a:rPr>
              <a:t>?</a:t>
            </a:r>
          </a:p>
        </p:txBody>
      </p:sp>
      <p:sp>
        <p:nvSpPr>
          <p:cNvPr id="11" name="Rectangle 30"/>
          <p:cNvSpPr>
            <a:spLocks noChangeArrowheads="1"/>
          </p:cNvSpPr>
          <p:nvPr/>
        </p:nvSpPr>
        <p:spPr bwMode="auto">
          <a:xfrm>
            <a:off x="609600" y="3581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dirty="0">
                <a:latin typeface="Times New Roman" pitchFamily="18" charset="0"/>
                <a:cs typeface="Times New Roman" pitchFamily="18" charset="0"/>
                <a:sym typeface="Wingdings" pitchFamily="2" charset="2"/>
              </a:rPr>
              <a:t>24.4 a):</a:t>
            </a:r>
          </a:p>
        </p:txBody>
      </p:sp>
      <p:sp>
        <p:nvSpPr>
          <p:cNvPr id="12" name="Rectangle 31"/>
          <p:cNvSpPr>
            <a:spLocks noChangeArrowheads="1"/>
          </p:cNvSpPr>
          <p:nvPr/>
        </p:nvSpPr>
        <p:spPr bwMode="auto">
          <a:xfrm>
            <a:off x="1676400" y="3581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dirty="0" err="1">
                <a:solidFill>
                  <a:srgbClr val="FF0000"/>
                </a:solidFill>
                <a:latin typeface="Times New Roman" pitchFamily="18" charset="0"/>
                <a:cs typeface="Times New Roman" pitchFamily="18" charset="0"/>
                <a:sym typeface="Wingdings" pitchFamily="2" charset="2"/>
              </a:rPr>
              <a:t>Đúng</a:t>
            </a:r>
            <a:r>
              <a:rPr lang="en-US" sz="2400" dirty="0">
                <a:solidFill>
                  <a:srgbClr val="FF0000"/>
                </a:solidFill>
                <a:latin typeface="Times New Roman" pitchFamily="18" charset="0"/>
                <a:cs typeface="Times New Roman" pitchFamily="18" charset="0"/>
                <a:sym typeface="Wingdings" pitchFamily="2" charset="2"/>
              </a:rPr>
              <a:t>!</a:t>
            </a:r>
          </a:p>
        </p:txBody>
      </p:sp>
      <p:pic>
        <p:nvPicPr>
          <p:cNvPr id="1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302399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57400"/>
            <a:ext cx="2979803" cy="14971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0"/>
          <p:cNvSpPr>
            <a:spLocks noChangeArrowheads="1"/>
          </p:cNvSpPr>
          <p:nvPr/>
        </p:nvSpPr>
        <p:spPr bwMode="auto">
          <a:xfrm>
            <a:off x="3352800" y="35052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dirty="0">
                <a:latin typeface="Times New Roman" pitchFamily="18" charset="0"/>
                <a:cs typeface="Times New Roman" pitchFamily="18" charset="0"/>
                <a:sym typeface="Wingdings" pitchFamily="2" charset="2"/>
              </a:rPr>
              <a:t>24.4 b):</a:t>
            </a:r>
          </a:p>
        </p:txBody>
      </p:sp>
      <p:sp>
        <p:nvSpPr>
          <p:cNvPr id="16" name="Rectangle 31"/>
          <p:cNvSpPr>
            <a:spLocks noChangeArrowheads="1"/>
          </p:cNvSpPr>
          <p:nvPr/>
        </p:nvSpPr>
        <p:spPr bwMode="auto">
          <a:xfrm>
            <a:off x="4495800" y="35052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dirty="0" err="1">
                <a:solidFill>
                  <a:srgbClr val="FF0000"/>
                </a:solidFill>
                <a:latin typeface="Times New Roman" pitchFamily="18" charset="0"/>
                <a:cs typeface="Times New Roman" pitchFamily="18" charset="0"/>
                <a:sym typeface="Wingdings" pitchFamily="2" charset="2"/>
              </a:rPr>
              <a:t>Sai</a:t>
            </a:r>
            <a:r>
              <a:rPr lang="en-US" sz="2400" dirty="0">
                <a:solidFill>
                  <a:srgbClr val="FF0000"/>
                </a:solidFill>
                <a:latin typeface="Times New Roman" pitchFamily="18" charset="0"/>
                <a:cs typeface="Times New Roman" pitchFamily="18" charset="0"/>
                <a:sym typeface="Wingdings" pitchFamily="2" charset="2"/>
              </a:rPr>
              <a:t>!</a:t>
            </a:r>
          </a:p>
        </p:txBody>
      </p:sp>
      <p:sp>
        <p:nvSpPr>
          <p:cNvPr id="17" name="Rectangle 30"/>
          <p:cNvSpPr>
            <a:spLocks noChangeArrowheads="1"/>
          </p:cNvSpPr>
          <p:nvPr/>
        </p:nvSpPr>
        <p:spPr bwMode="auto">
          <a:xfrm>
            <a:off x="6172200" y="35052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dirty="0">
                <a:latin typeface="Times New Roman" pitchFamily="18" charset="0"/>
                <a:cs typeface="Times New Roman" pitchFamily="18" charset="0"/>
                <a:sym typeface="Wingdings" pitchFamily="2" charset="2"/>
              </a:rPr>
              <a:t>24.4 c):</a:t>
            </a:r>
          </a:p>
        </p:txBody>
      </p:sp>
      <p:sp>
        <p:nvSpPr>
          <p:cNvPr id="18" name="Rectangle 31"/>
          <p:cNvSpPr>
            <a:spLocks noChangeArrowheads="1"/>
          </p:cNvSpPr>
          <p:nvPr/>
        </p:nvSpPr>
        <p:spPr bwMode="auto">
          <a:xfrm>
            <a:off x="7467600" y="35052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r>
              <a:rPr lang="en-US" sz="2400" dirty="0" err="1">
                <a:solidFill>
                  <a:srgbClr val="FF0000"/>
                </a:solidFill>
                <a:latin typeface="Times New Roman" pitchFamily="18" charset="0"/>
                <a:cs typeface="Times New Roman" pitchFamily="18" charset="0"/>
                <a:sym typeface="Wingdings" pitchFamily="2" charset="2"/>
              </a:rPr>
              <a:t>Sai</a:t>
            </a:r>
            <a:r>
              <a:rPr lang="en-US" sz="2400" dirty="0">
                <a:solidFill>
                  <a:srgbClr val="FF0000"/>
                </a:solidFill>
                <a:latin typeface="Times New Roman" pitchFamily="18" charset="0"/>
                <a:cs typeface="Times New Roman" pitchFamily="18" charset="0"/>
                <a:sym typeface="Wingdings" pitchFamily="2" charset="2"/>
              </a:rPr>
              <a:t>!</a:t>
            </a:r>
          </a:p>
        </p:txBody>
      </p:sp>
      <p:sp>
        <p:nvSpPr>
          <p:cNvPr id="19" name="Text Box 81"/>
          <p:cNvSpPr txBox="1">
            <a:spLocks noChangeArrowheads="1"/>
          </p:cNvSpPr>
          <p:nvPr/>
        </p:nvSpPr>
        <p:spPr bwMode="auto">
          <a:xfrm>
            <a:off x="152400" y="4648200"/>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latin typeface="Times New Roman" pitchFamily="18" charset="0"/>
              </a:rPr>
              <a:t>Vì</a:t>
            </a:r>
            <a:r>
              <a:rPr lang="en-US" altLang="en-US" sz="3200" b="1" dirty="0">
                <a:latin typeface="Times New Roman" pitchFamily="18" charset="0"/>
              </a:rPr>
              <a:t>: </a:t>
            </a:r>
            <a:r>
              <a:rPr lang="en-US" altLang="en-US" sz="3200" b="1" dirty="0" err="1">
                <a:latin typeface="Times New Roman" pitchFamily="18" charset="0"/>
              </a:rPr>
              <a:t>Hình</a:t>
            </a:r>
            <a:r>
              <a:rPr lang="en-US" altLang="en-US" sz="3200" b="1" dirty="0">
                <a:latin typeface="Times New Roman" pitchFamily="18" charset="0"/>
              </a:rPr>
              <a:t> a, </a:t>
            </a:r>
            <a:r>
              <a:rPr lang="en-US" altLang="en-US" sz="3200" b="1" dirty="0" err="1">
                <a:solidFill>
                  <a:srgbClr val="FF0000"/>
                </a:solidFill>
                <a:latin typeface="Times New Roman" pitchFamily="18" charset="0"/>
              </a:rPr>
              <a:t>chốt</a:t>
            </a:r>
            <a:r>
              <a:rPr lang="en-US" altLang="en-US" sz="3200" b="1" dirty="0">
                <a:solidFill>
                  <a:srgbClr val="FF0000"/>
                </a:solidFill>
                <a:latin typeface="Times New Roman" pitchFamily="18" charset="0"/>
              </a:rPr>
              <a:t> (+)</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ampe</a:t>
            </a:r>
            <a:r>
              <a:rPr lang="en-US" altLang="en-US" sz="3200" b="1" dirty="0">
                <a:latin typeface="Times New Roman" pitchFamily="18" charset="0"/>
              </a:rPr>
              <a:t> </a:t>
            </a:r>
            <a:r>
              <a:rPr lang="en-US" altLang="en-US" sz="3200" b="1" dirty="0" err="1">
                <a:latin typeface="Times New Roman" pitchFamily="18" charset="0"/>
              </a:rPr>
              <a:t>kế</a:t>
            </a:r>
            <a:r>
              <a:rPr lang="en-US" altLang="en-US" sz="3200" b="1" dirty="0">
                <a:latin typeface="Times New Roman" pitchFamily="18" charset="0"/>
              </a:rPr>
              <a:t> </a:t>
            </a:r>
            <a:r>
              <a:rPr lang="en-US" altLang="en-US" sz="3200" b="1" dirty="0" err="1">
                <a:latin typeface="Times New Roman" pitchFamily="18" charset="0"/>
              </a:rPr>
              <a:t>mắc</a:t>
            </a:r>
            <a:r>
              <a:rPr lang="en-US" altLang="en-US" sz="3200" b="1" dirty="0">
                <a:latin typeface="Times New Roman" pitchFamily="18" charset="0"/>
              </a:rPr>
              <a:t> </a:t>
            </a:r>
            <a:r>
              <a:rPr lang="en-US" altLang="en-US" sz="3200" b="1" dirty="0" err="1">
                <a:latin typeface="Times New Roman" pitchFamily="18" charset="0"/>
              </a:rPr>
              <a:t>vào</a:t>
            </a:r>
            <a:r>
              <a:rPr lang="en-US" altLang="en-US" sz="3200" b="1" dirty="0">
                <a:latin typeface="Times New Roman" pitchFamily="18" charset="0"/>
              </a:rPr>
              <a:t> </a:t>
            </a:r>
            <a:r>
              <a:rPr lang="en-US" altLang="en-US" sz="3200" b="1" dirty="0" err="1">
                <a:latin typeface="Times New Roman" pitchFamily="18" charset="0"/>
              </a:rPr>
              <a:t>phía</a:t>
            </a:r>
            <a:r>
              <a:rPr lang="en-US" altLang="en-US" sz="3200" b="1" dirty="0">
                <a:latin typeface="Times New Roman" pitchFamily="18" charset="0"/>
              </a:rPr>
              <a:t> </a:t>
            </a:r>
            <a:r>
              <a:rPr lang="en-US" altLang="en-US" sz="3200" b="1" dirty="0" err="1">
                <a:solidFill>
                  <a:srgbClr val="FF0000"/>
                </a:solidFill>
                <a:latin typeface="Times New Roman" pitchFamily="18" charset="0"/>
              </a:rPr>
              <a:t>cực</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dương</a:t>
            </a:r>
            <a:r>
              <a:rPr lang="en-US" altLang="en-US" sz="3200" b="1" dirty="0">
                <a:solidFill>
                  <a:srgbClr val="FF0000"/>
                </a:solidFill>
                <a:latin typeface="Times New Roman" pitchFamily="18" charset="0"/>
              </a:rPr>
              <a:t>(+)</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nguồn</a:t>
            </a:r>
            <a:r>
              <a:rPr lang="en-US" altLang="en-US" sz="3200" b="1" dirty="0">
                <a:latin typeface="Times New Roman" pitchFamily="18" charset="0"/>
              </a:rPr>
              <a:t> </a:t>
            </a:r>
            <a:r>
              <a:rPr lang="en-US" altLang="en-US" sz="3200" b="1" dirty="0" err="1">
                <a:latin typeface="Times New Roman" pitchFamily="18" charset="0"/>
              </a:rPr>
              <a:t>điện</a:t>
            </a:r>
            <a:r>
              <a:rPr lang="en-US" altLang="en-US" sz="3200" b="1" dirty="0">
                <a:latin typeface="Times New Roman" pitchFamily="18" charset="0"/>
              </a:rPr>
              <a:t>, </a:t>
            </a:r>
            <a:r>
              <a:rPr lang="en-US" altLang="en-US" sz="3200" b="1" dirty="0" err="1">
                <a:solidFill>
                  <a:srgbClr val="FF0000"/>
                </a:solidFill>
                <a:latin typeface="Times New Roman" pitchFamily="18" charset="0"/>
              </a:rPr>
              <a:t>chốt</a:t>
            </a:r>
            <a:r>
              <a:rPr lang="en-US" altLang="en-US" sz="3200" b="1" dirty="0">
                <a:latin typeface="Times New Roman" pitchFamily="18" charset="0"/>
              </a:rPr>
              <a:t> </a:t>
            </a:r>
            <a:r>
              <a:rPr lang="en-US" altLang="en-US" sz="3200" b="1" dirty="0">
                <a:solidFill>
                  <a:srgbClr val="FF0000"/>
                </a:solidFill>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ampe</a:t>
            </a:r>
            <a:r>
              <a:rPr lang="en-US" altLang="en-US" sz="3200" b="1" dirty="0">
                <a:latin typeface="Times New Roman" pitchFamily="18" charset="0"/>
              </a:rPr>
              <a:t> </a:t>
            </a:r>
            <a:r>
              <a:rPr lang="en-US" altLang="en-US" sz="3200" b="1" dirty="0" err="1">
                <a:latin typeface="Times New Roman" pitchFamily="18" charset="0"/>
              </a:rPr>
              <a:t>kế</a:t>
            </a:r>
            <a:r>
              <a:rPr lang="en-US" altLang="en-US" sz="3200" b="1" dirty="0">
                <a:latin typeface="Times New Roman" pitchFamily="18" charset="0"/>
              </a:rPr>
              <a:t> </a:t>
            </a:r>
            <a:r>
              <a:rPr lang="en-US" altLang="en-US" sz="3200" b="1" dirty="0" err="1">
                <a:latin typeface="Times New Roman" pitchFamily="18" charset="0"/>
              </a:rPr>
              <a:t>mắc</a:t>
            </a:r>
            <a:r>
              <a:rPr lang="en-US" altLang="en-US" sz="3200" b="1" dirty="0">
                <a:latin typeface="Times New Roman" pitchFamily="18" charset="0"/>
              </a:rPr>
              <a:t> </a:t>
            </a:r>
            <a:r>
              <a:rPr lang="en-US" altLang="en-US" sz="3200" b="1" dirty="0" err="1">
                <a:latin typeface="Times New Roman" pitchFamily="18" charset="0"/>
              </a:rPr>
              <a:t>vào</a:t>
            </a:r>
            <a:r>
              <a:rPr lang="en-US" altLang="en-US" sz="3200" b="1" dirty="0">
                <a:latin typeface="Times New Roman" pitchFamily="18" charset="0"/>
              </a:rPr>
              <a:t> </a:t>
            </a:r>
            <a:r>
              <a:rPr lang="en-US" altLang="en-US" sz="3200" b="1" dirty="0" err="1">
                <a:latin typeface="Times New Roman" pitchFamily="18" charset="0"/>
              </a:rPr>
              <a:t>phía</a:t>
            </a:r>
            <a:r>
              <a:rPr lang="en-US" altLang="en-US" sz="3200" b="1" dirty="0">
                <a:latin typeface="Times New Roman" pitchFamily="18" charset="0"/>
              </a:rPr>
              <a:t> </a:t>
            </a:r>
            <a:r>
              <a:rPr lang="en-US" altLang="en-US" sz="3200" b="1" dirty="0" err="1">
                <a:solidFill>
                  <a:srgbClr val="FF0000"/>
                </a:solidFill>
                <a:latin typeface="Times New Roman" pitchFamily="18" charset="0"/>
              </a:rPr>
              <a:t>cực</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âm</a:t>
            </a:r>
            <a:r>
              <a:rPr lang="en-US" altLang="en-US" sz="3200" b="1" dirty="0">
                <a:solidFill>
                  <a:srgbClr val="FF0000"/>
                </a:solidFill>
                <a:latin typeface="Times New Roman" pitchFamily="18" charset="0"/>
              </a:rPr>
              <a:t>(-)</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nguồn</a:t>
            </a:r>
            <a:r>
              <a:rPr lang="en-US" altLang="en-US" sz="3200" b="1" dirty="0">
                <a:latin typeface="Times New Roman" pitchFamily="18" charset="0"/>
              </a:rPr>
              <a:t> </a:t>
            </a:r>
            <a:r>
              <a:rPr lang="en-US" altLang="en-US" sz="3200" b="1" dirty="0" err="1">
                <a:latin typeface="Times New Roman" pitchFamily="18" charset="0"/>
              </a:rPr>
              <a:t>điện</a:t>
            </a:r>
            <a:r>
              <a:rPr lang="en-US" altLang="en-US" sz="3200" b="1" dirty="0">
                <a:latin typeface="Times New Roman" pitchFamily="18" charset="0"/>
              </a:rPr>
              <a:t>.</a:t>
            </a:r>
          </a:p>
        </p:txBody>
      </p:sp>
    </p:spTree>
    <p:extLst>
      <p:ext uri="{BB962C8B-B14F-4D97-AF65-F5344CB8AC3E}">
        <p14:creationId xmlns:p14="http://schemas.microsoft.com/office/powerpoint/2010/main" val="30801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2700"/>
            <a:ext cx="9144000" cy="6845300"/>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kumimoji="1" lang="vi-VN" sz="2400">
              <a:latin typeface="Times New Roman" pitchFamily="18" charset="0"/>
            </a:endParaRPr>
          </a:p>
        </p:txBody>
      </p:sp>
      <p:sp>
        <p:nvSpPr>
          <p:cNvPr id="18435" name="WordArt 3"/>
          <p:cNvSpPr>
            <a:spLocks noChangeArrowheads="1" noChangeShapeType="1" noTextEdit="1"/>
          </p:cNvSpPr>
          <p:nvPr/>
        </p:nvSpPr>
        <p:spPr bwMode="auto">
          <a:xfrm>
            <a:off x="685800" y="1066800"/>
            <a:ext cx="7924800" cy="1981200"/>
          </a:xfrm>
          <a:prstGeom prst="rect">
            <a:avLst/>
          </a:prstGeom>
        </p:spPr>
        <p:txBody>
          <a:bodyPr spcFirstLastPara="1" wrap="none" fromWordArt="1">
            <a:prstTxWarp prst="textArchUp">
              <a:avLst>
                <a:gd name="adj" fmla="val 1079243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GHI NHỚ</a:t>
            </a:r>
          </a:p>
        </p:txBody>
      </p:sp>
      <p:sp>
        <p:nvSpPr>
          <p:cNvPr id="53252" name="Text Box 4"/>
          <p:cNvSpPr txBox="1">
            <a:spLocks noChangeArrowheads="1"/>
          </p:cNvSpPr>
          <p:nvPr/>
        </p:nvSpPr>
        <p:spPr bwMode="auto">
          <a:xfrm>
            <a:off x="279400" y="2362200"/>
            <a:ext cx="8382000" cy="1190625"/>
          </a:xfrm>
          <a:prstGeom prst="rect">
            <a:avLst/>
          </a:prstGeom>
          <a:noFill/>
          <a:ln w="76200" cmpd="tri">
            <a:noFill/>
            <a:miter lim="800000"/>
            <a:headEnd/>
            <a:tailEnd/>
          </a:ln>
        </p:spPr>
        <p:txBody>
          <a:bodyPr>
            <a:spAutoFit/>
          </a:bodyPr>
          <a:lstStyle/>
          <a:p>
            <a:pPr algn="just">
              <a:spcBef>
                <a:spcPct val="50000"/>
              </a:spcBef>
            </a:pPr>
            <a:r>
              <a:rPr lang="en-US" sz="3600" b="1" i="1" dirty="0">
                <a:solidFill>
                  <a:srgbClr val="0000FF"/>
                </a:solidFill>
                <a:latin typeface="Times New Roman" pitchFamily="18" charset="0"/>
              </a:rPr>
              <a:t> - </a:t>
            </a:r>
            <a:r>
              <a:rPr lang="en-US" sz="3600" b="1" i="1" dirty="0" err="1">
                <a:solidFill>
                  <a:srgbClr val="0000FF"/>
                </a:solidFill>
                <a:latin typeface="Times New Roman" pitchFamily="18" charset="0"/>
              </a:rPr>
              <a:t>Dòng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điện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càng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mạnh</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thì</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có</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cường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độ</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dòng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điện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càng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lớn</a:t>
            </a:r>
            <a:r>
              <a:rPr lang="en-US" sz="3600" b="1" i="1" dirty="0">
                <a:solidFill>
                  <a:srgbClr val="0000FF"/>
                </a:solidFill>
                <a:latin typeface="Times New Roman" pitchFamily="18" charset="0"/>
              </a:rPr>
              <a:t>.</a:t>
            </a:r>
          </a:p>
        </p:txBody>
      </p:sp>
      <p:sp>
        <p:nvSpPr>
          <p:cNvPr id="53253" name="Text Box 5"/>
          <p:cNvSpPr txBox="1">
            <a:spLocks noChangeArrowheads="1"/>
          </p:cNvSpPr>
          <p:nvPr/>
        </p:nvSpPr>
        <p:spPr bwMode="auto">
          <a:xfrm>
            <a:off x="228600" y="3657600"/>
            <a:ext cx="8610600" cy="1465263"/>
          </a:xfrm>
          <a:prstGeom prst="rect">
            <a:avLst/>
          </a:prstGeom>
          <a:noFill/>
          <a:ln w="76200" cmpd="tri">
            <a:noFill/>
            <a:miter lim="800000"/>
            <a:headEnd/>
            <a:tailEnd/>
          </a:ln>
        </p:spPr>
        <p:txBody>
          <a:bodyPr>
            <a:spAutoFit/>
          </a:bodyPr>
          <a:lstStyle/>
          <a:p>
            <a:pPr algn="just" eaLnBrk="0" hangingPunct="0">
              <a:spcBef>
                <a:spcPct val="50000"/>
              </a:spcBef>
            </a:pPr>
            <a:r>
              <a:rPr lang="en-US" sz="3200" b="1" i="1" dirty="0">
                <a:solidFill>
                  <a:srgbClr val="0000FF"/>
                </a:solidFill>
              </a:rPr>
              <a:t>-</a:t>
            </a:r>
            <a:r>
              <a:rPr lang="en-US" dirty="0"/>
              <a:t> </a:t>
            </a:r>
            <a:r>
              <a:rPr lang="en-US" sz="3600" b="1" i="1" dirty="0" err="1">
                <a:solidFill>
                  <a:srgbClr val="0000FF"/>
                </a:solidFill>
                <a:latin typeface="Times New Roman" pitchFamily="18" charset="0"/>
              </a:rPr>
              <a:t>Đo</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cường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độ</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dòng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điện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bằng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ampe</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kế</a:t>
            </a:r>
            <a:r>
              <a:rPr lang="en-US" sz="3600" b="1" i="1" dirty="0">
                <a:solidFill>
                  <a:srgbClr val="0000FF"/>
                </a:solidFill>
                <a:latin typeface="Times New Roman" pitchFamily="18" charset="0"/>
              </a:rPr>
              <a:t>.</a:t>
            </a:r>
          </a:p>
          <a:p>
            <a:pPr algn="just" eaLnBrk="0" hangingPunct="0">
              <a:spcBef>
                <a:spcPct val="50000"/>
              </a:spcBef>
              <a:buFontTx/>
              <a:buChar char="-"/>
            </a:pP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Đơn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vị</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đo</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cường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độ</a:t>
            </a:r>
            <a:r>
              <a:rPr lang="en-US" sz="3600" b="1" i="1" dirty="0">
                <a:solidFill>
                  <a:srgbClr val="0000FF"/>
                </a:solidFill>
                <a:latin typeface="Times New Roman" pitchFamily="18" charset="0"/>
              </a:rPr>
              <a:t> </a:t>
            </a:r>
            <a:r>
              <a:rPr lang="en-US" sz="3600" b="1" i="1">
                <a:solidFill>
                  <a:srgbClr val="0000FF"/>
                </a:solidFill>
                <a:latin typeface="Times New Roman" pitchFamily="18" charset="0"/>
              </a:rPr>
              <a:t>dòng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điện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là</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ampe</a:t>
            </a:r>
            <a:r>
              <a:rPr lang="en-US" sz="3600" b="1" i="1" dirty="0">
                <a:solidFill>
                  <a:srgbClr val="0000FF"/>
                </a:solidFill>
                <a:latin typeface="Times New Roman" pitchFamily="18" charset="0"/>
              </a:rPr>
              <a:t> (A).</a:t>
            </a:r>
            <a:endParaRPr lang="vi-VN" sz="3600" b="1" i="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Scale>
                                      <p:cBhvr>
                                        <p:cTn id="7" dur="1000" decel="50000" fill="hold">
                                          <p:stCondLst>
                                            <p:cond delay="0"/>
                                          </p:stCondLst>
                                        </p:cTn>
                                        <p:tgtEl>
                                          <p:spTgt spid="532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52"/>
                                        </p:tgtEl>
                                        <p:attrNameLst>
                                          <p:attrName>ppt_x</p:attrName>
                                          <p:attrName>ppt_y</p:attrName>
                                        </p:attrNameLst>
                                      </p:cBhvr>
                                    </p:animMotion>
                                    <p:animEffect transition="in" filter="fade">
                                      <p:cBhvr>
                                        <p:cTn id="9" dur="1000"/>
                                        <p:tgtEl>
                                          <p:spTgt spid="532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3253"/>
                                        </p:tgtEl>
                                        <p:attrNameLst>
                                          <p:attrName>style.visibility</p:attrName>
                                        </p:attrNameLst>
                                      </p:cBhvr>
                                      <p:to>
                                        <p:strVal val="visible"/>
                                      </p:to>
                                    </p:set>
                                    <p:animEffect transition="in" filter="fade">
                                      <p:cBhvr>
                                        <p:cTn id="14" dur="800" decel="100000"/>
                                        <p:tgtEl>
                                          <p:spTgt spid="53253"/>
                                        </p:tgtEl>
                                      </p:cBhvr>
                                    </p:animEffect>
                                    <p:anim calcmode="lin" valueType="num">
                                      <p:cBhvr>
                                        <p:cTn id="15" dur="800" decel="100000" fill="hold"/>
                                        <p:tgtEl>
                                          <p:spTgt spid="53253"/>
                                        </p:tgtEl>
                                        <p:attrNameLst>
                                          <p:attrName>style.rotation</p:attrName>
                                        </p:attrNameLst>
                                      </p:cBhvr>
                                      <p:tavLst>
                                        <p:tav tm="0">
                                          <p:val>
                                            <p:fltVal val="-90"/>
                                          </p:val>
                                        </p:tav>
                                        <p:tav tm="100000">
                                          <p:val>
                                            <p:fltVal val="0"/>
                                          </p:val>
                                        </p:tav>
                                      </p:tavLst>
                                    </p:anim>
                                    <p:anim calcmode="lin" valueType="num">
                                      <p:cBhvr>
                                        <p:cTn id="16" dur="800" decel="100000" fill="hold"/>
                                        <p:tgtEl>
                                          <p:spTgt spid="53253"/>
                                        </p:tgtEl>
                                        <p:attrNameLst>
                                          <p:attrName>ppt_x</p:attrName>
                                        </p:attrNameLst>
                                      </p:cBhvr>
                                      <p:tavLst>
                                        <p:tav tm="0">
                                          <p:val>
                                            <p:strVal val="#ppt_x+0.4"/>
                                          </p:val>
                                        </p:tav>
                                        <p:tav tm="100000">
                                          <p:val>
                                            <p:strVal val="#ppt_x-0.05"/>
                                          </p:val>
                                        </p:tav>
                                      </p:tavLst>
                                    </p:anim>
                                    <p:anim calcmode="lin" valueType="num">
                                      <p:cBhvr>
                                        <p:cTn id="17" dur="800" decel="100000" fill="hold"/>
                                        <p:tgtEl>
                                          <p:spTgt spid="5325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325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32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107113" y="1666875"/>
            <a:ext cx="2027237" cy="2286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5257800" y="3417888"/>
            <a:ext cx="1219200" cy="925512"/>
          </a:xfrm>
          <a:prstGeom prst="rect">
            <a:avLst/>
          </a:prstGeom>
          <a:noFill/>
        </p:spPr>
      </p:pic>
      <p:pic>
        <p:nvPicPr>
          <p:cNvPr id="4" name="Picture 4"/>
          <p:cNvPicPr>
            <a:picLocks noChangeAspect="1" noChangeArrowheads="1"/>
          </p:cNvPicPr>
          <p:nvPr/>
        </p:nvPicPr>
        <p:blipFill>
          <a:blip r:embed="rId4"/>
          <a:srcRect/>
          <a:stretch>
            <a:fillRect/>
          </a:stretch>
        </p:blipFill>
        <p:spPr bwMode="auto">
          <a:xfrm>
            <a:off x="261938" y="287338"/>
            <a:ext cx="4700587" cy="3486150"/>
          </a:xfrm>
          <a:prstGeom prst="rect">
            <a:avLst/>
          </a:prstGeom>
          <a:noFill/>
        </p:spPr>
      </p:pic>
      <p:pic>
        <p:nvPicPr>
          <p:cNvPr id="5" name="Picture 5"/>
          <p:cNvPicPr>
            <a:picLocks noChangeAspect="1" noChangeArrowheads="1"/>
          </p:cNvPicPr>
          <p:nvPr/>
        </p:nvPicPr>
        <p:blipFill>
          <a:blip r:embed="rId5"/>
          <a:srcRect/>
          <a:stretch>
            <a:fillRect/>
          </a:stretch>
        </p:blipFill>
        <p:spPr bwMode="auto">
          <a:xfrm>
            <a:off x="3789363" y="4343400"/>
            <a:ext cx="1296987" cy="1600200"/>
          </a:xfrm>
          <a:prstGeom prst="rect">
            <a:avLst/>
          </a:prstGeom>
          <a:noFill/>
        </p:spPr>
      </p:pic>
      <p:pic>
        <p:nvPicPr>
          <p:cNvPr id="7" name="Picture 7"/>
          <p:cNvPicPr>
            <a:picLocks noChangeAspect="1" noChangeArrowheads="1"/>
          </p:cNvPicPr>
          <p:nvPr/>
        </p:nvPicPr>
        <p:blipFill>
          <a:blip r:embed="rId6"/>
          <a:srcRect/>
          <a:stretch>
            <a:fillRect/>
          </a:stretch>
        </p:blipFill>
        <p:spPr bwMode="auto">
          <a:xfrm>
            <a:off x="2667000" y="4862513"/>
            <a:ext cx="1143000" cy="733425"/>
          </a:xfrm>
          <a:prstGeom prst="rect">
            <a:avLst/>
          </a:prstGeom>
          <a:noFill/>
        </p:spPr>
      </p:pic>
      <p:pic>
        <p:nvPicPr>
          <p:cNvPr id="8" name="Picture 9"/>
          <p:cNvPicPr>
            <a:picLocks noChangeAspect="1" noChangeArrowheads="1"/>
          </p:cNvPicPr>
          <p:nvPr/>
        </p:nvPicPr>
        <p:blipFill>
          <a:blip r:embed="rId7"/>
          <a:srcRect/>
          <a:stretch>
            <a:fillRect/>
          </a:stretch>
        </p:blipFill>
        <p:spPr bwMode="auto">
          <a:xfrm>
            <a:off x="777875" y="5237163"/>
            <a:ext cx="1219200" cy="779462"/>
          </a:xfrm>
          <a:prstGeom prst="rect">
            <a:avLst/>
          </a:prstGeom>
          <a:noFill/>
        </p:spPr>
      </p:pic>
      <p:pic>
        <p:nvPicPr>
          <p:cNvPr id="9" name="Picture 30"/>
          <p:cNvPicPr>
            <a:picLocks noChangeAspect="1" noChangeArrowheads="1"/>
          </p:cNvPicPr>
          <p:nvPr/>
        </p:nvPicPr>
        <p:blipFill>
          <a:blip r:embed="rId8" cstate="print"/>
          <a:srcRect/>
          <a:stretch>
            <a:fillRect/>
          </a:stretch>
        </p:blipFill>
        <p:spPr bwMode="auto">
          <a:xfrm>
            <a:off x="0" y="3581400"/>
            <a:ext cx="423863" cy="533400"/>
          </a:xfrm>
          <a:prstGeom prst="rect">
            <a:avLst/>
          </a:prstGeom>
          <a:noFill/>
          <a:ln w="9525">
            <a:noFill/>
            <a:miter lim="800000"/>
            <a:headEnd/>
            <a:tailEnd/>
          </a:ln>
        </p:spPr>
      </p:pic>
      <p:pic>
        <p:nvPicPr>
          <p:cNvPr id="10" name="Picture 7"/>
          <p:cNvPicPr>
            <a:picLocks noChangeAspect="1" noChangeArrowheads="1"/>
          </p:cNvPicPr>
          <p:nvPr/>
        </p:nvPicPr>
        <p:blipFill>
          <a:blip r:embed="rId9"/>
          <a:srcRect/>
          <a:stretch>
            <a:fillRect/>
          </a:stretch>
        </p:blipFill>
        <p:spPr bwMode="auto">
          <a:xfrm>
            <a:off x="3041650" y="4224338"/>
            <a:ext cx="744538" cy="749300"/>
          </a:xfrm>
          <a:prstGeom prst="rect">
            <a:avLst/>
          </a:prstGeom>
          <a:noFill/>
          <a:ln w="9525">
            <a:noFill/>
            <a:miter lim="800000"/>
            <a:headEnd/>
            <a:tailEnd/>
          </a:ln>
        </p:spPr>
      </p:pic>
      <p:pic>
        <p:nvPicPr>
          <p:cNvPr id="11" name="Picture 13"/>
          <p:cNvPicPr>
            <a:picLocks noChangeAspect="1" noChangeArrowheads="1"/>
          </p:cNvPicPr>
          <p:nvPr/>
        </p:nvPicPr>
        <p:blipFill>
          <a:blip r:embed="rId10"/>
          <a:srcRect/>
          <a:stretch>
            <a:fillRect/>
          </a:stretch>
        </p:blipFill>
        <p:spPr bwMode="auto">
          <a:xfrm>
            <a:off x="444500" y="3689350"/>
            <a:ext cx="1384300" cy="1069975"/>
          </a:xfrm>
          <a:prstGeom prst="rect">
            <a:avLst/>
          </a:prstGeom>
          <a:noFill/>
        </p:spPr>
      </p:pic>
      <p:pic>
        <p:nvPicPr>
          <p:cNvPr id="12" name="Picture 38" descr="C:\Documents and Settings\Admin\Desktop\Picture2.jpg"/>
          <p:cNvPicPr>
            <a:picLocks noChangeAspect="1" noChangeArrowheads="1"/>
          </p:cNvPicPr>
          <p:nvPr/>
        </p:nvPicPr>
        <p:blipFill>
          <a:blip r:embed="rId11"/>
          <a:srcRect/>
          <a:stretch>
            <a:fillRect/>
          </a:stretch>
        </p:blipFill>
        <p:spPr bwMode="auto">
          <a:xfrm>
            <a:off x="609600" y="4419600"/>
            <a:ext cx="427038" cy="711200"/>
          </a:xfrm>
          <a:prstGeom prst="rect">
            <a:avLst/>
          </a:prstGeom>
          <a:noFill/>
          <a:ln w="9525">
            <a:noFill/>
            <a:miter lim="800000"/>
            <a:headEnd/>
            <a:tailEnd/>
          </a:ln>
        </p:spPr>
      </p:pic>
      <p:pic>
        <p:nvPicPr>
          <p:cNvPr id="13" name="Picture 15"/>
          <p:cNvPicPr>
            <a:picLocks noChangeAspect="1" noChangeArrowheads="1"/>
          </p:cNvPicPr>
          <p:nvPr/>
        </p:nvPicPr>
        <p:blipFill>
          <a:blip r:embed="rId12"/>
          <a:srcRect/>
          <a:stretch>
            <a:fillRect/>
          </a:stretch>
        </p:blipFill>
        <p:spPr bwMode="auto">
          <a:xfrm>
            <a:off x="5133975" y="1552575"/>
            <a:ext cx="3671888" cy="2692400"/>
          </a:xfrm>
          <a:prstGeom prst="rect">
            <a:avLst/>
          </a:prstGeom>
          <a:noFill/>
        </p:spPr>
      </p:pic>
      <p:pic>
        <p:nvPicPr>
          <p:cNvPr id="14" name="Picture 16"/>
          <p:cNvPicPr>
            <a:picLocks noChangeAspect="1" noChangeArrowheads="1"/>
          </p:cNvPicPr>
          <p:nvPr/>
        </p:nvPicPr>
        <p:blipFill>
          <a:blip r:embed="rId13"/>
          <a:srcRect/>
          <a:stretch>
            <a:fillRect/>
          </a:stretch>
        </p:blipFill>
        <p:spPr bwMode="auto">
          <a:xfrm>
            <a:off x="5324475" y="1600200"/>
            <a:ext cx="3743325" cy="2955925"/>
          </a:xfrm>
          <a:prstGeom prst="rect">
            <a:avLst/>
          </a:prstGeom>
          <a:noFill/>
        </p:spPr>
      </p:pic>
      <p:pic>
        <p:nvPicPr>
          <p:cNvPr id="15" name="Picture 17"/>
          <p:cNvPicPr>
            <a:picLocks noChangeAspect="1" noChangeArrowheads="1"/>
          </p:cNvPicPr>
          <p:nvPr/>
        </p:nvPicPr>
        <p:blipFill>
          <a:blip r:embed="rId14"/>
          <a:srcRect/>
          <a:stretch>
            <a:fillRect/>
          </a:stretch>
        </p:blipFill>
        <p:spPr bwMode="auto">
          <a:xfrm>
            <a:off x="5419725" y="1600200"/>
            <a:ext cx="3657600" cy="4438650"/>
          </a:xfrm>
          <a:prstGeom prst="rect">
            <a:avLst/>
          </a:prstGeom>
          <a:noFill/>
        </p:spPr>
      </p:pic>
      <p:grpSp>
        <p:nvGrpSpPr>
          <p:cNvPr id="6" name="Group 18"/>
          <p:cNvGrpSpPr>
            <a:grpSpLocks/>
          </p:cNvGrpSpPr>
          <p:nvPr/>
        </p:nvGrpSpPr>
        <p:grpSpPr bwMode="auto">
          <a:xfrm>
            <a:off x="3857625" y="3371850"/>
            <a:ext cx="1676400" cy="1117600"/>
            <a:chOff x="2286" y="2104"/>
            <a:chExt cx="1056" cy="704"/>
          </a:xfrm>
        </p:grpSpPr>
        <p:pic>
          <p:nvPicPr>
            <p:cNvPr id="17" name="Picture 19" descr="lightbulb"/>
            <p:cNvPicPr>
              <a:picLocks noChangeAspect="1" noChangeArrowheads="1"/>
            </p:cNvPicPr>
            <p:nvPr/>
          </p:nvPicPr>
          <p:blipFill>
            <a:blip r:embed="rId15"/>
            <a:srcRect/>
            <a:stretch>
              <a:fillRect/>
            </a:stretch>
          </p:blipFill>
          <p:spPr bwMode="auto">
            <a:xfrm>
              <a:off x="2286" y="2104"/>
              <a:ext cx="1056" cy="704"/>
            </a:xfrm>
            <a:prstGeom prst="rect">
              <a:avLst/>
            </a:prstGeom>
            <a:noFill/>
          </p:spPr>
        </p:pic>
        <p:sp>
          <p:nvSpPr>
            <p:cNvPr id="18" name="Text Box 20"/>
            <p:cNvSpPr txBox="1">
              <a:spLocks noChangeArrowheads="1"/>
            </p:cNvSpPr>
            <p:nvPr/>
          </p:nvSpPr>
          <p:spPr bwMode="auto">
            <a:xfrm>
              <a:off x="2574" y="2280"/>
              <a:ext cx="720" cy="308"/>
            </a:xfrm>
            <a:prstGeom prst="rect">
              <a:avLst/>
            </a:prstGeom>
            <a:noFill/>
            <a:ln w="9525">
              <a:noFill/>
              <a:miter lim="800000"/>
              <a:headEnd/>
              <a:tailEnd/>
            </a:ln>
            <a:effectLst/>
          </p:spPr>
          <p:txBody>
            <a:bodyPr>
              <a:spAutoFit/>
            </a:bodyPr>
            <a:lstStyle/>
            <a:p>
              <a:pPr>
                <a:spcBef>
                  <a:spcPct val="50000"/>
                </a:spcBef>
              </a:pPr>
              <a:r>
                <a:rPr lang="en-US" sz="1300" b="1" dirty="0">
                  <a:solidFill>
                    <a:srgbClr val="380BF5"/>
                  </a:solidFill>
                  <a:effectLst>
                    <a:outerShdw blurRad="38100" dist="38100" dir="2700000" algn="tl">
                      <a:srgbClr val="C0C0C0"/>
                    </a:outerShdw>
                  </a:effectLst>
                  <a:latin typeface="Times New Roman" pitchFamily="18" charset="0"/>
                  <a:cs typeface="Times New Roman" pitchFamily="18" charset="0"/>
                </a:rPr>
                <a:t>CƯỜNG ĐỘ DÒNG ĐIỆN</a:t>
              </a:r>
            </a:p>
          </p:txBody>
        </p:sp>
      </p:grpSp>
      <p:pic>
        <p:nvPicPr>
          <p:cNvPr id="19" name="Picture 22"/>
          <p:cNvPicPr>
            <a:picLocks noChangeAspect="1" noChangeArrowheads="1"/>
          </p:cNvPicPr>
          <p:nvPr/>
        </p:nvPicPr>
        <p:blipFill>
          <a:blip r:embed="rId16"/>
          <a:srcRect/>
          <a:stretch>
            <a:fillRect/>
          </a:stretch>
        </p:blipFill>
        <p:spPr bwMode="auto">
          <a:xfrm>
            <a:off x="1946275" y="5257800"/>
            <a:ext cx="720725" cy="762000"/>
          </a:xfrm>
          <a:prstGeom prst="rect">
            <a:avLst/>
          </a:prstGeom>
          <a:noFill/>
        </p:spPr>
      </p:pic>
      <p:pic>
        <p:nvPicPr>
          <p:cNvPr id="20" name="Picture 23"/>
          <p:cNvPicPr>
            <a:picLocks noChangeAspect="1" noChangeArrowheads="1"/>
          </p:cNvPicPr>
          <p:nvPr/>
        </p:nvPicPr>
        <p:blipFill>
          <a:blip r:embed="rId17"/>
          <a:srcRect/>
          <a:stretch>
            <a:fillRect/>
          </a:stretch>
        </p:blipFill>
        <p:spPr bwMode="auto">
          <a:xfrm>
            <a:off x="1833563" y="4114800"/>
            <a:ext cx="896937" cy="1143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76200"/>
            <a:ext cx="7772400" cy="731838"/>
          </a:xfrm>
          <a:prstGeom prst="rect">
            <a:avLst/>
          </a:prstGeom>
          <a:noFill/>
          <a:ln w="9525">
            <a:noFill/>
            <a:miter lim="800000"/>
            <a:headEnd/>
            <a:tailEnd/>
          </a:ln>
        </p:spPr>
        <p:txBody>
          <a:bodyPr anchor="ctr"/>
          <a:lstStyle/>
          <a:p>
            <a:pPr algn="ctr"/>
            <a:r>
              <a:rPr lang="en-US" sz="4000" b="1" i="1" dirty="0" err="1" smtClean="0">
                <a:solidFill>
                  <a:srgbClr val="0000FF"/>
                </a:solidFill>
                <a:latin typeface="Times New Roman" pitchFamily="18" charset="0"/>
                <a:cs typeface="Times New Roman" pitchFamily="18" charset="0"/>
              </a:rPr>
              <a:t>Hướng</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dẫn</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về</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nhà</a:t>
            </a:r>
            <a:endParaRPr lang="en-US" sz="4000" b="1" i="1" dirty="0">
              <a:solidFill>
                <a:srgbClr val="0000FF"/>
              </a:solidFill>
              <a:latin typeface="Times New Roman" pitchFamily="18" charset="0"/>
              <a:cs typeface="Times New Roman" pitchFamily="18" charset="0"/>
            </a:endParaRPr>
          </a:p>
        </p:txBody>
      </p:sp>
      <p:sp>
        <p:nvSpPr>
          <p:cNvPr id="3" name="Line 3"/>
          <p:cNvSpPr>
            <a:spLocks noChangeShapeType="1"/>
          </p:cNvSpPr>
          <p:nvPr/>
        </p:nvSpPr>
        <p:spPr bwMode="auto">
          <a:xfrm>
            <a:off x="609600" y="609600"/>
            <a:ext cx="7696200" cy="0"/>
          </a:xfrm>
          <a:prstGeom prst="line">
            <a:avLst/>
          </a:prstGeom>
          <a:noFill/>
          <a:ln w="9525">
            <a:solidFill>
              <a:schemeClr val="tx1"/>
            </a:solidFill>
            <a:round/>
            <a:headEnd/>
            <a:tailEnd/>
          </a:ln>
        </p:spPr>
        <p:txBody>
          <a:bodyPr/>
          <a:lstStyle/>
          <a:p>
            <a:endParaRPr lang="en-US">
              <a:latin typeface="Times New Roman" pitchFamily="18" charset="0"/>
              <a:cs typeface="Times New Roman" pitchFamily="18" charset="0"/>
            </a:endParaRPr>
          </a:p>
        </p:txBody>
      </p:sp>
      <p:pic>
        <p:nvPicPr>
          <p:cNvPr id="4" name="Picture 8"/>
          <p:cNvPicPr>
            <a:picLocks noChangeAspect="1" noChangeArrowheads="1"/>
          </p:cNvPicPr>
          <p:nvPr/>
        </p:nvPicPr>
        <p:blipFill>
          <a:blip r:embed="rId2"/>
          <a:srcRect/>
          <a:stretch>
            <a:fillRect/>
          </a:stretch>
        </p:blipFill>
        <p:spPr bwMode="auto">
          <a:xfrm>
            <a:off x="0" y="609600"/>
            <a:ext cx="9144000" cy="6400800"/>
          </a:xfrm>
          <a:prstGeom prst="rect">
            <a:avLst/>
          </a:prstGeom>
          <a:noFill/>
          <a:ln w="9525">
            <a:noFill/>
            <a:miter lim="800000"/>
            <a:headEnd/>
            <a:tailEnd/>
          </a:ln>
        </p:spPr>
      </p:pic>
      <p:sp>
        <p:nvSpPr>
          <p:cNvPr id="5" name="Text Box 5"/>
          <p:cNvSpPr txBox="1">
            <a:spLocks noChangeArrowheads="1"/>
          </p:cNvSpPr>
          <p:nvPr/>
        </p:nvSpPr>
        <p:spPr bwMode="auto">
          <a:xfrm>
            <a:off x="228600" y="1295400"/>
            <a:ext cx="4191000" cy="1136650"/>
          </a:xfrm>
          <a:prstGeom prst="rect">
            <a:avLst/>
          </a:prstGeom>
          <a:noFill/>
          <a:ln w="9525">
            <a:noFill/>
            <a:miter lim="800000"/>
            <a:headEnd/>
            <a:tailEnd/>
          </a:ln>
        </p:spPr>
        <p:txBody>
          <a:bodyPr>
            <a:spAutoFit/>
          </a:bodyPr>
          <a:lstStyle/>
          <a:p>
            <a:pPr>
              <a:lnSpc>
                <a:spcPct val="95000"/>
              </a:lnSpc>
              <a:spcBef>
                <a:spcPct val="50000"/>
              </a:spcBef>
            </a:pPr>
            <a:r>
              <a:rPr lang="en-US" sz="3600" b="1" i="1">
                <a:solidFill>
                  <a:srgbClr val="FF3300"/>
                </a:solidFill>
                <a:latin typeface="Times New Roman" pitchFamily="18" charset="0"/>
                <a:cs typeface="Times New Roman" pitchFamily="18" charset="0"/>
              </a:rPr>
              <a:t>+Học bài </a:t>
            </a:r>
            <a:r>
              <a:rPr lang="en-US" sz="3600" b="1" i="1">
                <a:latin typeface="Times New Roman" pitchFamily="18" charset="0"/>
                <a:cs typeface="Times New Roman" pitchFamily="18" charset="0"/>
              </a:rPr>
              <a:t>24.Cường độ dòng điện</a:t>
            </a:r>
          </a:p>
        </p:txBody>
      </p:sp>
      <p:sp>
        <p:nvSpPr>
          <p:cNvPr id="6" name="Text Box 6"/>
          <p:cNvSpPr txBox="1">
            <a:spLocks noChangeArrowheads="1"/>
          </p:cNvSpPr>
          <p:nvPr/>
        </p:nvSpPr>
        <p:spPr bwMode="auto">
          <a:xfrm>
            <a:off x="4572000" y="1295400"/>
            <a:ext cx="4495800" cy="4205288"/>
          </a:xfrm>
          <a:prstGeom prst="rect">
            <a:avLst/>
          </a:prstGeom>
          <a:noFill/>
          <a:ln w="9525">
            <a:noFill/>
            <a:miter lim="800000"/>
            <a:headEnd/>
            <a:tailEnd/>
          </a:ln>
        </p:spPr>
        <p:txBody>
          <a:bodyPr>
            <a:spAutoFit/>
          </a:bodyPr>
          <a:lstStyle/>
          <a:p>
            <a:pPr>
              <a:lnSpc>
                <a:spcPct val="95000"/>
              </a:lnSpc>
              <a:spcBef>
                <a:spcPct val="10000"/>
              </a:spcBef>
            </a:pPr>
            <a:r>
              <a:rPr lang="en-US" sz="3600" b="1" i="1" dirty="0">
                <a:solidFill>
                  <a:srgbClr val="FF3300"/>
                </a:solidFill>
                <a:latin typeface="Times New Roman" pitchFamily="18" charset="0"/>
                <a:cs typeface="Times New Roman" pitchFamily="18" charset="0"/>
              </a:rPr>
              <a:t>+</a:t>
            </a:r>
            <a:r>
              <a:rPr lang="en-US" sz="3600" b="1" i="1" dirty="0" err="1">
                <a:solidFill>
                  <a:srgbClr val="FF3300"/>
                </a:solidFill>
                <a:latin typeface="Times New Roman" pitchFamily="18" charset="0"/>
                <a:cs typeface="Times New Roman" pitchFamily="18" charset="0"/>
              </a:rPr>
              <a:t>Xem</a:t>
            </a:r>
            <a:r>
              <a:rPr lang="en-US" sz="3600" b="1" i="1" dirty="0">
                <a:solidFill>
                  <a:srgbClr val="FF3300"/>
                </a:solidFill>
                <a:latin typeface="Times New Roman" pitchFamily="18" charset="0"/>
                <a:cs typeface="Times New Roman" pitchFamily="18" charset="0"/>
              </a:rPr>
              <a:t> </a:t>
            </a:r>
            <a:r>
              <a:rPr lang="en-US" sz="3600" b="1" i="1" dirty="0" err="1" smtClean="0">
                <a:solidFill>
                  <a:srgbClr val="FF3300"/>
                </a:solidFill>
                <a:latin typeface="Times New Roman" pitchFamily="18" charset="0"/>
                <a:cs typeface="Times New Roman" pitchFamily="18" charset="0"/>
              </a:rPr>
              <a:t>bài</a:t>
            </a:r>
            <a:r>
              <a:rPr lang="en-US" sz="3600" b="1" i="1" dirty="0" smtClean="0">
                <a:solidFill>
                  <a:srgbClr val="FF3300"/>
                </a:solidFill>
                <a:latin typeface="Times New Roman" pitchFamily="18" charset="0"/>
                <a:cs typeface="Times New Roman" pitchFamily="18" charset="0"/>
              </a:rPr>
              <a:t> 25:</a:t>
            </a:r>
          </a:p>
          <a:p>
            <a:pPr>
              <a:lnSpc>
                <a:spcPct val="95000"/>
              </a:lnSpc>
              <a:spcBef>
                <a:spcPct val="10000"/>
              </a:spcBef>
            </a:pPr>
            <a:r>
              <a:rPr lang="en-US" sz="2800" b="1" i="1" dirty="0" smtClean="0">
                <a:latin typeface="Times New Roman" pitchFamily="18" charset="0"/>
                <a:cs typeface="Times New Roman" pitchFamily="18" charset="0"/>
              </a:rPr>
              <a:t>HIỆU </a:t>
            </a:r>
            <a:r>
              <a:rPr lang="en-US" sz="2800" b="1" i="1" dirty="0">
                <a:latin typeface="Times New Roman" pitchFamily="18" charset="0"/>
                <a:cs typeface="Times New Roman" pitchFamily="18" charset="0"/>
              </a:rPr>
              <a:t>ĐIỆN THẾ</a:t>
            </a:r>
          </a:p>
          <a:p>
            <a:pPr>
              <a:lnSpc>
                <a:spcPct val="95000"/>
              </a:lnSpc>
              <a:spcBef>
                <a:spcPct val="10000"/>
              </a:spcBef>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a:lnSpc>
                <a:spcPct val="95000"/>
              </a:lnSpc>
              <a:spcBef>
                <a:spcPct val="10000"/>
              </a:spcBef>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a:t>
            </a:r>
          </a:p>
          <a:p>
            <a:pPr>
              <a:lnSpc>
                <a:spcPct val="90000"/>
              </a:lnSpc>
              <a:spcBef>
                <a:spcPct val="10000"/>
              </a:spcBef>
            </a:pPr>
            <a:endParaRPr lang="en-US" sz="2800" b="1" i="1" dirty="0">
              <a:solidFill>
                <a:srgbClr val="FF3300"/>
              </a:solidFill>
              <a:latin typeface="Times New Roman" pitchFamily="18" charset="0"/>
              <a:cs typeface="Times New Roman" pitchFamily="18" charset="0"/>
            </a:endParaRPr>
          </a:p>
        </p:txBody>
      </p:sp>
      <p:pic>
        <p:nvPicPr>
          <p:cNvPr id="7" name="Picture 7" descr="dank"/>
          <p:cNvPicPr>
            <a:picLocks noChangeAspect="1" noChangeArrowheads="1" noCrop="1"/>
          </p:cNvPicPr>
          <p:nvPr/>
        </p:nvPicPr>
        <p:blipFill>
          <a:blip r:embed="rId3"/>
          <a:srcRect/>
          <a:stretch>
            <a:fillRect/>
          </a:stretch>
        </p:blipFill>
        <p:spPr bwMode="auto">
          <a:xfrm>
            <a:off x="4648200" y="5181600"/>
            <a:ext cx="4495800" cy="1905000"/>
          </a:xfrm>
          <a:prstGeom prst="rect">
            <a:avLst/>
          </a:prstGeom>
          <a:noFill/>
          <a:ln w="9525">
            <a:noFill/>
            <a:miter lim="800000"/>
            <a:headEnd/>
            <a:tailEnd/>
          </a:ln>
        </p:spPr>
      </p:pic>
      <p:sp>
        <p:nvSpPr>
          <p:cNvPr id="8" name="Text Box 5"/>
          <p:cNvSpPr txBox="1">
            <a:spLocks noChangeArrowheads="1"/>
          </p:cNvSpPr>
          <p:nvPr/>
        </p:nvSpPr>
        <p:spPr bwMode="auto">
          <a:xfrm>
            <a:off x="304800" y="2819400"/>
            <a:ext cx="4191000" cy="1136650"/>
          </a:xfrm>
          <a:prstGeom prst="rect">
            <a:avLst/>
          </a:prstGeom>
          <a:noFill/>
          <a:ln w="9525">
            <a:noFill/>
            <a:miter lim="800000"/>
            <a:headEnd/>
            <a:tailEnd/>
          </a:ln>
        </p:spPr>
        <p:txBody>
          <a:bodyPr>
            <a:spAutoFit/>
          </a:bodyPr>
          <a:lstStyle/>
          <a:p>
            <a:pPr algn="just">
              <a:lnSpc>
                <a:spcPct val="95000"/>
              </a:lnSpc>
              <a:spcBef>
                <a:spcPct val="5000"/>
              </a:spcBef>
            </a:pPr>
            <a:r>
              <a:rPr lang="en-US" sz="3600" b="1" i="1">
                <a:solidFill>
                  <a:srgbClr val="FF3300"/>
                </a:solidFill>
                <a:latin typeface="Times New Roman" pitchFamily="18" charset="0"/>
                <a:cs typeface="Times New Roman" pitchFamily="18" charset="0"/>
              </a:rPr>
              <a:t>+Làm các bài tập </a:t>
            </a:r>
            <a:r>
              <a:rPr lang="en-US" sz="3600" b="1" i="1">
                <a:latin typeface="Times New Roman" pitchFamily="18" charset="0"/>
                <a:cs typeface="Times New Roman" pitchFamily="18" charset="0"/>
              </a:rPr>
              <a:t>24.1 đến 24.5 SBT</a:t>
            </a:r>
            <a:endParaRPr lang="en-US" b="1" i="1">
              <a:latin typeface="Times New Roman" pitchFamily="18" charset="0"/>
              <a:cs typeface="Times New Roman" pitchFamily="18" charset="0"/>
            </a:endParaRPr>
          </a:p>
        </p:txBody>
      </p:sp>
      <p:sp>
        <p:nvSpPr>
          <p:cNvPr id="9" name="Text Box 5"/>
          <p:cNvSpPr txBox="1">
            <a:spLocks noChangeArrowheads="1"/>
          </p:cNvSpPr>
          <p:nvPr/>
        </p:nvSpPr>
        <p:spPr bwMode="auto">
          <a:xfrm>
            <a:off x="228600" y="4425950"/>
            <a:ext cx="4191000" cy="1136650"/>
          </a:xfrm>
          <a:prstGeom prst="rect">
            <a:avLst/>
          </a:prstGeom>
          <a:noFill/>
          <a:ln w="9525">
            <a:noFill/>
            <a:miter lim="800000"/>
            <a:headEnd/>
            <a:tailEnd/>
          </a:ln>
        </p:spPr>
        <p:txBody>
          <a:bodyPr>
            <a:spAutoFit/>
          </a:bodyPr>
          <a:lstStyle/>
          <a:p>
            <a:pPr algn="just">
              <a:lnSpc>
                <a:spcPct val="95000"/>
              </a:lnSpc>
              <a:spcBef>
                <a:spcPct val="5000"/>
              </a:spcBef>
            </a:pPr>
            <a:r>
              <a:rPr lang="en-US" sz="3600" b="1" i="1" dirty="0">
                <a:solidFill>
                  <a:srgbClr val="FF3300"/>
                </a:solidFill>
                <a:latin typeface="Times New Roman" pitchFamily="18" charset="0"/>
                <a:cs typeface="Times New Roman" pitchFamily="18" charset="0"/>
              </a:rPr>
              <a:t>+</a:t>
            </a:r>
            <a:r>
              <a:rPr lang="en-US" sz="3600" b="1" i="1" dirty="0" err="1" smtClean="0">
                <a:solidFill>
                  <a:srgbClr val="FF3300"/>
                </a:solidFill>
                <a:latin typeface="Times New Roman" pitchFamily="18" charset="0"/>
                <a:cs typeface="Times New Roman" pitchFamily="18" charset="0"/>
              </a:rPr>
              <a:t>Đọc</a:t>
            </a:r>
            <a:r>
              <a:rPr lang="en-US" sz="3600" b="1" i="1" dirty="0" smtClean="0">
                <a:solidFill>
                  <a:srgbClr val="FF3300"/>
                </a:solidFill>
                <a:latin typeface="Times New Roman" pitchFamily="18" charset="0"/>
                <a:cs typeface="Times New Roman" pitchFamily="18" charset="0"/>
              </a:rPr>
              <a:t> </a:t>
            </a:r>
            <a:r>
              <a:rPr lang="en-US" sz="3600" b="1" i="1" dirty="0" smtClean="0">
                <a:latin typeface="Times New Roman" pitchFamily="18" charset="0"/>
                <a:cs typeface="Times New Roman" pitchFamily="18" charset="0"/>
              </a:rPr>
              <a:t>“</a:t>
            </a:r>
            <a:r>
              <a:rPr lang="en-US" sz="3600" b="1" i="1" dirty="0" err="1" smtClean="0">
                <a:latin typeface="Times New Roman" pitchFamily="18" charset="0"/>
                <a:cs typeface="Times New Roman" pitchFamily="18" charset="0"/>
              </a:rPr>
              <a:t>có</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em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chưa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biết</a:t>
            </a:r>
            <a:r>
              <a:rPr lang="en-US" sz="3600" b="1" i="1" dirty="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2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par>
                          <p:cTn id="22" fill="hold">
                            <p:stCondLst>
                              <p:cond delay="15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anim calcmode="discrete" valueType="clr">
                                      <p:cBhvr override="childStyle">
                                        <p:cTn id="2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gtEl>
                                        <p:attrNameLst>
                                          <p:attrName>fillcolor</p:attrName>
                                        </p:attrNameLst>
                                      </p:cBhvr>
                                      <p:tavLst>
                                        <p:tav tm="0">
                                          <p:val>
                                            <p:clrVal>
                                              <a:schemeClr val="accent2"/>
                                            </p:clrVal>
                                          </p:val>
                                        </p:tav>
                                        <p:tav tm="50000">
                                          <p:val>
                                            <p:clrVal>
                                              <a:schemeClr val="hlink"/>
                                            </p:clrVal>
                                          </p:val>
                                        </p:tav>
                                      </p:tavLst>
                                    </p:anim>
                                    <p:set>
                                      <p:cBhvr>
                                        <p:cTn id="27" dur="80"/>
                                        <p:tgtEl>
                                          <p:spTgt spid="8"/>
                                        </p:tgtEl>
                                        <p:attrNameLst>
                                          <p:attrName>fill.type</p:attrName>
                                        </p:attrNameLst>
                                      </p:cBhvr>
                                      <p:to>
                                        <p:strVal val="solid"/>
                                      </p:to>
                                    </p:set>
                                  </p:childTnLst>
                                </p:cTn>
                              </p:par>
                            </p:childTnLst>
                          </p:cTn>
                        </p:par>
                        <p:par>
                          <p:cTn id="28" fill="hold">
                            <p:stCondLst>
                              <p:cond delay="266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9"/>
                                        </p:tgtEl>
                                        <p:attrNameLst>
                                          <p:attrName>style.visibility</p:attrName>
                                        </p:attrNameLst>
                                      </p:cBhvr>
                                      <p:to>
                                        <p:strVal val="visible"/>
                                      </p:to>
                                    </p:set>
                                    <p:anim calcmode="discrete" valueType="clr">
                                      <p:cBhvr override="childStyle">
                                        <p:cTn id="3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
                                        </p:tgtEl>
                                        <p:attrNameLst>
                                          <p:attrName>fillcolor</p:attrName>
                                        </p:attrNameLst>
                                      </p:cBhvr>
                                      <p:tavLst>
                                        <p:tav tm="0">
                                          <p:val>
                                            <p:clrVal>
                                              <a:schemeClr val="accent2"/>
                                            </p:clrVal>
                                          </p:val>
                                        </p:tav>
                                        <p:tav tm="50000">
                                          <p:val>
                                            <p:clrVal>
                                              <a:schemeClr val="hlink"/>
                                            </p:clrVal>
                                          </p:val>
                                        </p:tav>
                                      </p:tavLst>
                                    </p:anim>
                                    <p:set>
                                      <p:cBhvr>
                                        <p:cTn id="33" dur="80"/>
                                        <p:tgtEl>
                                          <p:spTgt spid="9"/>
                                        </p:tgtEl>
                                        <p:attrNameLst>
                                          <p:attrName>fill.type</p:attrName>
                                        </p:attrNameLst>
                                      </p:cBhvr>
                                      <p:to>
                                        <p:strVal val="solid"/>
                                      </p:to>
                                    </p:set>
                                  </p:childTnLst>
                                </p:cTn>
                              </p:par>
                            </p:childTnLst>
                          </p:cTn>
                        </p:par>
                        <p:par>
                          <p:cTn id="34" fill="hold">
                            <p:stCondLst>
                              <p:cond delay="3540"/>
                            </p:stCondLst>
                            <p:childTnLst>
                              <p:par>
                                <p:cTn id="35" presetID="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SB_Background04"/>
          <p:cNvPicPr>
            <a:picLocks noChangeAspect="1" noChangeArrowheads="1"/>
          </p:cNvPicPr>
          <p:nvPr/>
        </p:nvPicPr>
        <p:blipFill>
          <a:blip r:embed="rId3"/>
          <a:srcRect/>
          <a:stretch>
            <a:fillRect/>
          </a:stretch>
        </p:blipFill>
        <p:spPr bwMode="auto">
          <a:xfrm>
            <a:off x="0" y="0"/>
            <a:ext cx="9144000" cy="6858000"/>
          </a:xfrm>
          <a:prstGeom prst="rect">
            <a:avLst/>
          </a:prstGeom>
          <a:noFill/>
          <a:ln w="57150" cmpd="thinThick">
            <a:solidFill>
              <a:srgbClr val="0D04C4"/>
            </a:solidFill>
            <a:miter lim="800000"/>
            <a:headEnd/>
            <a:tailEnd/>
          </a:ln>
        </p:spPr>
      </p:pic>
      <p:pic>
        <p:nvPicPr>
          <p:cNvPr id="22531" name="Picture 3" descr="anh1"/>
          <p:cNvPicPr>
            <a:picLocks noGrp="1" noChangeAspect="1" noChangeArrowheads="1"/>
          </p:cNvPicPr>
          <p:nvPr>
            <p:ph sz="quarter" idx="1"/>
          </p:nvPr>
        </p:nvPicPr>
        <p:blipFill>
          <a:blip r:embed="rId4"/>
          <a:srcRect/>
          <a:stretch>
            <a:fillRect/>
          </a:stretch>
        </p:blipFill>
        <p:spPr>
          <a:xfrm>
            <a:off x="228600" y="890588"/>
            <a:ext cx="1638300" cy="1624012"/>
          </a:xfrm>
          <a:noFill/>
        </p:spPr>
      </p:pic>
      <p:pic>
        <p:nvPicPr>
          <p:cNvPr id="22532" name="Picture 4" descr="ampeke1"/>
          <p:cNvPicPr>
            <a:picLocks noGrp="1" noChangeAspect="1" noChangeArrowheads="1"/>
          </p:cNvPicPr>
          <p:nvPr>
            <p:ph sz="quarter" idx="2"/>
          </p:nvPr>
        </p:nvPicPr>
        <p:blipFill>
          <a:blip r:embed="rId5"/>
          <a:srcRect/>
          <a:stretch>
            <a:fillRect/>
          </a:stretch>
        </p:blipFill>
        <p:spPr>
          <a:xfrm>
            <a:off x="0" y="3886200"/>
            <a:ext cx="1985963" cy="1985963"/>
          </a:xfrm>
          <a:noFill/>
        </p:spPr>
      </p:pic>
      <p:pic>
        <p:nvPicPr>
          <p:cNvPr id="22533" name="Picture 5" descr="c8"/>
          <p:cNvPicPr>
            <a:picLocks noGrp="1" noChangeAspect="1" noChangeArrowheads="1"/>
          </p:cNvPicPr>
          <p:nvPr>
            <p:ph sz="quarter" idx="3"/>
          </p:nvPr>
        </p:nvPicPr>
        <p:blipFill>
          <a:blip r:embed="rId6"/>
          <a:srcRect/>
          <a:stretch>
            <a:fillRect/>
          </a:stretch>
        </p:blipFill>
        <p:spPr>
          <a:xfrm>
            <a:off x="7391400" y="1066800"/>
            <a:ext cx="1377950" cy="2220913"/>
          </a:xfrm>
          <a:noFill/>
        </p:spPr>
      </p:pic>
      <p:pic>
        <p:nvPicPr>
          <p:cNvPr id="22534" name="Picture 6" descr="ampek3"/>
          <p:cNvPicPr>
            <a:picLocks noGrp="1" noChangeAspect="1" noChangeArrowheads="1"/>
          </p:cNvPicPr>
          <p:nvPr>
            <p:ph sz="quarter" idx="4"/>
          </p:nvPr>
        </p:nvPicPr>
        <p:blipFill>
          <a:blip r:embed="rId7"/>
          <a:srcRect/>
          <a:stretch>
            <a:fillRect/>
          </a:stretch>
        </p:blipFill>
        <p:spPr>
          <a:xfrm>
            <a:off x="6991350" y="3962400"/>
            <a:ext cx="2076450" cy="1557338"/>
          </a:xfrm>
          <a:noFill/>
        </p:spPr>
      </p:pic>
      <p:sp>
        <p:nvSpPr>
          <p:cNvPr id="22535" name="Text Box 7"/>
          <p:cNvSpPr txBox="1">
            <a:spLocks noChangeArrowheads="1"/>
          </p:cNvSpPr>
          <p:nvPr/>
        </p:nvSpPr>
        <p:spPr bwMode="auto">
          <a:xfrm>
            <a:off x="1981200" y="760413"/>
            <a:ext cx="4800600" cy="1006475"/>
          </a:xfrm>
          <a:prstGeom prst="rect">
            <a:avLst/>
          </a:prstGeom>
          <a:noFill/>
          <a:ln w="9525">
            <a:noFill/>
            <a:miter lim="800000"/>
            <a:headEnd/>
            <a:tailEnd/>
          </a:ln>
        </p:spPr>
        <p:txBody>
          <a:bodyPr>
            <a:spAutoFit/>
          </a:bodyPr>
          <a:lstStyle/>
          <a:p>
            <a:pPr algn="just" eaLnBrk="0" hangingPunct="0">
              <a:spcBef>
                <a:spcPct val="50000"/>
              </a:spcBef>
            </a:pPr>
            <a:r>
              <a:rPr lang="en-US" sz="2000" b="1" i="1">
                <a:solidFill>
                  <a:srgbClr val="0000FF"/>
                </a:solidFill>
                <a:latin typeface="Times New Roman" pitchFamily="18" charset="0"/>
              </a:rPr>
              <a:t>*  Đơn vị cường độ dòng điện được đặt theo tên nhà bác học người Pháp Ampe (André Marie Ampere, 1775 – 1836).</a:t>
            </a:r>
          </a:p>
        </p:txBody>
      </p:sp>
      <p:sp>
        <p:nvSpPr>
          <p:cNvPr id="22536" name="Text Box 8"/>
          <p:cNvSpPr txBox="1">
            <a:spLocks noChangeArrowheads="1"/>
          </p:cNvSpPr>
          <p:nvPr/>
        </p:nvSpPr>
        <p:spPr bwMode="auto">
          <a:xfrm>
            <a:off x="1905000" y="1781175"/>
            <a:ext cx="4876800" cy="1311275"/>
          </a:xfrm>
          <a:prstGeom prst="rect">
            <a:avLst/>
          </a:prstGeom>
          <a:noFill/>
          <a:ln w="9525">
            <a:noFill/>
            <a:miter lim="800000"/>
            <a:headEnd/>
            <a:tailEnd/>
          </a:ln>
        </p:spPr>
        <p:txBody>
          <a:bodyPr>
            <a:spAutoFit/>
          </a:bodyPr>
          <a:lstStyle/>
          <a:p>
            <a:pPr algn="just" eaLnBrk="0" hangingPunct="0">
              <a:spcBef>
                <a:spcPct val="50000"/>
              </a:spcBef>
            </a:pPr>
            <a:r>
              <a:rPr lang="en-US" sz="2000" b="1" i="1">
                <a:solidFill>
                  <a:srgbClr val="FF0000"/>
                </a:solidFill>
                <a:latin typeface="Times New Roman" pitchFamily="18" charset="0"/>
              </a:rPr>
              <a:t>* Với dòng điện cường độ 1A chạy qua dây dẫn kim loại thì có 6,25 tỉ êlectrôn dịch chuyển qua tiết diện ngang của dây dẫn đó trong 1 giây.</a:t>
            </a:r>
          </a:p>
        </p:txBody>
      </p:sp>
      <p:sp>
        <p:nvSpPr>
          <p:cNvPr id="22537" name="Text Box 9"/>
          <p:cNvSpPr txBox="1">
            <a:spLocks noChangeArrowheads="1"/>
          </p:cNvSpPr>
          <p:nvPr/>
        </p:nvSpPr>
        <p:spPr bwMode="auto">
          <a:xfrm>
            <a:off x="1905000" y="3109913"/>
            <a:ext cx="5105400" cy="1311275"/>
          </a:xfrm>
          <a:prstGeom prst="rect">
            <a:avLst/>
          </a:prstGeom>
          <a:noFill/>
          <a:ln w="9525">
            <a:noFill/>
            <a:miter lim="800000"/>
            <a:headEnd/>
            <a:tailEnd/>
          </a:ln>
        </p:spPr>
        <p:txBody>
          <a:bodyPr>
            <a:spAutoFit/>
          </a:bodyPr>
          <a:lstStyle/>
          <a:p>
            <a:pPr algn="just" eaLnBrk="0" hangingPunct="0">
              <a:spcBef>
                <a:spcPct val="50000"/>
              </a:spcBef>
            </a:pPr>
            <a:r>
              <a:rPr lang="en-US" sz="2000" b="1" i="1">
                <a:solidFill>
                  <a:srgbClr val="0000FF"/>
                </a:solidFill>
                <a:latin typeface="Times New Roman" pitchFamily="18" charset="0"/>
              </a:rPr>
              <a:t>* Mỗi dụng cụ dùng điện sẽ hoạt động bình thường nếu dòng điện chạy qua nó có cường độ định mức. Quá mức đó sẽ làm hỏng dụng cụ ( ví dụ dây tóc bóng đèn bị đứt ).</a:t>
            </a:r>
          </a:p>
        </p:txBody>
      </p:sp>
      <p:sp>
        <p:nvSpPr>
          <p:cNvPr id="22538" name="Text Box 10"/>
          <p:cNvSpPr txBox="1">
            <a:spLocks noChangeArrowheads="1"/>
          </p:cNvSpPr>
          <p:nvPr/>
        </p:nvSpPr>
        <p:spPr bwMode="auto">
          <a:xfrm>
            <a:off x="2057400" y="4419600"/>
            <a:ext cx="5105400" cy="2225675"/>
          </a:xfrm>
          <a:prstGeom prst="rect">
            <a:avLst/>
          </a:prstGeom>
          <a:noFill/>
          <a:ln w="9525">
            <a:noFill/>
            <a:miter lim="800000"/>
            <a:headEnd/>
            <a:tailEnd/>
          </a:ln>
        </p:spPr>
        <p:txBody>
          <a:bodyPr>
            <a:spAutoFit/>
          </a:bodyPr>
          <a:lstStyle/>
          <a:p>
            <a:pPr algn="just" eaLnBrk="0" hangingPunct="0">
              <a:spcBef>
                <a:spcPct val="50000"/>
              </a:spcBef>
            </a:pPr>
            <a:r>
              <a:rPr lang="en-US" sz="2000" b="1" i="1">
                <a:solidFill>
                  <a:srgbClr val="FF0000"/>
                </a:solidFill>
                <a:latin typeface="Times New Roman" pitchFamily="18" charset="0"/>
              </a:rPr>
              <a:t>*Đồng hồ đo điện đa năng là dụng cụ đo điện với nhiều chức năng, có loại dùng kim chỉ thị, có loai hiện số. Đồng hồ đa năng loại đơn giản nhất có thể dùng đo cường độ dòng điện, hiệu điện thế và điện trở. Với mỗi chức năng đều có nhiều thang đo ( giới hạn đo ) khác nhau để lựa cho phù hợp với yêu cầu đo.</a:t>
            </a:r>
          </a:p>
        </p:txBody>
      </p:sp>
      <p:sp>
        <p:nvSpPr>
          <p:cNvPr id="22539" name="WordArt 11" descr="2041"/>
          <p:cNvSpPr>
            <a:spLocks noChangeArrowheads="1" noChangeShapeType="1" noTextEdit="1"/>
          </p:cNvSpPr>
          <p:nvPr/>
        </p:nvSpPr>
        <p:spPr bwMode="auto">
          <a:xfrm>
            <a:off x="1524000" y="76200"/>
            <a:ext cx="6248400" cy="609600"/>
          </a:xfrm>
          <a:prstGeom prst="rect">
            <a:avLst/>
          </a:prstGeom>
        </p:spPr>
        <p:txBody>
          <a:bodyPr wrap="none" fromWordArt="1">
            <a:prstTxWarp prst="textDoubleWave1">
              <a:avLst>
                <a:gd name="adj1" fmla="val 6500"/>
                <a:gd name="adj2" fmla="val 0"/>
              </a:avLst>
            </a:prstTxWarp>
          </a:bodyPr>
          <a:lstStyle/>
          <a:p>
            <a:pPr algn="ctr"/>
            <a:r>
              <a:rPr lang="pt-BR" sz="3600" b="1" kern="10" spc="-360">
                <a:ln w="12700">
                  <a:solidFill>
                    <a:srgbClr val="000099"/>
                  </a:solidFill>
                  <a:round/>
                  <a:headEnd/>
                  <a:tailEnd/>
                </a:ln>
                <a:blipFill dpi="0" rotWithShape="1">
                  <a:blip r:embed="rId8">
                    <a:lum bright="6000" contrast="60000"/>
                  </a:blip>
                  <a:srcRect/>
                  <a:stretch>
                    <a:fillRect/>
                  </a:stretch>
                </a:blipFill>
                <a:effectLst>
                  <a:outerShdw dist="35921" dir="2700000" algn="ctr" rotWithShape="0">
                    <a:srgbClr val="000099"/>
                  </a:outerShdw>
                </a:effectLst>
                <a:latin typeface="Times New Roman"/>
                <a:cs typeface="Times New Roman"/>
              </a:rPr>
              <a:t>CÓ THỂ EM CHƯA BIẾT</a:t>
            </a:r>
            <a:endParaRPr lang="en-US" sz="3600" b="1" kern="10" spc="-360">
              <a:ln w="12700">
                <a:solidFill>
                  <a:srgbClr val="000099"/>
                </a:solidFill>
                <a:round/>
                <a:headEnd/>
                <a:tailEnd/>
              </a:ln>
              <a:blipFill dpi="0" rotWithShape="1">
                <a:blip r:embed="rId8">
                  <a:lum bright="6000" contrast="60000"/>
                </a:blip>
                <a:srcRect/>
                <a:stretch>
                  <a:fillRect/>
                </a:stretch>
              </a:blipFill>
              <a:effectLst>
                <a:outerShdw dist="35921" dir="2700000" algn="ctr" rotWithShape="0">
                  <a:srgbClr val="000099"/>
                </a:outerShdw>
              </a:effectLst>
              <a:latin typeface="Times New Roman"/>
              <a:cs typeface="Times New Roman"/>
            </a:endParaRPr>
          </a:p>
        </p:txBody>
      </p:sp>
      <p:sp>
        <p:nvSpPr>
          <p:cNvPr id="22540" name="AutoShape 12">
            <a:hlinkClick r:id="rId9" action="ppaction://hlinksldjump" highlightClick="1"/>
          </p:cNvPr>
          <p:cNvSpPr>
            <a:spLocks noChangeArrowheads="1"/>
          </p:cNvSpPr>
          <p:nvPr/>
        </p:nvSpPr>
        <p:spPr bwMode="auto">
          <a:xfrm>
            <a:off x="0" y="6172200"/>
            <a:ext cx="609600" cy="685800"/>
          </a:xfrm>
          <a:prstGeom prst="actionButtonBackPrevious">
            <a:avLst/>
          </a:prstGeom>
          <a:solidFill>
            <a:schemeClr val="accent1"/>
          </a:solidFill>
          <a:ln w="9525">
            <a:noFill/>
            <a:miter lim="800000"/>
            <a:headEnd/>
            <a:tailEnd/>
          </a:ln>
        </p:spPr>
        <p:txBody>
          <a:bodyPr wrap="none" anchor="ctr"/>
          <a:lstStyle/>
          <a:p>
            <a:endParaRPr lang="vi-V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70700"/>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kumimoji="1" lang="vi-VN" sz="2400">
              <a:latin typeface="Times New Roman" pitchFamily="18" charset="0"/>
            </a:endParaRPr>
          </a:p>
        </p:txBody>
      </p:sp>
      <p:pic>
        <p:nvPicPr>
          <p:cNvPr id="23555" name="Picture 3" descr="Picture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0" y="-12700"/>
            <a:ext cx="10210800" cy="7620000"/>
          </a:xfrm>
          <a:prstGeom prst="rect">
            <a:avLst/>
          </a:prstGeom>
          <a:noFill/>
          <a:ln w="9525">
            <a:solidFill>
              <a:schemeClr val="bg1"/>
            </a:solidFill>
            <a:miter lim="800000"/>
            <a:headEnd/>
            <a:tailEnd/>
          </a:ln>
        </p:spPr>
      </p:pic>
      <p:sp>
        <p:nvSpPr>
          <p:cNvPr id="191491" name="AutoShape 3"/>
          <p:cNvSpPr>
            <a:spLocks noChangeArrowheads="1"/>
          </p:cNvSpPr>
          <p:nvPr/>
        </p:nvSpPr>
        <p:spPr bwMode="auto">
          <a:xfrm>
            <a:off x="576263" y="611188"/>
            <a:ext cx="7772400" cy="1524000"/>
          </a:xfrm>
          <a:prstGeom prst="flowChartAlternateProcess">
            <a:avLst/>
          </a:prstGeom>
          <a:gradFill rotWithShape="1">
            <a:gsLst>
              <a:gs pos="0">
                <a:srgbClr val="FFE103"/>
              </a:gs>
              <a:gs pos="100000">
                <a:srgbClr val="FFFFFF"/>
              </a:gs>
            </a:gsLst>
            <a:lin ang="0" scaled="1"/>
          </a:gradFill>
          <a:ln w="57150">
            <a:solidFill>
              <a:srgbClr val="FF0000"/>
            </a:solidFill>
            <a:miter lim="800000"/>
            <a:headEnd/>
            <a:tailEnd/>
          </a:ln>
        </p:spPr>
        <p:txBody>
          <a:bodyPr wrap="none" anchor="ctr"/>
          <a:lstStyle/>
          <a:p>
            <a:pPr algn="ctr" eaLnBrk="0" hangingPunct="0">
              <a:spcBef>
                <a:spcPct val="50000"/>
              </a:spcBef>
            </a:pPr>
            <a:r>
              <a:rPr lang="en-US" sz="3600" b="1">
                <a:solidFill>
                  <a:srgbClr val="FF0000"/>
                </a:solidFill>
                <a:latin typeface="Times New Roman" pitchFamily="18" charset="0"/>
              </a:rPr>
              <a:t>BÀI HỌC ĐẾN ĐÂY LÀ KẾT THÚC</a:t>
            </a:r>
            <a:r>
              <a:rPr lang="en-GB" sz="3600" b="1">
                <a:solidFill>
                  <a:srgbClr val="FF0000"/>
                </a:solidFill>
                <a:latin typeface="Times New Roman" pitchFamily="18" charset="0"/>
              </a:rPr>
              <a:t> </a:t>
            </a:r>
          </a:p>
        </p:txBody>
      </p:sp>
      <p:sp>
        <p:nvSpPr>
          <p:cNvPr id="61445" name="Text Box 5"/>
          <p:cNvSpPr txBox="1">
            <a:spLocks noChangeArrowheads="1"/>
          </p:cNvSpPr>
          <p:nvPr/>
        </p:nvSpPr>
        <p:spPr bwMode="auto">
          <a:xfrm>
            <a:off x="2743200" y="3048000"/>
            <a:ext cx="5715000" cy="3149600"/>
          </a:xfrm>
          <a:prstGeom prst="rect">
            <a:avLst/>
          </a:prstGeom>
          <a:solidFill>
            <a:schemeClr val="bg1"/>
          </a:solidFill>
          <a:ln w="9525">
            <a:solidFill>
              <a:srgbClr val="0000FF"/>
            </a:solidFill>
            <a:miter lim="800000"/>
            <a:headEnd/>
            <a:tailEnd/>
          </a:ln>
        </p:spPr>
        <p:txBody>
          <a:bodyPr>
            <a:spAutoFit/>
          </a:bodyPr>
          <a:lstStyle/>
          <a:p>
            <a:pPr algn="just" eaLnBrk="0" hangingPunct="0">
              <a:spcBef>
                <a:spcPct val="50000"/>
              </a:spcBef>
            </a:pPr>
            <a:r>
              <a:rPr lang="en-US" sz="4000" b="1" i="1">
                <a:solidFill>
                  <a:srgbClr val="0000FF"/>
                </a:solidFill>
                <a:latin typeface="Times New Roman" pitchFamily="18" charset="0"/>
              </a:rPr>
              <a:t>Xin chân thành cám ơn. Kính chúc quý thầy, cô dồi dào sức khỏe công tác tốt, chúc các em chăm ngoan học giỏi.</a:t>
            </a:r>
          </a:p>
        </p:txBody>
      </p:sp>
      <p:pic>
        <p:nvPicPr>
          <p:cNvPr id="23558" name="Picture 6" descr="Chim"/>
          <p:cNvPicPr>
            <a:picLocks noChangeAspect="1" noChangeArrowheads="1" noCrop="1"/>
          </p:cNvPicPr>
          <p:nvPr/>
        </p:nvPicPr>
        <p:blipFill>
          <a:blip r:embed="rId5"/>
          <a:srcRect/>
          <a:stretch>
            <a:fillRect/>
          </a:stretch>
        </p:blipFill>
        <p:spPr bwMode="auto">
          <a:xfrm rot="5895687">
            <a:off x="1412082" y="2778918"/>
            <a:ext cx="1441450" cy="1065213"/>
          </a:xfrm>
          <a:prstGeom prst="rect">
            <a:avLst/>
          </a:prstGeom>
          <a:noFill/>
          <a:ln w="9525">
            <a:noFill/>
            <a:miter lim="800000"/>
            <a:headEnd/>
            <a:tailEnd/>
          </a:ln>
        </p:spPr>
      </p:pic>
      <p:grpSp>
        <p:nvGrpSpPr>
          <p:cNvPr id="2" name="Group 7"/>
          <p:cNvGrpSpPr>
            <a:grpSpLocks/>
          </p:cNvGrpSpPr>
          <p:nvPr/>
        </p:nvGrpSpPr>
        <p:grpSpPr bwMode="auto">
          <a:xfrm rot="373000">
            <a:off x="0" y="1828800"/>
            <a:ext cx="2840038" cy="2227263"/>
            <a:chOff x="2928" y="384"/>
            <a:chExt cx="1789" cy="1403"/>
          </a:xfrm>
        </p:grpSpPr>
        <p:sp>
          <p:nvSpPr>
            <p:cNvPr id="24021" name="Oval 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4022" name="Oval 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4023" name="Freeform 10"/>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24" name="Freeform 11"/>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25" name="Freeform 12"/>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26" name="Freeform 13"/>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27" name="Freeform 14"/>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28" name="Freeform 15"/>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29" name="Freeform 16"/>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30" name="Freeform 17"/>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31" name="Freeform 18"/>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32" name="Freeform 19"/>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33" name="Freeform 20"/>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34" name="Freeform 21"/>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35" name="Freeform 22"/>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36" name="Freeform 23"/>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37" name="Freeform 24"/>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38" name="Freeform 25"/>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39" name="Freeform 26"/>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40" name="Freeform 27"/>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41" name="Freeform 28"/>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42" name="Freeform 29"/>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43" name="Freeform 30"/>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44" name="Freeform 31"/>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45" name="Freeform 32"/>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46" name="Freeform 33"/>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47" name="Freeform 34"/>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48" name="Freeform 35"/>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49" name="Freeform 36"/>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50" name="Freeform 37"/>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51" name="Freeform 38"/>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52" name="Freeform 39"/>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53" name="Freeform 40"/>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54" name="Freeform 41"/>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55" name="Freeform 42"/>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56" name="Freeform 43"/>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57" name="Freeform 44"/>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58" name="Freeform 45"/>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59" name="Freeform 46"/>
            <p:cNvSpPr>
              <a:spLocks/>
            </p:cNvSpPr>
            <p:nvPr/>
          </p:nvSpPr>
          <p:spPr bwMode="hidden">
            <a:xfrm rot="4126480" flipH="1">
              <a:off x="3577" y="673"/>
              <a:ext cx="342" cy="69"/>
            </a:xfrm>
            <a:custGeom>
              <a:avLst/>
              <a:gdLst>
                <a:gd name="T0" fmla="*/ 0 w 2736"/>
                <a:gd name="T1" fmla="*/ 9 h 504"/>
                <a:gd name="T2" fmla="*/ 13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60" name="Freeform 47"/>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61" name="Freeform 48"/>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62" name="Freeform 49"/>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63" name="Freeform 50"/>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64" name="Freeform 51"/>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65" name="Freeform 52"/>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66" name="Freeform 53"/>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067" name="Freeform 54"/>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68" name="Freeform 55"/>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69" name="Freeform 56"/>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70" name="Freeform 57"/>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71" name="Freeform 58"/>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72" name="Freeform 59"/>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073" name="Freeform 60"/>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74" name="Freeform 61"/>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75" name="Freeform 62"/>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76" name="Freeform 63"/>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77" name="Freeform 64"/>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078" name="Freeform 65"/>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79" name="Freeform 66"/>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80" name="Freeform 67"/>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81" name="Freeform 68"/>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82" name="Freeform 69"/>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83" name="Freeform 70"/>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84" name="Freeform 71"/>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85" name="Freeform 72"/>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086" name="Freeform 73"/>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87" name="Freeform 74"/>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4088" name="Freeform 75"/>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089" name="Freeform 76"/>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90" name="Arc 77"/>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24091" name="Arc 78"/>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24092" name="Arc 79"/>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24093" name="Arc 80"/>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4094" name="Arc 81"/>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24095" name="Arc 82"/>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4096" name="Arc 83"/>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24097" name="Arc 84"/>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24098" name="Freeform 85"/>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99" name="Freeform 86"/>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100" name="Arc 87"/>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24101" name="Arc 88"/>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24102" name="Arc 89"/>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4103" name="Freeform 90"/>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4" name="Freeform 91"/>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5" name="Freeform 92"/>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6" name="Freeform 93"/>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107" name="Freeform 94"/>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8" name="Freeform 95"/>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9" name="Freeform 96"/>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110" name="Freeform 97"/>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3" name="Group 98"/>
          <p:cNvGrpSpPr>
            <a:grpSpLocks/>
          </p:cNvGrpSpPr>
          <p:nvPr/>
        </p:nvGrpSpPr>
        <p:grpSpPr bwMode="auto">
          <a:xfrm rot="373000">
            <a:off x="-663575" y="3044825"/>
            <a:ext cx="2840038" cy="1236663"/>
            <a:chOff x="2928" y="384"/>
            <a:chExt cx="1789" cy="1403"/>
          </a:xfrm>
        </p:grpSpPr>
        <p:sp>
          <p:nvSpPr>
            <p:cNvPr id="23931" name="Oval 99"/>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932" name="Oval 100"/>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933" name="Freeform 101"/>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34" name="Freeform 102"/>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35" name="Freeform 103"/>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36" name="Freeform 104"/>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37" name="Freeform 105"/>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38" name="Freeform 106"/>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39" name="Freeform 107"/>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40" name="Freeform 108"/>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41" name="Freeform 109"/>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42" name="Freeform 110"/>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43" name="Freeform 111"/>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44" name="Freeform 112"/>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45" name="Freeform 113"/>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46" name="Freeform 114"/>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47" name="Freeform 115"/>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48" name="Freeform 116"/>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49" name="Freeform 117"/>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50" name="Freeform 118"/>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51" name="Freeform 119"/>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52" name="Freeform 120"/>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53" name="Freeform 121"/>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54" name="Freeform 122"/>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55" name="Freeform 123"/>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56" name="Freeform 124"/>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57" name="Freeform 125"/>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58" name="Freeform 126"/>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59" name="Freeform 127"/>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60" name="Freeform 128"/>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61" name="Freeform 129"/>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62" name="Freeform 130"/>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63" name="Freeform 131"/>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64" name="Freeform 132"/>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65" name="Freeform 133"/>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66" name="Freeform 134"/>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67" name="Freeform 135"/>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68" name="Freeform 136"/>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69" name="Freeform 137"/>
            <p:cNvSpPr>
              <a:spLocks/>
            </p:cNvSpPr>
            <p:nvPr/>
          </p:nvSpPr>
          <p:spPr bwMode="hidden">
            <a:xfrm rot="4126480" flipH="1">
              <a:off x="3577" y="673"/>
              <a:ext cx="342" cy="69"/>
            </a:xfrm>
            <a:custGeom>
              <a:avLst/>
              <a:gdLst>
                <a:gd name="T0" fmla="*/ 0 w 2736"/>
                <a:gd name="T1" fmla="*/ 9 h 504"/>
                <a:gd name="T2" fmla="*/ 13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70" name="Freeform 138"/>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71" name="Freeform 139"/>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72" name="Freeform 140"/>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73" name="Freeform 141"/>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74" name="Freeform 142"/>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75" name="Freeform 143"/>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76" name="Freeform 144"/>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977" name="Freeform 145"/>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78" name="Freeform 146"/>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79" name="Freeform 147"/>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80" name="Freeform 148"/>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81" name="Freeform 149"/>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82" name="Freeform 150"/>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983" name="Freeform 151"/>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84" name="Freeform 152"/>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85" name="Freeform 153"/>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86" name="Freeform 154"/>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87" name="Freeform 155"/>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988" name="Freeform 156"/>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89" name="Freeform 157"/>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90" name="Freeform 158"/>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91" name="Freeform 159"/>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92" name="Freeform 160"/>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93" name="Freeform 161"/>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94" name="Freeform 162"/>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95" name="Freeform 163"/>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96" name="Freeform 164"/>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97" name="Freeform 165"/>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998" name="Freeform 166"/>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99" name="Freeform 167"/>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00" name="Arc 168"/>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24001" name="Arc 169"/>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24002" name="Arc 170"/>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24003" name="Arc 171"/>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4004" name="Arc 172"/>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24005" name="Arc 173"/>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4006" name="Arc 174"/>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24007" name="Arc 175"/>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24008" name="Freeform 176"/>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09" name="Freeform 177"/>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010" name="Arc 178"/>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24011" name="Arc 179"/>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24012" name="Arc 180"/>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4013" name="Freeform 181"/>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014" name="Freeform 182"/>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015" name="Freeform 183"/>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016" name="Freeform 184"/>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17" name="Freeform 185"/>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018" name="Freeform 186"/>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019" name="Freeform 187"/>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020" name="Freeform 188"/>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4" name="Group 189"/>
          <p:cNvGrpSpPr>
            <a:grpSpLocks/>
          </p:cNvGrpSpPr>
          <p:nvPr/>
        </p:nvGrpSpPr>
        <p:grpSpPr bwMode="auto">
          <a:xfrm rot="373000">
            <a:off x="536575" y="2301875"/>
            <a:ext cx="1752600" cy="2227263"/>
            <a:chOff x="2928" y="384"/>
            <a:chExt cx="1789" cy="1403"/>
          </a:xfrm>
        </p:grpSpPr>
        <p:sp>
          <p:nvSpPr>
            <p:cNvPr id="23841" name="Oval 190"/>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842" name="Oval 191"/>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843" name="Freeform 192"/>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44" name="Freeform 193"/>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45" name="Freeform 194"/>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46" name="Freeform 195"/>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47" name="Freeform 196"/>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48" name="Freeform 197"/>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49" name="Freeform 198"/>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50" name="Freeform 199"/>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51" name="Freeform 200"/>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52" name="Freeform 201"/>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53" name="Freeform 202"/>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54" name="Freeform 203"/>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55" name="Freeform 204"/>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56" name="Freeform 205"/>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57" name="Freeform 206"/>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58" name="Freeform 207"/>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59" name="Freeform 208"/>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60" name="Freeform 209"/>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61" name="Freeform 210"/>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62" name="Freeform 211"/>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63" name="Freeform 212"/>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64" name="Freeform 213"/>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65" name="Freeform 214"/>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66" name="Freeform 215"/>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67" name="Freeform 216"/>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68" name="Freeform 217"/>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69" name="Freeform 218"/>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70" name="Freeform 219"/>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71" name="Freeform 220"/>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72" name="Freeform 221"/>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73" name="Freeform 222"/>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74" name="Freeform 223"/>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75" name="Freeform 224"/>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76" name="Freeform 225"/>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77" name="Freeform 226"/>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78" name="Freeform 227"/>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79" name="Freeform 228"/>
            <p:cNvSpPr>
              <a:spLocks/>
            </p:cNvSpPr>
            <p:nvPr/>
          </p:nvSpPr>
          <p:spPr bwMode="hidden">
            <a:xfrm rot="4126480" flipH="1">
              <a:off x="3577" y="673"/>
              <a:ext cx="342" cy="69"/>
            </a:xfrm>
            <a:custGeom>
              <a:avLst/>
              <a:gdLst>
                <a:gd name="T0" fmla="*/ 0 w 2736"/>
                <a:gd name="T1" fmla="*/ 9 h 504"/>
                <a:gd name="T2" fmla="*/ 13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80" name="Freeform 229"/>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81" name="Freeform 230"/>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82" name="Freeform 231"/>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83" name="Freeform 232"/>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84" name="Freeform 233"/>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85" name="Freeform 234"/>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86" name="Freeform 235"/>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887" name="Freeform 236"/>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88" name="Freeform 237"/>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89" name="Freeform 238"/>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90" name="Freeform 239"/>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91" name="Freeform 240"/>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92" name="Freeform 241"/>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93" name="Freeform 242"/>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94" name="Freeform 243"/>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95" name="Freeform 244"/>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96" name="Freeform 245"/>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97" name="Freeform 246"/>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98" name="Freeform 247"/>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99" name="Freeform 248"/>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0" name="Freeform 249"/>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01" name="Freeform 250"/>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2" name="Freeform 251"/>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03" name="Freeform 252"/>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4" name="Freeform 253"/>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05" name="Freeform 254"/>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6" name="Freeform 255"/>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07" name="Freeform 256"/>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908" name="Freeform 257"/>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09" name="Freeform 258"/>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910" name="Arc 259"/>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23911" name="Arc 260"/>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23912" name="Arc 261"/>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23913" name="Arc 262"/>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3914" name="Arc 263"/>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23915" name="Arc 264"/>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3916" name="Arc 265"/>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23917" name="Arc 266"/>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23918" name="Freeform 267"/>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919" name="Freeform 268"/>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920" name="Arc 269"/>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23921" name="Arc 270"/>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23922" name="Arc 271"/>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3923" name="Freeform 272"/>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924" name="Freeform 273"/>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925" name="Freeform 274"/>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926" name="Freeform 275"/>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927" name="Freeform 276"/>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928" name="Freeform 277"/>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929" name="Freeform 278"/>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930" name="Freeform 279"/>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5" name="Group 280"/>
          <p:cNvGrpSpPr>
            <a:grpSpLocks/>
          </p:cNvGrpSpPr>
          <p:nvPr/>
        </p:nvGrpSpPr>
        <p:grpSpPr bwMode="auto">
          <a:xfrm rot="373000">
            <a:off x="6861175" y="2136775"/>
            <a:ext cx="2840038" cy="762000"/>
            <a:chOff x="2928" y="384"/>
            <a:chExt cx="1789" cy="1403"/>
          </a:xfrm>
        </p:grpSpPr>
        <p:sp>
          <p:nvSpPr>
            <p:cNvPr id="23751" name="Oval 281"/>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752" name="Oval 282"/>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753" name="Freeform 283"/>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54" name="Freeform 284"/>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55" name="Freeform 285"/>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56" name="Freeform 286"/>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57" name="Freeform 287"/>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58" name="Freeform 288"/>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59" name="Freeform 289"/>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0" name="Freeform 290"/>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61" name="Freeform 291"/>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2" name="Freeform 292"/>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63" name="Freeform 293"/>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4" name="Freeform 294"/>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65" name="Freeform 295"/>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6" name="Freeform 296"/>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67" name="Freeform 297"/>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68" name="Freeform 298"/>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69" name="Freeform 299"/>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70" name="Freeform 300"/>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71" name="Freeform 301"/>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72" name="Freeform 302"/>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73" name="Freeform 303"/>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74" name="Freeform 304"/>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75" name="Freeform 305"/>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76" name="Freeform 306"/>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77" name="Freeform 307"/>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78" name="Freeform 308"/>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79" name="Freeform 309"/>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80" name="Freeform 310"/>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81" name="Freeform 311"/>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82" name="Freeform 312"/>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83" name="Freeform 313"/>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84" name="Freeform 314"/>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85" name="Freeform 315"/>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86" name="Freeform 316"/>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87" name="Freeform 317"/>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88" name="Freeform 318"/>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89" name="Freeform 319"/>
            <p:cNvSpPr>
              <a:spLocks/>
            </p:cNvSpPr>
            <p:nvPr/>
          </p:nvSpPr>
          <p:spPr bwMode="hidden">
            <a:xfrm rot="4126480" flipH="1">
              <a:off x="3577" y="673"/>
              <a:ext cx="342" cy="69"/>
            </a:xfrm>
            <a:custGeom>
              <a:avLst/>
              <a:gdLst>
                <a:gd name="T0" fmla="*/ 0 w 2736"/>
                <a:gd name="T1" fmla="*/ 9 h 504"/>
                <a:gd name="T2" fmla="*/ 13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90" name="Freeform 320"/>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91" name="Freeform 321"/>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92" name="Freeform 322"/>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93" name="Freeform 323"/>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94" name="Freeform 324"/>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95" name="Freeform 325"/>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96" name="Freeform 326"/>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97" name="Freeform 327"/>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98" name="Freeform 328"/>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99" name="Freeform 329"/>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00" name="Freeform 330"/>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01" name="Freeform 331"/>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02" name="Freeform 332"/>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803" name="Freeform 333"/>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04" name="Freeform 334"/>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05" name="Freeform 335"/>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06" name="Freeform 336"/>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07" name="Freeform 337"/>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08" name="Freeform 338"/>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09" name="Freeform 339"/>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10" name="Freeform 340"/>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1" name="Freeform 341"/>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12" name="Freeform 342"/>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3" name="Freeform 343"/>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14" name="Freeform 344"/>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5" name="Freeform 345"/>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16" name="Freeform 346"/>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7" name="Freeform 347"/>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818" name="Freeform 348"/>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9" name="Freeform 349"/>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820" name="Arc 350"/>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23821" name="Arc 351"/>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23822" name="Arc 352"/>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23823" name="Arc 353"/>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3824" name="Arc 354"/>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23825" name="Arc 355"/>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3826" name="Arc 356"/>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23827" name="Arc 357"/>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23828" name="Freeform 358"/>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829" name="Freeform 359"/>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830" name="Arc 360"/>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23831" name="Arc 361"/>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23832" name="Arc 362"/>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3833" name="Freeform 363"/>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834" name="Freeform 364"/>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835" name="Freeform 365"/>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836" name="Freeform 366"/>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837" name="Freeform 367"/>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838" name="Freeform 368"/>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839" name="Freeform 369"/>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840" name="Freeform 370"/>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6" name="Group 371"/>
          <p:cNvGrpSpPr>
            <a:grpSpLocks/>
          </p:cNvGrpSpPr>
          <p:nvPr/>
        </p:nvGrpSpPr>
        <p:grpSpPr bwMode="auto">
          <a:xfrm rot="373000">
            <a:off x="7362825" y="2128838"/>
            <a:ext cx="1568450" cy="792162"/>
            <a:chOff x="2928" y="384"/>
            <a:chExt cx="1789" cy="1403"/>
          </a:xfrm>
        </p:grpSpPr>
        <p:sp>
          <p:nvSpPr>
            <p:cNvPr id="23661" name="Oval 372"/>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662" name="Oval 373"/>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663" name="Freeform 374"/>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64" name="Freeform 375"/>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65" name="Freeform 376"/>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66" name="Freeform 377"/>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67" name="Freeform 378"/>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68" name="Freeform 379"/>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69" name="Freeform 380"/>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70" name="Freeform 381"/>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71" name="Freeform 382"/>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72" name="Freeform 383"/>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73" name="Freeform 384"/>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74" name="Freeform 385"/>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75" name="Freeform 386"/>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76" name="Freeform 387"/>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77" name="Freeform 388"/>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78" name="Freeform 389"/>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79" name="Freeform 390"/>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80" name="Freeform 391"/>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81" name="Freeform 392"/>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82" name="Freeform 393"/>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83" name="Freeform 394"/>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84" name="Freeform 395"/>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85" name="Freeform 396"/>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86" name="Freeform 397"/>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87" name="Freeform 398"/>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88" name="Freeform 399"/>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89" name="Freeform 400"/>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90" name="Freeform 401"/>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91" name="Freeform 402"/>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92" name="Freeform 403"/>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93" name="Freeform 404"/>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94" name="Freeform 405"/>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95" name="Freeform 406"/>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96" name="Freeform 407"/>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97" name="Freeform 408"/>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98" name="Freeform 409"/>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99" name="Freeform 410"/>
            <p:cNvSpPr>
              <a:spLocks/>
            </p:cNvSpPr>
            <p:nvPr/>
          </p:nvSpPr>
          <p:spPr bwMode="hidden">
            <a:xfrm rot="4126480" flipH="1">
              <a:off x="3577" y="673"/>
              <a:ext cx="342" cy="69"/>
            </a:xfrm>
            <a:custGeom>
              <a:avLst/>
              <a:gdLst>
                <a:gd name="T0" fmla="*/ 0 w 2736"/>
                <a:gd name="T1" fmla="*/ 9 h 504"/>
                <a:gd name="T2" fmla="*/ 13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00" name="Freeform 411"/>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01" name="Freeform 412"/>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02" name="Freeform 413"/>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03" name="Freeform 414"/>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04" name="Freeform 415"/>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05" name="Freeform 416"/>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06" name="Freeform 417"/>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07" name="Freeform 418"/>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08" name="Freeform 419"/>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09" name="Freeform 420"/>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10" name="Freeform 421"/>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11" name="Freeform 422"/>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12" name="Freeform 423"/>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13" name="Freeform 424"/>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14" name="Freeform 425"/>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15" name="Freeform 426"/>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16" name="Freeform 427"/>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17" name="Freeform 428"/>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18" name="Freeform 429"/>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19" name="Freeform 430"/>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20" name="Freeform 431"/>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21" name="Freeform 432"/>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22" name="Freeform 433"/>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23" name="Freeform 434"/>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24" name="Freeform 435"/>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25" name="Freeform 436"/>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26" name="Freeform 437"/>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27" name="Freeform 438"/>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728" name="Freeform 439"/>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729" name="Freeform 440"/>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730" name="Arc 441"/>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23731" name="Arc 442"/>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23732" name="Arc 443"/>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23733" name="Arc 444"/>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3734" name="Arc 445"/>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23735" name="Arc 446"/>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3736" name="Arc 447"/>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23737" name="Arc 448"/>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23738" name="Freeform 449"/>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739" name="Freeform 450"/>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740" name="Arc 451"/>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23741" name="Arc 452"/>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23742" name="Arc 453"/>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3743" name="Freeform 454"/>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744" name="Freeform 455"/>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745" name="Freeform 456"/>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746" name="Freeform 457"/>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747" name="Freeform 458"/>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748" name="Freeform 459"/>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749" name="Freeform 460"/>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750" name="Freeform 461"/>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7" name="Group 462"/>
          <p:cNvGrpSpPr>
            <a:grpSpLocks/>
          </p:cNvGrpSpPr>
          <p:nvPr/>
        </p:nvGrpSpPr>
        <p:grpSpPr bwMode="auto">
          <a:xfrm rot="373000">
            <a:off x="6934200" y="1143000"/>
            <a:ext cx="2840038" cy="2227263"/>
            <a:chOff x="2928" y="384"/>
            <a:chExt cx="1789" cy="1403"/>
          </a:xfrm>
        </p:grpSpPr>
        <p:sp>
          <p:nvSpPr>
            <p:cNvPr id="23571" name="Oval 463"/>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572" name="Oval 464"/>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latin typeface="Times New Roman" pitchFamily="18" charset="0"/>
                <a:cs typeface="Arial" charset="0"/>
              </a:endParaRPr>
            </a:p>
          </p:txBody>
        </p:sp>
        <p:sp>
          <p:nvSpPr>
            <p:cNvPr id="23573" name="Freeform 465"/>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74" name="Freeform 466"/>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575" name="Freeform 467"/>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76" name="Freeform 468"/>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577" name="Freeform 469"/>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78" name="Freeform 470"/>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579" name="Freeform 471"/>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80" name="Freeform 472"/>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581" name="Freeform 473"/>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82" name="Freeform 474"/>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583" name="Freeform 475"/>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84" name="Freeform 476"/>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585" name="Freeform 477"/>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586" name="Freeform 478"/>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587" name="Freeform 479"/>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88" name="Freeform 480"/>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589" name="Freeform 481"/>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90" name="Freeform 482"/>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591" name="Freeform 483"/>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92" name="Freeform 484"/>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3" name="Freeform 485"/>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94" name="Freeform 486"/>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5" name="Freeform 487"/>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96" name="Freeform 488"/>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7" name="Freeform 489"/>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98" name="Freeform 490"/>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9" name="Freeform 491"/>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0" name="Freeform 492"/>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01" name="Freeform 493"/>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2" name="Freeform 494"/>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03" name="Freeform 495"/>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4" name="Freeform 496"/>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05" name="Freeform 497"/>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6" name="Freeform 498"/>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07" name="Freeform 499"/>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8" name="Freeform 500"/>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09" name="Freeform 501"/>
            <p:cNvSpPr>
              <a:spLocks/>
            </p:cNvSpPr>
            <p:nvPr/>
          </p:nvSpPr>
          <p:spPr bwMode="hidden">
            <a:xfrm rot="4126480" flipH="1">
              <a:off x="3577" y="673"/>
              <a:ext cx="342" cy="69"/>
            </a:xfrm>
            <a:custGeom>
              <a:avLst/>
              <a:gdLst>
                <a:gd name="T0" fmla="*/ 0 w 2736"/>
                <a:gd name="T1" fmla="*/ 9 h 504"/>
                <a:gd name="T2" fmla="*/ 13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10" name="Freeform 502"/>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11" name="Freeform 503"/>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12" name="Freeform 504"/>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13" name="Freeform 505"/>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14" name="Freeform 506"/>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15" name="Freeform 507"/>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16" name="Freeform 508"/>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17" name="Freeform 509"/>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18" name="Freeform 510"/>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19" name="Freeform 511"/>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20" name="Freeform 512"/>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21" name="Freeform 513"/>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22" name="Freeform 514"/>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23" name="Freeform 515"/>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24" name="Freeform 516"/>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25" name="Freeform 517"/>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26" name="Freeform 518"/>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27" name="Freeform 519"/>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28" name="Freeform 520"/>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29" name="Freeform 521"/>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30" name="Freeform 522"/>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31" name="Freeform 523"/>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32" name="Freeform 524"/>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33" name="Freeform 525"/>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34" name="Freeform 526"/>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35" name="Freeform 527"/>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36" name="Freeform 528"/>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37" name="Freeform 529"/>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638" name="Freeform 530"/>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639" name="Freeform 531"/>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640" name="Arc 532"/>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23641" name="Arc 533"/>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p:spPr>
          <p:txBody>
            <a:bodyPr rot="10800000" wrap="none" anchor="ctr"/>
            <a:lstStyle/>
            <a:p>
              <a:endParaRPr lang="en-US"/>
            </a:p>
          </p:txBody>
        </p:sp>
        <p:sp>
          <p:nvSpPr>
            <p:cNvPr id="23642" name="Arc 534"/>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p:spPr>
          <p:txBody>
            <a:bodyPr wrap="none" anchor="ctr"/>
            <a:lstStyle/>
            <a:p>
              <a:endParaRPr lang="en-US"/>
            </a:p>
          </p:txBody>
        </p:sp>
        <p:sp>
          <p:nvSpPr>
            <p:cNvPr id="23643" name="Arc 535"/>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3644" name="Arc 536"/>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23645" name="Arc 537"/>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3646" name="Arc 538"/>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23647" name="Arc 539"/>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p:spPr>
          <p:txBody>
            <a:bodyPr wrap="none" anchor="ctr"/>
            <a:lstStyle/>
            <a:p>
              <a:endParaRPr lang="en-US"/>
            </a:p>
          </p:txBody>
        </p:sp>
        <p:sp>
          <p:nvSpPr>
            <p:cNvPr id="23648" name="Freeform 540"/>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649" name="Freeform 541"/>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650" name="Arc 542"/>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23651" name="Arc 543"/>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23652" name="Arc 544"/>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23653" name="Freeform 545"/>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654" name="Freeform 546"/>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655" name="Freeform 547"/>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656" name="Freeform 548"/>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657" name="Freeform 549"/>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658" name="Freeform 550"/>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659" name="Freeform 551"/>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660" name="Freeform 552"/>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pic>
        <p:nvPicPr>
          <p:cNvPr id="61993" name="Picture 553" descr="Chim"/>
          <p:cNvPicPr>
            <a:picLocks noChangeAspect="1" noChangeArrowheads="1" noCrop="1"/>
          </p:cNvPicPr>
          <p:nvPr/>
        </p:nvPicPr>
        <p:blipFill>
          <a:blip r:embed="rId5"/>
          <a:srcRect/>
          <a:stretch>
            <a:fillRect/>
          </a:stretch>
        </p:blipFill>
        <p:spPr bwMode="auto">
          <a:xfrm rot="-125732">
            <a:off x="-2127250" y="7391400"/>
            <a:ext cx="2127250" cy="1571625"/>
          </a:xfrm>
          <a:prstGeom prst="rect">
            <a:avLst/>
          </a:prstGeom>
          <a:noFill/>
          <a:ln w="9525">
            <a:noFill/>
            <a:miter lim="800000"/>
            <a:headEnd/>
            <a:tailEnd/>
          </a:ln>
        </p:spPr>
      </p:pic>
      <p:grpSp>
        <p:nvGrpSpPr>
          <p:cNvPr id="8" name="Group 39"/>
          <p:cNvGrpSpPr>
            <a:grpSpLocks/>
          </p:cNvGrpSpPr>
          <p:nvPr/>
        </p:nvGrpSpPr>
        <p:grpSpPr bwMode="auto">
          <a:xfrm>
            <a:off x="0" y="0"/>
            <a:ext cx="9144000" cy="6858000"/>
            <a:chOff x="0" y="0"/>
            <a:chExt cx="5760" cy="4320"/>
          </a:xfrm>
        </p:grpSpPr>
        <p:pic>
          <p:nvPicPr>
            <p:cNvPr id="23567" name="Picture 40" descr="n3"/>
            <p:cNvPicPr>
              <a:picLocks noChangeAspect="1" noChangeArrowheads="1"/>
            </p:cNvPicPr>
            <p:nvPr/>
          </p:nvPicPr>
          <p:blipFill>
            <a:blip r:embed="rId6"/>
            <a:srcRect/>
            <a:stretch>
              <a:fillRect/>
            </a:stretch>
          </p:blipFill>
          <p:spPr bwMode="auto">
            <a:xfrm rot="5400000">
              <a:off x="-2137" y="2137"/>
              <a:ext cx="4320" cy="46"/>
            </a:xfrm>
            <a:prstGeom prst="rect">
              <a:avLst/>
            </a:prstGeom>
            <a:noFill/>
            <a:ln w="9525">
              <a:noFill/>
              <a:miter lim="800000"/>
              <a:headEnd/>
              <a:tailEnd/>
            </a:ln>
          </p:spPr>
        </p:pic>
        <p:pic>
          <p:nvPicPr>
            <p:cNvPr id="23568" name="Picture 41" descr="n3"/>
            <p:cNvPicPr>
              <a:picLocks noChangeAspect="1" noChangeArrowheads="1"/>
            </p:cNvPicPr>
            <p:nvPr/>
          </p:nvPicPr>
          <p:blipFill>
            <a:blip r:embed="rId6"/>
            <a:srcRect/>
            <a:stretch>
              <a:fillRect/>
            </a:stretch>
          </p:blipFill>
          <p:spPr bwMode="auto">
            <a:xfrm rot="5400000">
              <a:off x="3577" y="2137"/>
              <a:ext cx="4320" cy="46"/>
            </a:xfrm>
            <a:prstGeom prst="rect">
              <a:avLst/>
            </a:prstGeom>
            <a:noFill/>
            <a:ln w="9525">
              <a:noFill/>
              <a:miter lim="800000"/>
              <a:headEnd/>
              <a:tailEnd/>
            </a:ln>
          </p:spPr>
        </p:pic>
        <p:pic>
          <p:nvPicPr>
            <p:cNvPr id="23569" name="Picture 42" descr="n3"/>
            <p:cNvPicPr>
              <a:picLocks noChangeAspect="1" noChangeArrowheads="1"/>
            </p:cNvPicPr>
            <p:nvPr/>
          </p:nvPicPr>
          <p:blipFill>
            <a:blip r:embed="rId6"/>
            <a:srcRect/>
            <a:stretch>
              <a:fillRect/>
            </a:stretch>
          </p:blipFill>
          <p:spPr bwMode="auto">
            <a:xfrm>
              <a:off x="0" y="4259"/>
              <a:ext cx="5760" cy="61"/>
            </a:xfrm>
            <a:prstGeom prst="rect">
              <a:avLst/>
            </a:prstGeom>
            <a:noFill/>
            <a:ln w="9525">
              <a:noFill/>
              <a:miter lim="800000"/>
              <a:headEnd/>
              <a:tailEnd/>
            </a:ln>
          </p:spPr>
        </p:pic>
        <p:pic>
          <p:nvPicPr>
            <p:cNvPr id="23570" name="Picture 43" descr="n3"/>
            <p:cNvPicPr>
              <a:picLocks noChangeAspect="1" noChangeArrowheads="1"/>
            </p:cNvPicPr>
            <p:nvPr/>
          </p:nvPicPr>
          <p:blipFill>
            <a:blip r:embed="rId6"/>
            <a:srcRect/>
            <a:stretch>
              <a:fillRect/>
            </a:stretch>
          </p:blipFill>
          <p:spPr bwMode="auto">
            <a:xfrm>
              <a:off x="0" y="0"/>
              <a:ext cx="5760" cy="6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100"/>
                                  </p:stCondLst>
                                  <p:childTnLst>
                                    <p:set>
                                      <p:cBhvr>
                                        <p:cTn id="6" dur="1" fill="hold">
                                          <p:stCondLst>
                                            <p:cond delay="0"/>
                                          </p:stCondLst>
                                        </p:cTn>
                                        <p:tgtEl>
                                          <p:spTgt spid="191491"/>
                                        </p:tgtEl>
                                        <p:attrNameLst>
                                          <p:attrName>style.visibility</p:attrName>
                                        </p:attrNameLst>
                                      </p:cBhvr>
                                      <p:to>
                                        <p:strVal val="visible"/>
                                      </p:to>
                                    </p:set>
                                    <p:animEffect transition="in" filter="wipe(left)">
                                      <p:cBhvr>
                                        <p:cTn id="7" dur="400"/>
                                        <p:tgtEl>
                                          <p:spTgt spid="191491"/>
                                        </p:tgtEl>
                                      </p:cBhvr>
                                    </p:animEffect>
                                  </p:childTnLst>
                                  <p:subTnLst>
                                    <p:audio>
                                      <p:cMediaNode>
                                        <p:cTn display="0" masterRel="sameClick">
                                          <p:stCondLst>
                                            <p:cond evt="begin" delay="0">
                                              <p:tn val="5"/>
                                            </p:cond>
                                          </p:stCondLst>
                                          <p:endCondLst>
                                            <p:cond evt="onStopAudio" delay="0">
                                              <p:tgtEl>
                                                <p:sldTgt/>
                                              </p:tgtEl>
                                            </p:cond>
                                          </p:endCondLst>
                                        </p:cTn>
                                        <p:tgtEl>
                                          <p:sndTgt r:embed="rId3" name="Vao rung hoa.wav"/>
                                        </p:tgtEl>
                                      </p:cMediaNode>
                                    </p:audio>
                                  </p:subTnLst>
                                </p:cTn>
                              </p:par>
                            </p:childTnLst>
                          </p:cTn>
                        </p:par>
                        <p:par>
                          <p:cTn id="8" fill="hold" nodeType="afterGroup">
                            <p:stCondLst>
                              <p:cond delay="1500"/>
                            </p:stCondLst>
                            <p:childTnLst>
                              <p:par>
                                <p:cTn id="9" presetID="2" presetClass="entr" presetSubtype="4" fill="hold" grpId="0" nodeType="afterEffect">
                                  <p:stCondLst>
                                    <p:cond delay="0"/>
                                  </p:stCondLst>
                                  <p:childTnLst>
                                    <p:set>
                                      <p:cBhvr>
                                        <p:cTn id="10" dur="1" fill="hold">
                                          <p:stCondLst>
                                            <p:cond delay="0"/>
                                          </p:stCondLst>
                                        </p:cTn>
                                        <p:tgtEl>
                                          <p:spTgt spid="61445"/>
                                        </p:tgtEl>
                                        <p:attrNameLst>
                                          <p:attrName>style.visibility</p:attrName>
                                        </p:attrNameLst>
                                      </p:cBhvr>
                                      <p:to>
                                        <p:strVal val="visible"/>
                                      </p:to>
                                    </p:set>
                                    <p:anim calcmode="lin" valueType="num">
                                      <p:cBhvr additive="base">
                                        <p:cTn id="11" dur="500" fill="hold"/>
                                        <p:tgtEl>
                                          <p:spTgt spid="61445"/>
                                        </p:tgtEl>
                                        <p:attrNameLst>
                                          <p:attrName>ppt_x</p:attrName>
                                        </p:attrNameLst>
                                      </p:cBhvr>
                                      <p:tavLst>
                                        <p:tav tm="0">
                                          <p:val>
                                            <p:strVal val="#ppt_x"/>
                                          </p:val>
                                        </p:tav>
                                        <p:tav tm="100000">
                                          <p:val>
                                            <p:strVal val="#ppt_x"/>
                                          </p:val>
                                        </p:tav>
                                      </p:tavLst>
                                    </p:anim>
                                    <p:anim calcmode="lin" valueType="num">
                                      <p:cBhvr additive="base">
                                        <p:cTn id="12" dur="500" fill="hold"/>
                                        <p:tgtEl>
                                          <p:spTgt spid="6144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2" presetClass="emph" presetSubtype="0" repeatCount="50000" fill="hold" grpId="1" nodeType="afterEffect">
                                  <p:stCondLst>
                                    <p:cond delay="0"/>
                                  </p:stCondLst>
                                  <p:childTnLst>
                                    <p:animClr clrSpc="hsl" dir="cw">
                                      <p:cBhvr override="childStyle">
                                        <p:cTn id="15" dur="2000" fill="hold"/>
                                        <p:tgtEl>
                                          <p:spTgt spid="61445"/>
                                        </p:tgtEl>
                                        <p:attrNameLst>
                                          <p:attrName>style.color</p:attrName>
                                        </p:attrNameLst>
                                      </p:cBhvr>
                                      <p:by>
                                        <p:hsl h="-7200000" s="0" l="0"/>
                                      </p:by>
                                    </p:animClr>
                                    <p:animClr clrSpc="hsl" dir="cw">
                                      <p:cBhvr>
                                        <p:cTn id="16" dur="2000" fill="hold"/>
                                        <p:tgtEl>
                                          <p:spTgt spid="61445"/>
                                        </p:tgtEl>
                                        <p:attrNameLst>
                                          <p:attrName>fillcolor</p:attrName>
                                        </p:attrNameLst>
                                      </p:cBhvr>
                                      <p:by>
                                        <p:hsl h="-7200000" s="0" l="0"/>
                                      </p:by>
                                    </p:animClr>
                                    <p:animClr clrSpc="hsl" dir="cw">
                                      <p:cBhvr>
                                        <p:cTn id="17" dur="2000" fill="hold"/>
                                        <p:tgtEl>
                                          <p:spTgt spid="61445"/>
                                        </p:tgtEl>
                                        <p:attrNameLst>
                                          <p:attrName>stroke.color</p:attrName>
                                        </p:attrNameLst>
                                      </p:cBhvr>
                                      <p:by>
                                        <p:hsl h="-7200000" s="0" l="0"/>
                                      </p:by>
                                    </p:animClr>
                                    <p:set>
                                      <p:cBhvr>
                                        <p:cTn id="18" dur="2000" fill="hold"/>
                                        <p:tgtEl>
                                          <p:spTgt spid="61445"/>
                                        </p:tgtEl>
                                        <p:attrNameLst>
                                          <p:attrName>fill.type</p:attrName>
                                        </p:attrNameLst>
                                      </p:cBhvr>
                                      <p:to>
                                        <p:strVal val="solid"/>
                                      </p:to>
                                    </p:set>
                                  </p:childTnLst>
                                </p:cTn>
                              </p:par>
                              <p:par>
                                <p:cTn id="19" presetID="0" presetClass="path" presetSubtype="0" repeatCount="2000" accel="50000" decel="50000" fill="hold" nodeType="withEffect">
                                  <p:stCondLst>
                                    <p:cond delay="0"/>
                                  </p:stCondLst>
                                  <p:childTnLst>
                                    <p:animMotion origin="layout" path="M 0.07031 -0.08811 C 0.08073 -0.09783 0.07431 -0.0895 0.07031 -0.12234 C 0.0691 -0.13298 0.0691 -0.14501 0.06632 -0.15495 C 0.06389 -0.16351 0.05955 -0.1716 0.05677 -0.18016 C 0.05504 -0.18548 0.05365 -0.19126 0.05139 -0.19635 C 0.04896 -0.2019 0.04323 -0.21254 0.04323 -0.21231 C 0.03611 -0.24214 0.02587 -0.26989 0.01493 -0.29718 C 0.00538 -0.32077 -0.00226 -0.34644 -0.01476 -0.36749 C -0.01615 -0.37812 -0.0184 -0.38182 -0.02153 -0.39107 C -0.02569 -0.40333 -0.02778 -0.41952 -0.03368 -0.43085 C -0.0349 -0.4327 -0.03663 -0.43409 -0.03785 -0.4364 C -0.03889 -0.43779 -0.03958 -0.43964 -0.04045 -0.44149 C -0.04236 -0.45097 -0.04931 -0.46138 -0.04323 -0.44496 C -0.04167 -0.4408 -0.03837 -0.43825 -0.03646 -0.43432 C -0.03403 -0.44357 -0.03559 -0.45236 -0.03785 -0.46138 C -0.03733 -0.48058 -0.03993 -0.50046 -0.03646 -0.51897 C -0.03576 -0.5229 -0.0309 -0.5155 -0.0283 -0.51342 C -0.0092 -0.49723 -0.03472 -0.5155 -0.01354 -0.49908 C -0.00278 -0.49075 0.0099 -0.48451 0.0217 -0.47919 C 0.05712 -0.46323 0.09635 -0.47341 0.13385 -0.47202 C 0.13906 -0.46947 0.14201 -0.46647 0.14601 -0.46138 C 0.14948 -0.44797 0.15035 -0.44126 0.15139 -0.4253 C 0.15087 -0.41212 0.15434 -0.39663 0.14861 -0.38576 C 0.14184 -0.3728 0.12917 -0.37049 0.1217 -0.35847 C 0.1158 -0.34898 0.12153 -0.35708 0.11736 -0.3476 C 0.11389 -0.33904 0.10938 -0.32863 0.10538 -0.32054 C 0.10451 -0.29279 0.10938 -0.27845 0.09965 -0.25948 C 0.09722 -0.24769 0.09063 -0.24029 0.08524 -0.23058 C 0.08698 -0.21809 0.0875 -0.2049 0.09063 -0.19288 C 0.09149 -0.18895 0.09531 -0.1871 0.0974 -0.18386 C 0.10243 -0.17623 0.10747 -0.16952 0.11493 -0.16582 C 0.12153 -0.16235 0.1283 -0.15911 0.13524 -0.1568 C 0.13889 -0.15564 0.14601 -0.1531 0.14601 -0.15287 C 0.15642 -0.15495 0.16736 -0.15333 0.17708 -0.15865 C 0.18004 -0.16027 0.1783 -0.16698 0.17847 -0.17114 C 0.17917 -0.18548 0.17917 -0.20005 0.17969 -0.21439 C 0.18004 -0.22711 0.18004 -0.23983 0.18108 -0.25231 C 0.18299 -0.27336 0.19688 -0.28169 0.20955 -0.28816 C 0.2276 -0.28747 0.24549 -0.28747 0.26354 -0.28631 C 0.2724 -0.28585 0.28455 -0.27498 0.29184 -0.27012 C 0.2974 -0.26642 0.30434 -0.26758 0.31076 -0.26688 C 0.31858 -0.26318 0.32465 -0.25555 0.33247 -0.25231 C 0.33698 -0.25278 0.34149 -0.25278 0.34601 -0.25393 C 0.35087 -0.25532 0.35451 -0.2611 0.35955 -0.26295 C 0.36823 -0.27498 0.38021 -0.2833 0.38924 -0.29556 C 0.39601 -0.30435 0.39809 -0.3136 0.40538 -0.32054 C 0.40625 -0.32239 0.40625 -0.32632 0.40816 -0.32609 C 0.41163 -0.32563 0.42431 -0.30944 0.4257 -0.30805 C 0.42795 -0.30574 0.44757 -0.28862 0.45417 -0.28284 C 0.46233 -0.27567 0.46771 -0.26457 0.47431 -0.25578 C 0.47899 -0.24954 0.48629 -0.24283 0.49184 -0.23774 C 0.49531 -0.21577 0.49635 -0.20699 0.4974 -0.18016 C 0.4941 -0.15495 0.47813 -0.1605 0.46215 -0.15865 C 0.4507 -0.15726 0.44462 -0.15564 0.43247 -0.1531 C 0.42309 -0.15379 0.41354 -0.15287 0.40417 -0.15495 C 0.40226 -0.15541 0.40122 -0.15842 0.4 -0.1605 C 0.39549 -0.16744 0.39236 -0.17345 0.38646 -0.17831 C 0.3809 -0.176 0.37917 -0.17021 0.37431 -0.16582 C 0.37483 -0.15911 0.37465 -0.15241 0.37552 -0.14593 C 0.37708 -0.13784 0.38559 -0.13367 0.38924 -0.12789 C 0.39757 -0.11564 0.39913 -0.10546 0.41076 -0.09898 C 0.41354 -0.09528 0.41597 -0.09182 0.41892 -0.08811 C 0.4191 -0.08765 0.42934 -0.08488 0.42969 -0.08465 C 0.44688 -0.0791 0.45955 -0.07701 0.47847 -0.07563 C 0.50608 -0.07008 0.53142 -0.06984 0.55399 -0.08996 C 0.55608 -0.0939 0.56059 -0.09621 0.56076 -0.10083 C 0.56163 -0.12604 0.56094 -0.15148 0.55938 -0.17669 C 0.55781 -0.19912 0.53733 -0.21207 0.5257 -0.22341 C 0.52049 -0.23497 0.51441 -0.24792 0.50538 -0.25393 C 0.49861 -0.26827 0.50729 -0.25231 0.49861 -0.26133 C 0.49392 -0.26642 0.48976 -0.27243 0.48524 -0.27752 C 0.47622 -0.28816 0.46719 -0.29996 0.45677 -0.30805 C 0.45365 -0.31429 0.44965 -0.31661 0.44601 -0.32239 C 0.44497 -0.32401 0.44462 -0.32655 0.44323 -0.32794 C 0.44219 -0.3291 0.44063 -0.3291 0.43924 -0.32956 C 0.43073 -0.33835 0.42778 -0.33858 0.41632 -0.34043 C 0.4099 -0.34274 0.40764 -0.3439 0.40417 -0.3513 C 0.4066 -0.35939 0.40816 -0.36633 0.40955 -0.37466 C 0.41042 -0.38668 0.41076 -0.39501 0.41354 -0.40541 C 0.41649 -0.42831 0.41632 -0.42461 0.41632 -0.46138 C 0.41632 -0.48404 0.41667 -0.50694 0.41493 -0.52984 C 0.41458 -0.53423 0.4099 -0.53631 0.40816 -0.54047 C 0.3934 -0.57493 0.36945 -0.56453 0.34063 -0.56568 C 0.33333 -0.56892 0.33767 -0.56638 0.32847 -0.5747 C 0.32257 -0.58002 0.34288 -0.57331 0.35 -0.57285 C 0.36215 -0.57216 0.37431 -0.57169 0.38646 -0.571 C 0.40278 -0.56453 0.40052 -0.56499 0.43247 -0.571 C 0.43472 -0.57146 0.4349 -0.57609 0.43646 -0.57817 C 0.43802 -0.58025 0.4401 -0.58187 0.44167 -0.58372 C 0.44392 -0.59205 0.44445 -0.6006 0.44601 -0.60893 C 0.44722 -0.64061 0.44462 -0.64154 0.45538 -0.66143 C 0.45764 -0.67045 0.46181 -0.676 0.46632 -0.68293 C 0.46927 -0.68733 0.4717 -0.69912 0.4717 -0.69889 C 0.46962 -0.72156 0.46649 -0.74815 0.45677 -0.76758 C 0.45573 -0.77428 0.45573 -0.78099 0.45417 -0.78724 C 0.45295 -0.79209 0.44965 -0.79441 0.4474 -0.79811 C 0.44201 -0.80736 0.43976 -0.8173 0.43524 -0.82701 C 0.43368 -0.83696 0.42986 -0.85268 0.4257 -0.86124 C 0.42292 -0.86679 0.41754 -0.87003 0.41354 -0.87396 C 0.40903 -0.87234 0.40451 -0.87049 0.4 -0.86841 C 0.39445 -0.86055 0.38733 -0.85916 0.37969 -0.85569 C 0.37205 -0.85222 0.36892 -0.84852 0.36076 -0.84667 C 0.35504 -0.83904 0.34826 -0.83742 0.34063 -0.83418 C 0.33629 -0.83233 0.3316 -0.83164 0.32708 -0.83048 C 0.32483 -0.82979 0.32031 -0.82863 0.32031 -0.8284 C 0.31632 -0.82933 0.31129 -0.82701 0.30816 -0.83048 C 0.30278 -0.83603 0.30243 -0.84667 0.29861 -0.85384 C 0.29358 -0.87743 0.27639 -0.88483 0.26076 -0.8883 C 0.23889 -0.89848 0.19184 -0.89385 0.19184 -0.89362 C 0.18507 -0.89524 0.17847 -0.89686 0.1717 -0.89917 C 0.15 -0.89848 0.12847 -0.89848 0.10694 -0.89732 C 0.10104 -0.89709 0.08906 -0.88367 0.07969 -0.88113 C 0.07431 -0.87396 0.07222 -0.87049 0.06493 -0.86841 C 0.05677 -0.85754 0.06094 -0.8624 0.04861 -0.85037 C 0.04601 -0.84783 0.04254 -0.84667 0.04063 -0.8432 C 0.03819 -0.83904 0.03629 -0.83441 0.03385 -0.83048 C 0.02188 -0.81129 0.03837 -0.84066 0.02431 -0.81961 C 0.01684 -0.80851 0.01215 -0.79626 0.00677 -0.78377 C 0.00573 -0.78122 0.00399 -0.77891 0.00278 -0.7766 C 0.00174 -0.77475 0.00087 -0.7729 -5.55556E-7 -0.77128 C -0.00399 -0.7618 -0.00503 -0.75139 -0.00937 -0.74237 C -0.00851 -0.71901 -0.00677 -0.7012 -0.0026 -0.67923 C -0.00226 -0.6642 -0.00243 -0.64917 -0.00139 -0.63437 C -0.00104 -0.63067 0.00052 -0.6272 0.00139 -0.62327 C 0.00226 -0.61957 0.00417 -0.6124 0.00417 -0.61217 C 0.00504 -0.59066 0.00486 -0.55967 0.02431 -0.55296 C 0.0316 -0.53909 0.05538 -0.54464 0.06354 -0.54417 C 0.07622 -0.53839 0.09254 -0.53793 0.10538 -0.53677 C 0.11337 -0.5303 0.11563 -0.52382 0.10694 -0.51527 C 0.10122 -0.51596 0.09549 -0.51388 0.09063 -0.51712 C 0.08889 -0.5185 0.09201 -0.5222 0.09323 -0.52428 C 0.09722 -0.53145 0.10851 -0.53932 0.11493 -0.54232 C 0.12708 -0.56799 0.18872 -0.55666 0.19045 -0.55666 C 0.20191 -0.55712 0.21302 -0.55782 0.22431 -0.55851 C 0.22708 -0.55782 0.22986 -0.55805 0.23247 -0.55666 C 0.23611 -0.55435 0.24792 -0.53839 0.25 -0.5333 C 0.25104 -0.53099 0.25191 -0.52868 0.2526 -0.52614 C 0.25382 -0.52267 0.25538 -0.51527 0.25538 -0.51503 C 0.25504 -0.50324 0.25573 -0.49098 0.25417 -0.47919 C 0.25382 -0.47734 0.25 -0.4778 0.25 -0.47572 C 0.25 -0.47387 0.2526 -0.47456 0.25417 -0.47387 C 0.26389 -0.48335 0.2783 -0.50116 0.28924 -0.50648 C 0.29653 -0.51596 0.30243 -0.52544 0.30521 -0.53862 C 0.30347 -0.56314 0.30521 -0.57632 0.29063 -0.58904 C 0.28177 -0.60615 0.27326 -0.62234 0.25816 -0.62882 C 0.24514 -0.62836 0.23195 -0.62859 0.21892 -0.6272 C 0.21615 -0.62697 0.21076 -0.62327 0.21076 -0.62304 C 0.19896 -0.61263 0.2059 -0.61656 0.18924 -0.61425 C 0.17708 -0.61564 0.16233 -0.60939 0.15278 -0.61957 C 0.14844 -0.62419 0.14566 -0.63113 0.14184 -0.63622 C 0.13958 -0.63922 0.13646 -0.64686 0.13646 -0.64663 C 0.13316 -0.66212 0.13385 -0.67623 0.13646 -0.69195 C 0.13681 -0.69589 0.13715 -0.71092 0.13924 -0.71716 C 0.14323 -0.72988 0.1408 -0.71531 0.14323 -0.72803 C 0.14583 -0.74145 0.14688 -0.75601 0.15278 -0.76758 C 0.15382 -0.77428 0.15417 -0.78076 0.15538 -0.78724 C 0.15608 -0.79094 0.15816 -0.79811 0.15816 -0.79787 C 0.15868 -0.85222 0.15781 -0.90657 0.15955 -0.96046 C 0.15955 -0.96231 0.16215 -0.96138 0.16354 -0.96207 C 0.16754 -0.96392 0.1757 -0.96762 0.1757 -0.96739 C 0.18802 -0.96554 0.19705 -0.96485 0.20816 -0.96046 C 0.22066 -0.9556 0.23021 -0.9482 0.24323 -0.94589 C 0.29115 -0.92715 0.34375 -0.94565 0.39323 -0.95305 C 0.42865 -0.96878 0.48455 -0.95537 0.50816 -0.9549 C 0.52622 -0.95005 0.54392 -0.94404 0.56215 -0.94057 C 0.57257 -0.93108 0.57813 -0.93132 0.59184 -0.92808 C 0.59757 -0.92415 0.60295 -0.92137 0.60955 -0.91906 C 0.64323 -0.91952 0.67708 -0.91952 0.71076 -0.92068 C 0.72361 -0.92114 0.73715 -0.92785 0.75 -0.9297 C 0.75972 -0.93502 0.76632 -0.9371 0.77708 -0.93872 C 0.78368 -0.94172 0.79063 -0.94334 0.7974 -0.94589 C 0.81129 -0.95722 0.7967 -0.94681 0.81215 -0.95305 C 0.82083 -0.95652 0.82691 -0.96046 0.83646 -0.96207 C 0.84323 -0.9667 0.8507 -0.96878 0.85816 -0.97109 C 0.86892 -0.97063 0.88056 -0.97479 0.89063 -0.96947 C 0.8941 -0.96762 0.8901 -0.95976 0.88924 -0.9549 C 0.88698 -0.94219 0.87604 -0.91721 0.86754 -0.91004 C 0.86094 -0.89801 0.8651 -0.90495 0.85417 -0.89015 C 0.85208 -0.88737 0.84879 -0.88761 0.84601 -0.88645 C 0.83872 -0.88321 0.83177 -0.8772 0.82431 -0.87396 C 0.81528 -0.8654 0.82656 -0.87466 0.81076 -0.86841 C 0.8092 -0.86772 0.80833 -0.8654 0.80677 -0.86471 C 0.79948 -0.86147 0.79132 -0.86101 0.78385 -0.85754 C 0.77309 -0.84667 0.77691 -0.84829 0.76892 -0.84482 C 0.76615 -0.84367 0.76076 -0.84135 0.76076 -0.84112 C 0.76111 -0.82725 0.75347 -0.78885 0.76754 -0.7766 C 0.7684 -0.77475 0.76962 -0.77313 0.77031 -0.77128 C 0.77135 -0.7685 0.7717 -0.7648 0.77292 -0.76203 C 0.7757 -0.75555 0.7816 -0.74653 0.78524 -0.74052 C 0.79618 -0.72294 0.78368 -0.73936 0.79184 -0.72456 C 0.79531 -0.71786 0.80052 -0.71254 0.80417 -0.70629 C 0.80451 -0.7056 0.81059 -0.69334 0.81215 -0.6901 C 0.81302 -0.68848 0.81493 -0.68918 0.81632 -0.68825 C 0.81771 -0.68733 0.81892 -0.68594 0.82031 -0.68478 C 0.82309 -0.67391 0.82778 -0.67345 0.83524 -0.67021 C 0.8375 -0.66004 0.83316 -0.66397 0.82708 -0.66143 C 0.81267 -0.66189 0.79826 -0.66143 0.78385 -0.66305 C 0.77917 -0.66351 0.77135 -0.66906 0.76632 -0.67021 C 0.75677 -0.67646 0.74653 -0.68039 0.73646 -0.68478 C 0.72205 -0.68409 0.70764 -0.68386 0.69323 -0.68293 C 0.68125 -0.68201 0.67101 -0.67322 0.65955 -0.67021 C 0.64948 -0.66466 0.64028 -0.65888 0.62951 -0.65588 C 0.6092 -0.63992 0.58351 -0.64038 0.56076 -0.63784 C 0.55781 -0.63761 0.55556 -0.63622 0.55278 -0.63622 C 0.51806 -0.63506 0.48333 -0.63506 0.44861 -0.63437 C 0.4401 -0.63136 0.43629 -0.63622 0.43385 -0.62327 C 0.43594 -0.60662 0.44288 -0.5858 0.45677 -0.58372 C 0.46754 -0.5821 0.48924 -0.58002 0.48924 -0.57979 C 0.50677 -0.57516 0.52552 -0.58002 0.54306 -0.58187 C 0.59028 -0.58002 0.63142 -0.57748 0.67969 -0.57655 C 0.74688 -0.57701 0.82517 -0.53215 0.88108 -0.58187 C 0.88646 -0.5865 0.88368 -0.58488 0.88924 -0.58719 C 0.89497 -0.58349 0.89792 -0.58095 0.9 -0.57285 C 0.90052 -0.56753 0.89948 -0.56152 0.90139 -0.55666 C 0.90208 -0.55504 0.90399 -0.55805 0.90538 -0.55851 C 0.90764 -0.55921 0.9099 -0.55967 0.91215 -0.56036 C 0.91997 -0.56268 0.9276 -0.56406 0.93524 -0.56753 C 0.96528 -0.56614 0.99427 -0.56221 1.02431 -0.56036 C 1.03125 -0.55805 1.03785 -0.55574 1.04462 -0.55296 C 1.0474 -0.55181 1.0526 -0.54949 1.0526 -0.54926 C 1.05729 -0.54024 1.06042 -0.53423 1.06754 -0.52799 C 1.07101 -0.51411 1.0684 -0.48196 1.05816 -0.47017 C 1.05695 -0.46878 1.04688 -0.46346 1.04601 -0.463 C 1.01528 -0.46369 0.98472 -0.46323 0.95417 -0.46485 C 0.93125 -0.46601 0.90868 -0.47664 0.88646 -0.48104 C 0.87986 -0.48404 0.87292 -0.4852 0.86632 -0.48821 C 0.79774 -0.48705 0.77986 -0.48682 0.72847 -0.48312 C 0.71632 -0.47873 0.71337 -0.47826 0.6974 -0.47757 C 0.66406 -0.47618 0.5974 -0.47387 0.5974 -0.47364 C 0.55243 -0.46878 0.50695 -0.46647 0.46215 -0.46485 C 0.45243 -0.463 0.4434 -0.46069 0.43385 -0.45768 C 0.4283 -0.45259 0.4224 -0.45282 0.41632 -0.44866 C 0.41059 -0.43756 0.41754 -0.43108 0.42431 -0.4253 C 0.4467 -0.38067 0.46615 -0.39431 0.51076 -0.39293 C 0.52413 -0.38691 0.51597 -0.38969 0.53524 -0.38737 C 0.55087 -0.38159 0.56528 -0.37049 0.58108 -0.36749 C 0.59167 -0.36286 0.60278 -0.36217 0.61354 -0.35847 C 0.62795 -0.35338 0.63177 -0.3513 0.64861 -0.34945 C 0.67222 -0.34413 0.69757 -0.34459 0.7217 -0.34251 C 0.76493 -0.34297 0.82066 -0.33603 0.86632 -0.3513 C 0.90191 -0.35037 0.92969 -0.35407 0.96215 -0.34413 C 0.97222 -0.33095 0.98681 -0.32239 0.99861 -0.31152 C 1.00243 -0.30805 1.00781 -0.31036 1.01215 -0.30805 C 1.02049 -0.30366 1.025 -0.30134 1.03385 -0.29903 C 1.06823 -0.30088 1.0599 -0.29302 1.0757 -0.31152 C 1.08021 -0.31661 1.08698 -0.31984 1.09184 -0.32424 C 1.09306 -0.32563 1.09601 -0.32794 1.09601 -0.32771 C 1.1092 -0.355 1.08993 -0.39408 1.10399 -0.4216 C 1.1059 -0.42947 1.10747 -0.43663 1.11076 -0.44334 C 1.11198 -0.44935 1.11233 -0.45537 1.11354 -0.46138 C 1.11406 -0.46531 1.11632 -0.47202 1.11632 -0.47179 C 1.11458 -0.48566 1.11024 -0.49908 1.10538 -0.51157 C 1.10313 -0.52845 1.10243 -0.55157 1.09861 -0.56753 C 1.09913 -0.58141 1.1 -0.59505 1.1 -0.60893 C 1.09965 -0.6679 1.09913 -0.72688 1.0974 -0.78585 C 1.09705 -0.79579 1.0908 -0.8099 1.08785 -0.81961 C 1.07986 -0.84644 1.07483 -0.87234 1.05955 -0.89385 C 1.0599 -0.90472 1.05868 -0.91582 1.06076 -0.92623 C 1.0625 -0.93455 1.07153 -0.94565 1.07708 -0.95144 C 1.08038 -0.96392 1.08629 -0.98566 1.07431 -0.99098 C 1.07135 -0.98474 1.07188 -0.97595 1.06754 -0.97109 C 1.06198 -0.96485 1.05417 -0.96254 1.0474 -0.96046 C 1.03212 -0.96161 1.02483 -0.9556 1.02031 -0.97294 C 1.0257 -0.97549 1.03038 -0.97618 1.03524 -0.98011 C 1.03681 -0.98682 1.0375 -0.99237 1.04063 -0.99815 C 1.04132 -1.00208 1.04236 -1.00879 1.04323 -1.01249 C 1.0441 -1.01619 1.04601 -1.02336 1.04601 -1.02313 C 1.04549 -1.02706 1.04618 -1.03122 1.04462 -1.03423 C 1.04375 -1.03585 1.04323 -1.03053 1.04323 -1.02868 C 1.04323 -1.02729 1.04514 -1.01503 1.04601 -1.01434 C 1.04879 -1.01203 1.05226 -1.01203 1.05538 -1.01087 C 1.05885 -1.00763 1.06076 -1.00648 1.06354 -1.00185 C 1.06545 -0.99838 1.06892 -0.99098 1.06892 -0.99075 C 1.07031 -0.98428 1.07257 -0.97942 1.07431 -0.97294 C 1.07361 -0.96924 1.07396 -0.96554 1.07292 -0.96207 C 1.0717 -0.95814 1.06754 -0.95144 1.06754 -0.9512 C 1.06806 -0.95375 1.06892 -0.95606 1.06892 -0.95861 C 1.06892 -1.03145 1.08247 -1.0192 1.04462 -1.02521 C 1.03785 -1.02822 1.03108 -1.02937 1.02431 -1.03238 C 1.02257 -1.03169 1.01892 -1.03053 1.01892 -1.0303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20" dur="5000" fill="hold"/>
                                        <p:tgtEl>
                                          <p:spTgt spid="61993"/>
                                        </p:tgtEl>
                                        <p:attrNameLst>
                                          <p:attrName>ppt_x</p:attrName>
                                          <p:attrName>ppt_y</p:attrName>
                                        </p:attrNameLst>
                                      </p:cBhvr>
                                      <p:rCtr x="46300" y="-46500"/>
                                    </p:animMotion>
                                  </p:childTnLst>
                                </p:cTn>
                              </p:par>
                              <p:par>
                                <p:cTn id="21" presetID="23" presetClass="entr" presetSubtype="16" repeatCount="indefinite" fill="hold" nodeType="withEffect">
                                  <p:stCondLst>
                                    <p:cond delay="0"/>
                                  </p:stCondLst>
                                  <p:endCondLst>
                                    <p:cond evt="onNext" delay="0">
                                      <p:tgtEl>
                                        <p:sldTgt/>
                                      </p:tgtEl>
                                    </p:cond>
                                  </p:end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childTnLst>
                                </p:cTn>
                              </p:par>
                              <p:par>
                                <p:cTn id="25" presetID="23" presetClass="entr" presetSubtype="16" repeatCount="indefinite" fill="hold" nodeType="withEffect">
                                  <p:stCondLst>
                                    <p:cond delay="0"/>
                                  </p:stCondLst>
                                  <p:endCondLst>
                                    <p:cond evt="onNext" delay="0">
                                      <p:tgtEl>
                                        <p:sldTgt/>
                                      </p:tgtEl>
                                    </p:cond>
                                  </p:end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repeatCount="indefinite" fill="hold" nodeType="withEffect">
                                  <p:stCondLst>
                                    <p:cond delay="0"/>
                                  </p:stCondLst>
                                  <p:endCondLst>
                                    <p:cond evt="onNext" delay="0">
                                      <p:tgtEl>
                                        <p:sldTgt/>
                                      </p:tgtEl>
                                    </p:cond>
                                  </p:end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childTnLst>
                                </p:cTn>
                              </p:par>
                              <p:par>
                                <p:cTn id="33" presetID="23" presetClass="entr" presetSubtype="16" repeatCount="indefinite" fill="hold" nodeType="withEffect">
                                  <p:stCondLst>
                                    <p:cond delay="0"/>
                                  </p:stCondLst>
                                  <p:endCondLst>
                                    <p:cond evt="onNext" delay="0">
                                      <p:tgtEl>
                                        <p:sldTgt/>
                                      </p:tgtEl>
                                    </p:cond>
                                  </p:end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childTnLst>
                                </p:cTn>
                              </p:par>
                              <p:par>
                                <p:cTn id="37" presetID="23" presetClass="entr" presetSubtype="16" repeatCount="indefinite" fill="hold" nodeType="withEffect">
                                  <p:stCondLst>
                                    <p:cond delay="0"/>
                                  </p:stCondLst>
                                  <p:endCondLst>
                                    <p:cond evt="onNext" delay="0">
                                      <p:tgtEl>
                                        <p:sldTgt/>
                                      </p:tgtEl>
                                    </p:cond>
                                  </p:end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childTnLst>
                                </p:cTn>
                              </p:par>
                              <p:par>
                                <p:cTn id="41" presetID="23" presetClass="entr" presetSubtype="16" repeatCount="indefinite" fill="hold" nodeType="withEffect">
                                  <p:stCondLst>
                                    <p:cond delay="0"/>
                                  </p:stCondLst>
                                  <p:endCondLst>
                                    <p:cond evt="onNext" delay="0">
                                      <p:tgtEl>
                                        <p:sldTgt/>
                                      </p:tgtEl>
                                    </p:cond>
                                  </p:end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p:bldP spid="61445" grpId="0" animBg="1"/>
      <p:bldP spid="6144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588" name="Group 244"/>
          <p:cNvGraphicFramePr>
            <a:graphicFrameLocks noGrp="1"/>
          </p:cNvGraphicFramePr>
          <p:nvPr>
            <p:ph sz="quarter" idx="4294967295"/>
          </p:nvPr>
        </p:nvGraphicFramePr>
        <p:xfrm>
          <a:off x="0" y="533400"/>
          <a:ext cx="4495800" cy="2346960"/>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Lần đo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Giá trị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Độ sáng của đèn</a:t>
                      </a:r>
                      <a:endParaRPr kumimoji="0" lang="vi-VN"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 (2pin)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51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 (4pin)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381" name="Text Box 130"/>
          <p:cNvSpPr txBox="1">
            <a:spLocks noChangeArrowheads="1"/>
          </p:cNvSpPr>
          <p:nvPr/>
        </p:nvSpPr>
        <p:spPr bwMode="auto">
          <a:xfrm>
            <a:off x="0" y="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a:solidFill>
                  <a:srgbClr val="FF0000"/>
                </a:solidFill>
                <a:latin typeface="Times New Roman" pitchFamily="18" charset="0"/>
              </a:rPr>
              <a:t>Kết quả: </a:t>
            </a:r>
            <a:r>
              <a:rPr lang="en-US" sz="2400" i="1">
                <a:latin typeface="Times New Roman" pitchFamily="18" charset="0"/>
              </a:rPr>
              <a:t>Nhóm 1</a:t>
            </a:r>
          </a:p>
        </p:txBody>
      </p:sp>
      <p:graphicFrame>
        <p:nvGraphicFramePr>
          <p:cNvPr id="57518" name="Group 174"/>
          <p:cNvGraphicFramePr>
            <a:graphicFrameLocks noGrp="1"/>
          </p:cNvGraphicFramePr>
          <p:nvPr/>
        </p:nvGraphicFramePr>
        <p:xfrm>
          <a:off x="4572000" y="533400"/>
          <a:ext cx="4495800" cy="2346960"/>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Lần đo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Giá trị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Độ sáng của đèn</a:t>
                      </a:r>
                      <a:endParaRPr kumimoji="0" lang="vi-VN"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 (2pin)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41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 (4pin)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536" name="Text Box 130"/>
          <p:cNvSpPr txBox="1">
            <a:spLocks noChangeArrowheads="1"/>
          </p:cNvSpPr>
          <p:nvPr/>
        </p:nvSpPr>
        <p:spPr bwMode="auto">
          <a:xfrm>
            <a:off x="4572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a:solidFill>
                  <a:srgbClr val="FF0000"/>
                </a:solidFill>
                <a:latin typeface="Times New Roman" pitchFamily="18" charset="0"/>
              </a:rPr>
              <a:t>Kết quả: </a:t>
            </a:r>
            <a:r>
              <a:rPr lang="en-US" sz="2400" i="1">
                <a:latin typeface="Times New Roman" pitchFamily="18" charset="0"/>
              </a:rPr>
              <a:t>Nhóm 2</a:t>
            </a:r>
          </a:p>
        </p:txBody>
      </p:sp>
      <p:graphicFrame>
        <p:nvGraphicFramePr>
          <p:cNvPr id="57541" name="Group 197"/>
          <p:cNvGraphicFramePr>
            <a:graphicFrameLocks noGrp="1"/>
          </p:cNvGraphicFramePr>
          <p:nvPr/>
        </p:nvGraphicFramePr>
        <p:xfrm>
          <a:off x="0" y="4191000"/>
          <a:ext cx="4495800" cy="2346960"/>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Lần đo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Giá trị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Độ sáng của đèn</a:t>
                      </a:r>
                      <a:endParaRPr kumimoji="0" lang="vi-VN"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 (2pin)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41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 (4pin)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559" name="Text Box 130"/>
          <p:cNvSpPr txBox="1">
            <a:spLocks noChangeArrowheads="1"/>
          </p:cNvSpPr>
          <p:nvPr/>
        </p:nvSpPr>
        <p:spPr bwMode="auto">
          <a:xfrm>
            <a:off x="0" y="36576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a:solidFill>
                  <a:srgbClr val="FF0000"/>
                </a:solidFill>
                <a:latin typeface="Times New Roman" pitchFamily="18" charset="0"/>
              </a:rPr>
              <a:t>Kết quả: </a:t>
            </a:r>
            <a:r>
              <a:rPr lang="en-US" sz="2400" i="1">
                <a:latin typeface="Times New Roman" pitchFamily="18" charset="0"/>
              </a:rPr>
              <a:t>Nhóm 3</a:t>
            </a:r>
          </a:p>
        </p:txBody>
      </p:sp>
      <p:graphicFrame>
        <p:nvGraphicFramePr>
          <p:cNvPr id="57564" name="Group 220"/>
          <p:cNvGraphicFramePr>
            <a:graphicFrameLocks noGrp="1"/>
          </p:cNvGraphicFramePr>
          <p:nvPr/>
        </p:nvGraphicFramePr>
        <p:xfrm>
          <a:off x="4648200" y="4191000"/>
          <a:ext cx="4495800" cy="2346960"/>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Lần đo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1" u="none" strike="noStrike" cap="none" normalizeH="0" baseline="0" smtClean="0">
                          <a:ln>
                            <a:noFill/>
                          </a:ln>
                          <a:solidFill>
                            <a:schemeClr val="tx1"/>
                          </a:solidFill>
                          <a:effectLst/>
                          <a:latin typeface="Times New Roman" pitchFamily="18" charset="0"/>
                        </a:rPr>
                        <a:t>Giá trị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Độ sáng của đèn</a:t>
                      </a:r>
                      <a:endParaRPr kumimoji="0" lang="vi-VN"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 (2pin)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41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 (4pin)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I</a:t>
                      </a:r>
                      <a:r>
                        <a:rPr kumimoji="0" lang="en-US" sz="2400" b="0" i="0" u="none" strike="noStrike" cap="none" normalizeH="0" baseline="-25000" smtClean="0">
                          <a:ln>
                            <a:noFill/>
                          </a:ln>
                          <a:solidFill>
                            <a:schemeClr val="tx1"/>
                          </a:solidFill>
                          <a:effectLst/>
                          <a:latin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rPr>
                        <a:t> =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vi-VN"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582" name="Text Box 130"/>
          <p:cNvSpPr txBox="1">
            <a:spLocks noChangeArrowheads="1"/>
          </p:cNvSpPr>
          <p:nvPr/>
        </p:nvSpPr>
        <p:spPr bwMode="auto">
          <a:xfrm>
            <a:off x="4648200" y="3657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a:solidFill>
                  <a:srgbClr val="FF0000"/>
                </a:solidFill>
                <a:latin typeface="Times New Roman" pitchFamily="18" charset="0"/>
              </a:rPr>
              <a:t>Kết quả: </a:t>
            </a:r>
            <a:r>
              <a:rPr lang="en-US" sz="2400" i="1">
                <a:latin typeface="Times New Roman" pitchFamily="18" charset="0"/>
              </a:rPr>
              <a:t>Nhóm 4</a:t>
            </a:r>
          </a:p>
        </p:txBody>
      </p:sp>
    </p:spTree>
    <p:controls>
      <mc:AlternateContent xmlns:mc="http://schemas.openxmlformats.org/markup-compatibility/2006">
        <mc:Choice xmlns:v="urn:schemas-microsoft-com:vml" Requires="v">
          <p:control spid="33890" name="TextBox1" r:id="rId2" imgW="1523880" imgH="533520"/>
        </mc:Choice>
        <mc:Fallback>
          <p:control name="TextBox1" r:id="rId2" imgW="1523880" imgH="533520">
            <p:pic>
              <p:nvPicPr>
                <p:cNvPr id="2" name="TextBox1"/>
                <p:cNvPicPr preferRelativeResize="0">
                  <a:picLocks noChangeArrowheads="1" noChangeShapeType="1"/>
                </p:cNvPicPr>
                <p:nvPr/>
              </p:nvPicPr>
              <p:blipFill>
                <a:blip r:embed="rId20"/>
                <a:srcRect/>
                <a:stretch>
                  <a:fillRect/>
                </a:stretch>
              </p:blipFill>
              <p:spPr bwMode="auto">
                <a:xfrm>
                  <a:off x="2819400" y="1371600"/>
                  <a:ext cx="15240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1" name="TextBox2" r:id="rId3" imgW="828720" imgH="380880"/>
        </mc:Choice>
        <mc:Fallback>
          <p:control name="TextBox2" r:id="rId3" imgW="828720" imgH="380880">
            <p:pic>
              <p:nvPicPr>
                <p:cNvPr id="3" name="TextBox2"/>
                <p:cNvPicPr preferRelativeResize="0">
                  <a:picLocks noChangeArrowheads="1" noChangeShapeType="1"/>
                </p:cNvPicPr>
                <p:nvPr/>
              </p:nvPicPr>
              <p:blipFill>
                <a:blip r:embed="rId21"/>
                <a:srcRect/>
                <a:stretch>
                  <a:fillRect/>
                </a:stretch>
              </p:blipFill>
              <p:spPr bwMode="auto">
                <a:xfrm>
                  <a:off x="1600200" y="21336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2" name="TextBox3" r:id="rId4" imgW="1495440" imgH="533520"/>
        </mc:Choice>
        <mc:Fallback>
          <p:control name="TextBox3" r:id="rId4" imgW="1495440" imgH="533520">
            <p:pic>
              <p:nvPicPr>
                <p:cNvPr id="4" name="TextBox3"/>
                <p:cNvPicPr preferRelativeResize="0">
                  <a:picLocks noChangeArrowheads="1" noChangeShapeType="1"/>
                </p:cNvPicPr>
                <p:nvPr/>
              </p:nvPicPr>
              <p:blipFill>
                <a:blip r:embed="rId22"/>
                <a:srcRect/>
                <a:stretch>
                  <a:fillRect/>
                </a:stretch>
              </p:blipFill>
              <p:spPr bwMode="auto">
                <a:xfrm>
                  <a:off x="2819400" y="2209800"/>
                  <a:ext cx="14986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3" name="TextBox4" r:id="rId5" imgW="828720" imgH="380880"/>
        </mc:Choice>
        <mc:Fallback>
          <p:control name="TextBox4" r:id="rId5" imgW="828720" imgH="380880">
            <p:pic>
              <p:nvPicPr>
                <p:cNvPr id="5" name="TextBox4"/>
                <p:cNvPicPr preferRelativeResize="0">
                  <a:picLocks noChangeArrowheads="1" noChangeShapeType="1"/>
                </p:cNvPicPr>
                <p:nvPr/>
              </p:nvPicPr>
              <p:blipFill>
                <a:blip r:embed="rId21"/>
                <a:srcRect/>
                <a:stretch>
                  <a:fillRect/>
                </a:stretch>
              </p:blipFill>
              <p:spPr bwMode="auto">
                <a:xfrm>
                  <a:off x="1600200" y="13716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4" name="TextBox5" r:id="rId6" imgW="1523880" imgH="533520"/>
        </mc:Choice>
        <mc:Fallback>
          <p:control name="TextBox5" r:id="rId6" imgW="1523880" imgH="533520">
            <p:pic>
              <p:nvPicPr>
                <p:cNvPr id="6" name="TextBox5"/>
                <p:cNvPicPr preferRelativeResize="0">
                  <a:picLocks noChangeArrowheads="1" noChangeShapeType="1"/>
                </p:cNvPicPr>
                <p:nvPr/>
              </p:nvPicPr>
              <p:blipFill>
                <a:blip r:embed="rId20"/>
                <a:srcRect/>
                <a:stretch>
                  <a:fillRect/>
                </a:stretch>
              </p:blipFill>
              <p:spPr bwMode="auto">
                <a:xfrm>
                  <a:off x="7391400" y="1371600"/>
                  <a:ext cx="15240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5" name="TextBox6" r:id="rId7" imgW="828720" imgH="380880"/>
        </mc:Choice>
        <mc:Fallback>
          <p:control name="TextBox6" r:id="rId7" imgW="828720" imgH="380880">
            <p:pic>
              <p:nvPicPr>
                <p:cNvPr id="7" name="TextBox6"/>
                <p:cNvPicPr preferRelativeResize="0">
                  <a:picLocks noChangeArrowheads="1" noChangeShapeType="1"/>
                </p:cNvPicPr>
                <p:nvPr/>
              </p:nvPicPr>
              <p:blipFill>
                <a:blip r:embed="rId21"/>
                <a:srcRect/>
                <a:stretch>
                  <a:fillRect/>
                </a:stretch>
              </p:blipFill>
              <p:spPr bwMode="auto">
                <a:xfrm>
                  <a:off x="6172200" y="21336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6" name="TextBox7" r:id="rId8" imgW="1495440" imgH="533520"/>
        </mc:Choice>
        <mc:Fallback>
          <p:control name="TextBox7" r:id="rId8" imgW="1495440" imgH="533520">
            <p:pic>
              <p:nvPicPr>
                <p:cNvPr id="8" name="TextBox7"/>
                <p:cNvPicPr preferRelativeResize="0">
                  <a:picLocks noChangeArrowheads="1" noChangeShapeType="1"/>
                </p:cNvPicPr>
                <p:nvPr/>
              </p:nvPicPr>
              <p:blipFill>
                <a:blip r:embed="rId22"/>
                <a:srcRect/>
                <a:stretch>
                  <a:fillRect/>
                </a:stretch>
              </p:blipFill>
              <p:spPr bwMode="auto">
                <a:xfrm>
                  <a:off x="7391400" y="2209800"/>
                  <a:ext cx="14986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7" name="TextBox8" r:id="rId9" imgW="828720" imgH="380880"/>
        </mc:Choice>
        <mc:Fallback>
          <p:control name="TextBox8" r:id="rId9" imgW="828720" imgH="380880">
            <p:pic>
              <p:nvPicPr>
                <p:cNvPr id="9" name="TextBox8"/>
                <p:cNvPicPr preferRelativeResize="0">
                  <a:picLocks noChangeArrowheads="1" noChangeShapeType="1"/>
                </p:cNvPicPr>
                <p:nvPr/>
              </p:nvPicPr>
              <p:blipFill>
                <a:blip r:embed="rId21"/>
                <a:srcRect/>
                <a:stretch>
                  <a:fillRect/>
                </a:stretch>
              </p:blipFill>
              <p:spPr bwMode="auto">
                <a:xfrm>
                  <a:off x="6172200" y="13716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8" name="TextBox9" r:id="rId10" imgW="1523880" imgH="533520"/>
        </mc:Choice>
        <mc:Fallback>
          <p:control name="TextBox9" r:id="rId10" imgW="1523880" imgH="533520">
            <p:pic>
              <p:nvPicPr>
                <p:cNvPr id="10" name="TextBox9"/>
                <p:cNvPicPr preferRelativeResize="0">
                  <a:picLocks noChangeArrowheads="1" noChangeShapeType="1"/>
                </p:cNvPicPr>
                <p:nvPr/>
              </p:nvPicPr>
              <p:blipFill>
                <a:blip r:embed="rId20"/>
                <a:srcRect/>
                <a:stretch>
                  <a:fillRect/>
                </a:stretch>
              </p:blipFill>
              <p:spPr bwMode="auto">
                <a:xfrm>
                  <a:off x="2819400" y="5029200"/>
                  <a:ext cx="15240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899" name="TextBox10" r:id="rId11" imgW="828720" imgH="380880"/>
        </mc:Choice>
        <mc:Fallback>
          <p:control name="TextBox10" r:id="rId11" imgW="828720" imgH="380880">
            <p:pic>
              <p:nvPicPr>
                <p:cNvPr id="11" name="TextBox10"/>
                <p:cNvPicPr preferRelativeResize="0">
                  <a:picLocks noChangeArrowheads="1" noChangeShapeType="1"/>
                </p:cNvPicPr>
                <p:nvPr/>
              </p:nvPicPr>
              <p:blipFill>
                <a:blip r:embed="rId21"/>
                <a:srcRect/>
                <a:stretch>
                  <a:fillRect/>
                </a:stretch>
              </p:blipFill>
              <p:spPr bwMode="auto">
                <a:xfrm>
                  <a:off x="1600200" y="57912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00" name="TextBox11" r:id="rId12" imgW="1495440" imgH="533520"/>
        </mc:Choice>
        <mc:Fallback>
          <p:control name="TextBox11" r:id="rId12" imgW="1495440" imgH="533520">
            <p:pic>
              <p:nvPicPr>
                <p:cNvPr id="12" name="TextBox11"/>
                <p:cNvPicPr preferRelativeResize="0">
                  <a:picLocks noChangeArrowheads="1" noChangeShapeType="1"/>
                </p:cNvPicPr>
                <p:nvPr/>
              </p:nvPicPr>
              <p:blipFill>
                <a:blip r:embed="rId22"/>
                <a:srcRect/>
                <a:stretch>
                  <a:fillRect/>
                </a:stretch>
              </p:blipFill>
              <p:spPr bwMode="auto">
                <a:xfrm>
                  <a:off x="2819400" y="5867400"/>
                  <a:ext cx="14986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01" name="TextBox12" r:id="rId13" imgW="828720" imgH="380880"/>
        </mc:Choice>
        <mc:Fallback>
          <p:control name="TextBox12" r:id="rId13" imgW="828720" imgH="380880">
            <p:pic>
              <p:nvPicPr>
                <p:cNvPr id="13" name="TextBox12"/>
                <p:cNvPicPr preferRelativeResize="0">
                  <a:picLocks noChangeArrowheads="1" noChangeShapeType="1"/>
                </p:cNvPicPr>
                <p:nvPr/>
              </p:nvPicPr>
              <p:blipFill>
                <a:blip r:embed="rId21"/>
                <a:srcRect/>
                <a:stretch>
                  <a:fillRect/>
                </a:stretch>
              </p:blipFill>
              <p:spPr bwMode="auto">
                <a:xfrm>
                  <a:off x="1600200" y="50292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02" name="TextBox13" r:id="rId14" imgW="1523880" imgH="533520"/>
        </mc:Choice>
        <mc:Fallback>
          <p:control name="TextBox13" r:id="rId14" imgW="1523880" imgH="533520">
            <p:pic>
              <p:nvPicPr>
                <p:cNvPr id="14" name="TextBox13"/>
                <p:cNvPicPr preferRelativeResize="0">
                  <a:picLocks noChangeArrowheads="1" noChangeShapeType="1"/>
                </p:cNvPicPr>
                <p:nvPr/>
              </p:nvPicPr>
              <p:blipFill>
                <a:blip r:embed="rId20"/>
                <a:srcRect/>
                <a:stretch>
                  <a:fillRect/>
                </a:stretch>
              </p:blipFill>
              <p:spPr bwMode="auto">
                <a:xfrm>
                  <a:off x="7467600" y="5029200"/>
                  <a:ext cx="15240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03" name="TextBox14" r:id="rId15" imgW="828720" imgH="380880"/>
        </mc:Choice>
        <mc:Fallback>
          <p:control name="TextBox14" r:id="rId15" imgW="828720" imgH="380880">
            <p:pic>
              <p:nvPicPr>
                <p:cNvPr id="15" name="TextBox14"/>
                <p:cNvPicPr preferRelativeResize="0">
                  <a:picLocks noChangeArrowheads="1" noChangeShapeType="1"/>
                </p:cNvPicPr>
                <p:nvPr/>
              </p:nvPicPr>
              <p:blipFill>
                <a:blip r:embed="rId21"/>
                <a:srcRect/>
                <a:stretch>
                  <a:fillRect/>
                </a:stretch>
              </p:blipFill>
              <p:spPr bwMode="auto">
                <a:xfrm>
                  <a:off x="6248400" y="57912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04" name="TextBox15" r:id="rId16" imgW="1495440" imgH="533520"/>
        </mc:Choice>
        <mc:Fallback>
          <p:control name="TextBox15" r:id="rId16" imgW="1495440" imgH="533520">
            <p:pic>
              <p:nvPicPr>
                <p:cNvPr id="16" name="TextBox15"/>
                <p:cNvPicPr preferRelativeResize="0">
                  <a:picLocks noChangeArrowheads="1" noChangeShapeType="1"/>
                </p:cNvPicPr>
                <p:nvPr/>
              </p:nvPicPr>
              <p:blipFill>
                <a:blip r:embed="rId22"/>
                <a:srcRect/>
                <a:stretch>
                  <a:fillRect/>
                </a:stretch>
              </p:blipFill>
              <p:spPr bwMode="auto">
                <a:xfrm>
                  <a:off x="7467600" y="5867400"/>
                  <a:ext cx="1498600" cy="53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05" name="TextBox16" r:id="rId17" imgW="828720" imgH="380880"/>
        </mc:Choice>
        <mc:Fallback>
          <p:control name="TextBox16" r:id="rId17" imgW="828720" imgH="380880">
            <p:pic>
              <p:nvPicPr>
                <p:cNvPr id="17" name="TextBox16"/>
                <p:cNvPicPr preferRelativeResize="0">
                  <a:picLocks noChangeArrowheads="1" noChangeShapeType="1"/>
                </p:cNvPicPr>
                <p:nvPr/>
              </p:nvPicPr>
              <p:blipFill>
                <a:blip r:embed="rId21"/>
                <a:srcRect/>
                <a:stretch>
                  <a:fillRect/>
                </a:stretch>
              </p:blipFill>
              <p:spPr bwMode="auto">
                <a:xfrm>
                  <a:off x="6248400" y="5029200"/>
                  <a:ext cx="827088" cy="38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8331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2590800" y="381000"/>
            <a:ext cx="3962400" cy="819150"/>
          </a:xfrm>
          <a:prstGeom prst="rect">
            <a:avLst/>
          </a:prstGeom>
        </p:spPr>
        <p:txBody>
          <a:bodyPr wrap="none" fromWordArt="1">
            <a:prstTxWarp prst="textPlain">
              <a:avLst>
                <a:gd name="adj" fmla="val 50000"/>
              </a:avLst>
            </a:prstTxWarp>
          </a:bodyPr>
          <a:lstStyle/>
          <a:p>
            <a:pPr algn="ctr"/>
            <a:r>
              <a:rPr lang="vi-VN" sz="3600" kern="10" dirty="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rPr>
              <a:t>Đặt vấn đề</a:t>
            </a:r>
            <a:endParaRPr lang="en-US" sz="3600" kern="10" dirty="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6" name="Text Box 2"/>
          <p:cNvSpPr txBox="1">
            <a:spLocks noChangeArrowheads="1"/>
          </p:cNvSpPr>
          <p:nvPr/>
        </p:nvSpPr>
        <p:spPr bwMode="auto">
          <a:xfrm>
            <a:off x="457200" y="1285104"/>
            <a:ext cx="8229600" cy="230832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600" b="1" i="1" dirty="0">
                <a:latin typeface="Times New Roman" pitchFamily="18" charset="0"/>
                <a:cs typeface="Times New Roman" pitchFamily="18" charset="0"/>
              </a:rPr>
              <a:t>Dòng điện có thể gây ra nhiều tác dụng</a:t>
            </a:r>
            <a:r>
              <a:rPr lang="en-US" sz="3600" b="1" dirty="0">
                <a:latin typeface="Times New Roman" pitchFamily="18" charset="0"/>
                <a:cs typeface="Times New Roman" pitchFamily="18" charset="0"/>
              </a:rPr>
              <a:t> khác nhau. Mỗi </a:t>
            </a:r>
            <a:r>
              <a:rPr lang="en-US" sz="3600" b="1" i="1" dirty="0">
                <a:latin typeface="Times New Roman" pitchFamily="18" charset="0"/>
                <a:cs typeface="Times New Roman" pitchFamily="18" charset="0"/>
              </a:rPr>
              <a:t>tác dụng này có thể mạnh yếu khác nhau</a:t>
            </a:r>
            <a:r>
              <a:rPr lang="en-US" sz="3600" b="1" dirty="0">
                <a:latin typeface="Times New Roman" pitchFamily="18" charset="0"/>
                <a:cs typeface="Times New Roman" pitchFamily="18" charset="0"/>
              </a:rPr>
              <a:t> tuỳ thuộc vào cường độ dòng điện. </a:t>
            </a:r>
          </a:p>
        </p:txBody>
      </p:sp>
      <p:sp>
        <p:nvSpPr>
          <p:cNvPr id="7" name="Text Box 4"/>
          <p:cNvSpPr txBox="1">
            <a:spLocks noChangeArrowheads="1"/>
          </p:cNvSpPr>
          <p:nvPr/>
        </p:nvSpPr>
        <p:spPr bwMode="auto">
          <a:xfrm>
            <a:off x="457200" y="3962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600" b="1" i="1" dirty="0">
                <a:solidFill>
                  <a:schemeClr val="tx2">
                    <a:lumMod val="60000"/>
                    <a:lumOff val="40000"/>
                  </a:schemeClr>
                </a:solidFill>
                <a:latin typeface="Times New Roman" pitchFamily="18" charset="0"/>
                <a:cs typeface="Times New Roman" pitchFamily="18" charset="0"/>
              </a:rPr>
              <a:t>Vậy</a:t>
            </a:r>
            <a:r>
              <a:rPr lang="en-US" sz="3600" b="1" dirty="0">
                <a:solidFill>
                  <a:schemeClr val="tx2">
                    <a:lumMod val="60000"/>
                    <a:lumOff val="40000"/>
                  </a:schemeClr>
                </a:solidFill>
                <a:latin typeface="Times New Roman" pitchFamily="18" charset="0"/>
                <a:cs typeface="Times New Roman" pitchFamily="18" charset="0"/>
              </a:rPr>
              <a:t> cường độ dòng điện là gì? Dụng cụ nào có thể đo được cường độ dòng điện? </a:t>
            </a:r>
          </a:p>
        </p:txBody>
      </p:sp>
    </p:spTree>
    <p:extLst>
      <p:ext uri="{BB962C8B-B14F-4D97-AF65-F5344CB8AC3E}">
        <p14:creationId xmlns:p14="http://schemas.microsoft.com/office/powerpoint/2010/main" val="29117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4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p:nvSpPr>
        <p:spPr bwMode="auto">
          <a:xfrm>
            <a:off x="2362200" y="2771239"/>
            <a:ext cx="2209800" cy="769441"/>
          </a:xfrm>
          <a:prstGeom prst="rect">
            <a:avLst/>
          </a:prstGeom>
          <a:noFill/>
          <a:ln w="9525">
            <a:noFill/>
            <a:miter lim="800000"/>
            <a:headEnd/>
            <a:tailEnd/>
          </a:ln>
        </p:spPr>
        <p:txBody>
          <a:bodyPr wrap="square">
            <a:spAutoFit/>
          </a:bodyPr>
          <a:lstStyle/>
          <a:p>
            <a:r>
              <a:rPr lang="en-US" altLang="en-US" sz="4400" b="1" dirty="0" smtClean="0">
                <a:latin typeface="Times New Roman" pitchFamily="18" charset="0"/>
                <a:cs typeface="Times New Roman" pitchFamily="18" charset="0"/>
              </a:rPr>
              <a:t>BÀI 24</a:t>
            </a:r>
            <a:endParaRPr lang="en-US" altLang="en-US" sz="4400" b="1" dirty="0">
              <a:latin typeface="Times New Roman" pitchFamily="18" charset="0"/>
              <a:cs typeface="Times New Roman" pitchFamily="18" charset="0"/>
            </a:endParaRPr>
          </a:p>
        </p:txBody>
      </p:sp>
      <p:sp>
        <p:nvSpPr>
          <p:cNvPr id="6" name="TextBox 5"/>
          <p:cNvSpPr txBox="1">
            <a:spLocks noChangeArrowheads="1"/>
          </p:cNvSpPr>
          <p:nvPr/>
        </p:nvSpPr>
        <p:spPr bwMode="auto">
          <a:xfrm>
            <a:off x="4267200" y="1447800"/>
            <a:ext cx="3352800" cy="3416320"/>
          </a:xfrm>
          <a:prstGeom prst="rect">
            <a:avLst/>
          </a:prstGeom>
          <a:noFill/>
          <a:ln w="9525">
            <a:noFill/>
            <a:miter lim="800000"/>
            <a:headEnd/>
            <a:tailEnd/>
          </a:ln>
        </p:spPr>
        <p:txBody>
          <a:bodyPr wrap="square">
            <a:spAutoFit/>
          </a:bodyPr>
          <a:lstStyle/>
          <a:p>
            <a:pPr algn="ctr"/>
            <a:r>
              <a:rPr lang="vi-VN" altLang="en-US" sz="5400" b="1" dirty="0" smtClean="0">
                <a:solidFill>
                  <a:srgbClr val="FF0000"/>
                </a:solidFill>
                <a:latin typeface="Times New Roman" pitchFamily="18" charset="0"/>
                <a:cs typeface="Times New Roman" pitchFamily="18" charset="0"/>
              </a:rPr>
              <a:t>CƯỜNG ĐỘ DÒNG ĐIỆN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43000" y="381000"/>
            <a:ext cx="5378450" cy="584200"/>
          </a:xfrm>
          <a:prstGeom prst="rect">
            <a:avLst/>
          </a:prstGeom>
          <a:solidFill>
            <a:schemeClr val="accent1">
              <a:lumMod val="60000"/>
              <a:lumOff val="40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dirty="0" smtClean="0">
                <a:latin typeface="Times New Roman" pitchFamily="18" charset="0"/>
                <a:cs typeface="Times New Roman" pitchFamily="18" charset="0"/>
              </a:rPr>
              <a:t>I. CƯỜNG ĐỘ DÒNG ĐIỆN</a:t>
            </a:r>
          </a:p>
        </p:txBody>
      </p:sp>
      <p:sp>
        <p:nvSpPr>
          <p:cNvPr id="8" name="TextBox 7"/>
          <p:cNvSpPr txBox="1">
            <a:spLocks noChangeArrowheads="1"/>
          </p:cNvSpPr>
          <p:nvPr/>
        </p:nvSpPr>
        <p:spPr bwMode="auto">
          <a:xfrm>
            <a:off x="489633" y="1147544"/>
            <a:ext cx="5203293" cy="646331"/>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b="1" dirty="0">
                <a:solidFill>
                  <a:schemeClr val="tx1">
                    <a:lumMod val="50000"/>
                  </a:schemeClr>
                </a:solidFill>
                <a:latin typeface="Times New Roman" pitchFamily="18" charset="0"/>
                <a:cs typeface="Times New Roman" pitchFamily="18" charset="0"/>
              </a:rPr>
              <a:t>1</a:t>
            </a:r>
            <a:r>
              <a:rPr lang="en-US" sz="3600" b="1" dirty="0" smtClean="0">
                <a:solidFill>
                  <a:schemeClr val="tx1">
                    <a:lumMod val="50000"/>
                  </a:schemeClr>
                </a:solidFill>
                <a:latin typeface="Times New Roman" pitchFamily="18" charset="0"/>
                <a:cs typeface="Times New Roman" pitchFamily="18" charset="0"/>
              </a:rPr>
              <a:t>. </a:t>
            </a:r>
            <a:r>
              <a:rPr lang="en-US" sz="3600" b="1" dirty="0" err="1" smtClean="0">
                <a:solidFill>
                  <a:schemeClr val="tx1">
                    <a:lumMod val="50000"/>
                  </a:schemeClr>
                </a:solidFill>
                <a:latin typeface="Times New Roman" pitchFamily="18" charset="0"/>
                <a:cs typeface="Times New Roman" pitchFamily="18" charset="0"/>
              </a:rPr>
              <a:t>Quan</a:t>
            </a:r>
            <a:r>
              <a:rPr lang="en-US" sz="3600" b="1" dirty="0" smtClean="0">
                <a:solidFill>
                  <a:schemeClr val="tx1">
                    <a:lumMod val="50000"/>
                  </a:schemeClr>
                </a:solidFill>
                <a:latin typeface="Times New Roman" pitchFamily="18" charset="0"/>
                <a:cs typeface="Times New Roman" pitchFamily="18" charset="0"/>
              </a:rPr>
              <a:t> </a:t>
            </a:r>
            <a:r>
              <a:rPr lang="en-US" sz="3600" b="1" dirty="0" err="1" smtClean="0">
                <a:solidFill>
                  <a:schemeClr val="tx1">
                    <a:lumMod val="50000"/>
                  </a:schemeClr>
                </a:solidFill>
                <a:latin typeface="Times New Roman" pitchFamily="18" charset="0"/>
                <a:cs typeface="Times New Roman" pitchFamily="18" charset="0"/>
              </a:rPr>
              <a:t>sát</a:t>
            </a:r>
            <a:r>
              <a:rPr lang="en-US" sz="3600" b="1" dirty="0" smtClean="0">
                <a:solidFill>
                  <a:schemeClr val="tx1">
                    <a:lumMod val="50000"/>
                  </a:schemeClr>
                </a:solidFill>
                <a:latin typeface="Times New Roman" pitchFamily="18" charset="0"/>
                <a:cs typeface="Times New Roman" pitchFamily="18" charset="0"/>
              </a:rPr>
              <a:t> </a:t>
            </a:r>
            <a:r>
              <a:rPr lang="en-US" sz="3600" b="1" dirty="0" err="1" smtClean="0">
                <a:solidFill>
                  <a:schemeClr val="tx1">
                    <a:lumMod val="50000"/>
                  </a:schemeClr>
                </a:solidFill>
                <a:latin typeface="Times New Roman" pitchFamily="18" charset="0"/>
                <a:cs typeface="Times New Roman" pitchFamily="18" charset="0"/>
              </a:rPr>
              <a:t>thí</a:t>
            </a:r>
            <a:r>
              <a:rPr lang="en-US" sz="3600" b="1" dirty="0" smtClean="0">
                <a:solidFill>
                  <a:schemeClr val="tx1">
                    <a:lumMod val="50000"/>
                  </a:schemeClr>
                </a:solidFill>
                <a:latin typeface="Times New Roman" pitchFamily="18" charset="0"/>
                <a:cs typeface="Times New Roman" pitchFamily="18" charset="0"/>
              </a:rPr>
              <a:t> </a:t>
            </a:r>
            <a:r>
              <a:rPr lang="en-US" sz="3600" b="1" dirty="0" err="1" smtClean="0">
                <a:solidFill>
                  <a:schemeClr val="tx1">
                    <a:lumMod val="50000"/>
                  </a:schemeClr>
                </a:solidFill>
                <a:latin typeface="Times New Roman" pitchFamily="18" charset="0"/>
                <a:cs typeface="Times New Roman" pitchFamily="18" charset="0"/>
              </a:rPr>
              <a:t>nghiệm</a:t>
            </a:r>
            <a:r>
              <a:rPr lang="en-US" sz="3600" b="1" dirty="0" smtClean="0">
                <a:solidFill>
                  <a:schemeClr val="tx1">
                    <a:lumMod val="50000"/>
                  </a:schemeClr>
                </a:solidFill>
                <a:latin typeface="Times New Roman" pitchFamily="18" charset="0"/>
                <a:cs typeface="Times New Roman" pitchFamily="18" charset="0"/>
              </a:rPr>
              <a:t> </a:t>
            </a:r>
          </a:p>
        </p:txBody>
      </p:sp>
      <p:grpSp>
        <p:nvGrpSpPr>
          <p:cNvPr id="2" name="Group 2"/>
          <p:cNvGrpSpPr>
            <a:grpSpLocks/>
          </p:cNvGrpSpPr>
          <p:nvPr/>
        </p:nvGrpSpPr>
        <p:grpSpPr bwMode="auto">
          <a:xfrm>
            <a:off x="533400" y="2590800"/>
            <a:ext cx="7543800" cy="3429000"/>
            <a:chOff x="336" y="1344"/>
            <a:chExt cx="5232" cy="2160"/>
          </a:xfrm>
        </p:grpSpPr>
        <p:sp>
          <p:nvSpPr>
            <p:cNvPr id="30732" name="AutoShape 3"/>
            <p:cNvSpPr>
              <a:spLocks noChangeArrowheads="1"/>
            </p:cNvSpPr>
            <p:nvPr/>
          </p:nvSpPr>
          <p:spPr bwMode="auto">
            <a:xfrm>
              <a:off x="384" y="3360"/>
              <a:ext cx="240" cy="144"/>
            </a:xfrm>
            <a:prstGeom prst="cube">
              <a:avLst>
                <a:gd name="adj" fmla="val 25000"/>
              </a:avLst>
            </a:prstGeom>
            <a:solidFill>
              <a:srgbClr val="BEBEBE"/>
            </a:solidFill>
            <a:ln w="9525">
              <a:solidFill>
                <a:schemeClr val="bg2"/>
              </a:solidFill>
              <a:miter lim="800000"/>
              <a:headEnd/>
              <a:tailEnd/>
            </a:ln>
          </p:spPr>
          <p:txBody>
            <a:bodyPr wrap="none" anchor="ctr"/>
            <a:lstStyle/>
            <a:p>
              <a:pPr algn="ctr"/>
              <a:endParaRPr lang="vi-VN" sz="2000">
                <a:latin typeface="Times New Roman" pitchFamily="18" charset="0"/>
                <a:cs typeface="Times New Roman" pitchFamily="18" charset="0"/>
              </a:endParaRPr>
            </a:p>
          </p:txBody>
        </p:sp>
        <p:sp>
          <p:nvSpPr>
            <p:cNvPr id="30733" name="AutoShape 4"/>
            <p:cNvSpPr>
              <a:spLocks noChangeArrowheads="1"/>
            </p:cNvSpPr>
            <p:nvPr/>
          </p:nvSpPr>
          <p:spPr bwMode="auto">
            <a:xfrm>
              <a:off x="4202" y="3360"/>
              <a:ext cx="240" cy="144"/>
            </a:xfrm>
            <a:prstGeom prst="cube">
              <a:avLst>
                <a:gd name="adj" fmla="val 25000"/>
              </a:avLst>
            </a:prstGeom>
            <a:solidFill>
              <a:srgbClr val="BEBEBE"/>
            </a:solidFill>
            <a:ln w="9525">
              <a:solidFill>
                <a:schemeClr val="bg2"/>
              </a:solidFill>
              <a:miter lim="800000"/>
              <a:headEnd/>
              <a:tailEnd/>
            </a:ln>
          </p:spPr>
          <p:txBody>
            <a:bodyPr wrap="none" anchor="ctr"/>
            <a:lstStyle/>
            <a:p>
              <a:pPr algn="ctr"/>
              <a:endParaRPr lang="vi-VN" sz="2000">
                <a:latin typeface="Times New Roman" pitchFamily="18" charset="0"/>
                <a:cs typeface="Times New Roman" pitchFamily="18" charset="0"/>
              </a:endParaRPr>
            </a:p>
          </p:txBody>
        </p:sp>
        <p:sp>
          <p:nvSpPr>
            <p:cNvPr id="30734" name="AutoShape 5"/>
            <p:cNvSpPr>
              <a:spLocks noChangeArrowheads="1"/>
            </p:cNvSpPr>
            <p:nvPr/>
          </p:nvSpPr>
          <p:spPr bwMode="auto">
            <a:xfrm>
              <a:off x="5315" y="1379"/>
              <a:ext cx="240" cy="144"/>
            </a:xfrm>
            <a:prstGeom prst="cube">
              <a:avLst>
                <a:gd name="adj" fmla="val 25000"/>
              </a:avLst>
            </a:prstGeom>
            <a:solidFill>
              <a:srgbClr val="BEBEBE"/>
            </a:solidFill>
            <a:ln w="9525">
              <a:solidFill>
                <a:schemeClr val="bg2"/>
              </a:solidFill>
              <a:miter lim="800000"/>
              <a:headEnd/>
              <a:tailEnd/>
            </a:ln>
          </p:spPr>
          <p:txBody>
            <a:bodyPr wrap="none" anchor="ctr"/>
            <a:lstStyle/>
            <a:p>
              <a:pPr algn="ctr"/>
              <a:endParaRPr lang="vi-VN" sz="2000">
                <a:latin typeface="Times New Roman" pitchFamily="18" charset="0"/>
                <a:cs typeface="Times New Roman" pitchFamily="18" charset="0"/>
              </a:endParaRPr>
            </a:p>
          </p:txBody>
        </p:sp>
        <p:sp>
          <p:nvSpPr>
            <p:cNvPr id="30735" name="AutoShape 6" descr="Blue tissue paper"/>
            <p:cNvSpPr>
              <a:spLocks noChangeArrowheads="1"/>
            </p:cNvSpPr>
            <p:nvPr/>
          </p:nvSpPr>
          <p:spPr bwMode="auto">
            <a:xfrm>
              <a:off x="336" y="1344"/>
              <a:ext cx="5232" cy="2064"/>
            </a:xfrm>
            <a:prstGeom prst="parallelogram">
              <a:avLst>
                <a:gd name="adj" fmla="val 54500"/>
              </a:avLst>
            </a:prstGeom>
            <a:blipFill dpi="0" rotWithShape="1">
              <a:blip r:embed="rId3"/>
              <a:srcRect/>
              <a:tile tx="0" ty="0" sx="100000" sy="100000" flip="none" algn="tl"/>
            </a:blipFill>
            <a:ln w="9525" algn="ctr">
              <a:solidFill>
                <a:srgbClr val="000000"/>
              </a:solidFill>
              <a:miter lim="800000"/>
              <a:headEnd/>
              <a:tailEnd/>
            </a:ln>
          </p:spPr>
          <p:txBody>
            <a:bodyPr wrap="none" anchor="ctr"/>
            <a:lstStyle/>
            <a:p>
              <a:pPr algn="ctr"/>
              <a:endParaRPr lang="vi-VN" sz="2000">
                <a:latin typeface="Times New Roman" pitchFamily="18" charset="0"/>
                <a:cs typeface="Times New Roman" pitchFamily="18" charset="0"/>
              </a:endParaRPr>
            </a:p>
          </p:txBody>
        </p:sp>
        <p:grpSp>
          <p:nvGrpSpPr>
            <p:cNvPr id="3" name="Group 7"/>
            <p:cNvGrpSpPr>
              <a:grpSpLocks/>
            </p:cNvGrpSpPr>
            <p:nvPr/>
          </p:nvGrpSpPr>
          <p:grpSpPr bwMode="auto">
            <a:xfrm>
              <a:off x="3168" y="1392"/>
              <a:ext cx="1584" cy="624"/>
              <a:chOff x="624" y="1536"/>
              <a:chExt cx="1680" cy="720"/>
            </a:xfrm>
          </p:grpSpPr>
          <p:sp>
            <p:nvSpPr>
              <p:cNvPr id="31810" name="AutoShape 8" descr="Oak"/>
              <p:cNvSpPr>
                <a:spLocks noChangeArrowheads="1"/>
              </p:cNvSpPr>
              <p:nvPr/>
            </p:nvSpPr>
            <p:spPr bwMode="auto">
              <a:xfrm>
                <a:off x="624" y="2064"/>
                <a:ext cx="1680" cy="192"/>
              </a:xfrm>
              <a:prstGeom prst="parallelogram">
                <a:avLst>
                  <a:gd name="adj" fmla="val 141742"/>
                </a:avLst>
              </a:prstGeom>
              <a:blipFill dpi="0" rotWithShape="1">
                <a:blip r:embed="rId4" cstate="print"/>
                <a:srcRect/>
                <a:tile tx="0" ty="0" sx="100000" sy="100000" flip="none" algn="tl"/>
              </a:blipFill>
              <a:ln w="9525" algn="ctr">
                <a:solidFill>
                  <a:srgbClr val="000000"/>
                </a:solidFill>
                <a:miter lim="800000"/>
                <a:headEnd/>
                <a:tailEnd/>
              </a:ln>
              <a:effectLst>
                <a:outerShdw dist="35921" dir="2700000" algn="ctr" rotWithShape="0">
                  <a:srgbClr val="808080">
                    <a:alpha val="50000"/>
                  </a:srgbClr>
                </a:outerShdw>
              </a:effectLst>
            </p:spPr>
            <p:txBody>
              <a:bodyPr wrap="none" anchor="ctr"/>
              <a:lstStyle/>
              <a:p>
                <a:pPr algn="ctr">
                  <a:defRPr/>
                </a:pPr>
                <a:endParaRPr lang="vi-VN" sz="2000">
                  <a:latin typeface="Times New Roman" pitchFamily="18" charset="0"/>
                  <a:cs typeface="Times New Roman" pitchFamily="18" charset="0"/>
                </a:endParaRPr>
              </a:p>
            </p:txBody>
          </p:sp>
          <p:sp>
            <p:nvSpPr>
              <p:cNvPr id="30787" name="AutoShape 9"/>
              <p:cNvSpPr>
                <a:spLocks noChangeArrowheads="1"/>
              </p:cNvSpPr>
              <p:nvPr/>
            </p:nvSpPr>
            <p:spPr bwMode="auto">
              <a:xfrm>
                <a:off x="965" y="1536"/>
                <a:ext cx="73" cy="644"/>
              </a:xfrm>
              <a:prstGeom prst="cube">
                <a:avLst>
                  <a:gd name="adj" fmla="val 89583"/>
                </a:avLst>
              </a:prstGeom>
              <a:solidFill>
                <a:schemeClr val="accent1"/>
              </a:solidFill>
              <a:ln w="9525">
                <a:solidFill>
                  <a:schemeClr val="bg2"/>
                </a:solidFill>
                <a:miter lim="800000"/>
                <a:headEnd/>
                <a:tailEnd/>
              </a:ln>
            </p:spPr>
            <p:txBody>
              <a:bodyPr wrap="none" anchor="ctr"/>
              <a:lstStyle/>
              <a:p>
                <a:pPr algn="ctr"/>
                <a:endParaRPr lang="vi-VN" sz="2000">
                  <a:latin typeface="Times New Roman" pitchFamily="18" charset="0"/>
                  <a:cs typeface="Times New Roman" pitchFamily="18" charset="0"/>
                </a:endParaRPr>
              </a:p>
            </p:txBody>
          </p:sp>
          <p:sp>
            <p:nvSpPr>
              <p:cNvPr id="287" name="AutoShape 10"/>
              <p:cNvSpPr>
                <a:spLocks noChangeArrowheads="1"/>
              </p:cNvSpPr>
              <p:nvPr/>
            </p:nvSpPr>
            <p:spPr bwMode="auto">
              <a:xfrm rot="5400000">
                <a:off x="1512" y="1112"/>
                <a:ext cx="50" cy="1095"/>
              </a:xfrm>
              <a:prstGeom prst="can">
                <a:avLst>
                  <a:gd name="adj" fmla="val 76510"/>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p:spPr>
            <p:txBody>
              <a:bodyPr rot="10800000" vert="eaVert" wrap="none" anchor="ctr"/>
              <a:lstStyle/>
              <a:p>
                <a:pPr algn="ctr">
                  <a:defRPr/>
                </a:pPr>
                <a:endParaRPr lang="en-US" sz="2000">
                  <a:latin typeface="Times New Roman" pitchFamily="18" charset="0"/>
                  <a:cs typeface="Times New Roman" pitchFamily="18" charset="0"/>
                </a:endParaRPr>
              </a:p>
            </p:txBody>
          </p:sp>
          <p:grpSp>
            <p:nvGrpSpPr>
              <p:cNvPr id="5" name="Group 11"/>
              <p:cNvGrpSpPr>
                <a:grpSpLocks/>
              </p:cNvGrpSpPr>
              <p:nvPr/>
            </p:nvGrpSpPr>
            <p:grpSpPr bwMode="auto">
              <a:xfrm>
                <a:off x="1014" y="1759"/>
                <a:ext cx="1045" cy="235"/>
                <a:chOff x="2064" y="3164"/>
                <a:chExt cx="1536" cy="456"/>
              </a:xfrm>
            </p:grpSpPr>
            <p:sp>
              <p:nvSpPr>
                <p:cNvPr id="30792" name="AutoShape 12"/>
                <p:cNvSpPr>
                  <a:spLocks noChangeArrowheads="1"/>
                </p:cNvSpPr>
                <p:nvPr/>
              </p:nvSpPr>
              <p:spPr bwMode="auto">
                <a:xfrm rot="16200000" flipV="1">
                  <a:off x="2688" y="2627"/>
                  <a:ext cx="288" cy="1536"/>
                </a:xfrm>
                <a:prstGeom prst="can">
                  <a:avLst>
                    <a:gd name="adj" fmla="val 23259"/>
                  </a:avLst>
                </a:prstGeom>
                <a:gradFill rotWithShape="1">
                  <a:gsLst>
                    <a:gs pos="0">
                      <a:srgbClr val="BEBEBE"/>
                    </a:gs>
                    <a:gs pos="50000">
                      <a:srgbClr val="FFFFFF"/>
                    </a:gs>
                    <a:gs pos="100000">
                      <a:srgbClr val="BEBEBE"/>
                    </a:gs>
                  </a:gsLst>
                  <a:lin ang="0" scaled="1"/>
                </a:gradFill>
                <a:ln w="9525">
                  <a:solidFill>
                    <a:schemeClr val="bg2"/>
                  </a:solidFill>
                  <a:round/>
                  <a:headEnd/>
                  <a:tailEnd/>
                </a:ln>
              </p:spPr>
              <p:txBody>
                <a:bodyPr rot="10800000" vert="eaVert" wrap="none" anchor="ctr"/>
                <a:lstStyle/>
                <a:p>
                  <a:pPr algn="ctr"/>
                  <a:endParaRPr lang="vi-VN" sz="2000">
                    <a:latin typeface="Times New Roman" pitchFamily="18" charset="0"/>
                    <a:cs typeface="Times New Roman" pitchFamily="18" charset="0"/>
                  </a:endParaRPr>
                </a:p>
              </p:txBody>
            </p:sp>
            <p:grpSp>
              <p:nvGrpSpPr>
                <p:cNvPr id="6" name="Group 13"/>
                <p:cNvGrpSpPr>
                  <a:grpSpLocks/>
                </p:cNvGrpSpPr>
                <p:nvPr/>
              </p:nvGrpSpPr>
              <p:grpSpPr bwMode="auto">
                <a:xfrm>
                  <a:off x="2160" y="3164"/>
                  <a:ext cx="1342" cy="456"/>
                  <a:chOff x="2160" y="2976"/>
                  <a:chExt cx="1342" cy="696"/>
                </a:xfrm>
              </p:grpSpPr>
              <p:grpSp>
                <p:nvGrpSpPr>
                  <p:cNvPr id="7" name="Group 14"/>
                  <p:cNvGrpSpPr>
                    <a:grpSpLocks/>
                  </p:cNvGrpSpPr>
                  <p:nvPr/>
                </p:nvGrpSpPr>
                <p:grpSpPr bwMode="auto">
                  <a:xfrm flipV="1">
                    <a:off x="2160" y="2976"/>
                    <a:ext cx="670" cy="696"/>
                    <a:chOff x="2016" y="3504"/>
                    <a:chExt cx="511" cy="275"/>
                  </a:xfrm>
                </p:grpSpPr>
                <p:grpSp>
                  <p:nvGrpSpPr>
                    <p:cNvPr id="9" name="Group 15"/>
                    <p:cNvGrpSpPr>
                      <a:grpSpLocks/>
                    </p:cNvGrpSpPr>
                    <p:nvPr/>
                  </p:nvGrpSpPr>
                  <p:grpSpPr bwMode="auto">
                    <a:xfrm>
                      <a:off x="2016" y="3504"/>
                      <a:ext cx="258" cy="275"/>
                      <a:chOff x="1168" y="2618"/>
                      <a:chExt cx="347" cy="467"/>
                    </a:xfrm>
                  </p:grpSpPr>
                  <p:grpSp>
                    <p:nvGrpSpPr>
                      <p:cNvPr id="10" name="Group 16"/>
                      <p:cNvGrpSpPr>
                        <a:grpSpLocks/>
                      </p:cNvGrpSpPr>
                      <p:nvPr/>
                    </p:nvGrpSpPr>
                    <p:grpSpPr bwMode="auto">
                      <a:xfrm>
                        <a:off x="1168" y="2618"/>
                        <a:ext cx="113" cy="467"/>
                        <a:chOff x="3448" y="4896"/>
                        <a:chExt cx="1001" cy="3254"/>
                      </a:xfrm>
                    </p:grpSpPr>
                    <p:grpSp>
                      <p:nvGrpSpPr>
                        <p:cNvPr id="11" name="Group 17"/>
                        <p:cNvGrpSpPr>
                          <a:grpSpLocks/>
                        </p:cNvGrpSpPr>
                        <p:nvPr/>
                      </p:nvGrpSpPr>
                      <p:grpSpPr bwMode="auto">
                        <a:xfrm>
                          <a:off x="3448" y="4896"/>
                          <a:ext cx="450" cy="3254"/>
                          <a:chOff x="3448" y="4896"/>
                          <a:chExt cx="450" cy="3254"/>
                        </a:xfrm>
                      </p:grpSpPr>
                      <p:sp>
                        <p:nvSpPr>
                          <p:cNvPr id="30947" name="Arc 1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48" name="Arc 1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49" name="Arc 2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50" name="Arc 2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51" name="Arc 2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12" name="Group 23"/>
                        <p:cNvGrpSpPr>
                          <a:grpSpLocks/>
                        </p:cNvGrpSpPr>
                        <p:nvPr/>
                      </p:nvGrpSpPr>
                      <p:grpSpPr bwMode="auto">
                        <a:xfrm>
                          <a:off x="3999" y="4896"/>
                          <a:ext cx="450" cy="3254"/>
                          <a:chOff x="3448" y="4896"/>
                          <a:chExt cx="450" cy="3254"/>
                        </a:xfrm>
                      </p:grpSpPr>
                      <p:sp>
                        <p:nvSpPr>
                          <p:cNvPr id="30942" name="Arc 24"/>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43" name="Arc 25"/>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44" name="Arc 26"/>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45" name="Arc 27"/>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46" name="Arc 28"/>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13" name="Group 29"/>
                      <p:cNvGrpSpPr>
                        <a:grpSpLocks/>
                      </p:cNvGrpSpPr>
                      <p:nvPr/>
                    </p:nvGrpSpPr>
                    <p:grpSpPr bwMode="auto">
                      <a:xfrm>
                        <a:off x="1284" y="2618"/>
                        <a:ext cx="113" cy="467"/>
                        <a:chOff x="3448" y="4896"/>
                        <a:chExt cx="1001" cy="3254"/>
                      </a:xfrm>
                    </p:grpSpPr>
                    <p:grpSp>
                      <p:nvGrpSpPr>
                        <p:cNvPr id="14" name="Group 30"/>
                        <p:cNvGrpSpPr>
                          <a:grpSpLocks/>
                        </p:cNvGrpSpPr>
                        <p:nvPr/>
                      </p:nvGrpSpPr>
                      <p:grpSpPr bwMode="auto">
                        <a:xfrm>
                          <a:off x="3448" y="4896"/>
                          <a:ext cx="450" cy="3254"/>
                          <a:chOff x="3448" y="4896"/>
                          <a:chExt cx="450" cy="3254"/>
                        </a:xfrm>
                      </p:grpSpPr>
                      <p:sp>
                        <p:nvSpPr>
                          <p:cNvPr id="30935" name="Arc 3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36" name="Arc 3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37" name="Arc 3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38" name="Arc 3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39" name="Arc 3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15" name="Group 36"/>
                        <p:cNvGrpSpPr>
                          <a:grpSpLocks/>
                        </p:cNvGrpSpPr>
                        <p:nvPr/>
                      </p:nvGrpSpPr>
                      <p:grpSpPr bwMode="auto">
                        <a:xfrm>
                          <a:off x="3999" y="4896"/>
                          <a:ext cx="450" cy="3254"/>
                          <a:chOff x="3448" y="4896"/>
                          <a:chExt cx="450" cy="3254"/>
                        </a:xfrm>
                      </p:grpSpPr>
                      <p:sp>
                        <p:nvSpPr>
                          <p:cNvPr id="30930" name="Arc 3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31" name="Arc 3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32" name="Arc 3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33" name="Arc 4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34" name="Arc 4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16" name="Group 42"/>
                      <p:cNvGrpSpPr>
                        <a:grpSpLocks/>
                      </p:cNvGrpSpPr>
                      <p:nvPr/>
                    </p:nvGrpSpPr>
                    <p:grpSpPr bwMode="auto">
                      <a:xfrm>
                        <a:off x="1402" y="2618"/>
                        <a:ext cx="51" cy="467"/>
                        <a:chOff x="3448" y="4896"/>
                        <a:chExt cx="450" cy="3254"/>
                      </a:xfrm>
                    </p:grpSpPr>
                    <p:sp>
                      <p:nvSpPr>
                        <p:cNvPr id="30923" name="Arc 4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24" name="Arc 4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25" name="Arc 4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26" name="Arc 4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27" name="Arc 4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17" name="Group 48"/>
                      <p:cNvGrpSpPr>
                        <a:grpSpLocks/>
                      </p:cNvGrpSpPr>
                      <p:nvPr/>
                    </p:nvGrpSpPr>
                    <p:grpSpPr bwMode="auto">
                      <a:xfrm>
                        <a:off x="1464" y="2618"/>
                        <a:ext cx="51" cy="467"/>
                        <a:chOff x="3448" y="4896"/>
                        <a:chExt cx="450" cy="3254"/>
                      </a:xfrm>
                    </p:grpSpPr>
                    <p:sp>
                      <p:nvSpPr>
                        <p:cNvPr id="30918" name="Arc 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19" name="Arc 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20" name="Arc 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21" name="Arc 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22" name="Arc 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18" name="Group 54"/>
                    <p:cNvGrpSpPr>
                      <a:grpSpLocks/>
                    </p:cNvGrpSpPr>
                    <p:nvPr/>
                  </p:nvGrpSpPr>
                  <p:grpSpPr bwMode="auto">
                    <a:xfrm>
                      <a:off x="2269" y="3504"/>
                      <a:ext cx="258" cy="275"/>
                      <a:chOff x="1168" y="2618"/>
                      <a:chExt cx="347" cy="467"/>
                    </a:xfrm>
                  </p:grpSpPr>
                  <p:grpSp>
                    <p:nvGrpSpPr>
                      <p:cNvPr id="19" name="Group 55"/>
                      <p:cNvGrpSpPr>
                        <a:grpSpLocks/>
                      </p:cNvGrpSpPr>
                      <p:nvPr/>
                    </p:nvGrpSpPr>
                    <p:grpSpPr bwMode="auto">
                      <a:xfrm>
                        <a:off x="1168" y="2618"/>
                        <a:ext cx="113" cy="467"/>
                        <a:chOff x="3448" y="4896"/>
                        <a:chExt cx="1001" cy="3254"/>
                      </a:xfrm>
                    </p:grpSpPr>
                    <p:grpSp>
                      <p:nvGrpSpPr>
                        <p:cNvPr id="20" name="Group 56"/>
                        <p:cNvGrpSpPr>
                          <a:grpSpLocks/>
                        </p:cNvGrpSpPr>
                        <p:nvPr/>
                      </p:nvGrpSpPr>
                      <p:grpSpPr bwMode="auto">
                        <a:xfrm>
                          <a:off x="3448" y="4896"/>
                          <a:ext cx="450" cy="3254"/>
                          <a:chOff x="3448" y="4896"/>
                          <a:chExt cx="450" cy="3254"/>
                        </a:xfrm>
                      </p:grpSpPr>
                      <p:sp>
                        <p:nvSpPr>
                          <p:cNvPr id="30909" name="Arc 5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10" name="Arc 5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11" name="Arc 5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12" name="Arc 6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13" name="Arc 6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21" name="Group 62"/>
                        <p:cNvGrpSpPr>
                          <a:grpSpLocks/>
                        </p:cNvGrpSpPr>
                        <p:nvPr/>
                      </p:nvGrpSpPr>
                      <p:grpSpPr bwMode="auto">
                        <a:xfrm>
                          <a:off x="3999" y="4896"/>
                          <a:ext cx="450" cy="3254"/>
                          <a:chOff x="3448" y="4896"/>
                          <a:chExt cx="450" cy="3254"/>
                        </a:xfrm>
                      </p:grpSpPr>
                      <p:sp>
                        <p:nvSpPr>
                          <p:cNvPr id="30904" name="Arc 6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05" name="Arc 6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906" name="Arc 6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07" name="Arc 6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08" name="Arc 6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22" name="Group 68"/>
                      <p:cNvGrpSpPr>
                        <a:grpSpLocks/>
                      </p:cNvGrpSpPr>
                      <p:nvPr/>
                    </p:nvGrpSpPr>
                    <p:grpSpPr bwMode="auto">
                      <a:xfrm>
                        <a:off x="1284" y="2618"/>
                        <a:ext cx="113" cy="467"/>
                        <a:chOff x="3448" y="4896"/>
                        <a:chExt cx="1001" cy="3254"/>
                      </a:xfrm>
                    </p:grpSpPr>
                    <p:grpSp>
                      <p:nvGrpSpPr>
                        <p:cNvPr id="23" name="Group 69"/>
                        <p:cNvGrpSpPr>
                          <a:grpSpLocks/>
                        </p:cNvGrpSpPr>
                        <p:nvPr/>
                      </p:nvGrpSpPr>
                      <p:grpSpPr bwMode="auto">
                        <a:xfrm>
                          <a:off x="3448" y="4896"/>
                          <a:ext cx="450" cy="3254"/>
                          <a:chOff x="3448" y="4896"/>
                          <a:chExt cx="450" cy="3254"/>
                        </a:xfrm>
                      </p:grpSpPr>
                      <p:sp>
                        <p:nvSpPr>
                          <p:cNvPr id="30897" name="Arc 7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98" name="Arc 7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99" name="Arc 7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900" name="Arc 7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901" name="Arc 7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24" name="Group 75"/>
                        <p:cNvGrpSpPr>
                          <a:grpSpLocks/>
                        </p:cNvGrpSpPr>
                        <p:nvPr/>
                      </p:nvGrpSpPr>
                      <p:grpSpPr bwMode="auto">
                        <a:xfrm>
                          <a:off x="3999" y="4896"/>
                          <a:ext cx="450" cy="3254"/>
                          <a:chOff x="3448" y="4896"/>
                          <a:chExt cx="450" cy="3254"/>
                        </a:xfrm>
                      </p:grpSpPr>
                      <p:sp>
                        <p:nvSpPr>
                          <p:cNvPr id="30892" name="Arc 7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93" name="Arc 7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94" name="Arc 7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95" name="Arc 7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96" name="Arc 8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25" name="Group 81"/>
                      <p:cNvGrpSpPr>
                        <a:grpSpLocks/>
                      </p:cNvGrpSpPr>
                      <p:nvPr/>
                    </p:nvGrpSpPr>
                    <p:grpSpPr bwMode="auto">
                      <a:xfrm>
                        <a:off x="1402" y="2618"/>
                        <a:ext cx="51" cy="467"/>
                        <a:chOff x="3448" y="4896"/>
                        <a:chExt cx="450" cy="3254"/>
                      </a:xfrm>
                    </p:grpSpPr>
                    <p:sp>
                      <p:nvSpPr>
                        <p:cNvPr id="30885" name="Arc 8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86" name="Arc 8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87" name="Arc 8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88" name="Arc 8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89" name="Arc 8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26" name="Group 87"/>
                      <p:cNvGrpSpPr>
                        <a:grpSpLocks/>
                      </p:cNvGrpSpPr>
                      <p:nvPr/>
                    </p:nvGrpSpPr>
                    <p:grpSpPr bwMode="auto">
                      <a:xfrm>
                        <a:off x="1464" y="2618"/>
                        <a:ext cx="51" cy="467"/>
                        <a:chOff x="3448" y="4896"/>
                        <a:chExt cx="450" cy="3254"/>
                      </a:xfrm>
                    </p:grpSpPr>
                    <p:sp>
                      <p:nvSpPr>
                        <p:cNvPr id="30880" name="Arc 8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81" name="Arc 8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82" name="Arc 9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83" name="Arc 9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84" name="Arc 9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grpSp>
                <p:nvGrpSpPr>
                  <p:cNvPr id="27" name="Group 93"/>
                  <p:cNvGrpSpPr>
                    <a:grpSpLocks/>
                  </p:cNvGrpSpPr>
                  <p:nvPr/>
                </p:nvGrpSpPr>
                <p:grpSpPr bwMode="auto">
                  <a:xfrm flipV="1">
                    <a:off x="2832" y="2976"/>
                    <a:ext cx="670" cy="696"/>
                    <a:chOff x="2016" y="3504"/>
                    <a:chExt cx="511" cy="275"/>
                  </a:xfrm>
                </p:grpSpPr>
                <p:grpSp>
                  <p:nvGrpSpPr>
                    <p:cNvPr id="28" name="Group 94"/>
                    <p:cNvGrpSpPr>
                      <a:grpSpLocks/>
                    </p:cNvGrpSpPr>
                    <p:nvPr/>
                  </p:nvGrpSpPr>
                  <p:grpSpPr bwMode="auto">
                    <a:xfrm>
                      <a:off x="2016" y="3504"/>
                      <a:ext cx="258" cy="275"/>
                      <a:chOff x="1168" y="2618"/>
                      <a:chExt cx="347" cy="467"/>
                    </a:xfrm>
                  </p:grpSpPr>
                  <p:grpSp>
                    <p:nvGrpSpPr>
                      <p:cNvPr id="29" name="Group 95"/>
                      <p:cNvGrpSpPr>
                        <a:grpSpLocks/>
                      </p:cNvGrpSpPr>
                      <p:nvPr/>
                    </p:nvGrpSpPr>
                    <p:grpSpPr bwMode="auto">
                      <a:xfrm>
                        <a:off x="1168" y="2618"/>
                        <a:ext cx="113" cy="467"/>
                        <a:chOff x="3448" y="4896"/>
                        <a:chExt cx="1001" cy="3254"/>
                      </a:xfrm>
                    </p:grpSpPr>
                    <p:grpSp>
                      <p:nvGrpSpPr>
                        <p:cNvPr id="30" name="Group 96"/>
                        <p:cNvGrpSpPr>
                          <a:grpSpLocks/>
                        </p:cNvGrpSpPr>
                        <p:nvPr/>
                      </p:nvGrpSpPr>
                      <p:grpSpPr bwMode="auto">
                        <a:xfrm>
                          <a:off x="3448" y="4896"/>
                          <a:ext cx="450" cy="3254"/>
                          <a:chOff x="3448" y="4896"/>
                          <a:chExt cx="450" cy="3254"/>
                        </a:xfrm>
                      </p:grpSpPr>
                      <p:sp>
                        <p:nvSpPr>
                          <p:cNvPr id="30869" name="Arc 9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70" name="Arc 9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71" name="Arc 9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72" name="Arc 10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73" name="Arc 10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31" name="Group 102"/>
                        <p:cNvGrpSpPr>
                          <a:grpSpLocks/>
                        </p:cNvGrpSpPr>
                        <p:nvPr/>
                      </p:nvGrpSpPr>
                      <p:grpSpPr bwMode="auto">
                        <a:xfrm>
                          <a:off x="3999" y="4896"/>
                          <a:ext cx="450" cy="3254"/>
                          <a:chOff x="3448" y="4896"/>
                          <a:chExt cx="450" cy="3254"/>
                        </a:xfrm>
                      </p:grpSpPr>
                      <p:sp>
                        <p:nvSpPr>
                          <p:cNvPr id="30864" name="Arc 10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65" name="Arc 10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66" name="Arc 10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67" name="Arc 10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68" name="Arc 10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30914" name="Group 108"/>
                      <p:cNvGrpSpPr>
                        <a:grpSpLocks/>
                      </p:cNvGrpSpPr>
                      <p:nvPr/>
                    </p:nvGrpSpPr>
                    <p:grpSpPr bwMode="auto">
                      <a:xfrm>
                        <a:off x="1284" y="2618"/>
                        <a:ext cx="113" cy="467"/>
                        <a:chOff x="3448" y="4896"/>
                        <a:chExt cx="1001" cy="3254"/>
                      </a:xfrm>
                    </p:grpSpPr>
                    <p:grpSp>
                      <p:nvGrpSpPr>
                        <p:cNvPr id="30915" name="Group 109"/>
                        <p:cNvGrpSpPr>
                          <a:grpSpLocks/>
                        </p:cNvGrpSpPr>
                        <p:nvPr/>
                      </p:nvGrpSpPr>
                      <p:grpSpPr bwMode="auto">
                        <a:xfrm>
                          <a:off x="3448" y="4896"/>
                          <a:ext cx="450" cy="3254"/>
                          <a:chOff x="3448" y="4896"/>
                          <a:chExt cx="450" cy="3254"/>
                        </a:xfrm>
                      </p:grpSpPr>
                      <p:sp>
                        <p:nvSpPr>
                          <p:cNvPr id="30857" name="Arc 11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58" name="Arc 11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59" name="Arc 11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60" name="Arc 11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61" name="Arc 11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30916" name="Group 115"/>
                        <p:cNvGrpSpPr>
                          <a:grpSpLocks/>
                        </p:cNvGrpSpPr>
                        <p:nvPr/>
                      </p:nvGrpSpPr>
                      <p:grpSpPr bwMode="auto">
                        <a:xfrm>
                          <a:off x="3999" y="4896"/>
                          <a:ext cx="450" cy="3254"/>
                          <a:chOff x="3448" y="4896"/>
                          <a:chExt cx="450" cy="3254"/>
                        </a:xfrm>
                      </p:grpSpPr>
                      <p:sp>
                        <p:nvSpPr>
                          <p:cNvPr id="30852" name="Arc 11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53" name="Arc 11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54" name="Arc 11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55" name="Arc 11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56" name="Arc 12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30917" name="Group 121"/>
                      <p:cNvGrpSpPr>
                        <a:grpSpLocks/>
                      </p:cNvGrpSpPr>
                      <p:nvPr/>
                    </p:nvGrpSpPr>
                    <p:grpSpPr bwMode="auto">
                      <a:xfrm>
                        <a:off x="1402" y="2618"/>
                        <a:ext cx="51" cy="467"/>
                        <a:chOff x="3448" y="4896"/>
                        <a:chExt cx="450" cy="3254"/>
                      </a:xfrm>
                    </p:grpSpPr>
                    <p:sp>
                      <p:nvSpPr>
                        <p:cNvPr id="30845" name="Arc 12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46" name="Arc 12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47" name="Arc 12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48" name="Arc 12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49" name="Arc 12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30928" name="Group 127"/>
                      <p:cNvGrpSpPr>
                        <a:grpSpLocks/>
                      </p:cNvGrpSpPr>
                      <p:nvPr/>
                    </p:nvGrpSpPr>
                    <p:grpSpPr bwMode="auto">
                      <a:xfrm>
                        <a:off x="1464" y="2618"/>
                        <a:ext cx="51" cy="467"/>
                        <a:chOff x="3448" y="4896"/>
                        <a:chExt cx="450" cy="3254"/>
                      </a:xfrm>
                    </p:grpSpPr>
                    <p:sp>
                      <p:nvSpPr>
                        <p:cNvPr id="30840" name="Arc 12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41" name="Arc 12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42" name="Arc 13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43" name="Arc 13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44" name="Arc 13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30929" name="Group 133"/>
                    <p:cNvGrpSpPr>
                      <a:grpSpLocks/>
                    </p:cNvGrpSpPr>
                    <p:nvPr/>
                  </p:nvGrpSpPr>
                  <p:grpSpPr bwMode="auto">
                    <a:xfrm>
                      <a:off x="2269" y="3504"/>
                      <a:ext cx="258" cy="275"/>
                      <a:chOff x="1168" y="2618"/>
                      <a:chExt cx="347" cy="467"/>
                    </a:xfrm>
                  </p:grpSpPr>
                  <p:grpSp>
                    <p:nvGrpSpPr>
                      <p:cNvPr id="30940" name="Group 134"/>
                      <p:cNvGrpSpPr>
                        <a:grpSpLocks/>
                      </p:cNvGrpSpPr>
                      <p:nvPr/>
                    </p:nvGrpSpPr>
                    <p:grpSpPr bwMode="auto">
                      <a:xfrm>
                        <a:off x="1168" y="2618"/>
                        <a:ext cx="113" cy="467"/>
                        <a:chOff x="3448" y="4896"/>
                        <a:chExt cx="1001" cy="3254"/>
                      </a:xfrm>
                    </p:grpSpPr>
                    <p:grpSp>
                      <p:nvGrpSpPr>
                        <p:cNvPr id="30941" name="Group 135"/>
                        <p:cNvGrpSpPr>
                          <a:grpSpLocks/>
                        </p:cNvGrpSpPr>
                        <p:nvPr/>
                      </p:nvGrpSpPr>
                      <p:grpSpPr bwMode="auto">
                        <a:xfrm>
                          <a:off x="3448" y="4896"/>
                          <a:ext cx="450" cy="3254"/>
                          <a:chOff x="3448" y="4896"/>
                          <a:chExt cx="450" cy="3254"/>
                        </a:xfrm>
                      </p:grpSpPr>
                      <p:sp>
                        <p:nvSpPr>
                          <p:cNvPr id="30831" name="Arc 13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32" name="Arc 13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33" name="Arc 13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34" name="Arc 13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35" name="Arc 14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30952" name="Group 141"/>
                        <p:cNvGrpSpPr>
                          <a:grpSpLocks/>
                        </p:cNvGrpSpPr>
                        <p:nvPr/>
                      </p:nvGrpSpPr>
                      <p:grpSpPr bwMode="auto">
                        <a:xfrm>
                          <a:off x="3999" y="4896"/>
                          <a:ext cx="450" cy="3254"/>
                          <a:chOff x="3448" y="4896"/>
                          <a:chExt cx="450" cy="3254"/>
                        </a:xfrm>
                      </p:grpSpPr>
                      <p:sp>
                        <p:nvSpPr>
                          <p:cNvPr id="30826" name="Arc 14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27" name="Arc 14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28" name="Arc 14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29" name="Arc 14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30" name="Arc 14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30953" name="Group 147"/>
                      <p:cNvGrpSpPr>
                        <a:grpSpLocks/>
                      </p:cNvGrpSpPr>
                      <p:nvPr/>
                    </p:nvGrpSpPr>
                    <p:grpSpPr bwMode="auto">
                      <a:xfrm>
                        <a:off x="1284" y="2618"/>
                        <a:ext cx="113" cy="467"/>
                        <a:chOff x="3448" y="4896"/>
                        <a:chExt cx="1001" cy="3254"/>
                      </a:xfrm>
                    </p:grpSpPr>
                    <p:grpSp>
                      <p:nvGrpSpPr>
                        <p:cNvPr id="30954" name="Group 148"/>
                        <p:cNvGrpSpPr>
                          <a:grpSpLocks/>
                        </p:cNvGrpSpPr>
                        <p:nvPr/>
                      </p:nvGrpSpPr>
                      <p:grpSpPr bwMode="auto">
                        <a:xfrm>
                          <a:off x="3448" y="4896"/>
                          <a:ext cx="450" cy="3254"/>
                          <a:chOff x="3448" y="4896"/>
                          <a:chExt cx="450" cy="3254"/>
                        </a:xfrm>
                      </p:grpSpPr>
                      <p:sp>
                        <p:nvSpPr>
                          <p:cNvPr id="30819" name="Arc 1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20" name="Arc 1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21" name="Arc 1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22" name="Arc 1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23" name="Arc 1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30955" name="Group 154"/>
                        <p:cNvGrpSpPr>
                          <a:grpSpLocks/>
                        </p:cNvGrpSpPr>
                        <p:nvPr/>
                      </p:nvGrpSpPr>
                      <p:grpSpPr bwMode="auto">
                        <a:xfrm>
                          <a:off x="3999" y="4896"/>
                          <a:ext cx="450" cy="3254"/>
                          <a:chOff x="3448" y="4896"/>
                          <a:chExt cx="450" cy="3254"/>
                        </a:xfrm>
                      </p:grpSpPr>
                      <p:sp>
                        <p:nvSpPr>
                          <p:cNvPr id="30814" name="Arc 155"/>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15" name="Arc 156"/>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16" name="Arc 157"/>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17" name="Arc 158"/>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18" name="Arc 159"/>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nvGrpSpPr>
                      <p:cNvPr id="30956" name="Group 160"/>
                      <p:cNvGrpSpPr>
                        <a:grpSpLocks/>
                      </p:cNvGrpSpPr>
                      <p:nvPr/>
                    </p:nvGrpSpPr>
                    <p:grpSpPr bwMode="auto">
                      <a:xfrm>
                        <a:off x="1402" y="2618"/>
                        <a:ext cx="51" cy="467"/>
                        <a:chOff x="3448" y="4896"/>
                        <a:chExt cx="450" cy="3254"/>
                      </a:xfrm>
                    </p:grpSpPr>
                    <p:sp>
                      <p:nvSpPr>
                        <p:cNvPr id="30807" name="Arc 16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08" name="Arc 16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09" name="Arc 16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10" name="Arc 16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11" name="Arc 16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nvGrpSpPr>
                      <p:cNvPr id="30957" name="Group 166"/>
                      <p:cNvGrpSpPr>
                        <a:grpSpLocks/>
                      </p:cNvGrpSpPr>
                      <p:nvPr/>
                    </p:nvGrpSpPr>
                    <p:grpSpPr bwMode="auto">
                      <a:xfrm>
                        <a:off x="1464" y="2618"/>
                        <a:ext cx="51" cy="467"/>
                        <a:chOff x="3448" y="4896"/>
                        <a:chExt cx="450" cy="3254"/>
                      </a:xfrm>
                    </p:grpSpPr>
                    <p:sp>
                      <p:nvSpPr>
                        <p:cNvPr id="30802" name="Arc 16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03" name="Arc 16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0804" name="Arc 16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rot="10800000"/>
                        <a:lstStyle/>
                        <a:p>
                          <a:endParaRPr lang="en-US"/>
                        </a:p>
                      </p:txBody>
                    </p:sp>
                    <p:sp>
                      <p:nvSpPr>
                        <p:cNvPr id="30805" name="Arc 17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sp>
                      <p:nvSpPr>
                        <p:cNvPr id="30806" name="Arc 17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rot="10800000"/>
                        <a:lstStyle/>
                        <a:p>
                          <a:endParaRPr lang="en-US"/>
                        </a:p>
                      </p:txBody>
                    </p:sp>
                  </p:grpSp>
                </p:grpSp>
              </p:grpSp>
            </p:grpSp>
          </p:grpSp>
          <p:sp>
            <p:nvSpPr>
              <p:cNvPr id="30790" name="AutoShape 172"/>
              <p:cNvSpPr>
                <a:spLocks noChangeArrowheads="1"/>
              </p:cNvSpPr>
              <p:nvPr/>
            </p:nvSpPr>
            <p:spPr bwMode="auto">
              <a:xfrm>
                <a:off x="2011" y="1536"/>
                <a:ext cx="72" cy="644"/>
              </a:xfrm>
              <a:prstGeom prst="cube">
                <a:avLst>
                  <a:gd name="adj" fmla="val 89583"/>
                </a:avLst>
              </a:prstGeom>
              <a:solidFill>
                <a:schemeClr val="accent1"/>
              </a:solidFill>
              <a:ln w="9525">
                <a:solidFill>
                  <a:schemeClr val="bg2"/>
                </a:solidFill>
                <a:miter lim="800000"/>
                <a:headEnd/>
                <a:tailEnd/>
              </a:ln>
            </p:spPr>
            <p:txBody>
              <a:bodyPr wrap="none" anchor="ctr"/>
              <a:lstStyle/>
              <a:p>
                <a:pPr algn="ctr"/>
                <a:endParaRPr lang="vi-VN" sz="2000">
                  <a:latin typeface="Times New Roman" pitchFamily="18" charset="0"/>
                  <a:cs typeface="Times New Roman" pitchFamily="18" charset="0"/>
                </a:endParaRPr>
              </a:p>
            </p:txBody>
          </p:sp>
          <p:sp>
            <p:nvSpPr>
              <p:cNvPr id="30791" name="Oval 173"/>
              <p:cNvSpPr>
                <a:spLocks noChangeArrowheads="1"/>
              </p:cNvSpPr>
              <p:nvPr/>
            </p:nvSpPr>
            <p:spPr bwMode="auto">
              <a:xfrm>
                <a:off x="2039" y="1635"/>
                <a:ext cx="29" cy="30"/>
              </a:xfrm>
              <a:prstGeom prst="ellipse">
                <a:avLst/>
              </a:prstGeom>
              <a:solidFill>
                <a:schemeClr val="tx1"/>
              </a:solidFill>
              <a:ln w="9525" algn="ctr">
                <a:solidFill>
                  <a:srgbClr val="000000"/>
                </a:solidFill>
                <a:round/>
                <a:headEnd/>
                <a:tailEnd/>
              </a:ln>
            </p:spPr>
            <p:txBody>
              <a:bodyPr wrap="none" anchor="ctr"/>
              <a:lstStyle/>
              <a:p>
                <a:pPr algn="ctr"/>
                <a:endParaRPr lang="vi-VN" sz="2000">
                  <a:latin typeface="Times New Roman" pitchFamily="18" charset="0"/>
                  <a:cs typeface="Times New Roman" pitchFamily="18" charset="0"/>
                </a:endParaRPr>
              </a:p>
            </p:txBody>
          </p:sp>
        </p:grpSp>
        <p:sp>
          <p:nvSpPr>
            <p:cNvPr id="30737" name="AutoShape 174"/>
            <p:cNvSpPr>
              <a:spLocks noChangeArrowheads="1"/>
            </p:cNvSpPr>
            <p:nvPr/>
          </p:nvSpPr>
          <p:spPr bwMode="auto">
            <a:xfrm rot="5400000">
              <a:off x="4056" y="1464"/>
              <a:ext cx="192" cy="48"/>
            </a:xfrm>
            <a:prstGeom prst="homePlate">
              <a:avLst>
                <a:gd name="adj" fmla="val 100000"/>
              </a:avLst>
            </a:prstGeom>
            <a:solidFill>
              <a:schemeClr val="bg2"/>
            </a:solidFill>
            <a:ln w="9525" algn="ctr">
              <a:solidFill>
                <a:schemeClr val="accent2"/>
              </a:solidFill>
              <a:miter lim="800000"/>
              <a:headEnd/>
              <a:tailEnd/>
            </a:ln>
          </p:spPr>
          <p:txBody>
            <a:bodyPr rot="10800000" vert="eaVert" wrap="none" anchor="ctr"/>
            <a:lstStyle/>
            <a:p>
              <a:pPr algn="ctr"/>
              <a:endParaRPr lang="vi-VN" sz="2000">
                <a:latin typeface="Times New Roman" pitchFamily="18" charset="0"/>
                <a:cs typeface="Times New Roman" pitchFamily="18" charset="0"/>
              </a:endParaRPr>
            </a:p>
          </p:txBody>
        </p:sp>
        <p:sp>
          <p:nvSpPr>
            <p:cNvPr id="30738" name="Oval 175"/>
            <p:cNvSpPr>
              <a:spLocks noChangeArrowheads="1"/>
            </p:cNvSpPr>
            <p:nvPr/>
          </p:nvSpPr>
          <p:spPr bwMode="auto">
            <a:xfrm>
              <a:off x="2778" y="3135"/>
              <a:ext cx="29" cy="29"/>
            </a:xfrm>
            <a:prstGeom prst="ellipse">
              <a:avLst/>
            </a:prstGeom>
            <a:solidFill>
              <a:srgbClr val="FF9900"/>
            </a:solidFill>
            <a:ln w="9525">
              <a:solidFill>
                <a:srgbClr val="FF9900"/>
              </a:solidFill>
              <a:round/>
              <a:headEnd/>
              <a:tailEnd/>
            </a:ln>
          </p:spPr>
          <p:txBody>
            <a:bodyPr wrap="none" anchor="ctr"/>
            <a:lstStyle/>
            <a:p>
              <a:pPr algn="ctr"/>
              <a:endParaRPr lang="vi-VN" sz="2000">
                <a:latin typeface="Times New Roman" pitchFamily="18" charset="0"/>
                <a:cs typeface="Times New Roman" pitchFamily="18" charset="0"/>
              </a:endParaRPr>
            </a:p>
          </p:txBody>
        </p:sp>
        <p:sp>
          <p:nvSpPr>
            <p:cNvPr id="30739" name="Text Box 176"/>
            <p:cNvSpPr txBox="1">
              <a:spLocks noChangeArrowheads="1"/>
            </p:cNvSpPr>
            <p:nvPr/>
          </p:nvSpPr>
          <p:spPr bwMode="auto">
            <a:xfrm>
              <a:off x="2766" y="2860"/>
              <a:ext cx="225" cy="194"/>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K</a:t>
              </a:r>
            </a:p>
          </p:txBody>
        </p:sp>
        <p:sp>
          <p:nvSpPr>
            <p:cNvPr id="30740" name="Rectangle 177"/>
            <p:cNvSpPr>
              <a:spLocks noChangeArrowheads="1"/>
            </p:cNvSpPr>
            <p:nvPr/>
          </p:nvSpPr>
          <p:spPr bwMode="auto">
            <a:xfrm>
              <a:off x="2550" y="3183"/>
              <a:ext cx="504" cy="78"/>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pPr algn="ctr"/>
              <a:endParaRPr lang="vi-VN" sz="2000">
                <a:latin typeface="Times New Roman" pitchFamily="18" charset="0"/>
                <a:cs typeface="Times New Roman" pitchFamily="18" charset="0"/>
              </a:endParaRPr>
            </a:p>
          </p:txBody>
        </p:sp>
        <p:sp>
          <p:nvSpPr>
            <p:cNvPr id="30741" name="Oval 178"/>
            <p:cNvSpPr>
              <a:spLocks noChangeArrowheads="1"/>
            </p:cNvSpPr>
            <p:nvPr/>
          </p:nvSpPr>
          <p:spPr bwMode="auto">
            <a:xfrm>
              <a:off x="2676" y="3118"/>
              <a:ext cx="29" cy="29"/>
            </a:xfrm>
            <a:prstGeom prst="ellipse">
              <a:avLst/>
            </a:prstGeom>
            <a:solidFill>
              <a:schemeClr val="bg1"/>
            </a:solidFill>
            <a:ln w="9525">
              <a:solidFill>
                <a:schemeClr val="tx1"/>
              </a:solidFill>
              <a:round/>
              <a:headEnd/>
              <a:tailEnd/>
            </a:ln>
          </p:spPr>
          <p:txBody>
            <a:bodyPr wrap="none" anchor="ctr"/>
            <a:lstStyle/>
            <a:p>
              <a:pPr algn="ctr"/>
              <a:endParaRPr lang="vi-VN" sz="2000">
                <a:latin typeface="Times New Roman" pitchFamily="18" charset="0"/>
                <a:cs typeface="Times New Roman" pitchFamily="18" charset="0"/>
              </a:endParaRPr>
            </a:p>
          </p:txBody>
        </p:sp>
        <p:sp>
          <p:nvSpPr>
            <p:cNvPr id="30742" name="Oval 179"/>
            <p:cNvSpPr>
              <a:spLocks noChangeArrowheads="1"/>
            </p:cNvSpPr>
            <p:nvPr/>
          </p:nvSpPr>
          <p:spPr bwMode="auto">
            <a:xfrm>
              <a:off x="2959" y="3124"/>
              <a:ext cx="29" cy="29"/>
            </a:xfrm>
            <a:prstGeom prst="ellipse">
              <a:avLst/>
            </a:prstGeom>
            <a:solidFill>
              <a:schemeClr val="bg1"/>
            </a:solidFill>
            <a:ln w="9525">
              <a:solidFill>
                <a:schemeClr val="tx1"/>
              </a:solidFill>
              <a:round/>
              <a:headEnd/>
              <a:tailEnd/>
            </a:ln>
          </p:spPr>
          <p:txBody>
            <a:bodyPr wrap="none" anchor="ctr"/>
            <a:lstStyle/>
            <a:p>
              <a:pPr algn="ctr"/>
              <a:endParaRPr lang="vi-VN" sz="2000">
                <a:latin typeface="Times New Roman" pitchFamily="18" charset="0"/>
                <a:cs typeface="Times New Roman" pitchFamily="18" charset="0"/>
              </a:endParaRPr>
            </a:p>
          </p:txBody>
        </p:sp>
        <p:grpSp>
          <p:nvGrpSpPr>
            <p:cNvPr id="30958" name="Group 180"/>
            <p:cNvGrpSpPr>
              <a:grpSpLocks/>
            </p:cNvGrpSpPr>
            <p:nvPr/>
          </p:nvGrpSpPr>
          <p:grpSpPr bwMode="auto">
            <a:xfrm>
              <a:off x="2544" y="2928"/>
              <a:ext cx="432" cy="432"/>
              <a:chOff x="1218" y="2010"/>
              <a:chExt cx="432" cy="432"/>
            </a:xfrm>
          </p:grpSpPr>
          <p:sp>
            <p:nvSpPr>
              <p:cNvPr id="30784" name="Line 181"/>
              <p:cNvSpPr>
                <a:spLocks noChangeShapeType="1"/>
              </p:cNvSpPr>
              <p:nvPr/>
            </p:nvSpPr>
            <p:spPr bwMode="auto">
              <a:xfrm flipV="1">
                <a:off x="1440" y="2064"/>
                <a:ext cx="144" cy="144"/>
              </a:xfrm>
              <a:prstGeom prst="line">
                <a:avLst/>
              </a:prstGeom>
              <a:noFill/>
              <a:ln w="38100">
                <a:solidFill>
                  <a:srgbClr val="FF3300"/>
                </a:solidFill>
                <a:round/>
                <a:headEnd/>
                <a:tailEnd/>
              </a:ln>
            </p:spPr>
            <p:txBody>
              <a:bodyPr/>
              <a:lstStyle/>
              <a:p>
                <a:endParaRPr lang="en-US"/>
              </a:p>
            </p:txBody>
          </p:sp>
          <p:sp>
            <p:nvSpPr>
              <p:cNvPr id="30785" name="Oval 182"/>
              <p:cNvSpPr>
                <a:spLocks noChangeArrowheads="1"/>
              </p:cNvSpPr>
              <p:nvPr/>
            </p:nvSpPr>
            <p:spPr bwMode="auto">
              <a:xfrm>
                <a:off x="1218" y="2010"/>
                <a:ext cx="432" cy="432"/>
              </a:xfrm>
              <a:prstGeom prst="ellipse">
                <a:avLst/>
              </a:prstGeom>
              <a:noFill/>
              <a:ln w="9525">
                <a:noFill/>
                <a:round/>
                <a:headEnd/>
                <a:tailEnd/>
              </a:ln>
            </p:spPr>
            <p:txBody>
              <a:bodyPr wrap="none" anchor="ctr"/>
              <a:lstStyle/>
              <a:p>
                <a:pPr algn="ctr"/>
                <a:endParaRPr lang="vi-VN" sz="2000">
                  <a:latin typeface="Times New Roman" pitchFamily="18" charset="0"/>
                  <a:cs typeface="Times New Roman" pitchFamily="18" charset="0"/>
                </a:endParaRPr>
              </a:p>
            </p:txBody>
          </p:sp>
        </p:grpSp>
        <p:sp>
          <p:nvSpPr>
            <p:cNvPr id="30744" name="AutoShape 183"/>
            <p:cNvSpPr>
              <a:spLocks noChangeArrowheads="1"/>
            </p:cNvSpPr>
            <p:nvPr/>
          </p:nvSpPr>
          <p:spPr bwMode="auto">
            <a:xfrm>
              <a:off x="2658" y="3052"/>
              <a:ext cx="48" cy="96"/>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anchor="ctr"/>
            <a:lstStyle/>
            <a:p>
              <a:pPr algn="ctr"/>
              <a:endParaRPr lang="vi-VN" sz="2000">
                <a:latin typeface="Times New Roman" pitchFamily="18" charset="0"/>
                <a:cs typeface="Times New Roman" pitchFamily="18" charset="0"/>
              </a:endParaRPr>
            </a:p>
          </p:txBody>
        </p:sp>
        <p:sp>
          <p:nvSpPr>
            <p:cNvPr id="30745" name="Oval 184"/>
            <p:cNvSpPr>
              <a:spLocks noChangeArrowheads="1"/>
            </p:cNvSpPr>
            <p:nvPr/>
          </p:nvSpPr>
          <p:spPr bwMode="auto">
            <a:xfrm>
              <a:off x="2755" y="3114"/>
              <a:ext cx="29" cy="29"/>
            </a:xfrm>
            <a:prstGeom prst="ellipse">
              <a:avLst/>
            </a:prstGeom>
            <a:solidFill>
              <a:schemeClr val="bg1"/>
            </a:solidFill>
            <a:ln w="9525">
              <a:solidFill>
                <a:schemeClr val="tx1"/>
              </a:solidFill>
              <a:round/>
              <a:headEnd/>
              <a:tailEnd/>
            </a:ln>
          </p:spPr>
          <p:txBody>
            <a:bodyPr wrap="none" anchor="ctr"/>
            <a:lstStyle/>
            <a:p>
              <a:pPr algn="ctr"/>
              <a:endParaRPr lang="vi-VN" sz="2000">
                <a:latin typeface="Times New Roman" pitchFamily="18" charset="0"/>
                <a:cs typeface="Times New Roman" pitchFamily="18" charset="0"/>
              </a:endParaRPr>
            </a:p>
          </p:txBody>
        </p:sp>
        <p:sp>
          <p:nvSpPr>
            <p:cNvPr id="30746" name="AutoShape 185"/>
            <p:cNvSpPr>
              <a:spLocks noChangeArrowheads="1"/>
            </p:cNvSpPr>
            <p:nvPr/>
          </p:nvSpPr>
          <p:spPr bwMode="auto">
            <a:xfrm>
              <a:off x="3036" y="3064"/>
              <a:ext cx="48" cy="96"/>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anchor="ctr"/>
            <a:lstStyle/>
            <a:p>
              <a:pPr algn="ctr"/>
              <a:endParaRPr lang="vi-VN" sz="2000">
                <a:latin typeface="Times New Roman" pitchFamily="18" charset="0"/>
                <a:cs typeface="Times New Roman" pitchFamily="18" charset="0"/>
              </a:endParaRPr>
            </a:p>
          </p:txBody>
        </p:sp>
        <p:grpSp>
          <p:nvGrpSpPr>
            <p:cNvPr id="30959" name="Group 186"/>
            <p:cNvGrpSpPr>
              <a:grpSpLocks/>
            </p:cNvGrpSpPr>
            <p:nvPr/>
          </p:nvGrpSpPr>
          <p:grpSpPr bwMode="auto">
            <a:xfrm>
              <a:off x="3564" y="2640"/>
              <a:ext cx="372" cy="580"/>
              <a:chOff x="1402" y="2202"/>
              <a:chExt cx="449" cy="696"/>
            </a:xfrm>
          </p:grpSpPr>
          <p:sp>
            <p:nvSpPr>
              <p:cNvPr id="30781"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en-US"/>
              </a:p>
            </p:txBody>
          </p:sp>
          <p:sp>
            <p:nvSpPr>
              <p:cNvPr id="30782" name="Oval 188"/>
              <p:cNvSpPr>
                <a:spLocks noChangeArrowheads="1"/>
              </p:cNvSpPr>
              <p:nvPr/>
            </p:nvSpPr>
            <p:spPr bwMode="auto">
              <a:xfrm>
                <a:off x="1453" y="2774"/>
                <a:ext cx="350" cy="124"/>
              </a:xfrm>
              <a:prstGeom prst="ellipse">
                <a:avLst/>
              </a:prstGeom>
              <a:solidFill>
                <a:srgbClr val="0099FF"/>
              </a:solidFill>
              <a:ln w="9525">
                <a:round/>
                <a:headEnd/>
                <a:tailEnd/>
              </a:ln>
              <a:scene3d>
                <a:camera prst="legacyObliqueTopRight">
                  <a:rot lat="16199984" lon="0" rev="0"/>
                </a:camera>
                <a:lightRig rig="legacyFlat1" dir="t"/>
              </a:scene3d>
              <a:sp3d extrusionH="100000" prstMaterial="legacyMetal">
                <a:bevelT w="13500" h="13500" prst="angle"/>
                <a:bevelB w="13500" h="13500" prst="angle"/>
                <a:extrusionClr>
                  <a:srgbClr val="0099FF"/>
                </a:extrusionClr>
              </a:sp3d>
            </p:spPr>
            <p:txBody>
              <a:bodyPr wrap="none" anchor="ctr">
                <a:flatTx/>
              </a:bodyPr>
              <a:lstStyle/>
              <a:p>
                <a:pPr algn="ctr"/>
                <a:endParaRPr lang="vi-VN" sz="2000">
                  <a:latin typeface="Times New Roman" pitchFamily="18" charset="0"/>
                  <a:cs typeface="Times New Roman" pitchFamily="18" charset="0"/>
                </a:endParaRPr>
              </a:p>
            </p:txBody>
          </p:sp>
          <p:sp>
            <p:nvSpPr>
              <p:cNvPr id="282" name="AutoShape 189"/>
              <p:cNvSpPr>
                <a:spLocks noChangeArrowheads="1"/>
              </p:cNvSpPr>
              <p:nvPr/>
            </p:nvSpPr>
            <p:spPr bwMode="auto">
              <a:xfrm rot="16200000">
                <a:off x="1540" y="2686"/>
                <a:ext cx="174"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p:spPr>
            <p:txBody>
              <a:bodyPr vert="eaVert" wrap="none" anchor="ctr"/>
              <a:lstStyle/>
              <a:p>
                <a:pPr algn="ctr">
                  <a:defRPr/>
                </a:pPr>
                <a:endParaRPr lang="en-US" sz="2000">
                  <a:latin typeface="Times New Roman" pitchFamily="18" charset="0"/>
                  <a:cs typeface="Times New Roman" pitchFamily="18" charset="0"/>
                </a:endParaRPr>
              </a:p>
            </p:txBody>
          </p:sp>
        </p:grpSp>
        <p:sp>
          <p:nvSpPr>
            <p:cNvPr id="30748" name="Freeform 190"/>
            <p:cNvSpPr>
              <a:spLocks/>
            </p:cNvSpPr>
            <p:nvPr/>
          </p:nvSpPr>
          <p:spPr bwMode="auto">
            <a:xfrm>
              <a:off x="3064" y="2960"/>
              <a:ext cx="594" cy="208"/>
            </a:xfrm>
            <a:custGeom>
              <a:avLst/>
              <a:gdLst>
                <a:gd name="T0" fmla="*/ 0 w 594"/>
                <a:gd name="T1" fmla="*/ 101 h 208"/>
                <a:gd name="T2" fmla="*/ 120 w 594"/>
                <a:gd name="T3" fmla="*/ 7 h 208"/>
                <a:gd name="T4" fmla="*/ 321 w 594"/>
                <a:gd name="T5" fmla="*/ 61 h 208"/>
                <a:gd name="T6" fmla="*/ 549 w 594"/>
                <a:gd name="T7" fmla="*/ 88 h 208"/>
                <a:gd name="T8" fmla="*/ 589 w 594"/>
                <a:gd name="T9" fmla="*/ 208 h 208"/>
                <a:gd name="T10" fmla="*/ 0 60000 65536"/>
                <a:gd name="T11" fmla="*/ 0 60000 65536"/>
                <a:gd name="T12" fmla="*/ 0 60000 65536"/>
                <a:gd name="T13" fmla="*/ 0 60000 65536"/>
                <a:gd name="T14" fmla="*/ 0 60000 65536"/>
                <a:gd name="T15" fmla="*/ 0 w 594"/>
                <a:gd name="T16" fmla="*/ 0 h 208"/>
                <a:gd name="T17" fmla="*/ 594 w 594"/>
                <a:gd name="T18" fmla="*/ 208 h 208"/>
              </a:gdLst>
              <a:ahLst/>
              <a:cxnLst>
                <a:cxn ang="T10">
                  <a:pos x="T0" y="T1"/>
                </a:cxn>
                <a:cxn ang="T11">
                  <a:pos x="T2" y="T3"/>
                </a:cxn>
                <a:cxn ang="T12">
                  <a:pos x="T4" y="T5"/>
                </a:cxn>
                <a:cxn ang="T13">
                  <a:pos x="T6" y="T7"/>
                </a:cxn>
                <a:cxn ang="T14">
                  <a:pos x="T8" y="T9"/>
                </a:cxn>
              </a:cxnLst>
              <a:rect l="T15" t="T16" r="T17" b="T18"/>
              <a:pathLst>
                <a:path w="594" h="208">
                  <a:moveTo>
                    <a:pt x="0" y="101"/>
                  </a:moveTo>
                  <a:cubicBezTo>
                    <a:pt x="22" y="85"/>
                    <a:pt x="67" y="14"/>
                    <a:pt x="120" y="7"/>
                  </a:cubicBezTo>
                  <a:cubicBezTo>
                    <a:pt x="173" y="0"/>
                    <a:pt x="250" y="48"/>
                    <a:pt x="321" y="61"/>
                  </a:cubicBezTo>
                  <a:cubicBezTo>
                    <a:pt x="392" y="74"/>
                    <a:pt x="504" y="64"/>
                    <a:pt x="549" y="88"/>
                  </a:cubicBezTo>
                  <a:cubicBezTo>
                    <a:pt x="594" y="112"/>
                    <a:pt x="581" y="183"/>
                    <a:pt x="589" y="208"/>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0749" name="Freeform 191"/>
            <p:cNvSpPr>
              <a:spLocks/>
            </p:cNvSpPr>
            <p:nvPr/>
          </p:nvSpPr>
          <p:spPr bwMode="auto">
            <a:xfrm>
              <a:off x="1248" y="2666"/>
              <a:ext cx="695" cy="486"/>
            </a:xfrm>
            <a:custGeom>
              <a:avLst/>
              <a:gdLst>
                <a:gd name="T0" fmla="*/ 17 w 872"/>
                <a:gd name="T1" fmla="*/ 0 h 674"/>
                <a:gd name="T2" fmla="*/ 97 w 872"/>
                <a:gd name="T3" fmla="*/ 0 h 674"/>
                <a:gd name="T4" fmla="*/ 114 w 872"/>
                <a:gd name="T5" fmla="*/ 35 h 674"/>
                <a:gd name="T6" fmla="*/ 0 w 872"/>
                <a:gd name="T7" fmla="*/ 35 h 674"/>
                <a:gd name="T8" fmla="*/ 17 w 872"/>
                <a:gd name="T9" fmla="*/ 0 h 674"/>
                <a:gd name="T10" fmla="*/ 0 60000 65536"/>
                <a:gd name="T11" fmla="*/ 0 60000 65536"/>
                <a:gd name="T12" fmla="*/ 0 60000 65536"/>
                <a:gd name="T13" fmla="*/ 0 60000 65536"/>
                <a:gd name="T14" fmla="*/ 0 60000 65536"/>
                <a:gd name="T15" fmla="*/ 0 w 872"/>
                <a:gd name="T16" fmla="*/ 0 h 674"/>
                <a:gd name="T17" fmla="*/ 872 w 872"/>
                <a:gd name="T18" fmla="*/ 674 h 674"/>
              </a:gdLst>
              <a:ahLst/>
              <a:cxnLst>
                <a:cxn ang="T10">
                  <a:pos x="T0" y="T1"/>
                </a:cxn>
                <a:cxn ang="T11">
                  <a:pos x="T2" y="T3"/>
                </a:cxn>
                <a:cxn ang="T12">
                  <a:pos x="T4" y="T5"/>
                </a:cxn>
                <a:cxn ang="T13">
                  <a:pos x="T6" y="T7"/>
                </a:cxn>
                <a:cxn ang="T14">
                  <a:pos x="T8" y="T9"/>
                </a:cxn>
              </a:cxnLst>
              <a:rect l="T15" t="T16" r="T17" b="T18"/>
              <a:pathLst>
                <a:path w="872" h="674">
                  <a:moveTo>
                    <a:pt x="131" y="0"/>
                  </a:moveTo>
                  <a:lnTo>
                    <a:pt x="749" y="0"/>
                  </a:lnTo>
                  <a:lnTo>
                    <a:pt x="872" y="672"/>
                  </a:lnTo>
                  <a:lnTo>
                    <a:pt x="0" y="674"/>
                  </a:lnTo>
                  <a:lnTo>
                    <a:pt x="131" y="0"/>
                  </a:lnTo>
                  <a:close/>
                </a:path>
              </a:pathLst>
            </a:custGeom>
            <a:solidFill>
              <a:schemeClr val="accent1"/>
            </a:solidFill>
            <a:ln w="9525" cap="flat" cmpd="sng">
              <a:solidFill>
                <a:srgbClr val="000000"/>
              </a:solidFill>
              <a:prstDash val="solid"/>
              <a:round/>
              <a:headEnd type="none" w="med" len="med"/>
              <a:tailEnd type="none" w="med" len="med"/>
            </a:ln>
          </p:spPr>
          <p:txBody>
            <a:bodyPr wrap="none" anchor="ctr"/>
            <a:lstStyle/>
            <a:p>
              <a:endParaRPr lang="en-US"/>
            </a:p>
          </p:txBody>
        </p:sp>
        <p:sp>
          <p:nvSpPr>
            <p:cNvPr id="30750" name="Freeform 192"/>
            <p:cNvSpPr>
              <a:spLocks/>
            </p:cNvSpPr>
            <p:nvPr/>
          </p:nvSpPr>
          <p:spPr bwMode="auto">
            <a:xfrm>
              <a:off x="1333" y="2760"/>
              <a:ext cx="524" cy="324"/>
            </a:xfrm>
            <a:custGeom>
              <a:avLst/>
              <a:gdLst>
                <a:gd name="T0" fmla="*/ 11 w 657"/>
                <a:gd name="T1" fmla="*/ 0 h 449"/>
                <a:gd name="T2" fmla="*/ 77 w 657"/>
                <a:gd name="T3" fmla="*/ 0 h 449"/>
                <a:gd name="T4" fmla="*/ 86 w 657"/>
                <a:gd name="T5" fmla="*/ 24 h 449"/>
                <a:gd name="T6" fmla="*/ 0 w 657"/>
                <a:gd name="T7" fmla="*/ 24 h 449"/>
                <a:gd name="T8" fmla="*/ 11 w 657"/>
                <a:gd name="T9" fmla="*/ 0 h 449"/>
                <a:gd name="T10" fmla="*/ 0 60000 65536"/>
                <a:gd name="T11" fmla="*/ 0 60000 65536"/>
                <a:gd name="T12" fmla="*/ 0 60000 65536"/>
                <a:gd name="T13" fmla="*/ 0 60000 65536"/>
                <a:gd name="T14" fmla="*/ 0 60000 65536"/>
                <a:gd name="T15" fmla="*/ 0 w 657"/>
                <a:gd name="T16" fmla="*/ 0 h 449"/>
                <a:gd name="T17" fmla="*/ 657 w 657"/>
                <a:gd name="T18" fmla="*/ 449 h 449"/>
              </a:gdLst>
              <a:ahLst/>
              <a:cxnLst>
                <a:cxn ang="T10">
                  <a:pos x="T0" y="T1"/>
                </a:cxn>
                <a:cxn ang="T11">
                  <a:pos x="T2" y="T3"/>
                </a:cxn>
                <a:cxn ang="T12">
                  <a:pos x="T4" y="T5"/>
                </a:cxn>
                <a:cxn ang="T13">
                  <a:pos x="T6" y="T7"/>
                </a:cxn>
                <a:cxn ang="T14">
                  <a:pos x="T8" y="T9"/>
                </a:cxn>
              </a:cxnLst>
              <a:rect l="T15" t="T16" r="T17" b="T18"/>
              <a:pathLst>
                <a:path w="657" h="449">
                  <a:moveTo>
                    <a:pt x="85" y="0"/>
                  </a:moveTo>
                  <a:lnTo>
                    <a:pt x="590" y="0"/>
                  </a:lnTo>
                  <a:lnTo>
                    <a:pt x="657" y="449"/>
                  </a:lnTo>
                  <a:lnTo>
                    <a:pt x="0" y="449"/>
                  </a:lnTo>
                  <a:lnTo>
                    <a:pt x="85" y="0"/>
                  </a:lnTo>
                  <a:close/>
                </a:path>
              </a:pathLst>
            </a:custGeom>
            <a:solidFill>
              <a:schemeClr val="bg1"/>
            </a:solidFill>
            <a:ln w="9525" cap="flat" cmpd="sng">
              <a:solidFill>
                <a:srgbClr val="000000"/>
              </a:solidFill>
              <a:prstDash val="solid"/>
              <a:round/>
              <a:headEnd type="none" w="med" len="med"/>
              <a:tailEnd type="none" w="med" len="med"/>
            </a:ln>
          </p:spPr>
          <p:txBody>
            <a:bodyPr wrap="none" anchor="ctr"/>
            <a:lstStyle/>
            <a:p>
              <a:endParaRPr lang="en-US"/>
            </a:p>
          </p:txBody>
        </p:sp>
        <p:grpSp>
          <p:nvGrpSpPr>
            <p:cNvPr id="30960" name="Group 193"/>
            <p:cNvGrpSpPr>
              <a:grpSpLocks/>
            </p:cNvGrpSpPr>
            <p:nvPr/>
          </p:nvGrpSpPr>
          <p:grpSpPr bwMode="auto">
            <a:xfrm>
              <a:off x="1421" y="2809"/>
              <a:ext cx="359" cy="107"/>
              <a:chOff x="1824" y="1536"/>
              <a:chExt cx="2784" cy="645"/>
            </a:xfrm>
          </p:grpSpPr>
          <p:pic>
            <p:nvPicPr>
              <p:cNvPr id="30779" name="Picture 194"/>
              <p:cNvPicPr>
                <a:picLocks noChangeAspect="1" noChangeArrowheads="1"/>
              </p:cNvPicPr>
              <p:nvPr/>
            </p:nvPicPr>
            <p:blipFill>
              <a:blip r:embed="rId5"/>
              <a:srcRect/>
              <a:stretch>
                <a:fillRect/>
              </a:stretch>
            </p:blipFill>
            <p:spPr bwMode="auto">
              <a:xfrm>
                <a:off x="1968" y="1536"/>
                <a:ext cx="2640" cy="536"/>
              </a:xfrm>
              <a:prstGeom prst="rect">
                <a:avLst/>
              </a:prstGeom>
              <a:noFill/>
              <a:ln w="9525">
                <a:noFill/>
                <a:miter lim="800000"/>
                <a:headEnd/>
                <a:tailEnd/>
              </a:ln>
            </p:spPr>
          </p:pic>
          <p:pic>
            <p:nvPicPr>
              <p:cNvPr id="30780" name="Picture 195"/>
              <p:cNvPicPr>
                <a:picLocks noChangeAspect="1" noChangeArrowheads="1"/>
              </p:cNvPicPr>
              <p:nvPr/>
            </p:nvPicPr>
            <p:blipFill>
              <a:blip r:embed="rId6"/>
              <a:srcRect/>
              <a:stretch>
                <a:fillRect/>
              </a:stretch>
            </p:blipFill>
            <p:spPr bwMode="auto">
              <a:xfrm rot="-512320">
                <a:off x="1824" y="1920"/>
                <a:ext cx="336" cy="261"/>
              </a:xfrm>
              <a:prstGeom prst="rect">
                <a:avLst/>
              </a:prstGeom>
              <a:noFill/>
              <a:ln w="9525">
                <a:noFill/>
                <a:miter lim="800000"/>
                <a:headEnd/>
                <a:tailEnd/>
              </a:ln>
            </p:spPr>
          </p:pic>
        </p:grpSp>
        <p:sp>
          <p:nvSpPr>
            <p:cNvPr id="30752" name="Text Box 196"/>
            <p:cNvSpPr txBox="1">
              <a:spLocks noChangeArrowheads="1"/>
            </p:cNvSpPr>
            <p:nvPr/>
          </p:nvSpPr>
          <p:spPr bwMode="auto">
            <a:xfrm>
              <a:off x="1488" y="2710"/>
              <a:ext cx="252" cy="144"/>
            </a:xfrm>
            <a:prstGeom prst="rect">
              <a:avLst/>
            </a:prstGeom>
            <a:noFill/>
            <a:ln w="9525">
              <a:noFill/>
              <a:miter lim="800000"/>
              <a:headEnd/>
              <a:tailEnd/>
            </a:ln>
          </p:spPr>
          <p:txBody>
            <a:bodyPr>
              <a:spAutoFit/>
            </a:bodyPr>
            <a:lstStyle/>
            <a:p>
              <a:pPr>
                <a:spcBef>
                  <a:spcPct val="50000"/>
                </a:spcBef>
              </a:pPr>
              <a:r>
                <a:rPr lang="en-US" sz="900">
                  <a:latin typeface="Times New Roman" pitchFamily="18" charset="0"/>
                  <a:cs typeface="Times New Roman" pitchFamily="18" charset="0"/>
                </a:rPr>
                <a:t>2.5</a:t>
              </a:r>
            </a:p>
          </p:txBody>
        </p:sp>
        <p:sp>
          <p:nvSpPr>
            <p:cNvPr id="30753" name="Text Box 197"/>
            <p:cNvSpPr txBox="1">
              <a:spLocks noChangeArrowheads="1"/>
            </p:cNvSpPr>
            <p:nvPr/>
          </p:nvSpPr>
          <p:spPr bwMode="auto">
            <a:xfrm>
              <a:off x="1344" y="2742"/>
              <a:ext cx="179" cy="144"/>
            </a:xfrm>
            <a:prstGeom prst="rect">
              <a:avLst/>
            </a:prstGeom>
            <a:noFill/>
            <a:ln w="9525">
              <a:noFill/>
              <a:miter lim="800000"/>
              <a:headEnd/>
              <a:tailEnd/>
            </a:ln>
          </p:spPr>
          <p:txBody>
            <a:bodyPr>
              <a:spAutoFit/>
            </a:bodyPr>
            <a:lstStyle/>
            <a:p>
              <a:pPr eaLnBrk="0" hangingPunct="0">
                <a:spcBef>
                  <a:spcPct val="50000"/>
                </a:spcBef>
              </a:pPr>
              <a:r>
                <a:rPr lang="en-US" sz="900">
                  <a:latin typeface="Times New Roman" pitchFamily="18" charset="0"/>
                  <a:cs typeface="Times New Roman" pitchFamily="18" charset="0"/>
                </a:rPr>
                <a:t>0</a:t>
              </a:r>
            </a:p>
          </p:txBody>
        </p:sp>
        <p:sp>
          <p:nvSpPr>
            <p:cNvPr id="30754" name="Text Box 198"/>
            <p:cNvSpPr txBox="1">
              <a:spLocks noChangeArrowheads="1"/>
            </p:cNvSpPr>
            <p:nvPr/>
          </p:nvSpPr>
          <p:spPr bwMode="auto">
            <a:xfrm>
              <a:off x="1688" y="2745"/>
              <a:ext cx="192" cy="144"/>
            </a:xfrm>
            <a:prstGeom prst="rect">
              <a:avLst/>
            </a:prstGeom>
            <a:noFill/>
            <a:ln w="9525">
              <a:noFill/>
              <a:miter lim="800000"/>
              <a:headEnd/>
              <a:tailEnd/>
            </a:ln>
          </p:spPr>
          <p:txBody>
            <a:bodyPr>
              <a:spAutoFit/>
            </a:bodyPr>
            <a:lstStyle/>
            <a:p>
              <a:pPr>
                <a:spcBef>
                  <a:spcPct val="50000"/>
                </a:spcBef>
              </a:pPr>
              <a:r>
                <a:rPr lang="en-US" sz="900">
                  <a:latin typeface="Times New Roman" pitchFamily="18" charset="0"/>
                  <a:cs typeface="Times New Roman" pitchFamily="18" charset="0"/>
                </a:rPr>
                <a:t>5</a:t>
              </a:r>
            </a:p>
          </p:txBody>
        </p:sp>
        <p:sp>
          <p:nvSpPr>
            <p:cNvPr id="254" name="Freeform 199"/>
            <p:cNvSpPr>
              <a:spLocks/>
            </p:cNvSpPr>
            <p:nvPr/>
          </p:nvSpPr>
          <p:spPr bwMode="auto">
            <a:xfrm>
              <a:off x="1348" y="2562"/>
              <a:ext cx="613" cy="104"/>
            </a:xfrm>
            <a:custGeom>
              <a:avLst/>
              <a:gdLst>
                <a:gd name="T0" fmla="*/ 0 w 768"/>
                <a:gd name="T1" fmla="*/ 144 h 144"/>
                <a:gd name="T2" fmla="*/ 144 w 768"/>
                <a:gd name="T3" fmla="*/ 0 h 144"/>
                <a:gd name="T4" fmla="*/ 768 w 768"/>
                <a:gd name="T5" fmla="*/ 0 h 144"/>
                <a:gd name="T6" fmla="*/ 624 w 768"/>
                <a:gd name="T7" fmla="*/ 144 h 144"/>
              </a:gdLst>
              <a:ahLst/>
              <a:cxnLst>
                <a:cxn ang="0">
                  <a:pos x="T0" y="T1"/>
                </a:cxn>
                <a:cxn ang="0">
                  <a:pos x="T2" y="T3"/>
                </a:cxn>
                <a:cxn ang="0">
                  <a:pos x="T4" y="T5"/>
                </a:cxn>
                <a:cxn ang="0">
                  <a:pos x="T6" y="T7"/>
                </a:cxn>
              </a:cxnLst>
              <a:rect l="0" t="0" r="r" b="b"/>
              <a:pathLst>
                <a:path w="768" h="144">
                  <a:moveTo>
                    <a:pt x="0" y="144"/>
                  </a:moveTo>
                  <a:lnTo>
                    <a:pt x="144" y="0"/>
                  </a:lnTo>
                  <a:lnTo>
                    <a:pt x="768" y="0"/>
                  </a:lnTo>
                  <a:lnTo>
                    <a:pt x="624" y="144"/>
                  </a:lnTo>
                </a:path>
              </a:pathLst>
            </a:custGeom>
            <a:gradFill rotWithShape="1">
              <a:gsLst>
                <a:gs pos="0">
                  <a:schemeClr val="accent1">
                    <a:gamma/>
                    <a:tint val="6275"/>
                    <a:invGamma/>
                  </a:schemeClr>
                </a:gs>
                <a:gs pos="100000">
                  <a:schemeClr val="accent1">
                    <a:alpha val="64999"/>
                  </a:schemeClr>
                </a:gs>
              </a:gsLst>
              <a:lin ang="5400000" scaled="1"/>
            </a:gradFill>
            <a:ln w="9525" cap="flat" cmpd="sng">
              <a:solidFill>
                <a:srgbClr val="000000"/>
              </a:solidFill>
              <a:prstDash val="solid"/>
              <a:round/>
              <a:headEnd type="none" w="med" len="med"/>
              <a:tailEnd type="none" w="med" len="med"/>
            </a:ln>
            <a:effectLst/>
            <a:extLst/>
          </p:spPr>
          <p:txBody>
            <a:bodyPr wrap="none" anchor="ctr"/>
            <a:lstStyle/>
            <a:p>
              <a:pPr>
                <a:defRPr/>
              </a:pPr>
              <a:endParaRPr lang="en-US">
                <a:latin typeface="Times New Roman" pitchFamily="18" charset="0"/>
                <a:cs typeface="Times New Roman" pitchFamily="18" charset="0"/>
              </a:endParaRPr>
            </a:p>
          </p:txBody>
        </p:sp>
        <p:sp>
          <p:nvSpPr>
            <p:cNvPr id="30756" name="Freeform 200"/>
            <p:cNvSpPr>
              <a:spLocks/>
            </p:cNvSpPr>
            <p:nvPr/>
          </p:nvSpPr>
          <p:spPr bwMode="auto">
            <a:xfrm>
              <a:off x="1846" y="2562"/>
              <a:ext cx="229" cy="589"/>
            </a:xfrm>
            <a:custGeom>
              <a:avLst/>
              <a:gdLst>
                <a:gd name="T0" fmla="*/ 0 w 288"/>
                <a:gd name="T1" fmla="*/ 7 h 817"/>
                <a:gd name="T2" fmla="*/ 18 w 288"/>
                <a:gd name="T3" fmla="*/ 0 h 817"/>
                <a:gd name="T4" fmla="*/ 36 w 288"/>
                <a:gd name="T5" fmla="*/ 38 h 817"/>
                <a:gd name="T6" fmla="*/ 15 w 288"/>
                <a:gd name="T7" fmla="*/ 43 h 817"/>
                <a:gd name="T8" fmla="*/ 0 w 288"/>
                <a:gd name="T9" fmla="*/ 7 h 817"/>
                <a:gd name="T10" fmla="*/ 0 60000 65536"/>
                <a:gd name="T11" fmla="*/ 0 60000 65536"/>
                <a:gd name="T12" fmla="*/ 0 60000 65536"/>
                <a:gd name="T13" fmla="*/ 0 60000 65536"/>
                <a:gd name="T14" fmla="*/ 0 60000 65536"/>
                <a:gd name="T15" fmla="*/ 0 w 288"/>
                <a:gd name="T16" fmla="*/ 0 h 817"/>
                <a:gd name="T17" fmla="*/ 288 w 288"/>
                <a:gd name="T18" fmla="*/ 817 h 817"/>
              </a:gdLst>
              <a:ahLst/>
              <a:cxnLst>
                <a:cxn ang="T10">
                  <a:pos x="T0" y="T1"/>
                </a:cxn>
                <a:cxn ang="T11">
                  <a:pos x="T2" y="T3"/>
                </a:cxn>
                <a:cxn ang="T12">
                  <a:pos x="T4" y="T5"/>
                </a:cxn>
                <a:cxn ang="T13">
                  <a:pos x="T6" y="T7"/>
                </a:cxn>
                <a:cxn ang="T14">
                  <a:pos x="T8" y="T9"/>
                </a:cxn>
              </a:cxnLst>
              <a:rect l="T15" t="T16" r="T17" b="T18"/>
              <a:pathLst>
                <a:path w="288" h="817">
                  <a:moveTo>
                    <a:pt x="0" y="144"/>
                  </a:moveTo>
                  <a:lnTo>
                    <a:pt x="144" y="0"/>
                  </a:lnTo>
                  <a:lnTo>
                    <a:pt x="288" y="720"/>
                  </a:lnTo>
                  <a:lnTo>
                    <a:pt x="121" y="817"/>
                  </a:lnTo>
                  <a:lnTo>
                    <a:pt x="0" y="144"/>
                  </a:lnTo>
                  <a:close/>
                </a:path>
              </a:pathLst>
            </a:custGeom>
            <a:solidFill>
              <a:schemeClr val="accent1">
                <a:alpha val="43921"/>
              </a:schemeClr>
            </a:solidFill>
            <a:ln w="9525" cap="flat" cmpd="sng">
              <a:solidFill>
                <a:srgbClr val="000000"/>
              </a:solidFill>
              <a:prstDash val="solid"/>
              <a:round/>
              <a:headEnd type="none" w="med" len="med"/>
              <a:tailEnd type="none" w="med" len="med"/>
            </a:ln>
          </p:spPr>
          <p:txBody>
            <a:bodyPr wrap="none" anchor="ctr"/>
            <a:lstStyle/>
            <a:p>
              <a:endParaRPr lang="en-US"/>
            </a:p>
          </p:txBody>
        </p:sp>
        <p:sp>
          <p:nvSpPr>
            <p:cNvPr id="30757" name="Freeform 201"/>
            <p:cNvSpPr>
              <a:spLocks/>
            </p:cNvSpPr>
            <p:nvPr/>
          </p:nvSpPr>
          <p:spPr bwMode="auto">
            <a:xfrm>
              <a:off x="1942" y="3084"/>
              <a:ext cx="139" cy="174"/>
            </a:xfrm>
            <a:custGeom>
              <a:avLst/>
              <a:gdLst>
                <a:gd name="T0" fmla="*/ 0 w 174"/>
                <a:gd name="T1" fmla="*/ 12 h 242"/>
                <a:gd name="T2" fmla="*/ 24 w 174"/>
                <a:gd name="T3" fmla="*/ 7 h 242"/>
                <a:gd name="T4" fmla="*/ 24 w 174"/>
                <a:gd name="T5" fmla="*/ 0 h 242"/>
                <a:gd name="T6" fmla="*/ 0 w 174"/>
                <a:gd name="T7" fmla="*/ 4 h 242"/>
                <a:gd name="T8" fmla="*/ 0 60000 65536"/>
                <a:gd name="T9" fmla="*/ 0 60000 65536"/>
                <a:gd name="T10" fmla="*/ 0 60000 65536"/>
                <a:gd name="T11" fmla="*/ 0 60000 65536"/>
                <a:gd name="T12" fmla="*/ 0 w 174"/>
                <a:gd name="T13" fmla="*/ 0 h 242"/>
                <a:gd name="T14" fmla="*/ 174 w 174"/>
                <a:gd name="T15" fmla="*/ 242 h 242"/>
              </a:gdLst>
              <a:ahLst/>
              <a:cxnLst>
                <a:cxn ang="T8">
                  <a:pos x="T0" y="T1"/>
                </a:cxn>
                <a:cxn ang="T9">
                  <a:pos x="T2" y="T3"/>
                </a:cxn>
                <a:cxn ang="T10">
                  <a:pos x="T4" y="T5"/>
                </a:cxn>
                <a:cxn ang="T11">
                  <a:pos x="T6" y="T7"/>
                </a:cxn>
              </a:cxnLst>
              <a:rect l="T12" t="T13" r="T14" b="T15"/>
              <a:pathLst>
                <a:path w="174" h="242">
                  <a:moveTo>
                    <a:pt x="0" y="242"/>
                  </a:moveTo>
                  <a:lnTo>
                    <a:pt x="174" y="135"/>
                  </a:lnTo>
                  <a:lnTo>
                    <a:pt x="174" y="0"/>
                  </a:lnTo>
                  <a:lnTo>
                    <a:pt x="0" y="94"/>
                  </a:lnTo>
                </a:path>
              </a:pathLst>
            </a:custGeom>
            <a:gradFill rotWithShape="1">
              <a:gsLst>
                <a:gs pos="0">
                  <a:srgbClr val="C0C0C0">
                    <a:alpha val="34000"/>
                  </a:srgbClr>
                </a:gs>
                <a:gs pos="100000">
                  <a:srgbClr val="FDFDFD"/>
                </a:gs>
              </a:gsLst>
              <a:lin ang="0" scaled="1"/>
            </a:gradFill>
            <a:ln w="9525" cap="flat" cmpd="sng">
              <a:solidFill>
                <a:srgbClr val="000000"/>
              </a:solidFill>
              <a:prstDash val="solid"/>
              <a:round/>
              <a:headEnd type="none" w="med" len="med"/>
              <a:tailEnd type="none" w="med" len="med"/>
            </a:ln>
          </p:spPr>
          <p:txBody>
            <a:bodyPr wrap="none" anchor="ctr"/>
            <a:lstStyle/>
            <a:p>
              <a:endParaRPr lang="en-US"/>
            </a:p>
          </p:txBody>
        </p:sp>
        <p:sp>
          <p:nvSpPr>
            <p:cNvPr id="30758" name="Freeform 202"/>
            <p:cNvSpPr>
              <a:spLocks/>
            </p:cNvSpPr>
            <p:nvPr/>
          </p:nvSpPr>
          <p:spPr bwMode="auto">
            <a:xfrm>
              <a:off x="1251" y="3160"/>
              <a:ext cx="689" cy="104"/>
            </a:xfrm>
            <a:custGeom>
              <a:avLst/>
              <a:gdLst>
                <a:gd name="T0" fmla="*/ 0 w 864"/>
                <a:gd name="T1" fmla="*/ 0 h 144"/>
                <a:gd name="T2" fmla="*/ 0 w 864"/>
                <a:gd name="T3" fmla="*/ 7 h 144"/>
                <a:gd name="T4" fmla="*/ 112 w 864"/>
                <a:gd name="T5" fmla="*/ 7 h 144"/>
                <a:gd name="T6" fmla="*/ 112 w 864"/>
                <a:gd name="T7" fmla="*/ 0 h 144"/>
                <a:gd name="T8" fmla="*/ 0 w 864"/>
                <a:gd name="T9" fmla="*/ 0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lnTo>
                    <a:pt x="0" y="144"/>
                  </a:lnTo>
                  <a:lnTo>
                    <a:pt x="864" y="144"/>
                  </a:lnTo>
                  <a:lnTo>
                    <a:pt x="864" y="0"/>
                  </a:lnTo>
                  <a:lnTo>
                    <a:pt x="0" y="0"/>
                  </a:lnTo>
                  <a:close/>
                </a:path>
              </a:pathLst>
            </a:custGeom>
            <a:gradFill rotWithShape="1">
              <a:gsLst>
                <a:gs pos="0">
                  <a:srgbClr val="FFFFFF"/>
                </a:gs>
                <a:gs pos="100000">
                  <a:srgbClr val="C0C0C0">
                    <a:alpha val="71999"/>
                  </a:srgbClr>
                </a:gs>
              </a:gsLst>
              <a:lin ang="5400000" scaled="1"/>
            </a:gradFill>
            <a:ln w="9525" cap="flat" cmpd="sng">
              <a:solidFill>
                <a:srgbClr val="000000"/>
              </a:solidFill>
              <a:prstDash val="solid"/>
              <a:round/>
              <a:headEnd type="none" w="med" len="med"/>
              <a:tailEnd type="none" w="med" len="med"/>
            </a:ln>
          </p:spPr>
          <p:txBody>
            <a:bodyPr wrap="none" anchor="ctr"/>
            <a:lstStyle/>
            <a:p>
              <a:endParaRPr lang="en-US"/>
            </a:p>
          </p:txBody>
        </p:sp>
        <p:sp>
          <p:nvSpPr>
            <p:cNvPr id="258" name="AutoShape 203"/>
            <p:cNvSpPr>
              <a:spLocks noChangeArrowheads="1"/>
            </p:cNvSpPr>
            <p:nvPr/>
          </p:nvSpPr>
          <p:spPr bwMode="auto">
            <a:xfrm>
              <a:off x="1505" y="2518"/>
              <a:ext cx="63" cy="110"/>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p:spPr>
          <p:txBody>
            <a:bodyPr wrap="none" anchor="ctr"/>
            <a:lstStyle/>
            <a:p>
              <a:pPr algn="ctr">
                <a:defRPr/>
              </a:pPr>
              <a:endParaRPr lang="en-US" sz="2000">
                <a:latin typeface="Times New Roman" pitchFamily="18" charset="0"/>
                <a:cs typeface="Times New Roman" pitchFamily="18" charset="0"/>
              </a:endParaRPr>
            </a:p>
          </p:txBody>
        </p:sp>
        <p:sp>
          <p:nvSpPr>
            <p:cNvPr id="259" name="AutoShape 204"/>
            <p:cNvSpPr>
              <a:spLocks noChangeArrowheads="1"/>
            </p:cNvSpPr>
            <p:nvPr/>
          </p:nvSpPr>
          <p:spPr bwMode="auto">
            <a:xfrm>
              <a:off x="1727" y="2522"/>
              <a:ext cx="65" cy="110"/>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p:spPr>
          <p:txBody>
            <a:bodyPr wrap="none" anchor="ctr"/>
            <a:lstStyle/>
            <a:p>
              <a:pPr algn="ctr">
                <a:defRPr/>
              </a:pPr>
              <a:endParaRPr lang="en-US" sz="2000">
                <a:latin typeface="Times New Roman" pitchFamily="18" charset="0"/>
                <a:cs typeface="Times New Roman" pitchFamily="18" charset="0"/>
              </a:endParaRPr>
            </a:p>
          </p:txBody>
        </p:sp>
        <p:sp>
          <p:nvSpPr>
            <p:cNvPr id="30761" name="Oval 205"/>
            <p:cNvSpPr>
              <a:spLocks noChangeArrowheads="1"/>
            </p:cNvSpPr>
            <p:nvPr/>
          </p:nvSpPr>
          <p:spPr bwMode="auto">
            <a:xfrm>
              <a:off x="1579" y="2998"/>
              <a:ext cx="48" cy="48"/>
            </a:xfrm>
            <a:prstGeom prst="ellipse">
              <a:avLst/>
            </a:prstGeom>
            <a:solidFill>
              <a:schemeClr val="bg2"/>
            </a:solidFill>
            <a:ln w="9525" algn="ctr">
              <a:solidFill>
                <a:schemeClr val="bg2"/>
              </a:solidFill>
              <a:round/>
              <a:headEnd/>
              <a:tailEnd/>
            </a:ln>
          </p:spPr>
          <p:txBody>
            <a:bodyPr wrap="none" anchor="ctr"/>
            <a:lstStyle/>
            <a:p>
              <a:pPr algn="ctr"/>
              <a:endParaRPr lang="vi-VN" sz="2000">
                <a:latin typeface="Times New Roman" pitchFamily="18" charset="0"/>
                <a:cs typeface="Times New Roman" pitchFamily="18" charset="0"/>
              </a:endParaRPr>
            </a:p>
          </p:txBody>
        </p:sp>
        <p:grpSp>
          <p:nvGrpSpPr>
            <p:cNvPr id="30961" name="Group 206"/>
            <p:cNvGrpSpPr>
              <a:grpSpLocks/>
            </p:cNvGrpSpPr>
            <p:nvPr/>
          </p:nvGrpSpPr>
          <p:grpSpPr bwMode="auto">
            <a:xfrm>
              <a:off x="1776" y="1488"/>
              <a:ext cx="672" cy="575"/>
              <a:chOff x="816" y="624"/>
              <a:chExt cx="1861" cy="1679"/>
            </a:xfrm>
          </p:grpSpPr>
          <p:sp>
            <p:nvSpPr>
              <p:cNvPr id="271" name="Freeform 207"/>
              <p:cNvSpPr>
                <a:spLocks/>
              </p:cNvSpPr>
              <p:nvPr/>
            </p:nvSpPr>
            <p:spPr bwMode="auto">
              <a:xfrm>
                <a:off x="1499"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p:spPr>
            <p:txBody>
              <a:bodyPr wrap="none" anchor="ctr"/>
              <a:lstStyle/>
              <a:p>
                <a:pPr>
                  <a:defRPr/>
                </a:pPr>
                <a:endParaRPr lang="en-US">
                  <a:latin typeface="Times New Roman" pitchFamily="18" charset="0"/>
                  <a:cs typeface="Times New Roman" pitchFamily="18" charset="0"/>
                </a:endParaRPr>
              </a:p>
            </p:txBody>
          </p:sp>
          <p:sp>
            <p:nvSpPr>
              <p:cNvPr id="30773"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p:spPr>
            <p:txBody>
              <a:bodyPr wrap="none" anchor="ctr"/>
              <a:lstStyle/>
              <a:p>
                <a:endParaRPr lang="en-US"/>
              </a:p>
            </p:txBody>
          </p:sp>
          <p:sp>
            <p:nvSpPr>
              <p:cNvPr id="30774"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p:spPr>
            <p:txBody>
              <a:bodyPr wrap="none" anchor="ctr"/>
              <a:lstStyle/>
              <a:p>
                <a:endParaRPr lang="en-US"/>
              </a:p>
            </p:txBody>
          </p:sp>
          <p:sp>
            <p:nvSpPr>
              <p:cNvPr id="30775" name="Line 210"/>
              <p:cNvSpPr>
                <a:spLocks noChangeShapeType="1"/>
              </p:cNvSpPr>
              <p:nvPr/>
            </p:nvSpPr>
            <p:spPr bwMode="auto">
              <a:xfrm>
                <a:off x="1248" y="1968"/>
                <a:ext cx="0" cy="0"/>
              </a:xfrm>
              <a:prstGeom prst="line">
                <a:avLst/>
              </a:prstGeom>
              <a:noFill/>
              <a:ln w="9525">
                <a:solidFill>
                  <a:srgbClr val="000000"/>
                </a:solidFill>
                <a:round/>
                <a:headEnd/>
                <a:tailEnd/>
              </a:ln>
            </p:spPr>
            <p:txBody>
              <a:bodyPr wrap="none" anchor="ctr"/>
              <a:lstStyle/>
              <a:p>
                <a:endParaRPr lang="en-US"/>
              </a:p>
            </p:txBody>
          </p:sp>
          <p:sp>
            <p:nvSpPr>
              <p:cNvPr id="275" name="Freeform 211"/>
              <p:cNvSpPr>
                <a:spLocks/>
              </p:cNvSpPr>
              <p:nvPr/>
            </p:nvSpPr>
            <p:spPr bwMode="auto">
              <a:xfrm>
                <a:off x="816" y="1777"/>
                <a:ext cx="710"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p:spPr>
            <p:txBody>
              <a:bodyPr wrap="none" anchor="ctr"/>
              <a:lstStyle/>
              <a:p>
                <a:pPr>
                  <a:defRPr/>
                </a:pPr>
                <a:endParaRPr lang="en-US">
                  <a:latin typeface="Times New Roman" pitchFamily="18" charset="0"/>
                  <a:cs typeface="Times New Roman" pitchFamily="18" charset="0"/>
                </a:endParaRPr>
              </a:p>
            </p:txBody>
          </p:sp>
          <p:sp>
            <p:nvSpPr>
              <p:cNvPr id="30777" name="Line 212"/>
              <p:cNvSpPr>
                <a:spLocks noChangeShapeType="1"/>
              </p:cNvSpPr>
              <p:nvPr/>
            </p:nvSpPr>
            <p:spPr bwMode="auto">
              <a:xfrm flipV="1">
                <a:off x="816" y="1632"/>
                <a:ext cx="192" cy="144"/>
              </a:xfrm>
              <a:prstGeom prst="line">
                <a:avLst/>
              </a:prstGeom>
              <a:noFill/>
              <a:ln w="9525">
                <a:solidFill>
                  <a:srgbClr val="000000"/>
                </a:solidFill>
                <a:round/>
                <a:headEnd/>
                <a:tailEnd/>
              </a:ln>
            </p:spPr>
            <p:txBody>
              <a:bodyPr wrap="none" anchor="ctr"/>
              <a:lstStyle/>
              <a:p>
                <a:endParaRPr lang="en-US"/>
              </a:p>
            </p:txBody>
          </p:sp>
          <p:pic>
            <p:nvPicPr>
              <p:cNvPr id="30778" name="Picture 213" descr="battery"/>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998360">
                <a:off x="923" y="702"/>
                <a:ext cx="1568" cy="1412"/>
              </a:xfrm>
              <a:prstGeom prst="rect">
                <a:avLst/>
              </a:prstGeom>
              <a:noFill/>
              <a:ln w="9525">
                <a:noFill/>
                <a:miter lim="800000"/>
                <a:headEnd/>
                <a:tailEnd/>
              </a:ln>
            </p:spPr>
          </p:pic>
        </p:grpSp>
        <p:sp>
          <p:nvSpPr>
            <p:cNvPr id="30763" name="Freeform 214"/>
            <p:cNvSpPr>
              <a:spLocks/>
            </p:cNvSpPr>
            <p:nvPr/>
          </p:nvSpPr>
          <p:spPr bwMode="auto">
            <a:xfrm>
              <a:off x="1193" y="1811"/>
              <a:ext cx="727" cy="692"/>
            </a:xfrm>
            <a:custGeom>
              <a:avLst/>
              <a:gdLst>
                <a:gd name="T0" fmla="*/ 727 w 727"/>
                <a:gd name="T1" fmla="*/ 61 h 692"/>
                <a:gd name="T2" fmla="*/ 391 w 727"/>
                <a:gd name="T3" fmla="*/ 13 h 692"/>
                <a:gd name="T4" fmla="*/ 116 w 727"/>
                <a:gd name="T5" fmla="*/ 142 h 692"/>
                <a:gd name="T6" fmla="*/ 36 w 727"/>
                <a:gd name="T7" fmla="*/ 544 h 692"/>
                <a:gd name="T8" fmla="*/ 331 w 727"/>
                <a:gd name="T9" fmla="*/ 598 h 692"/>
                <a:gd name="T10" fmla="*/ 344 w 727"/>
                <a:gd name="T11" fmla="*/ 692 h 692"/>
                <a:gd name="T12" fmla="*/ 0 60000 65536"/>
                <a:gd name="T13" fmla="*/ 0 60000 65536"/>
                <a:gd name="T14" fmla="*/ 0 60000 65536"/>
                <a:gd name="T15" fmla="*/ 0 60000 65536"/>
                <a:gd name="T16" fmla="*/ 0 60000 65536"/>
                <a:gd name="T17" fmla="*/ 0 60000 65536"/>
                <a:gd name="T18" fmla="*/ 0 w 727"/>
                <a:gd name="T19" fmla="*/ 0 h 692"/>
                <a:gd name="T20" fmla="*/ 727 w 727"/>
                <a:gd name="T21" fmla="*/ 692 h 692"/>
              </a:gdLst>
              <a:ahLst/>
              <a:cxnLst>
                <a:cxn ang="T12">
                  <a:pos x="T0" y="T1"/>
                </a:cxn>
                <a:cxn ang="T13">
                  <a:pos x="T2" y="T3"/>
                </a:cxn>
                <a:cxn ang="T14">
                  <a:pos x="T4" y="T5"/>
                </a:cxn>
                <a:cxn ang="T15">
                  <a:pos x="T6" y="T7"/>
                </a:cxn>
                <a:cxn ang="T16">
                  <a:pos x="T8" y="T9"/>
                </a:cxn>
                <a:cxn ang="T17">
                  <a:pos x="T10" y="T11"/>
                </a:cxn>
              </a:cxnLst>
              <a:rect l="T18" t="T19" r="T20" b="T21"/>
              <a:pathLst>
                <a:path w="727" h="692">
                  <a:moveTo>
                    <a:pt x="727" y="61"/>
                  </a:moveTo>
                  <a:cubicBezTo>
                    <a:pt x="639" y="29"/>
                    <a:pt x="493" y="0"/>
                    <a:pt x="391" y="13"/>
                  </a:cubicBezTo>
                  <a:cubicBezTo>
                    <a:pt x="289" y="26"/>
                    <a:pt x="175" y="54"/>
                    <a:pt x="116" y="142"/>
                  </a:cubicBezTo>
                  <a:cubicBezTo>
                    <a:pt x="57" y="230"/>
                    <a:pt x="0" y="468"/>
                    <a:pt x="36" y="544"/>
                  </a:cubicBezTo>
                  <a:cubicBezTo>
                    <a:pt x="72" y="620"/>
                    <a:pt x="280" y="573"/>
                    <a:pt x="331" y="598"/>
                  </a:cubicBezTo>
                  <a:cubicBezTo>
                    <a:pt x="382" y="623"/>
                    <a:pt x="341" y="673"/>
                    <a:pt x="344" y="692"/>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0764" name="Freeform 215"/>
            <p:cNvSpPr>
              <a:spLocks/>
            </p:cNvSpPr>
            <p:nvPr/>
          </p:nvSpPr>
          <p:spPr bwMode="auto">
            <a:xfrm>
              <a:off x="1728" y="2400"/>
              <a:ext cx="960" cy="712"/>
            </a:xfrm>
            <a:custGeom>
              <a:avLst/>
              <a:gdLst>
                <a:gd name="T0" fmla="*/ 39 w 942"/>
                <a:gd name="T1" fmla="*/ 171 h 678"/>
                <a:gd name="T2" fmla="*/ 83 w 942"/>
                <a:gd name="T3" fmla="*/ 46 h 678"/>
                <a:gd name="T4" fmla="*/ 548 w 942"/>
                <a:gd name="T5" fmla="*/ 23 h 678"/>
                <a:gd name="T6" fmla="*/ 1002 w 942"/>
                <a:gd name="T7" fmla="*/ 171 h 678"/>
                <a:gd name="T8" fmla="*/ 1002 w 942"/>
                <a:gd name="T9" fmla="*/ 918 h 678"/>
                <a:gd name="T10" fmla="*/ 1117 w 942"/>
                <a:gd name="T11" fmla="*/ 991 h 678"/>
                <a:gd name="T12" fmla="*/ 0 60000 65536"/>
                <a:gd name="T13" fmla="*/ 0 60000 65536"/>
                <a:gd name="T14" fmla="*/ 0 60000 65536"/>
                <a:gd name="T15" fmla="*/ 0 60000 65536"/>
                <a:gd name="T16" fmla="*/ 0 60000 65536"/>
                <a:gd name="T17" fmla="*/ 0 60000 65536"/>
                <a:gd name="T18" fmla="*/ 0 w 942"/>
                <a:gd name="T19" fmla="*/ 0 h 678"/>
                <a:gd name="T20" fmla="*/ 942 w 942"/>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942" h="678">
                  <a:moveTo>
                    <a:pt x="30" y="110"/>
                  </a:moveTo>
                  <a:cubicBezTo>
                    <a:pt x="37" y="97"/>
                    <a:pt x="0" y="45"/>
                    <a:pt x="72" y="29"/>
                  </a:cubicBezTo>
                  <a:cubicBezTo>
                    <a:pt x="144" y="13"/>
                    <a:pt x="333" y="0"/>
                    <a:pt x="462" y="14"/>
                  </a:cubicBezTo>
                  <a:cubicBezTo>
                    <a:pt x="591" y="28"/>
                    <a:pt x="782" y="14"/>
                    <a:pt x="846" y="110"/>
                  </a:cubicBezTo>
                  <a:cubicBezTo>
                    <a:pt x="910" y="206"/>
                    <a:pt x="830" y="502"/>
                    <a:pt x="846" y="590"/>
                  </a:cubicBezTo>
                  <a:cubicBezTo>
                    <a:pt x="862" y="678"/>
                    <a:pt x="902" y="658"/>
                    <a:pt x="942" y="638"/>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0765" name="Freeform 216"/>
            <p:cNvSpPr>
              <a:spLocks/>
            </p:cNvSpPr>
            <p:nvPr/>
          </p:nvSpPr>
          <p:spPr bwMode="auto">
            <a:xfrm>
              <a:off x="2352" y="1426"/>
              <a:ext cx="1152" cy="339"/>
            </a:xfrm>
            <a:custGeom>
              <a:avLst/>
              <a:gdLst>
                <a:gd name="T0" fmla="*/ 0 w 1152"/>
                <a:gd name="T1" fmla="*/ 110 h 339"/>
                <a:gd name="T2" fmla="*/ 230 w 1152"/>
                <a:gd name="T3" fmla="*/ 32 h 339"/>
                <a:gd name="T4" fmla="*/ 768 w 1152"/>
                <a:gd name="T5" fmla="*/ 302 h 339"/>
                <a:gd name="T6" fmla="*/ 1152 w 1152"/>
                <a:gd name="T7" fmla="*/ 254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0766" name="Freeform 217"/>
            <p:cNvSpPr>
              <a:spLocks/>
            </p:cNvSpPr>
            <p:nvPr/>
          </p:nvSpPr>
          <p:spPr bwMode="auto">
            <a:xfrm>
              <a:off x="3888" y="1410"/>
              <a:ext cx="1046" cy="1758"/>
            </a:xfrm>
            <a:custGeom>
              <a:avLst/>
              <a:gdLst>
                <a:gd name="T0" fmla="*/ 624 w 1046"/>
                <a:gd name="T1" fmla="*/ 78 h 1758"/>
                <a:gd name="T2" fmla="*/ 918 w 1046"/>
                <a:gd name="T3" fmla="*/ 88 h 1758"/>
                <a:gd name="T4" fmla="*/ 1008 w 1046"/>
                <a:gd name="T5" fmla="*/ 606 h 1758"/>
                <a:gd name="T6" fmla="*/ 690 w 1046"/>
                <a:gd name="T7" fmla="*/ 1079 h 1758"/>
                <a:gd name="T8" fmla="*/ 743 w 1046"/>
                <a:gd name="T9" fmla="*/ 1387 h 1758"/>
                <a:gd name="T10" fmla="*/ 528 w 1046"/>
                <a:gd name="T11" fmla="*/ 1566 h 1758"/>
                <a:gd name="T12" fmla="*/ 100 w 1046"/>
                <a:gd name="T13" fmla="*/ 1615 h 1758"/>
                <a:gd name="T14" fmla="*/ 0 w 1046"/>
                <a:gd name="T15" fmla="*/ 1758 h 1758"/>
                <a:gd name="T16" fmla="*/ 0 60000 65536"/>
                <a:gd name="T17" fmla="*/ 0 60000 65536"/>
                <a:gd name="T18" fmla="*/ 0 60000 65536"/>
                <a:gd name="T19" fmla="*/ 0 60000 65536"/>
                <a:gd name="T20" fmla="*/ 0 60000 65536"/>
                <a:gd name="T21" fmla="*/ 0 60000 65536"/>
                <a:gd name="T22" fmla="*/ 0 60000 65536"/>
                <a:gd name="T23" fmla="*/ 0 60000 65536"/>
                <a:gd name="T24" fmla="*/ 0 w 1046"/>
                <a:gd name="T25" fmla="*/ 0 h 1758"/>
                <a:gd name="T26" fmla="*/ 1046 w 1046"/>
                <a:gd name="T27" fmla="*/ 1758 h 17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6" h="1758">
                  <a:moveTo>
                    <a:pt x="624" y="78"/>
                  </a:moveTo>
                  <a:cubicBezTo>
                    <a:pt x="673" y="80"/>
                    <a:pt x="854" y="0"/>
                    <a:pt x="918" y="88"/>
                  </a:cubicBezTo>
                  <a:cubicBezTo>
                    <a:pt x="982" y="176"/>
                    <a:pt x="1046" y="441"/>
                    <a:pt x="1008" y="606"/>
                  </a:cubicBezTo>
                  <a:cubicBezTo>
                    <a:pt x="970" y="771"/>
                    <a:pt x="734" y="949"/>
                    <a:pt x="690" y="1079"/>
                  </a:cubicBezTo>
                  <a:cubicBezTo>
                    <a:pt x="646" y="1209"/>
                    <a:pt x="770" y="1306"/>
                    <a:pt x="743" y="1387"/>
                  </a:cubicBezTo>
                  <a:cubicBezTo>
                    <a:pt x="716" y="1468"/>
                    <a:pt x="635" y="1528"/>
                    <a:pt x="528" y="1566"/>
                  </a:cubicBezTo>
                  <a:cubicBezTo>
                    <a:pt x="421" y="1604"/>
                    <a:pt x="188" y="1583"/>
                    <a:pt x="100" y="1615"/>
                  </a:cubicBezTo>
                  <a:cubicBezTo>
                    <a:pt x="12" y="1647"/>
                    <a:pt x="21" y="1728"/>
                    <a:pt x="0" y="1758"/>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grpSp>
          <p:nvGrpSpPr>
            <p:cNvPr id="30962" name="Group 218"/>
            <p:cNvGrpSpPr>
              <a:grpSpLocks/>
            </p:cNvGrpSpPr>
            <p:nvPr/>
          </p:nvGrpSpPr>
          <p:grpSpPr bwMode="auto">
            <a:xfrm rot="-6007551">
              <a:off x="1436" y="2858"/>
              <a:ext cx="336" cy="336"/>
              <a:chOff x="999" y="912"/>
              <a:chExt cx="576" cy="576"/>
            </a:xfrm>
          </p:grpSpPr>
          <p:sp>
            <p:nvSpPr>
              <p:cNvPr id="30770" name="Line 219"/>
              <p:cNvSpPr>
                <a:spLocks noChangeShapeType="1"/>
              </p:cNvSpPr>
              <p:nvPr/>
            </p:nvSpPr>
            <p:spPr bwMode="auto">
              <a:xfrm flipV="1">
                <a:off x="1296" y="1008"/>
                <a:ext cx="192" cy="192"/>
              </a:xfrm>
              <a:prstGeom prst="line">
                <a:avLst/>
              </a:prstGeom>
              <a:noFill/>
              <a:ln w="9525">
                <a:solidFill>
                  <a:srgbClr val="FF0000"/>
                </a:solidFill>
                <a:round/>
                <a:headEnd/>
                <a:tailEnd type="triangle" w="med" len="med"/>
              </a:ln>
            </p:spPr>
            <p:txBody>
              <a:bodyPr wrap="none" anchor="ctr"/>
              <a:lstStyle/>
              <a:p>
                <a:endParaRPr lang="en-US"/>
              </a:p>
            </p:txBody>
          </p:sp>
          <p:sp>
            <p:nvSpPr>
              <p:cNvPr id="30771" name="Oval 220"/>
              <p:cNvSpPr>
                <a:spLocks noChangeArrowheads="1"/>
              </p:cNvSpPr>
              <p:nvPr/>
            </p:nvSpPr>
            <p:spPr bwMode="auto">
              <a:xfrm>
                <a:off x="999" y="912"/>
                <a:ext cx="576" cy="576"/>
              </a:xfrm>
              <a:prstGeom prst="ellipse">
                <a:avLst/>
              </a:prstGeom>
              <a:noFill/>
              <a:ln w="9525" algn="ctr">
                <a:noFill/>
                <a:round/>
                <a:headEnd/>
                <a:tailEnd/>
              </a:ln>
            </p:spPr>
            <p:txBody>
              <a:bodyPr vert="eaVert" wrap="none" anchor="ctr"/>
              <a:lstStyle/>
              <a:p>
                <a:pPr algn="ctr"/>
                <a:endParaRPr lang="vi-VN" sz="2000">
                  <a:latin typeface="Times New Roman" pitchFamily="18" charset="0"/>
                  <a:cs typeface="Times New Roman" pitchFamily="18" charset="0"/>
                </a:endParaRPr>
              </a:p>
            </p:txBody>
          </p:sp>
        </p:grpSp>
        <p:sp>
          <p:nvSpPr>
            <p:cNvPr id="30768" name="Text Box 221"/>
            <p:cNvSpPr txBox="1">
              <a:spLocks noChangeArrowheads="1"/>
            </p:cNvSpPr>
            <p:nvPr/>
          </p:nvSpPr>
          <p:spPr bwMode="auto">
            <a:xfrm>
              <a:off x="1496" y="2896"/>
              <a:ext cx="367" cy="135"/>
            </a:xfrm>
            <a:prstGeom prst="rect">
              <a:avLst/>
            </a:prstGeom>
            <a:noFill/>
            <a:ln w="9525">
              <a:noFill/>
              <a:miter lim="800000"/>
              <a:headEnd/>
              <a:tailEnd/>
            </a:ln>
          </p:spPr>
          <p:txBody>
            <a:bodyPr>
              <a:spAutoFit/>
            </a:bodyPr>
            <a:lstStyle/>
            <a:p>
              <a:pPr>
                <a:spcBef>
                  <a:spcPct val="50000"/>
                </a:spcBef>
              </a:pPr>
              <a:r>
                <a:rPr lang="en-US" sz="800">
                  <a:latin typeface="Times New Roman" pitchFamily="18" charset="0"/>
                  <a:cs typeface="Times New Roman" pitchFamily="18" charset="0"/>
                </a:rPr>
                <a:t>mA</a:t>
              </a:r>
            </a:p>
          </p:txBody>
        </p:sp>
        <p:sp>
          <p:nvSpPr>
            <p:cNvPr id="30769" name="AutoShape 222"/>
            <p:cNvSpPr>
              <a:spLocks noChangeArrowheads="1"/>
            </p:cNvSpPr>
            <p:nvPr/>
          </p:nvSpPr>
          <p:spPr bwMode="auto">
            <a:xfrm>
              <a:off x="4490" y="1641"/>
              <a:ext cx="48" cy="87"/>
            </a:xfrm>
            <a:prstGeom prst="star4">
              <a:avLst>
                <a:gd name="adj" fmla="val 12500"/>
              </a:avLst>
            </a:prstGeom>
            <a:noFill/>
            <a:ln w="9525" algn="ctr">
              <a:solidFill>
                <a:schemeClr val="accent2"/>
              </a:solidFill>
              <a:miter lim="800000"/>
              <a:headEnd/>
              <a:tailEnd/>
            </a:ln>
          </p:spPr>
          <p:txBody>
            <a:bodyPr wrap="none" anchor="ctr"/>
            <a:lstStyle/>
            <a:p>
              <a:pPr algn="ctr"/>
              <a:endParaRPr lang="vi-VN">
                <a:latin typeface="Times New Roman" pitchFamily="18" charset="0"/>
                <a:cs typeface="Times New Roman" pitchFamily="18" charset="0"/>
              </a:endParaRPr>
            </a:p>
          </p:txBody>
        </p:sp>
      </p:grpSp>
      <p:sp>
        <p:nvSpPr>
          <p:cNvPr id="451" name="Rectangle 223"/>
          <p:cNvSpPr>
            <a:spLocks noChangeArrowheads="1"/>
          </p:cNvSpPr>
          <p:nvPr/>
        </p:nvSpPr>
        <p:spPr bwMode="auto">
          <a:xfrm>
            <a:off x="6248400" y="5334000"/>
            <a:ext cx="709613"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Đèn</a:t>
            </a:r>
          </a:p>
        </p:txBody>
      </p:sp>
      <p:sp>
        <p:nvSpPr>
          <p:cNvPr id="452" name="Rectangle 224"/>
          <p:cNvSpPr>
            <a:spLocks noChangeArrowheads="1"/>
          </p:cNvSpPr>
          <p:nvPr/>
        </p:nvSpPr>
        <p:spPr bwMode="auto">
          <a:xfrm>
            <a:off x="1447800" y="2667000"/>
            <a:ext cx="1684338"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Nguồn điện</a:t>
            </a:r>
          </a:p>
        </p:txBody>
      </p:sp>
      <p:sp>
        <p:nvSpPr>
          <p:cNvPr id="453" name="Rectangle 225"/>
          <p:cNvSpPr>
            <a:spLocks noChangeArrowheads="1"/>
          </p:cNvSpPr>
          <p:nvPr/>
        </p:nvSpPr>
        <p:spPr bwMode="auto">
          <a:xfrm>
            <a:off x="6477000" y="2133600"/>
            <a:ext cx="1257300"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Biến trở</a:t>
            </a:r>
          </a:p>
        </p:txBody>
      </p:sp>
      <p:sp>
        <p:nvSpPr>
          <p:cNvPr id="454" name="Rectangle 229"/>
          <p:cNvSpPr>
            <a:spLocks noChangeArrowheads="1"/>
          </p:cNvSpPr>
          <p:nvPr/>
        </p:nvSpPr>
        <p:spPr bwMode="auto">
          <a:xfrm>
            <a:off x="609600" y="5334000"/>
            <a:ext cx="1600200" cy="4572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Ampe kế</a:t>
            </a:r>
          </a:p>
        </p:txBody>
      </p:sp>
      <p:sp>
        <p:nvSpPr>
          <p:cNvPr id="455" name="Rectangle 235"/>
          <p:cNvSpPr>
            <a:spLocks noChangeArrowheads="1"/>
          </p:cNvSpPr>
          <p:nvPr/>
        </p:nvSpPr>
        <p:spPr bwMode="auto">
          <a:xfrm>
            <a:off x="4191000" y="4648200"/>
            <a:ext cx="1600200" cy="4572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Công tắc</a:t>
            </a:r>
          </a:p>
        </p:txBody>
      </p:sp>
      <p:sp>
        <p:nvSpPr>
          <p:cNvPr id="30731" name="Text Box 234"/>
          <p:cNvSpPr txBox="1">
            <a:spLocks noChangeArrowheads="1"/>
          </p:cNvSpPr>
          <p:nvPr/>
        </p:nvSpPr>
        <p:spPr bwMode="auto">
          <a:xfrm>
            <a:off x="2743200" y="6096000"/>
            <a:ext cx="36576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TN Hình 24.1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barn(inVertical)">
                                      <p:cBhvr>
                                        <p:cTn id="7" dur="500"/>
                                        <p:tgtEl>
                                          <p:spTgt spid="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barn(inVertical)">
                                      <p:cBhvr>
                                        <p:cTn id="12" dur="500"/>
                                        <p:tgtEl>
                                          <p:spTgt spid="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barn(inVertical)">
                                      <p:cBhvr>
                                        <p:cTn id="17" dur="500"/>
                                        <p:tgtEl>
                                          <p:spTgt spid="4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4"/>
                                        </p:tgtEl>
                                        <p:attrNameLst>
                                          <p:attrName>style.visibility</p:attrName>
                                        </p:attrNameLst>
                                      </p:cBhvr>
                                      <p:to>
                                        <p:strVal val="visible"/>
                                      </p:to>
                                    </p:set>
                                    <p:animEffect transition="in" filter="barn(inVertical)">
                                      <p:cBhvr>
                                        <p:cTn id="22" dur="500"/>
                                        <p:tgtEl>
                                          <p:spTgt spid="4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5"/>
                                        </p:tgtEl>
                                        <p:attrNameLst>
                                          <p:attrName>style.visibility</p:attrName>
                                        </p:attrNameLst>
                                      </p:cBhvr>
                                      <p:to>
                                        <p:strVal val="visible"/>
                                      </p:to>
                                    </p:set>
                                    <p:animEffect transition="in" filter="barn(inVertical)">
                                      <p:cBhvr>
                                        <p:cTn id="27"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p:bldP spid="452" grpId="0"/>
      <p:bldP spid="453" grpId="0"/>
      <p:bldP spid="454" grpId="0"/>
      <p:bldP spid="4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66800" y="381000"/>
            <a:ext cx="5376862" cy="584200"/>
          </a:xfrm>
          <a:prstGeom prst="rect">
            <a:avLst/>
          </a:prstGeom>
          <a:solidFill>
            <a:schemeClr val="accent1">
              <a:lumMod val="60000"/>
              <a:lumOff val="40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dirty="0" smtClean="0">
                <a:latin typeface="Times New Roman" pitchFamily="18" charset="0"/>
                <a:cs typeface="Times New Roman" pitchFamily="18" charset="0"/>
              </a:rPr>
              <a:t>I. CƯỜNG ĐỘ DÒNG ĐIỆN</a:t>
            </a:r>
          </a:p>
        </p:txBody>
      </p:sp>
      <p:sp>
        <p:nvSpPr>
          <p:cNvPr id="31748" name="TextBox 5"/>
          <p:cNvSpPr txBox="1">
            <a:spLocks noChangeArrowheads="1"/>
          </p:cNvSpPr>
          <p:nvPr/>
        </p:nvSpPr>
        <p:spPr bwMode="auto">
          <a:xfrm>
            <a:off x="352425" y="1150071"/>
            <a:ext cx="4448175" cy="584200"/>
          </a:xfrm>
          <a:prstGeom prst="rect">
            <a:avLst/>
          </a:prstGeom>
          <a:noFill/>
          <a:ln w="9525">
            <a:noFill/>
            <a:miter lim="800000"/>
            <a:headEnd/>
            <a:tailEnd/>
          </a:ln>
        </p:spPr>
        <p:txBody>
          <a:bodyPr wrap="square">
            <a:spAutoFit/>
          </a:bodyPr>
          <a:lstStyle/>
          <a:p>
            <a:r>
              <a:rPr lang="en-US" sz="3200" b="1" dirty="0">
                <a:solidFill>
                  <a:srgbClr val="001933"/>
                </a:solidFill>
                <a:latin typeface="Times New Roman" pitchFamily="18" charset="0"/>
                <a:cs typeface="Times New Roman" pitchFamily="18" charset="0"/>
              </a:rPr>
              <a:t>1. </a:t>
            </a:r>
            <a:r>
              <a:rPr lang="en-US" sz="3200" b="1" dirty="0" err="1">
                <a:solidFill>
                  <a:srgbClr val="001933"/>
                </a:solidFill>
                <a:latin typeface="Times New Roman" pitchFamily="18" charset="0"/>
                <a:cs typeface="Times New Roman" pitchFamily="18" charset="0"/>
              </a:rPr>
              <a:t>Quan</a:t>
            </a:r>
            <a:r>
              <a:rPr lang="en-US" sz="3200" b="1" dirty="0">
                <a:solidFill>
                  <a:srgbClr val="001933"/>
                </a:solidFill>
                <a:latin typeface="Times New Roman" pitchFamily="18" charset="0"/>
                <a:cs typeface="Times New Roman" pitchFamily="18" charset="0"/>
              </a:rPr>
              <a:t> </a:t>
            </a:r>
            <a:r>
              <a:rPr lang="en-US" sz="3200" b="1" dirty="0" err="1">
                <a:solidFill>
                  <a:srgbClr val="001933"/>
                </a:solidFill>
                <a:latin typeface="Times New Roman" pitchFamily="18" charset="0"/>
                <a:cs typeface="Times New Roman" pitchFamily="18" charset="0"/>
              </a:rPr>
              <a:t>sát</a:t>
            </a:r>
            <a:r>
              <a:rPr lang="en-US" sz="3200" b="1" dirty="0">
                <a:solidFill>
                  <a:srgbClr val="001933"/>
                </a:solidFill>
                <a:latin typeface="Times New Roman" pitchFamily="18" charset="0"/>
                <a:cs typeface="Times New Roman" pitchFamily="18" charset="0"/>
              </a:rPr>
              <a:t> </a:t>
            </a:r>
            <a:r>
              <a:rPr lang="en-US" sz="3200" b="1" dirty="0" err="1">
                <a:solidFill>
                  <a:srgbClr val="001933"/>
                </a:solidFill>
                <a:latin typeface="Times New Roman" pitchFamily="18" charset="0"/>
                <a:cs typeface="Times New Roman" pitchFamily="18" charset="0"/>
              </a:rPr>
              <a:t>thí</a:t>
            </a:r>
            <a:r>
              <a:rPr lang="en-US" sz="3200" b="1" dirty="0">
                <a:solidFill>
                  <a:srgbClr val="001933"/>
                </a:solidFill>
                <a:latin typeface="Times New Roman" pitchFamily="18" charset="0"/>
                <a:cs typeface="Times New Roman" pitchFamily="18" charset="0"/>
              </a:rPr>
              <a:t> </a:t>
            </a:r>
            <a:r>
              <a:rPr lang="en-US" sz="3200" b="1" dirty="0" err="1">
                <a:solidFill>
                  <a:srgbClr val="001933"/>
                </a:solidFill>
                <a:latin typeface="Times New Roman" pitchFamily="18" charset="0"/>
                <a:cs typeface="Times New Roman" pitchFamily="18" charset="0"/>
              </a:rPr>
              <a:t>nghiệm</a:t>
            </a:r>
            <a:r>
              <a:rPr lang="en-US" sz="3200" b="1" dirty="0">
                <a:solidFill>
                  <a:srgbClr val="001933"/>
                </a:solidFill>
                <a:latin typeface="Times New Roman" pitchFamily="18" charset="0"/>
                <a:cs typeface="Times New Roman" pitchFamily="18" charset="0"/>
              </a:rPr>
              <a:t> </a:t>
            </a:r>
          </a:p>
        </p:txBody>
      </p:sp>
      <p:sp>
        <p:nvSpPr>
          <p:cNvPr id="31749" name="AutoShape 3"/>
          <p:cNvSpPr>
            <a:spLocks noChangeArrowheads="1"/>
          </p:cNvSpPr>
          <p:nvPr/>
        </p:nvSpPr>
        <p:spPr bwMode="auto">
          <a:xfrm>
            <a:off x="6442075" y="4572000"/>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750" name="AutoShape 5" descr="Blue tissue paper"/>
          <p:cNvSpPr>
            <a:spLocks noChangeArrowheads="1"/>
          </p:cNvSpPr>
          <p:nvPr/>
        </p:nvSpPr>
        <p:spPr bwMode="auto">
          <a:xfrm>
            <a:off x="304800" y="2133600"/>
            <a:ext cx="8305800" cy="3276600"/>
          </a:xfrm>
          <a:prstGeom prst="parallelogram">
            <a:avLst>
              <a:gd name="adj" fmla="val 54500"/>
            </a:avLst>
          </a:prstGeom>
          <a:blipFill dpi="0" rotWithShape="1">
            <a:blip r:embed="rId3"/>
            <a:srcRect/>
            <a:tile tx="0" ty="0" sx="100000" sy="100000" flip="none" algn="tl"/>
          </a:blipFill>
          <a:ln w="9525" algn="ctr">
            <a:solidFill>
              <a:srgbClr val="000000"/>
            </a:solid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464" name="Oval 6"/>
          <p:cNvSpPr>
            <a:spLocks noChangeArrowheads="1"/>
          </p:cNvSpPr>
          <p:nvPr/>
        </p:nvSpPr>
        <p:spPr bwMode="auto">
          <a:xfrm>
            <a:off x="4800600" y="3581400"/>
            <a:ext cx="1828800" cy="1670050"/>
          </a:xfrm>
          <a:prstGeom prst="ellipse">
            <a:avLst/>
          </a:prstGeom>
          <a:gradFill rotWithShape="1">
            <a:gsLst>
              <a:gs pos="0">
                <a:srgbClr val="E3E300"/>
              </a:gs>
              <a:gs pos="100000">
                <a:srgbClr val="FFFF00">
                  <a:alpha val="0"/>
                </a:srgbClr>
              </a:gs>
            </a:gsLst>
            <a:path path="shape">
              <a:fillToRect l="50000" t="50000" r="50000" b="50000"/>
            </a:path>
          </a:gradFill>
          <a:ln w="9525">
            <a:no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nvGrpSpPr>
          <p:cNvPr id="4" name="Group 7"/>
          <p:cNvGrpSpPr>
            <a:grpSpLocks/>
          </p:cNvGrpSpPr>
          <p:nvPr/>
        </p:nvGrpSpPr>
        <p:grpSpPr bwMode="auto">
          <a:xfrm>
            <a:off x="4800600" y="2286000"/>
            <a:ext cx="2514600" cy="990600"/>
            <a:chOff x="624" y="1536"/>
            <a:chExt cx="1680" cy="720"/>
          </a:xfrm>
        </p:grpSpPr>
        <p:sp>
          <p:nvSpPr>
            <p:cNvPr id="32829" name="AutoShape 8" descr="Oak"/>
            <p:cNvSpPr>
              <a:spLocks noChangeArrowheads="1"/>
            </p:cNvSpPr>
            <p:nvPr/>
          </p:nvSpPr>
          <p:spPr bwMode="auto">
            <a:xfrm>
              <a:off x="624" y="2064"/>
              <a:ext cx="1680" cy="192"/>
            </a:xfrm>
            <a:prstGeom prst="parallelogram">
              <a:avLst>
                <a:gd name="adj" fmla="val 141742"/>
              </a:avLst>
            </a:prstGeom>
            <a:blipFill dpi="0" rotWithShape="1">
              <a:blip r:embed="rId4" cstate="print"/>
              <a:srcRect/>
              <a:tile tx="0" ty="0" sx="100000" sy="100000" flip="none" algn="tl"/>
            </a:blipFill>
            <a:ln w="9525" algn="ctr">
              <a:solidFill>
                <a:srgbClr val="000000"/>
              </a:solidFill>
              <a:miter lim="800000"/>
              <a:headEnd/>
              <a:tailEnd/>
            </a:ln>
            <a:effectLst>
              <a:outerShdw dist="35921" dir="2700000" algn="ctr" rotWithShape="0">
                <a:srgbClr val="808080">
                  <a:alpha val="50000"/>
                </a:srgbClr>
              </a:outerShdw>
            </a:effectLst>
          </p:spPr>
          <p:txBody>
            <a:bodyPr wrap="none" anchor="ctr"/>
            <a:lstStyle/>
            <a:p>
              <a:pPr>
                <a:defRPr/>
              </a:pPr>
              <a:endParaRPr lang="vi-VN">
                <a:solidFill>
                  <a:srgbClr val="003366"/>
                </a:solidFill>
                <a:latin typeface="Times New Roman" pitchFamily="18" charset="0"/>
                <a:cs typeface="Times New Roman" pitchFamily="18" charset="0"/>
              </a:endParaRPr>
            </a:p>
          </p:txBody>
        </p:sp>
        <p:sp>
          <p:nvSpPr>
            <p:cNvPr id="31806" name="AutoShape 9"/>
            <p:cNvSpPr>
              <a:spLocks noChangeArrowheads="1"/>
            </p:cNvSpPr>
            <p:nvPr/>
          </p:nvSpPr>
          <p:spPr bwMode="auto">
            <a:xfrm>
              <a:off x="965" y="1536"/>
              <a:ext cx="73" cy="644"/>
            </a:xfrm>
            <a:prstGeom prst="cube">
              <a:avLst>
                <a:gd name="adj" fmla="val 89583"/>
              </a:avLst>
            </a:prstGeom>
            <a:solidFill>
              <a:schemeClr val="accent1"/>
            </a:solidFill>
            <a:ln w="9525">
              <a:solidFill>
                <a:schemeClr val="bg2"/>
              </a:solid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468" name="AutoShape 10"/>
            <p:cNvSpPr>
              <a:spLocks noChangeArrowheads="1"/>
            </p:cNvSpPr>
            <p:nvPr/>
          </p:nvSpPr>
          <p:spPr bwMode="auto">
            <a:xfrm rot="5400000">
              <a:off x="1512" y="1113"/>
              <a:ext cx="50" cy="1093"/>
            </a:xfrm>
            <a:prstGeom prst="can">
              <a:avLst>
                <a:gd name="adj" fmla="val 76510"/>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grpSp>
          <p:nvGrpSpPr>
            <p:cNvPr id="6" name="Group 11"/>
            <p:cNvGrpSpPr>
              <a:grpSpLocks/>
            </p:cNvGrpSpPr>
            <p:nvPr/>
          </p:nvGrpSpPr>
          <p:grpSpPr bwMode="auto">
            <a:xfrm>
              <a:off x="1014" y="1759"/>
              <a:ext cx="1045" cy="235"/>
              <a:chOff x="2064" y="3164"/>
              <a:chExt cx="1536" cy="456"/>
            </a:xfrm>
          </p:grpSpPr>
          <p:sp>
            <p:nvSpPr>
              <p:cNvPr id="31811" name="AutoShape 12"/>
              <p:cNvSpPr>
                <a:spLocks noChangeArrowheads="1"/>
              </p:cNvSpPr>
              <p:nvPr/>
            </p:nvSpPr>
            <p:spPr bwMode="auto">
              <a:xfrm rot="16200000" flipV="1">
                <a:off x="2688" y="2627"/>
                <a:ext cx="288" cy="1536"/>
              </a:xfrm>
              <a:prstGeom prst="can">
                <a:avLst>
                  <a:gd name="adj" fmla="val 23259"/>
                </a:avLst>
              </a:prstGeom>
              <a:gradFill rotWithShape="1">
                <a:gsLst>
                  <a:gs pos="0">
                    <a:srgbClr val="BEBEBE"/>
                  </a:gs>
                  <a:gs pos="50000">
                    <a:srgbClr val="FFFFFF"/>
                  </a:gs>
                  <a:gs pos="100000">
                    <a:srgbClr val="BEBEBE"/>
                  </a:gs>
                </a:gsLst>
                <a:lin ang="0" scaled="1"/>
              </a:gradFill>
              <a:ln w="9525">
                <a:solidFill>
                  <a:schemeClr val="bg2"/>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nvGrpSpPr>
              <p:cNvPr id="7" name="Group 13"/>
              <p:cNvGrpSpPr>
                <a:grpSpLocks/>
              </p:cNvGrpSpPr>
              <p:nvPr/>
            </p:nvGrpSpPr>
            <p:grpSpPr bwMode="auto">
              <a:xfrm>
                <a:off x="2160" y="3164"/>
                <a:ext cx="1342" cy="456"/>
                <a:chOff x="2160" y="2976"/>
                <a:chExt cx="1342" cy="696"/>
              </a:xfrm>
            </p:grpSpPr>
            <p:grpSp>
              <p:nvGrpSpPr>
                <p:cNvPr id="8" name="Group 14"/>
                <p:cNvGrpSpPr>
                  <a:grpSpLocks/>
                </p:cNvGrpSpPr>
                <p:nvPr/>
              </p:nvGrpSpPr>
              <p:grpSpPr bwMode="auto">
                <a:xfrm flipV="1">
                  <a:off x="2160" y="2976"/>
                  <a:ext cx="670" cy="696"/>
                  <a:chOff x="2016" y="3504"/>
                  <a:chExt cx="511" cy="275"/>
                </a:xfrm>
              </p:grpSpPr>
              <p:grpSp>
                <p:nvGrpSpPr>
                  <p:cNvPr id="9" name="Group 15"/>
                  <p:cNvGrpSpPr>
                    <a:grpSpLocks/>
                  </p:cNvGrpSpPr>
                  <p:nvPr/>
                </p:nvGrpSpPr>
                <p:grpSpPr bwMode="auto">
                  <a:xfrm>
                    <a:off x="2016" y="3504"/>
                    <a:ext cx="258" cy="275"/>
                    <a:chOff x="1168" y="2618"/>
                    <a:chExt cx="347" cy="467"/>
                  </a:xfrm>
                </p:grpSpPr>
                <p:grpSp>
                  <p:nvGrpSpPr>
                    <p:cNvPr id="10" name="Group 16"/>
                    <p:cNvGrpSpPr>
                      <a:grpSpLocks/>
                    </p:cNvGrpSpPr>
                    <p:nvPr/>
                  </p:nvGrpSpPr>
                  <p:grpSpPr bwMode="auto">
                    <a:xfrm>
                      <a:off x="1168" y="2618"/>
                      <a:ext cx="113" cy="467"/>
                      <a:chOff x="3448" y="4896"/>
                      <a:chExt cx="1001" cy="3254"/>
                    </a:xfrm>
                  </p:grpSpPr>
                  <p:grpSp>
                    <p:nvGrpSpPr>
                      <p:cNvPr id="11" name="Group 17"/>
                      <p:cNvGrpSpPr>
                        <a:grpSpLocks/>
                      </p:cNvGrpSpPr>
                      <p:nvPr/>
                    </p:nvGrpSpPr>
                    <p:grpSpPr bwMode="auto">
                      <a:xfrm>
                        <a:off x="3448" y="4896"/>
                        <a:ext cx="450" cy="3254"/>
                        <a:chOff x="3448" y="4896"/>
                        <a:chExt cx="450" cy="3254"/>
                      </a:xfrm>
                    </p:grpSpPr>
                    <p:sp>
                      <p:nvSpPr>
                        <p:cNvPr id="31966" name="Arc 1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67" name="Arc 1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68" name="Arc 2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69" name="Arc 2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70" name="Arc 2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12" name="Group 23"/>
                      <p:cNvGrpSpPr>
                        <a:grpSpLocks/>
                      </p:cNvGrpSpPr>
                      <p:nvPr/>
                    </p:nvGrpSpPr>
                    <p:grpSpPr bwMode="auto">
                      <a:xfrm>
                        <a:off x="3999" y="4896"/>
                        <a:ext cx="450" cy="3254"/>
                        <a:chOff x="3448" y="4896"/>
                        <a:chExt cx="450" cy="3254"/>
                      </a:xfrm>
                    </p:grpSpPr>
                    <p:sp>
                      <p:nvSpPr>
                        <p:cNvPr id="31961" name="Arc 24"/>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62" name="Arc 25"/>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63" name="Arc 26"/>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64" name="Arc 27"/>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65" name="Arc 28"/>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13" name="Group 29"/>
                    <p:cNvGrpSpPr>
                      <a:grpSpLocks/>
                    </p:cNvGrpSpPr>
                    <p:nvPr/>
                  </p:nvGrpSpPr>
                  <p:grpSpPr bwMode="auto">
                    <a:xfrm>
                      <a:off x="1284" y="2618"/>
                      <a:ext cx="113" cy="467"/>
                      <a:chOff x="3448" y="4896"/>
                      <a:chExt cx="1001" cy="3254"/>
                    </a:xfrm>
                  </p:grpSpPr>
                  <p:grpSp>
                    <p:nvGrpSpPr>
                      <p:cNvPr id="14" name="Group 30"/>
                      <p:cNvGrpSpPr>
                        <a:grpSpLocks/>
                      </p:cNvGrpSpPr>
                      <p:nvPr/>
                    </p:nvGrpSpPr>
                    <p:grpSpPr bwMode="auto">
                      <a:xfrm>
                        <a:off x="3448" y="4896"/>
                        <a:ext cx="450" cy="3254"/>
                        <a:chOff x="3448" y="4896"/>
                        <a:chExt cx="450" cy="3254"/>
                      </a:xfrm>
                    </p:grpSpPr>
                    <p:sp>
                      <p:nvSpPr>
                        <p:cNvPr id="31954" name="Arc 3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55" name="Arc 3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56" name="Arc 3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57" name="Arc 3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58" name="Arc 3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15" name="Group 36"/>
                      <p:cNvGrpSpPr>
                        <a:grpSpLocks/>
                      </p:cNvGrpSpPr>
                      <p:nvPr/>
                    </p:nvGrpSpPr>
                    <p:grpSpPr bwMode="auto">
                      <a:xfrm>
                        <a:off x="3999" y="4896"/>
                        <a:ext cx="450" cy="3254"/>
                        <a:chOff x="3448" y="4896"/>
                        <a:chExt cx="450" cy="3254"/>
                      </a:xfrm>
                    </p:grpSpPr>
                    <p:sp>
                      <p:nvSpPr>
                        <p:cNvPr id="31949" name="Arc 3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50" name="Arc 3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51" name="Arc 3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52" name="Arc 4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53" name="Arc 4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16" name="Group 42"/>
                    <p:cNvGrpSpPr>
                      <a:grpSpLocks/>
                    </p:cNvGrpSpPr>
                    <p:nvPr/>
                  </p:nvGrpSpPr>
                  <p:grpSpPr bwMode="auto">
                    <a:xfrm>
                      <a:off x="1402" y="2618"/>
                      <a:ext cx="51" cy="467"/>
                      <a:chOff x="3448" y="4896"/>
                      <a:chExt cx="450" cy="3254"/>
                    </a:xfrm>
                  </p:grpSpPr>
                  <p:sp>
                    <p:nvSpPr>
                      <p:cNvPr id="31942" name="Arc 4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43" name="Arc 4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44" name="Arc 4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45" name="Arc 4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46" name="Arc 4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17" name="Group 48"/>
                    <p:cNvGrpSpPr>
                      <a:grpSpLocks/>
                    </p:cNvGrpSpPr>
                    <p:nvPr/>
                  </p:nvGrpSpPr>
                  <p:grpSpPr bwMode="auto">
                    <a:xfrm>
                      <a:off x="1464" y="2618"/>
                      <a:ext cx="51" cy="467"/>
                      <a:chOff x="3448" y="4896"/>
                      <a:chExt cx="450" cy="3254"/>
                    </a:xfrm>
                  </p:grpSpPr>
                  <p:sp>
                    <p:nvSpPr>
                      <p:cNvPr id="31937" name="Arc 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38" name="Arc 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39" name="Arc 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40" name="Arc 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41" name="Arc 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18" name="Group 54"/>
                  <p:cNvGrpSpPr>
                    <a:grpSpLocks/>
                  </p:cNvGrpSpPr>
                  <p:nvPr/>
                </p:nvGrpSpPr>
                <p:grpSpPr bwMode="auto">
                  <a:xfrm>
                    <a:off x="2269" y="3504"/>
                    <a:ext cx="258" cy="275"/>
                    <a:chOff x="1168" y="2618"/>
                    <a:chExt cx="347" cy="467"/>
                  </a:xfrm>
                </p:grpSpPr>
                <p:grpSp>
                  <p:nvGrpSpPr>
                    <p:cNvPr id="19" name="Group 55"/>
                    <p:cNvGrpSpPr>
                      <a:grpSpLocks/>
                    </p:cNvGrpSpPr>
                    <p:nvPr/>
                  </p:nvGrpSpPr>
                  <p:grpSpPr bwMode="auto">
                    <a:xfrm>
                      <a:off x="1168" y="2618"/>
                      <a:ext cx="113" cy="467"/>
                      <a:chOff x="3448" y="4896"/>
                      <a:chExt cx="1001" cy="3254"/>
                    </a:xfrm>
                  </p:grpSpPr>
                  <p:grpSp>
                    <p:nvGrpSpPr>
                      <p:cNvPr id="20" name="Group 56"/>
                      <p:cNvGrpSpPr>
                        <a:grpSpLocks/>
                      </p:cNvGrpSpPr>
                      <p:nvPr/>
                    </p:nvGrpSpPr>
                    <p:grpSpPr bwMode="auto">
                      <a:xfrm>
                        <a:off x="3448" y="4896"/>
                        <a:ext cx="450" cy="3254"/>
                        <a:chOff x="3448" y="4896"/>
                        <a:chExt cx="450" cy="3254"/>
                      </a:xfrm>
                    </p:grpSpPr>
                    <p:sp>
                      <p:nvSpPr>
                        <p:cNvPr id="31928" name="Arc 5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29" name="Arc 5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30" name="Arc 5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31" name="Arc 6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32" name="Arc 6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21" name="Group 62"/>
                      <p:cNvGrpSpPr>
                        <a:grpSpLocks/>
                      </p:cNvGrpSpPr>
                      <p:nvPr/>
                    </p:nvGrpSpPr>
                    <p:grpSpPr bwMode="auto">
                      <a:xfrm>
                        <a:off x="3999" y="4896"/>
                        <a:ext cx="450" cy="3254"/>
                        <a:chOff x="3448" y="4896"/>
                        <a:chExt cx="450" cy="3254"/>
                      </a:xfrm>
                    </p:grpSpPr>
                    <p:sp>
                      <p:nvSpPr>
                        <p:cNvPr id="31923" name="Arc 6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24" name="Arc 6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25" name="Arc 6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26" name="Arc 6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27" name="Arc 6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22" name="Group 68"/>
                    <p:cNvGrpSpPr>
                      <a:grpSpLocks/>
                    </p:cNvGrpSpPr>
                    <p:nvPr/>
                  </p:nvGrpSpPr>
                  <p:grpSpPr bwMode="auto">
                    <a:xfrm>
                      <a:off x="1284" y="2618"/>
                      <a:ext cx="113" cy="467"/>
                      <a:chOff x="3448" y="4896"/>
                      <a:chExt cx="1001" cy="3254"/>
                    </a:xfrm>
                  </p:grpSpPr>
                  <p:grpSp>
                    <p:nvGrpSpPr>
                      <p:cNvPr id="23" name="Group 69"/>
                      <p:cNvGrpSpPr>
                        <a:grpSpLocks/>
                      </p:cNvGrpSpPr>
                      <p:nvPr/>
                    </p:nvGrpSpPr>
                    <p:grpSpPr bwMode="auto">
                      <a:xfrm>
                        <a:off x="3448" y="4896"/>
                        <a:ext cx="450" cy="3254"/>
                        <a:chOff x="3448" y="4896"/>
                        <a:chExt cx="450" cy="3254"/>
                      </a:xfrm>
                    </p:grpSpPr>
                    <p:sp>
                      <p:nvSpPr>
                        <p:cNvPr id="31916" name="Arc 7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17" name="Arc 7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18" name="Arc 7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19" name="Arc 7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20" name="Arc 7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24" name="Group 75"/>
                      <p:cNvGrpSpPr>
                        <a:grpSpLocks/>
                      </p:cNvGrpSpPr>
                      <p:nvPr/>
                    </p:nvGrpSpPr>
                    <p:grpSpPr bwMode="auto">
                      <a:xfrm>
                        <a:off x="3999" y="4896"/>
                        <a:ext cx="450" cy="3254"/>
                        <a:chOff x="3448" y="4896"/>
                        <a:chExt cx="450" cy="3254"/>
                      </a:xfrm>
                    </p:grpSpPr>
                    <p:sp>
                      <p:nvSpPr>
                        <p:cNvPr id="31911" name="Arc 7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12" name="Arc 7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13" name="Arc 7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14" name="Arc 7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15" name="Arc 8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25" name="Group 81"/>
                    <p:cNvGrpSpPr>
                      <a:grpSpLocks/>
                    </p:cNvGrpSpPr>
                    <p:nvPr/>
                  </p:nvGrpSpPr>
                  <p:grpSpPr bwMode="auto">
                    <a:xfrm>
                      <a:off x="1402" y="2618"/>
                      <a:ext cx="51" cy="467"/>
                      <a:chOff x="3448" y="4896"/>
                      <a:chExt cx="450" cy="3254"/>
                    </a:xfrm>
                  </p:grpSpPr>
                  <p:sp>
                    <p:nvSpPr>
                      <p:cNvPr id="31904" name="Arc 8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05" name="Arc 8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06" name="Arc 8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07" name="Arc 8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08" name="Arc 8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26" name="Group 87"/>
                    <p:cNvGrpSpPr>
                      <a:grpSpLocks/>
                    </p:cNvGrpSpPr>
                    <p:nvPr/>
                  </p:nvGrpSpPr>
                  <p:grpSpPr bwMode="auto">
                    <a:xfrm>
                      <a:off x="1464" y="2618"/>
                      <a:ext cx="51" cy="467"/>
                      <a:chOff x="3448" y="4896"/>
                      <a:chExt cx="450" cy="3254"/>
                    </a:xfrm>
                  </p:grpSpPr>
                  <p:sp>
                    <p:nvSpPr>
                      <p:cNvPr id="31899" name="Arc 8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00" name="Arc 8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01" name="Arc 9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902" name="Arc 9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903" name="Arc 9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grpSp>
              <p:nvGrpSpPr>
                <p:cNvPr id="27" name="Group 93"/>
                <p:cNvGrpSpPr>
                  <a:grpSpLocks/>
                </p:cNvGrpSpPr>
                <p:nvPr/>
              </p:nvGrpSpPr>
              <p:grpSpPr bwMode="auto">
                <a:xfrm flipV="1">
                  <a:off x="2832" y="2976"/>
                  <a:ext cx="670" cy="696"/>
                  <a:chOff x="2016" y="3504"/>
                  <a:chExt cx="511" cy="275"/>
                </a:xfrm>
              </p:grpSpPr>
              <p:grpSp>
                <p:nvGrpSpPr>
                  <p:cNvPr id="28" name="Group 94"/>
                  <p:cNvGrpSpPr>
                    <a:grpSpLocks/>
                  </p:cNvGrpSpPr>
                  <p:nvPr/>
                </p:nvGrpSpPr>
                <p:grpSpPr bwMode="auto">
                  <a:xfrm>
                    <a:off x="2016" y="3504"/>
                    <a:ext cx="258" cy="275"/>
                    <a:chOff x="1168" y="2618"/>
                    <a:chExt cx="347" cy="467"/>
                  </a:xfrm>
                </p:grpSpPr>
                <p:grpSp>
                  <p:nvGrpSpPr>
                    <p:cNvPr id="29" name="Group 95"/>
                    <p:cNvGrpSpPr>
                      <a:grpSpLocks/>
                    </p:cNvGrpSpPr>
                    <p:nvPr/>
                  </p:nvGrpSpPr>
                  <p:grpSpPr bwMode="auto">
                    <a:xfrm>
                      <a:off x="1168" y="2618"/>
                      <a:ext cx="113" cy="467"/>
                      <a:chOff x="3448" y="4896"/>
                      <a:chExt cx="1001" cy="3254"/>
                    </a:xfrm>
                  </p:grpSpPr>
                  <p:grpSp>
                    <p:nvGrpSpPr>
                      <p:cNvPr id="30" name="Group 96"/>
                      <p:cNvGrpSpPr>
                        <a:grpSpLocks/>
                      </p:cNvGrpSpPr>
                      <p:nvPr/>
                    </p:nvGrpSpPr>
                    <p:grpSpPr bwMode="auto">
                      <a:xfrm>
                        <a:off x="3448" y="4896"/>
                        <a:ext cx="450" cy="3254"/>
                        <a:chOff x="3448" y="4896"/>
                        <a:chExt cx="450" cy="3254"/>
                      </a:xfrm>
                    </p:grpSpPr>
                    <p:sp>
                      <p:nvSpPr>
                        <p:cNvPr id="31888" name="Arc 9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89" name="Arc 9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90" name="Arc 9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91" name="Arc 10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92" name="Arc 10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31" name="Group 102"/>
                      <p:cNvGrpSpPr>
                        <a:grpSpLocks/>
                      </p:cNvGrpSpPr>
                      <p:nvPr/>
                    </p:nvGrpSpPr>
                    <p:grpSpPr bwMode="auto">
                      <a:xfrm>
                        <a:off x="3999" y="4896"/>
                        <a:ext cx="450" cy="3254"/>
                        <a:chOff x="3448" y="4896"/>
                        <a:chExt cx="450" cy="3254"/>
                      </a:xfrm>
                    </p:grpSpPr>
                    <p:sp>
                      <p:nvSpPr>
                        <p:cNvPr id="31883" name="Arc 10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84" name="Arc 10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85" name="Arc 10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86" name="Arc 10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87" name="Arc 10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31744" name="Group 108"/>
                    <p:cNvGrpSpPr>
                      <a:grpSpLocks/>
                    </p:cNvGrpSpPr>
                    <p:nvPr/>
                  </p:nvGrpSpPr>
                  <p:grpSpPr bwMode="auto">
                    <a:xfrm>
                      <a:off x="1284" y="2618"/>
                      <a:ext cx="113" cy="467"/>
                      <a:chOff x="3448" y="4896"/>
                      <a:chExt cx="1001" cy="3254"/>
                    </a:xfrm>
                  </p:grpSpPr>
                  <p:grpSp>
                    <p:nvGrpSpPr>
                      <p:cNvPr id="31745" name="Group 109"/>
                      <p:cNvGrpSpPr>
                        <a:grpSpLocks/>
                      </p:cNvGrpSpPr>
                      <p:nvPr/>
                    </p:nvGrpSpPr>
                    <p:grpSpPr bwMode="auto">
                      <a:xfrm>
                        <a:off x="3448" y="4896"/>
                        <a:ext cx="450" cy="3254"/>
                        <a:chOff x="3448" y="4896"/>
                        <a:chExt cx="450" cy="3254"/>
                      </a:xfrm>
                    </p:grpSpPr>
                    <p:sp>
                      <p:nvSpPr>
                        <p:cNvPr id="31876" name="Arc 11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77" name="Arc 11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78" name="Arc 11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79" name="Arc 11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80" name="Arc 11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31746" name="Group 115"/>
                      <p:cNvGrpSpPr>
                        <a:grpSpLocks/>
                      </p:cNvGrpSpPr>
                      <p:nvPr/>
                    </p:nvGrpSpPr>
                    <p:grpSpPr bwMode="auto">
                      <a:xfrm>
                        <a:off x="3999" y="4896"/>
                        <a:ext cx="450" cy="3254"/>
                        <a:chOff x="3448" y="4896"/>
                        <a:chExt cx="450" cy="3254"/>
                      </a:xfrm>
                    </p:grpSpPr>
                    <p:sp>
                      <p:nvSpPr>
                        <p:cNvPr id="31871" name="Arc 11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72" name="Arc 11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73" name="Arc 11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74" name="Arc 11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75" name="Arc 12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31747" name="Group 121"/>
                    <p:cNvGrpSpPr>
                      <a:grpSpLocks/>
                    </p:cNvGrpSpPr>
                    <p:nvPr/>
                  </p:nvGrpSpPr>
                  <p:grpSpPr bwMode="auto">
                    <a:xfrm>
                      <a:off x="1402" y="2618"/>
                      <a:ext cx="51" cy="467"/>
                      <a:chOff x="3448" y="4896"/>
                      <a:chExt cx="450" cy="3254"/>
                    </a:xfrm>
                  </p:grpSpPr>
                  <p:sp>
                    <p:nvSpPr>
                      <p:cNvPr id="31864" name="Arc 12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65" name="Arc 12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66" name="Arc 12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67" name="Arc 12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68" name="Arc 12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31751" name="Group 127"/>
                    <p:cNvGrpSpPr>
                      <a:grpSpLocks/>
                    </p:cNvGrpSpPr>
                    <p:nvPr/>
                  </p:nvGrpSpPr>
                  <p:grpSpPr bwMode="auto">
                    <a:xfrm>
                      <a:off x="1464" y="2618"/>
                      <a:ext cx="51" cy="467"/>
                      <a:chOff x="3448" y="4896"/>
                      <a:chExt cx="450" cy="3254"/>
                    </a:xfrm>
                  </p:grpSpPr>
                  <p:sp>
                    <p:nvSpPr>
                      <p:cNvPr id="31859" name="Arc 12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60" name="Arc 12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61" name="Arc 13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62" name="Arc 13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63" name="Arc 13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31752" name="Group 133"/>
                  <p:cNvGrpSpPr>
                    <a:grpSpLocks/>
                  </p:cNvGrpSpPr>
                  <p:nvPr/>
                </p:nvGrpSpPr>
                <p:grpSpPr bwMode="auto">
                  <a:xfrm>
                    <a:off x="2269" y="3504"/>
                    <a:ext cx="258" cy="275"/>
                    <a:chOff x="1168" y="2618"/>
                    <a:chExt cx="347" cy="467"/>
                  </a:xfrm>
                </p:grpSpPr>
                <p:grpSp>
                  <p:nvGrpSpPr>
                    <p:cNvPr id="31753" name="Group 134"/>
                    <p:cNvGrpSpPr>
                      <a:grpSpLocks/>
                    </p:cNvGrpSpPr>
                    <p:nvPr/>
                  </p:nvGrpSpPr>
                  <p:grpSpPr bwMode="auto">
                    <a:xfrm>
                      <a:off x="1168" y="2618"/>
                      <a:ext cx="113" cy="467"/>
                      <a:chOff x="3448" y="4896"/>
                      <a:chExt cx="1001" cy="3254"/>
                    </a:xfrm>
                  </p:grpSpPr>
                  <p:grpSp>
                    <p:nvGrpSpPr>
                      <p:cNvPr id="31759" name="Group 135"/>
                      <p:cNvGrpSpPr>
                        <a:grpSpLocks/>
                      </p:cNvGrpSpPr>
                      <p:nvPr/>
                    </p:nvGrpSpPr>
                    <p:grpSpPr bwMode="auto">
                      <a:xfrm>
                        <a:off x="3448" y="4896"/>
                        <a:ext cx="450" cy="3254"/>
                        <a:chOff x="3448" y="4896"/>
                        <a:chExt cx="450" cy="3254"/>
                      </a:xfrm>
                    </p:grpSpPr>
                    <p:sp>
                      <p:nvSpPr>
                        <p:cNvPr id="31850" name="Arc 13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51" name="Arc 13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52" name="Arc 13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53" name="Arc 13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54" name="Arc 14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31763" name="Group 141"/>
                      <p:cNvGrpSpPr>
                        <a:grpSpLocks/>
                      </p:cNvGrpSpPr>
                      <p:nvPr/>
                    </p:nvGrpSpPr>
                    <p:grpSpPr bwMode="auto">
                      <a:xfrm>
                        <a:off x="3999" y="4896"/>
                        <a:ext cx="450" cy="3254"/>
                        <a:chOff x="3448" y="4896"/>
                        <a:chExt cx="450" cy="3254"/>
                      </a:xfrm>
                    </p:grpSpPr>
                    <p:sp>
                      <p:nvSpPr>
                        <p:cNvPr id="31845" name="Arc 14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46" name="Arc 14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47" name="Arc 14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48" name="Arc 14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49" name="Arc 14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31767" name="Group 147"/>
                    <p:cNvGrpSpPr>
                      <a:grpSpLocks/>
                    </p:cNvGrpSpPr>
                    <p:nvPr/>
                  </p:nvGrpSpPr>
                  <p:grpSpPr bwMode="auto">
                    <a:xfrm>
                      <a:off x="1284" y="2618"/>
                      <a:ext cx="113" cy="467"/>
                      <a:chOff x="3448" y="4896"/>
                      <a:chExt cx="1001" cy="3254"/>
                    </a:xfrm>
                  </p:grpSpPr>
                  <p:grpSp>
                    <p:nvGrpSpPr>
                      <p:cNvPr id="31771" name="Group 148"/>
                      <p:cNvGrpSpPr>
                        <a:grpSpLocks/>
                      </p:cNvGrpSpPr>
                      <p:nvPr/>
                    </p:nvGrpSpPr>
                    <p:grpSpPr bwMode="auto">
                      <a:xfrm>
                        <a:off x="3448" y="4896"/>
                        <a:ext cx="450" cy="3254"/>
                        <a:chOff x="3448" y="4896"/>
                        <a:chExt cx="450" cy="3254"/>
                      </a:xfrm>
                    </p:grpSpPr>
                    <p:sp>
                      <p:nvSpPr>
                        <p:cNvPr id="31838" name="Arc 1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39" name="Arc 1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40" name="Arc 1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41" name="Arc 1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42" name="Arc 1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31775" name="Group 154"/>
                      <p:cNvGrpSpPr>
                        <a:grpSpLocks/>
                      </p:cNvGrpSpPr>
                      <p:nvPr/>
                    </p:nvGrpSpPr>
                    <p:grpSpPr bwMode="auto">
                      <a:xfrm>
                        <a:off x="3999" y="4896"/>
                        <a:ext cx="450" cy="3254"/>
                        <a:chOff x="3448" y="4896"/>
                        <a:chExt cx="450" cy="3254"/>
                      </a:xfrm>
                    </p:grpSpPr>
                    <p:sp>
                      <p:nvSpPr>
                        <p:cNvPr id="31833" name="Arc 155"/>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34" name="Arc 156"/>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35" name="Arc 157"/>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36" name="Arc 158"/>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37" name="Arc 159"/>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nvGrpSpPr>
                    <p:cNvPr id="31776" name="Group 160"/>
                    <p:cNvGrpSpPr>
                      <a:grpSpLocks/>
                    </p:cNvGrpSpPr>
                    <p:nvPr/>
                  </p:nvGrpSpPr>
                  <p:grpSpPr bwMode="auto">
                    <a:xfrm>
                      <a:off x="1402" y="2618"/>
                      <a:ext cx="51" cy="467"/>
                      <a:chOff x="3448" y="4896"/>
                      <a:chExt cx="450" cy="3254"/>
                    </a:xfrm>
                  </p:grpSpPr>
                  <p:sp>
                    <p:nvSpPr>
                      <p:cNvPr id="31826" name="Arc 16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27" name="Arc 16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28" name="Arc 16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29" name="Arc 16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30" name="Arc 16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nvGrpSpPr>
                    <p:cNvPr id="31778" name="Group 166"/>
                    <p:cNvGrpSpPr>
                      <a:grpSpLocks/>
                    </p:cNvGrpSpPr>
                    <p:nvPr/>
                  </p:nvGrpSpPr>
                  <p:grpSpPr bwMode="auto">
                    <a:xfrm>
                      <a:off x="1464" y="2618"/>
                      <a:ext cx="51" cy="467"/>
                      <a:chOff x="3448" y="4896"/>
                      <a:chExt cx="450" cy="3254"/>
                    </a:xfrm>
                  </p:grpSpPr>
                  <p:sp>
                    <p:nvSpPr>
                      <p:cNvPr id="31821" name="Arc 16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22" name="Arc 16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23" name="Arc 16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p:spPr>
                    <p:txBody>
                      <a:bodyPr/>
                      <a:lstStyle/>
                      <a:p>
                        <a:endParaRPr lang="en-US"/>
                      </a:p>
                    </p:txBody>
                  </p:sp>
                  <p:sp>
                    <p:nvSpPr>
                      <p:cNvPr id="31824" name="Arc 17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sp>
                    <p:nvSpPr>
                      <p:cNvPr id="31825" name="Arc 17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p:spPr>
                    <p:txBody>
                      <a:bodyPr/>
                      <a:lstStyle/>
                      <a:p>
                        <a:endParaRPr lang="en-US"/>
                      </a:p>
                    </p:txBody>
                  </p:sp>
                </p:grpSp>
              </p:grpSp>
            </p:grpSp>
          </p:grpSp>
        </p:grpSp>
        <p:sp>
          <p:nvSpPr>
            <p:cNvPr id="31809" name="AutoShape 172"/>
            <p:cNvSpPr>
              <a:spLocks noChangeArrowheads="1"/>
            </p:cNvSpPr>
            <p:nvPr/>
          </p:nvSpPr>
          <p:spPr bwMode="auto">
            <a:xfrm>
              <a:off x="2011" y="1536"/>
              <a:ext cx="72" cy="644"/>
            </a:xfrm>
            <a:prstGeom prst="cube">
              <a:avLst>
                <a:gd name="adj" fmla="val 89583"/>
              </a:avLst>
            </a:prstGeom>
            <a:solidFill>
              <a:schemeClr val="accent1"/>
            </a:solidFill>
            <a:ln w="9525">
              <a:solidFill>
                <a:schemeClr val="bg2"/>
              </a:solid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810" name="Oval 173"/>
            <p:cNvSpPr>
              <a:spLocks noChangeArrowheads="1"/>
            </p:cNvSpPr>
            <p:nvPr/>
          </p:nvSpPr>
          <p:spPr bwMode="auto">
            <a:xfrm>
              <a:off x="2039" y="1635"/>
              <a:ext cx="29" cy="30"/>
            </a:xfrm>
            <a:prstGeom prst="ellipse">
              <a:avLst/>
            </a:prstGeom>
            <a:solidFill>
              <a:schemeClr val="tx1"/>
            </a:solidFill>
            <a:ln w="9525" algn="ctr">
              <a:solidFill>
                <a:srgbClr val="000000"/>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sp>
        <p:nvSpPr>
          <p:cNvPr id="632" name="AutoShape 174"/>
          <p:cNvSpPr>
            <a:spLocks noChangeArrowheads="1"/>
          </p:cNvSpPr>
          <p:nvPr/>
        </p:nvSpPr>
        <p:spPr bwMode="auto">
          <a:xfrm rot="5400000">
            <a:off x="6210300" y="2400300"/>
            <a:ext cx="304800" cy="76200"/>
          </a:xfrm>
          <a:prstGeom prst="homePlate">
            <a:avLst>
              <a:gd name="adj" fmla="val 100000"/>
            </a:avLst>
          </a:prstGeom>
          <a:solidFill>
            <a:schemeClr val="bg2"/>
          </a:solidFill>
          <a:ln w="9525" algn="ctr">
            <a:solidFill>
              <a:schemeClr val="accent2"/>
            </a:solid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754" name="Oval 175"/>
          <p:cNvSpPr>
            <a:spLocks noChangeArrowheads="1"/>
          </p:cNvSpPr>
          <p:nvPr/>
        </p:nvSpPr>
        <p:spPr bwMode="auto">
          <a:xfrm>
            <a:off x="4181475" y="5053013"/>
            <a:ext cx="46038" cy="46037"/>
          </a:xfrm>
          <a:prstGeom prst="ellipse">
            <a:avLst/>
          </a:prstGeom>
          <a:solidFill>
            <a:srgbClr val="FF9900"/>
          </a:solidFill>
          <a:ln w="9525">
            <a:solidFill>
              <a:srgbClr val="FF9900"/>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755" name="Text Box 176"/>
          <p:cNvSpPr txBox="1">
            <a:spLocks noChangeArrowheads="1"/>
          </p:cNvSpPr>
          <p:nvPr/>
        </p:nvSpPr>
        <p:spPr bwMode="auto">
          <a:xfrm>
            <a:off x="4162425" y="4616450"/>
            <a:ext cx="323850" cy="307975"/>
          </a:xfrm>
          <a:prstGeom prst="rect">
            <a:avLst/>
          </a:prstGeom>
          <a:noFill/>
          <a:ln w="9525">
            <a:noFill/>
            <a:miter lim="800000"/>
            <a:headEnd/>
            <a:tailEnd/>
          </a:ln>
        </p:spPr>
        <p:txBody>
          <a:bodyPr wrap="none">
            <a:spAutoFit/>
          </a:bodyPr>
          <a:lstStyle/>
          <a:p>
            <a:r>
              <a:rPr lang="en-US" sz="1400" b="1">
                <a:solidFill>
                  <a:srgbClr val="003366"/>
                </a:solidFill>
                <a:latin typeface="Times New Roman" pitchFamily="18" charset="0"/>
                <a:cs typeface="Times New Roman" pitchFamily="18" charset="0"/>
              </a:rPr>
              <a:t>K</a:t>
            </a:r>
          </a:p>
        </p:txBody>
      </p:sp>
      <p:sp>
        <p:nvSpPr>
          <p:cNvPr id="31756" name="Rectangle 177"/>
          <p:cNvSpPr>
            <a:spLocks noChangeArrowheads="1"/>
          </p:cNvSpPr>
          <p:nvPr/>
        </p:nvSpPr>
        <p:spPr bwMode="auto">
          <a:xfrm>
            <a:off x="3819525" y="5129213"/>
            <a:ext cx="800100" cy="123825"/>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endParaRPr lang="vi-VN">
              <a:solidFill>
                <a:srgbClr val="003366"/>
              </a:solidFill>
              <a:latin typeface="Times New Roman" pitchFamily="18" charset="0"/>
              <a:cs typeface="Times New Roman" pitchFamily="18" charset="0"/>
            </a:endParaRPr>
          </a:p>
        </p:txBody>
      </p:sp>
      <p:sp>
        <p:nvSpPr>
          <p:cNvPr id="31757" name="Oval 178"/>
          <p:cNvSpPr>
            <a:spLocks noChangeArrowheads="1"/>
          </p:cNvSpPr>
          <p:nvPr/>
        </p:nvSpPr>
        <p:spPr bwMode="auto">
          <a:xfrm>
            <a:off x="4019550" y="5026025"/>
            <a:ext cx="46038" cy="46038"/>
          </a:xfrm>
          <a:prstGeom prst="ellipse">
            <a:avLst/>
          </a:prstGeom>
          <a:solidFill>
            <a:schemeClr val="bg1"/>
          </a:solidFill>
          <a:ln w="9525">
            <a:solidFill>
              <a:schemeClr val="tx1"/>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758" name="Oval 179"/>
          <p:cNvSpPr>
            <a:spLocks noChangeArrowheads="1"/>
          </p:cNvSpPr>
          <p:nvPr/>
        </p:nvSpPr>
        <p:spPr bwMode="auto">
          <a:xfrm>
            <a:off x="4468813" y="5035550"/>
            <a:ext cx="46037" cy="46038"/>
          </a:xfrm>
          <a:prstGeom prst="ellipse">
            <a:avLst/>
          </a:prstGeom>
          <a:solidFill>
            <a:schemeClr val="bg1"/>
          </a:solidFill>
          <a:ln w="9525">
            <a:solidFill>
              <a:schemeClr val="tx1"/>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nvGrpSpPr>
          <p:cNvPr id="31783" name="Group 180"/>
          <p:cNvGrpSpPr>
            <a:grpSpLocks/>
          </p:cNvGrpSpPr>
          <p:nvPr/>
        </p:nvGrpSpPr>
        <p:grpSpPr bwMode="auto">
          <a:xfrm>
            <a:off x="3810000" y="4724400"/>
            <a:ext cx="685800" cy="685800"/>
            <a:chOff x="1218" y="2010"/>
            <a:chExt cx="432" cy="432"/>
          </a:xfrm>
        </p:grpSpPr>
        <p:sp>
          <p:nvSpPr>
            <p:cNvPr id="31803" name="Line 181"/>
            <p:cNvSpPr>
              <a:spLocks noChangeShapeType="1"/>
            </p:cNvSpPr>
            <p:nvPr/>
          </p:nvSpPr>
          <p:spPr bwMode="auto">
            <a:xfrm flipV="1">
              <a:off x="1440" y="2064"/>
              <a:ext cx="144" cy="144"/>
            </a:xfrm>
            <a:prstGeom prst="line">
              <a:avLst/>
            </a:prstGeom>
            <a:noFill/>
            <a:ln w="38100">
              <a:solidFill>
                <a:srgbClr val="FF3300"/>
              </a:solidFill>
              <a:round/>
              <a:headEnd/>
              <a:tailEnd/>
            </a:ln>
          </p:spPr>
          <p:txBody>
            <a:bodyPr/>
            <a:lstStyle/>
            <a:p>
              <a:endParaRPr lang="en-US"/>
            </a:p>
          </p:txBody>
        </p:sp>
        <p:sp>
          <p:nvSpPr>
            <p:cNvPr id="31804" name="Oval 182"/>
            <p:cNvSpPr>
              <a:spLocks noChangeArrowheads="1"/>
            </p:cNvSpPr>
            <p:nvPr/>
          </p:nvSpPr>
          <p:spPr bwMode="auto">
            <a:xfrm>
              <a:off x="1218" y="2010"/>
              <a:ext cx="432" cy="432"/>
            </a:xfrm>
            <a:prstGeom prst="ellipse">
              <a:avLst/>
            </a:prstGeom>
            <a:noFill/>
            <a:ln w="9525">
              <a:no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sp>
        <p:nvSpPr>
          <p:cNvPr id="31760" name="AutoShape 183"/>
          <p:cNvSpPr>
            <a:spLocks noChangeArrowheads="1"/>
          </p:cNvSpPr>
          <p:nvPr/>
        </p:nvSpPr>
        <p:spPr bwMode="auto">
          <a:xfrm>
            <a:off x="3990975" y="4921250"/>
            <a:ext cx="76200" cy="152400"/>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761" name="Oval 184"/>
          <p:cNvSpPr>
            <a:spLocks noChangeArrowheads="1"/>
          </p:cNvSpPr>
          <p:nvPr/>
        </p:nvSpPr>
        <p:spPr bwMode="auto">
          <a:xfrm>
            <a:off x="4144963" y="5019675"/>
            <a:ext cx="46037" cy="46038"/>
          </a:xfrm>
          <a:prstGeom prst="ellipse">
            <a:avLst/>
          </a:prstGeom>
          <a:solidFill>
            <a:schemeClr val="bg1"/>
          </a:solidFill>
          <a:ln w="9525">
            <a:solidFill>
              <a:schemeClr val="tx1"/>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sp>
        <p:nvSpPr>
          <p:cNvPr id="31762" name="AutoShape 185"/>
          <p:cNvSpPr>
            <a:spLocks noChangeArrowheads="1"/>
          </p:cNvSpPr>
          <p:nvPr/>
        </p:nvSpPr>
        <p:spPr bwMode="auto">
          <a:xfrm>
            <a:off x="4591050" y="4940300"/>
            <a:ext cx="76200" cy="152400"/>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anchor="ctr"/>
          <a:lstStyle/>
          <a:p>
            <a:endParaRPr lang="vi-VN">
              <a:solidFill>
                <a:srgbClr val="003366"/>
              </a:solidFill>
              <a:latin typeface="Times New Roman" pitchFamily="18" charset="0"/>
              <a:cs typeface="Times New Roman" pitchFamily="18" charset="0"/>
            </a:endParaRPr>
          </a:p>
        </p:txBody>
      </p:sp>
      <p:grpSp>
        <p:nvGrpSpPr>
          <p:cNvPr id="31786" name="Group 186"/>
          <p:cNvGrpSpPr>
            <a:grpSpLocks/>
          </p:cNvGrpSpPr>
          <p:nvPr/>
        </p:nvGrpSpPr>
        <p:grpSpPr bwMode="auto">
          <a:xfrm>
            <a:off x="5429250" y="4267200"/>
            <a:ext cx="590550" cy="920750"/>
            <a:chOff x="1402" y="2202"/>
            <a:chExt cx="449" cy="696"/>
          </a:xfrm>
        </p:grpSpPr>
        <p:sp>
          <p:nvSpPr>
            <p:cNvPr id="31800"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en-US"/>
            </a:p>
          </p:txBody>
        </p:sp>
        <p:sp>
          <p:nvSpPr>
            <p:cNvPr id="31801" name="Oval 188"/>
            <p:cNvSpPr>
              <a:spLocks noChangeArrowheads="1"/>
            </p:cNvSpPr>
            <p:nvPr/>
          </p:nvSpPr>
          <p:spPr bwMode="auto">
            <a:xfrm>
              <a:off x="1453" y="2774"/>
              <a:ext cx="350" cy="124"/>
            </a:xfrm>
            <a:prstGeom prst="ellipse">
              <a:avLst/>
            </a:prstGeom>
            <a:solidFill>
              <a:srgbClr val="0099FF"/>
            </a:solidFill>
            <a:ln w="9525">
              <a:round/>
              <a:headEnd/>
              <a:tailEnd/>
            </a:ln>
            <a:scene3d>
              <a:camera prst="legacyObliqueTopRight">
                <a:rot lat="16199984" lon="0" rev="0"/>
              </a:camera>
              <a:lightRig rig="legacyFlat1" dir="t"/>
            </a:scene3d>
            <a:sp3d extrusionH="100000" prstMaterial="legacyMetal">
              <a:bevelT w="13500" h="13500" prst="angle"/>
              <a:bevelB w="13500" h="13500" prst="angle"/>
              <a:extrusionClr>
                <a:srgbClr val="0099FF"/>
              </a:extrusionClr>
            </a:sp3d>
          </p:spPr>
          <p:txBody>
            <a:bodyPr wrap="none" anchor="ctr">
              <a:flatTx/>
            </a:bodyPr>
            <a:lstStyle/>
            <a:p>
              <a:endParaRPr lang="vi-VN">
                <a:solidFill>
                  <a:srgbClr val="003366"/>
                </a:solidFill>
                <a:latin typeface="Times New Roman" pitchFamily="18" charset="0"/>
                <a:cs typeface="Times New Roman" pitchFamily="18" charset="0"/>
              </a:endParaRPr>
            </a:p>
          </p:txBody>
        </p:sp>
        <p:sp>
          <p:nvSpPr>
            <p:cNvPr id="647" name="AutoShape 189"/>
            <p:cNvSpPr>
              <a:spLocks noChangeArrowheads="1"/>
            </p:cNvSpPr>
            <p:nvPr/>
          </p:nvSpPr>
          <p:spPr bwMode="auto">
            <a:xfrm rot="16200000">
              <a:off x="1541" y="2686"/>
              <a:ext cx="173" cy="163"/>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grpSp>
      <p:sp>
        <p:nvSpPr>
          <p:cNvPr id="31764" name="Freeform 190"/>
          <p:cNvSpPr>
            <a:spLocks/>
          </p:cNvSpPr>
          <p:nvPr/>
        </p:nvSpPr>
        <p:spPr bwMode="auto">
          <a:xfrm>
            <a:off x="4635500" y="4775200"/>
            <a:ext cx="942975" cy="330200"/>
          </a:xfrm>
          <a:custGeom>
            <a:avLst/>
            <a:gdLst>
              <a:gd name="T0" fmla="*/ 0 w 594"/>
              <a:gd name="T1" fmla="*/ 2147483647 h 208"/>
              <a:gd name="T2" fmla="*/ 2147483647 w 594"/>
              <a:gd name="T3" fmla="*/ 2147483647 h 208"/>
              <a:gd name="T4" fmla="*/ 2147483647 w 594"/>
              <a:gd name="T5" fmla="*/ 2147483647 h 208"/>
              <a:gd name="T6" fmla="*/ 2147483647 w 594"/>
              <a:gd name="T7" fmla="*/ 2147483647 h 208"/>
              <a:gd name="T8" fmla="*/ 2147483647 w 594"/>
              <a:gd name="T9" fmla="*/ 2147483647 h 208"/>
              <a:gd name="T10" fmla="*/ 0 60000 65536"/>
              <a:gd name="T11" fmla="*/ 0 60000 65536"/>
              <a:gd name="T12" fmla="*/ 0 60000 65536"/>
              <a:gd name="T13" fmla="*/ 0 60000 65536"/>
              <a:gd name="T14" fmla="*/ 0 60000 65536"/>
              <a:gd name="T15" fmla="*/ 0 w 594"/>
              <a:gd name="T16" fmla="*/ 0 h 208"/>
              <a:gd name="T17" fmla="*/ 594 w 594"/>
              <a:gd name="T18" fmla="*/ 208 h 208"/>
            </a:gdLst>
            <a:ahLst/>
            <a:cxnLst>
              <a:cxn ang="T10">
                <a:pos x="T0" y="T1"/>
              </a:cxn>
              <a:cxn ang="T11">
                <a:pos x="T2" y="T3"/>
              </a:cxn>
              <a:cxn ang="T12">
                <a:pos x="T4" y="T5"/>
              </a:cxn>
              <a:cxn ang="T13">
                <a:pos x="T6" y="T7"/>
              </a:cxn>
              <a:cxn ang="T14">
                <a:pos x="T8" y="T9"/>
              </a:cxn>
            </a:cxnLst>
            <a:rect l="T15" t="T16" r="T17" b="T18"/>
            <a:pathLst>
              <a:path w="594" h="208">
                <a:moveTo>
                  <a:pt x="0" y="101"/>
                </a:moveTo>
                <a:cubicBezTo>
                  <a:pt x="22" y="85"/>
                  <a:pt x="67" y="14"/>
                  <a:pt x="120" y="7"/>
                </a:cubicBezTo>
                <a:cubicBezTo>
                  <a:pt x="173" y="0"/>
                  <a:pt x="250" y="48"/>
                  <a:pt x="321" y="61"/>
                </a:cubicBezTo>
                <a:cubicBezTo>
                  <a:pt x="392" y="74"/>
                  <a:pt x="504" y="64"/>
                  <a:pt x="549" y="88"/>
                </a:cubicBezTo>
                <a:cubicBezTo>
                  <a:pt x="594" y="112"/>
                  <a:pt x="581" y="183"/>
                  <a:pt x="589" y="208"/>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1765" name="Freeform 191"/>
          <p:cNvSpPr>
            <a:spLocks/>
          </p:cNvSpPr>
          <p:nvPr/>
        </p:nvSpPr>
        <p:spPr bwMode="auto">
          <a:xfrm>
            <a:off x="1752600" y="4308475"/>
            <a:ext cx="1103313" cy="771525"/>
          </a:xfrm>
          <a:custGeom>
            <a:avLst/>
            <a:gdLst>
              <a:gd name="T0" fmla="*/ 2147483647 w 872"/>
              <a:gd name="T1" fmla="*/ 0 h 674"/>
              <a:gd name="T2" fmla="*/ 2147483647 w 872"/>
              <a:gd name="T3" fmla="*/ 0 h 674"/>
              <a:gd name="T4" fmla="*/ 2147483647 w 872"/>
              <a:gd name="T5" fmla="*/ 2147483647 h 674"/>
              <a:gd name="T6" fmla="*/ 0 w 872"/>
              <a:gd name="T7" fmla="*/ 2147483647 h 674"/>
              <a:gd name="T8" fmla="*/ 2147483647 w 872"/>
              <a:gd name="T9" fmla="*/ 0 h 674"/>
              <a:gd name="T10" fmla="*/ 0 60000 65536"/>
              <a:gd name="T11" fmla="*/ 0 60000 65536"/>
              <a:gd name="T12" fmla="*/ 0 60000 65536"/>
              <a:gd name="T13" fmla="*/ 0 60000 65536"/>
              <a:gd name="T14" fmla="*/ 0 60000 65536"/>
              <a:gd name="T15" fmla="*/ 0 w 872"/>
              <a:gd name="T16" fmla="*/ 0 h 674"/>
              <a:gd name="T17" fmla="*/ 872 w 872"/>
              <a:gd name="T18" fmla="*/ 674 h 674"/>
            </a:gdLst>
            <a:ahLst/>
            <a:cxnLst>
              <a:cxn ang="T10">
                <a:pos x="T0" y="T1"/>
              </a:cxn>
              <a:cxn ang="T11">
                <a:pos x="T2" y="T3"/>
              </a:cxn>
              <a:cxn ang="T12">
                <a:pos x="T4" y="T5"/>
              </a:cxn>
              <a:cxn ang="T13">
                <a:pos x="T6" y="T7"/>
              </a:cxn>
              <a:cxn ang="T14">
                <a:pos x="T8" y="T9"/>
              </a:cxn>
            </a:cxnLst>
            <a:rect l="T15" t="T16" r="T17" b="T18"/>
            <a:pathLst>
              <a:path w="872" h="674">
                <a:moveTo>
                  <a:pt x="131" y="0"/>
                </a:moveTo>
                <a:lnTo>
                  <a:pt x="749" y="0"/>
                </a:lnTo>
                <a:lnTo>
                  <a:pt x="872" y="672"/>
                </a:lnTo>
                <a:lnTo>
                  <a:pt x="0" y="674"/>
                </a:lnTo>
                <a:lnTo>
                  <a:pt x="131" y="0"/>
                </a:lnTo>
                <a:close/>
              </a:path>
            </a:pathLst>
          </a:custGeom>
          <a:solidFill>
            <a:schemeClr val="accent1"/>
          </a:solidFill>
          <a:ln w="9525" cap="flat" cmpd="sng">
            <a:solidFill>
              <a:srgbClr val="000000"/>
            </a:solidFill>
            <a:prstDash val="solid"/>
            <a:round/>
            <a:headEnd type="none" w="med" len="med"/>
            <a:tailEnd type="none" w="med" len="med"/>
          </a:ln>
        </p:spPr>
        <p:txBody>
          <a:bodyPr wrap="none" anchor="ctr"/>
          <a:lstStyle/>
          <a:p>
            <a:endParaRPr lang="en-US"/>
          </a:p>
        </p:txBody>
      </p:sp>
      <p:sp>
        <p:nvSpPr>
          <p:cNvPr id="31766" name="Freeform 192"/>
          <p:cNvSpPr>
            <a:spLocks/>
          </p:cNvSpPr>
          <p:nvPr/>
        </p:nvSpPr>
        <p:spPr bwMode="auto">
          <a:xfrm>
            <a:off x="1887538" y="4457700"/>
            <a:ext cx="831850" cy="514350"/>
          </a:xfrm>
          <a:custGeom>
            <a:avLst/>
            <a:gdLst>
              <a:gd name="T0" fmla="*/ 2147483647 w 657"/>
              <a:gd name="T1" fmla="*/ 0 h 449"/>
              <a:gd name="T2" fmla="*/ 2147483647 w 657"/>
              <a:gd name="T3" fmla="*/ 0 h 449"/>
              <a:gd name="T4" fmla="*/ 2147483647 w 657"/>
              <a:gd name="T5" fmla="*/ 2147483647 h 449"/>
              <a:gd name="T6" fmla="*/ 0 w 657"/>
              <a:gd name="T7" fmla="*/ 2147483647 h 449"/>
              <a:gd name="T8" fmla="*/ 2147483647 w 657"/>
              <a:gd name="T9" fmla="*/ 0 h 449"/>
              <a:gd name="T10" fmla="*/ 0 60000 65536"/>
              <a:gd name="T11" fmla="*/ 0 60000 65536"/>
              <a:gd name="T12" fmla="*/ 0 60000 65536"/>
              <a:gd name="T13" fmla="*/ 0 60000 65536"/>
              <a:gd name="T14" fmla="*/ 0 60000 65536"/>
              <a:gd name="T15" fmla="*/ 0 w 657"/>
              <a:gd name="T16" fmla="*/ 0 h 449"/>
              <a:gd name="T17" fmla="*/ 657 w 657"/>
              <a:gd name="T18" fmla="*/ 449 h 449"/>
            </a:gdLst>
            <a:ahLst/>
            <a:cxnLst>
              <a:cxn ang="T10">
                <a:pos x="T0" y="T1"/>
              </a:cxn>
              <a:cxn ang="T11">
                <a:pos x="T2" y="T3"/>
              </a:cxn>
              <a:cxn ang="T12">
                <a:pos x="T4" y="T5"/>
              </a:cxn>
              <a:cxn ang="T13">
                <a:pos x="T6" y="T7"/>
              </a:cxn>
              <a:cxn ang="T14">
                <a:pos x="T8" y="T9"/>
              </a:cxn>
            </a:cxnLst>
            <a:rect l="T15" t="T16" r="T17" b="T18"/>
            <a:pathLst>
              <a:path w="657" h="449">
                <a:moveTo>
                  <a:pt x="85" y="0"/>
                </a:moveTo>
                <a:lnTo>
                  <a:pt x="590" y="0"/>
                </a:lnTo>
                <a:lnTo>
                  <a:pt x="657" y="449"/>
                </a:lnTo>
                <a:lnTo>
                  <a:pt x="0" y="449"/>
                </a:lnTo>
                <a:lnTo>
                  <a:pt x="85" y="0"/>
                </a:lnTo>
                <a:close/>
              </a:path>
            </a:pathLst>
          </a:custGeom>
          <a:solidFill>
            <a:schemeClr val="bg1"/>
          </a:solidFill>
          <a:ln w="9525" cap="flat" cmpd="sng">
            <a:solidFill>
              <a:srgbClr val="000000"/>
            </a:solidFill>
            <a:prstDash val="solid"/>
            <a:round/>
            <a:headEnd type="none" w="med" len="med"/>
            <a:tailEnd type="none" w="med" len="med"/>
          </a:ln>
        </p:spPr>
        <p:txBody>
          <a:bodyPr wrap="none" anchor="ctr"/>
          <a:lstStyle/>
          <a:p>
            <a:endParaRPr lang="en-US"/>
          </a:p>
        </p:txBody>
      </p:sp>
      <p:grpSp>
        <p:nvGrpSpPr>
          <p:cNvPr id="31787" name="Group 193"/>
          <p:cNvGrpSpPr>
            <a:grpSpLocks/>
          </p:cNvGrpSpPr>
          <p:nvPr/>
        </p:nvGrpSpPr>
        <p:grpSpPr bwMode="auto">
          <a:xfrm>
            <a:off x="2027238" y="4535488"/>
            <a:ext cx="569912" cy="169862"/>
            <a:chOff x="1824" y="1536"/>
            <a:chExt cx="2784" cy="645"/>
          </a:xfrm>
        </p:grpSpPr>
        <p:pic>
          <p:nvPicPr>
            <p:cNvPr id="31798" name="Picture 194"/>
            <p:cNvPicPr>
              <a:picLocks noChangeAspect="1" noChangeArrowheads="1"/>
            </p:cNvPicPr>
            <p:nvPr/>
          </p:nvPicPr>
          <p:blipFill>
            <a:blip r:embed="rId5"/>
            <a:srcRect/>
            <a:stretch>
              <a:fillRect/>
            </a:stretch>
          </p:blipFill>
          <p:spPr bwMode="auto">
            <a:xfrm>
              <a:off x="1968" y="1536"/>
              <a:ext cx="2640" cy="536"/>
            </a:xfrm>
            <a:prstGeom prst="rect">
              <a:avLst/>
            </a:prstGeom>
            <a:noFill/>
            <a:ln w="9525">
              <a:noFill/>
              <a:miter lim="800000"/>
              <a:headEnd/>
              <a:tailEnd/>
            </a:ln>
          </p:spPr>
        </p:pic>
        <p:pic>
          <p:nvPicPr>
            <p:cNvPr id="31799" name="Picture 195"/>
            <p:cNvPicPr>
              <a:picLocks noChangeAspect="1" noChangeArrowheads="1"/>
            </p:cNvPicPr>
            <p:nvPr/>
          </p:nvPicPr>
          <p:blipFill>
            <a:blip r:embed="rId6"/>
            <a:srcRect/>
            <a:stretch>
              <a:fillRect/>
            </a:stretch>
          </p:blipFill>
          <p:spPr bwMode="auto">
            <a:xfrm rot="-512320">
              <a:off x="1824" y="1920"/>
              <a:ext cx="336" cy="261"/>
            </a:xfrm>
            <a:prstGeom prst="rect">
              <a:avLst/>
            </a:prstGeom>
            <a:noFill/>
            <a:ln w="9525">
              <a:noFill/>
              <a:miter lim="800000"/>
              <a:headEnd/>
              <a:tailEnd/>
            </a:ln>
          </p:spPr>
        </p:pic>
      </p:grpSp>
      <p:sp>
        <p:nvSpPr>
          <p:cNvPr id="31768" name="Text Box 196"/>
          <p:cNvSpPr txBox="1">
            <a:spLocks noChangeArrowheads="1"/>
          </p:cNvSpPr>
          <p:nvPr/>
        </p:nvSpPr>
        <p:spPr bwMode="auto">
          <a:xfrm>
            <a:off x="1897063" y="4440238"/>
            <a:ext cx="400050" cy="228600"/>
          </a:xfrm>
          <a:prstGeom prst="rect">
            <a:avLst/>
          </a:prstGeom>
          <a:noFill/>
          <a:ln w="9525">
            <a:noFill/>
            <a:miter lim="800000"/>
            <a:headEnd/>
            <a:tailEnd/>
          </a:ln>
        </p:spPr>
        <p:txBody>
          <a:bodyPr>
            <a:spAutoFit/>
          </a:bodyPr>
          <a:lstStyle/>
          <a:p>
            <a:pPr>
              <a:spcBef>
                <a:spcPct val="50000"/>
              </a:spcBef>
            </a:pPr>
            <a:r>
              <a:rPr lang="en-US" sz="900">
                <a:solidFill>
                  <a:srgbClr val="003366"/>
                </a:solidFill>
                <a:latin typeface="Times New Roman" pitchFamily="18" charset="0"/>
                <a:cs typeface="Times New Roman" pitchFamily="18" charset="0"/>
              </a:rPr>
              <a:t>-5</a:t>
            </a:r>
          </a:p>
        </p:txBody>
      </p:sp>
      <p:sp>
        <p:nvSpPr>
          <p:cNvPr id="31769" name="Text Box 197"/>
          <p:cNvSpPr txBox="1">
            <a:spLocks noChangeArrowheads="1"/>
          </p:cNvSpPr>
          <p:nvPr/>
        </p:nvSpPr>
        <p:spPr bwMode="auto">
          <a:xfrm>
            <a:off x="2230438" y="4391025"/>
            <a:ext cx="284162" cy="228600"/>
          </a:xfrm>
          <a:prstGeom prst="rect">
            <a:avLst/>
          </a:prstGeom>
          <a:noFill/>
          <a:ln w="9525">
            <a:noFill/>
            <a:miter lim="800000"/>
            <a:headEnd/>
            <a:tailEnd/>
          </a:ln>
        </p:spPr>
        <p:txBody>
          <a:bodyPr>
            <a:spAutoFit/>
          </a:bodyPr>
          <a:lstStyle/>
          <a:p>
            <a:pPr eaLnBrk="0" hangingPunct="0">
              <a:spcBef>
                <a:spcPct val="50000"/>
              </a:spcBef>
            </a:pPr>
            <a:r>
              <a:rPr lang="en-US" sz="900">
                <a:solidFill>
                  <a:srgbClr val="003366"/>
                </a:solidFill>
                <a:latin typeface="Times New Roman" pitchFamily="18" charset="0"/>
                <a:cs typeface="Times New Roman" pitchFamily="18" charset="0"/>
              </a:rPr>
              <a:t>0</a:t>
            </a:r>
          </a:p>
        </p:txBody>
      </p:sp>
      <p:sp>
        <p:nvSpPr>
          <p:cNvPr id="31770" name="Text Box 198"/>
          <p:cNvSpPr txBox="1">
            <a:spLocks noChangeArrowheads="1"/>
          </p:cNvSpPr>
          <p:nvPr/>
        </p:nvSpPr>
        <p:spPr bwMode="auto">
          <a:xfrm>
            <a:off x="2451100" y="4413250"/>
            <a:ext cx="304800" cy="228600"/>
          </a:xfrm>
          <a:prstGeom prst="rect">
            <a:avLst/>
          </a:prstGeom>
          <a:noFill/>
          <a:ln w="9525">
            <a:noFill/>
            <a:miter lim="800000"/>
            <a:headEnd/>
            <a:tailEnd/>
          </a:ln>
        </p:spPr>
        <p:txBody>
          <a:bodyPr>
            <a:spAutoFit/>
          </a:bodyPr>
          <a:lstStyle/>
          <a:p>
            <a:pPr>
              <a:spcBef>
                <a:spcPct val="50000"/>
              </a:spcBef>
            </a:pPr>
            <a:r>
              <a:rPr lang="en-US" sz="900">
                <a:solidFill>
                  <a:srgbClr val="003366"/>
                </a:solidFill>
                <a:latin typeface="Times New Roman" pitchFamily="18" charset="0"/>
                <a:cs typeface="Times New Roman" pitchFamily="18" charset="0"/>
              </a:rPr>
              <a:t>5</a:t>
            </a:r>
          </a:p>
        </p:txBody>
      </p:sp>
      <p:sp>
        <p:nvSpPr>
          <p:cNvPr id="657" name="Freeform 199"/>
          <p:cNvSpPr>
            <a:spLocks/>
          </p:cNvSpPr>
          <p:nvPr/>
        </p:nvSpPr>
        <p:spPr bwMode="auto">
          <a:xfrm>
            <a:off x="1911350" y="4143375"/>
            <a:ext cx="973138" cy="165100"/>
          </a:xfrm>
          <a:custGeom>
            <a:avLst/>
            <a:gdLst>
              <a:gd name="T0" fmla="*/ 0 w 768"/>
              <a:gd name="T1" fmla="*/ 144 h 144"/>
              <a:gd name="T2" fmla="*/ 144 w 768"/>
              <a:gd name="T3" fmla="*/ 0 h 144"/>
              <a:gd name="T4" fmla="*/ 768 w 768"/>
              <a:gd name="T5" fmla="*/ 0 h 144"/>
              <a:gd name="T6" fmla="*/ 624 w 768"/>
              <a:gd name="T7" fmla="*/ 144 h 144"/>
            </a:gdLst>
            <a:ahLst/>
            <a:cxnLst>
              <a:cxn ang="0">
                <a:pos x="T0" y="T1"/>
              </a:cxn>
              <a:cxn ang="0">
                <a:pos x="T2" y="T3"/>
              </a:cxn>
              <a:cxn ang="0">
                <a:pos x="T4" y="T5"/>
              </a:cxn>
              <a:cxn ang="0">
                <a:pos x="T6" y="T7"/>
              </a:cxn>
            </a:cxnLst>
            <a:rect l="0" t="0" r="r" b="b"/>
            <a:pathLst>
              <a:path w="768" h="144">
                <a:moveTo>
                  <a:pt x="0" y="144"/>
                </a:moveTo>
                <a:lnTo>
                  <a:pt x="144" y="0"/>
                </a:lnTo>
                <a:lnTo>
                  <a:pt x="768" y="0"/>
                </a:lnTo>
                <a:lnTo>
                  <a:pt x="624" y="144"/>
                </a:lnTo>
              </a:path>
            </a:pathLst>
          </a:custGeom>
          <a:gradFill rotWithShape="1">
            <a:gsLst>
              <a:gs pos="0">
                <a:schemeClr val="accent1">
                  <a:gamma/>
                  <a:tint val="6275"/>
                  <a:invGamma/>
                </a:schemeClr>
              </a:gs>
              <a:gs pos="100000">
                <a:schemeClr val="accent1">
                  <a:alpha val="64999"/>
                </a:schemeClr>
              </a:gs>
            </a:gsLst>
            <a:lin ang="5400000" scaled="1"/>
          </a:gradFill>
          <a:ln w="9525" cap="flat" cmpd="sng">
            <a:solidFill>
              <a:srgbClr val="000000"/>
            </a:solidFill>
            <a:prstDash val="solid"/>
            <a:round/>
            <a:headEnd type="none" w="med" len="med"/>
            <a:tailEnd type="none" w="med" len="med"/>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sp>
        <p:nvSpPr>
          <p:cNvPr id="31772" name="Freeform 200"/>
          <p:cNvSpPr>
            <a:spLocks/>
          </p:cNvSpPr>
          <p:nvPr/>
        </p:nvSpPr>
        <p:spPr bwMode="auto">
          <a:xfrm>
            <a:off x="2701925" y="4143375"/>
            <a:ext cx="363538" cy="935038"/>
          </a:xfrm>
          <a:custGeom>
            <a:avLst/>
            <a:gdLst>
              <a:gd name="T0" fmla="*/ 0 w 288"/>
              <a:gd name="T1" fmla="*/ 2147483647 h 817"/>
              <a:gd name="T2" fmla="*/ 2147483647 w 288"/>
              <a:gd name="T3" fmla="*/ 0 h 817"/>
              <a:gd name="T4" fmla="*/ 2147483647 w 288"/>
              <a:gd name="T5" fmla="*/ 2147483647 h 817"/>
              <a:gd name="T6" fmla="*/ 2147483647 w 288"/>
              <a:gd name="T7" fmla="*/ 2147483647 h 817"/>
              <a:gd name="T8" fmla="*/ 0 w 288"/>
              <a:gd name="T9" fmla="*/ 2147483647 h 817"/>
              <a:gd name="T10" fmla="*/ 0 60000 65536"/>
              <a:gd name="T11" fmla="*/ 0 60000 65536"/>
              <a:gd name="T12" fmla="*/ 0 60000 65536"/>
              <a:gd name="T13" fmla="*/ 0 60000 65536"/>
              <a:gd name="T14" fmla="*/ 0 60000 65536"/>
              <a:gd name="T15" fmla="*/ 0 w 288"/>
              <a:gd name="T16" fmla="*/ 0 h 817"/>
              <a:gd name="T17" fmla="*/ 288 w 288"/>
              <a:gd name="T18" fmla="*/ 817 h 817"/>
            </a:gdLst>
            <a:ahLst/>
            <a:cxnLst>
              <a:cxn ang="T10">
                <a:pos x="T0" y="T1"/>
              </a:cxn>
              <a:cxn ang="T11">
                <a:pos x="T2" y="T3"/>
              </a:cxn>
              <a:cxn ang="T12">
                <a:pos x="T4" y="T5"/>
              </a:cxn>
              <a:cxn ang="T13">
                <a:pos x="T6" y="T7"/>
              </a:cxn>
              <a:cxn ang="T14">
                <a:pos x="T8" y="T9"/>
              </a:cxn>
            </a:cxnLst>
            <a:rect l="T15" t="T16" r="T17" b="T18"/>
            <a:pathLst>
              <a:path w="288" h="817">
                <a:moveTo>
                  <a:pt x="0" y="144"/>
                </a:moveTo>
                <a:lnTo>
                  <a:pt x="144" y="0"/>
                </a:lnTo>
                <a:lnTo>
                  <a:pt x="288" y="720"/>
                </a:lnTo>
                <a:lnTo>
                  <a:pt x="121" y="817"/>
                </a:lnTo>
                <a:lnTo>
                  <a:pt x="0" y="144"/>
                </a:lnTo>
                <a:close/>
              </a:path>
            </a:pathLst>
          </a:custGeom>
          <a:solidFill>
            <a:schemeClr val="accent1">
              <a:alpha val="43921"/>
            </a:schemeClr>
          </a:solidFill>
          <a:ln w="9525" cap="flat" cmpd="sng">
            <a:solidFill>
              <a:srgbClr val="000000"/>
            </a:solidFill>
            <a:prstDash val="solid"/>
            <a:round/>
            <a:headEnd type="none" w="med" len="med"/>
            <a:tailEnd type="none" w="med" len="med"/>
          </a:ln>
        </p:spPr>
        <p:txBody>
          <a:bodyPr wrap="none" anchor="ctr"/>
          <a:lstStyle/>
          <a:p>
            <a:endParaRPr lang="en-US"/>
          </a:p>
        </p:txBody>
      </p:sp>
      <p:sp>
        <p:nvSpPr>
          <p:cNvPr id="31773" name="Freeform 201"/>
          <p:cNvSpPr>
            <a:spLocks/>
          </p:cNvSpPr>
          <p:nvPr/>
        </p:nvSpPr>
        <p:spPr bwMode="auto">
          <a:xfrm>
            <a:off x="2854325" y="4972050"/>
            <a:ext cx="220663" cy="276225"/>
          </a:xfrm>
          <a:custGeom>
            <a:avLst/>
            <a:gdLst>
              <a:gd name="T0" fmla="*/ 0 w 174"/>
              <a:gd name="T1" fmla="*/ 2147483647 h 242"/>
              <a:gd name="T2" fmla="*/ 2147483647 w 174"/>
              <a:gd name="T3" fmla="*/ 2147483647 h 242"/>
              <a:gd name="T4" fmla="*/ 2147483647 w 174"/>
              <a:gd name="T5" fmla="*/ 0 h 242"/>
              <a:gd name="T6" fmla="*/ 0 w 174"/>
              <a:gd name="T7" fmla="*/ 2147483647 h 242"/>
              <a:gd name="T8" fmla="*/ 0 60000 65536"/>
              <a:gd name="T9" fmla="*/ 0 60000 65536"/>
              <a:gd name="T10" fmla="*/ 0 60000 65536"/>
              <a:gd name="T11" fmla="*/ 0 60000 65536"/>
              <a:gd name="T12" fmla="*/ 0 w 174"/>
              <a:gd name="T13" fmla="*/ 0 h 242"/>
              <a:gd name="T14" fmla="*/ 174 w 174"/>
              <a:gd name="T15" fmla="*/ 242 h 242"/>
            </a:gdLst>
            <a:ahLst/>
            <a:cxnLst>
              <a:cxn ang="T8">
                <a:pos x="T0" y="T1"/>
              </a:cxn>
              <a:cxn ang="T9">
                <a:pos x="T2" y="T3"/>
              </a:cxn>
              <a:cxn ang="T10">
                <a:pos x="T4" y="T5"/>
              </a:cxn>
              <a:cxn ang="T11">
                <a:pos x="T6" y="T7"/>
              </a:cxn>
            </a:cxnLst>
            <a:rect l="T12" t="T13" r="T14" b="T15"/>
            <a:pathLst>
              <a:path w="174" h="242">
                <a:moveTo>
                  <a:pt x="0" y="242"/>
                </a:moveTo>
                <a:lnTo>
                  <a:pt x="174" y="135"/>
                </a:lnTo>
                <a:lnTo>
                  <a:pt x="174" y="0"/>
                </a:lnTo>
                <a:lnTo>
                  <a:pt x="0" y="94"/>
                </a:lnTo>
              </a:path>
            </a:pathLst>
          </a:custGeom>
          <a:gradFill rotWithShape="1">
            <a:gsLst>
              <a:gs pos="0">
                <a:srgbClr val="C0C0C0">
                  <a:alpha val="34000"/>
                </a:srgbClr>
              </a:gs>
              <a:gs pos="100000">
                <a:srgbClr val="FDFDFD"/>
              </a:gs>
            </a:gsLst>
            <a:lin ang="0" scaled="1"/>
          </a:gradFill>
          <a:ln w="9525" cap="flat" cmpd="sng">
            <a:solidFill>
              <a:srgbClr val="000000"/>
            </a:solidFill>
            <a:prstDash val="solid"/>
            <a:round/>
            <a:headEnd type="none" w="med" len="med"/>
            <a:tailEnd type="none" w="med" len="med"/>
          </a:ln>
        </p:spPr>
        <p:txBody>
          <a:bodyPr wrap="none" anchor="ctr"/>
          <a:lstStyle/>
          <a:p>
            <a:endParaRPr lang="en-US"/>
          </a:p>
        </p:txBody>
      </p:sp>
      <p:sp>
        <p:nvSpPr>
          <p:cNvPr id="31774" name="Freeform 202"/>
          <p:cNvSpPr>
            <a:spLocks/>
          </p:cNvSpPr>
          <p:nvPr/>
        </p:nvSpPr>
        <p:spPr bwMode="auto">
          <a:xfrm>
            <a:off x="1757363" y="5092700"/>
            <a:ext cx="1093787" cy="165100"/>
          </a:xfrm>
          <a:custGeom>
            <a:avLst/>
            <a:gdLst>
              <a:gd name="T0" fmla="*/ 0 w 864"/>
              <a:gd name="T1" fmla="*/ 0 h 144"/>
              <a:gd name="T2" fmla="*/ 0 w 864"/>
              <a:gd name="T3" fmla="*/ 2147483647 h 144"/>
              <a:gd name="T4" fmla="*/ 2147483647 w 864"/>
              <a:gd name="T5" fmla="*/ 2147483647 h 144"/>
              <a:gd name="T6" fmla="*/ 2147483647 w 864"/>
              <a:gd name="T7" fmla="*/ 0 h 144"/>
              <a:gd name="T8" fmla="*/ 0 w 864"/>
              <a:gd name="T9" fmla="*/ 0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lnTo>
                  <a:pt x="0" y="144"/>
                </a:lnTo>
                <a:lnTo>
                  <a:pt x="864" y="144"/>
                </a:lnTo>
                <a:lnTo>
                  <a:pt x="864" y="0"/>
                </a:lnTo>
                <a:lnTo>
                  <a:pt x="0" y="0"/>
                </a:lnTo>
                <a:close/>
              </a:path>
            </a:pathLst>
          </a:custGeom>
          <a:gradFill rotWithShape="1">
            <a:gsLst>
              <a:gs pos="0">
                <a:srgbClr val="FFFFFF"/>
              </a:gs>
              <a:gs pos="100000">
                <a:srgbClr val="C0C0C0">
                  <a:alpha val="71999"/>
                </a:srgbClr>
              </a:gs>
            </a:gsLst>
            <a:lin ang="5400000" scaled="1"/>
          </a:gradFill>
          <a:ln w="9525" cap="flat" cmpd="sng">
            <a:solidFill>
              <a:srgbClr val="000000"/>
            </a:solidFill>
            <a:prstDash val="solid"/>
            <a:round/>
            <a:headEnd type="none" w="med" len="med"/>
            <a:tailEnd type="none" w="med" len="med"/>
          </a:ln>
        </p:spPr>
        <p:txBody>
          <a:bodyPr wrap="none" anchor="ctr"/>
          <a:lstStyle/>
          <a:p>
            <a:endParaRPr lang="en-US"/>
          </a:p>
        </p:txBody>
      </p:sp>
      <p:sp>
        <p:nvSpPr>
          <p:cNvPr id="661" name="AutoShape 203"/>
          <p:cNvSpPr>
            <a:spLocks noChangeArrowheads="1"/>
          </p:cNvSpPr>
          <p:nvPr/>
        </p:nvSpPr>
        <p:spPr bwMode="auto">
          <a:xfrm>
            <a:off x="2160588" y="4073525"/>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sp>
        <p:nvSpPr>
          <p:cNvPr id="662" name="AutoShape 204"/>
          <p:cNvSpPr>
            <a:spLocks noChangeArrowheads="1"/>
          </p:cNvSpPr>
          <p:nvPr/>
        </p:nvSpPr>
        <p:spPr bwMode="auto">
          <a:xfrm>
            <a:off x="2513013" y="4079875"/>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sp>
        <p:nvSpPr>
          <p:cNvPr id="31777" name="Oval 205"/>
          <p:cNvSpPr>
            <a:spLocks noChangeArrowheads="1"/>
          </p:cNvSpPr>
          <p:nvPr/>
        </p:nvSpPr>
        <p:spPr bwMode="auto">
          <a:xfrm>
            <a:off x="2278063" y="4835525"/>
            <a:ext cx="76200" cy="76200"/>
          </a:xfrm>
          <a:prstGeom prst="ellipse">
            <a:avLst/>
          </a:prstGeom>
          <a:solidFill>
            <a:schemeClr val="bg2"/>
          </a:solidFill>
          <a:ln w="9525" algn="ctr">
            <a:solidFill>
              <a:schemeClr val="bg2"/>
            </a:solid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nvGrpSpPr>
          <p:cNvPr id="31788" name="Group 206"/>
          <p:cNvGrpSpPr>
            <a:grpSpLocks/>
          </p:cNvGrpSpPr>
          <p:nvPr/>
        </p:nvGrpSpPr>
        <p:grpSpPr bwMode="auto">
          <a:xfrm>
            <a:off x="2590800" y="2438400"/>
            <a:ext cx="1066800" cy="912813"/>
            <a:chOff x="816" y="624"/>
            <a:chExt cx="1861" cy="1679"/>
          </a:xfrm>
        </p:grpSpPr>
        <p:sp>
          <p:nvSpPr>
            <p:cNvPr id="665"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sp>
          <p:nvSpPr>
            <p:cNvPr id="31792"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p:spPr>
          <p:txBody>
            <a:bodyPr wrap="none" anchor="ctr"/>
            <a:lstStyle/>
            <a:p>
              <a:endParaRPr lang="en-US"/>
            </a:p>
          </p:txBody>
        </p:sp>
        <p:sp>
          <p:nvSpPr>
            <p:cNvPr id="31793"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p:spPr>
          <p:txBody>
            <a:bodyPr wrap="none" anchor="ctr"/>
            <a:lstStyle/>
            <a:p>
              <a:endParaRPr lang="en-US"/>
            </a:p>
          </p:txBody>
        </p:sp>
        <p:sp>
          <p:nvSpPr>
            <p:cNvPr id="31794" name="Line 210"/>
            <p:cNvSpPr>
              <a:spLocks noChangeShapeType="1"/>
            </p:cNvSpPr>
            <p:nvPr/>
          </p:nvSpPr>
          <p:spPr bwMode="auto">
            <a:xfrm>
              <a:off x="1248" y="1968"/>
              <a:ext cx="0" cy="0"/>
            </a:xfrm>
            <a:prstGeom prst="line">
              <a:avLst/>
            </a:prstGeom>
            <a:noFill/>
            <a:ln w="9525">
              <a:solidFill>
                <a:srgbClr val="000000"/>
              </a:solidFill>
              <a:round/>
              <a:headEnd/>
              <a:tailEnd/>
            </a:ln>
          </p:spPr>
          <p:txBody>
            <a:bodyPr wrap="none" anchor="ctr"/>
            <a:lstStyle/>
            <a:p>
              <a:endParaRPr lang="en-US"/>
            </a:p>
          </p:txBody>
        </p:sp>
        <p:sp>
          <p:nvSpPr>
            <p:cNvPr id="669"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p:spPr>
          <p:txBody>
            <a:bodyPr wrap="none" anchor="ctr"/>
            <a:lstStyle/>
            <a:p>
              <a:pPr>
                <a:defRPr/>
              </a:pPr>
              <a:endParaRPr lang="en-US">
                <a:solidFill>
                  <a:srgbClr val="003366"/>
                </a:solidFill>
                <a:latin typeface="Times New Roman" pitchFamily="18" charset="0"/>
                <a:cs typeface="Times New Roman" pitchFamily="18" charset="0"/>
              </a:endParaRPr>
            </a:p>
          </p:txBody>
        </p:sp>
        <p:sp>
          <p:nvSpPr>
            <p:cNvPr id="31796" name="Line 212"/>
            <p:cNvSpPr>
              <a:spLocks noChangeShapeType="1"/>
            </p:cNvSpPr>
            <p:nvPr/>
          </p:nvSpPr>
          <p:spPr bwMode="auto">
            <a:xfrm flipV="1">
              <a:off x="816" y="1632"/>
              <a:ext cx="192" cy="144"/>
            </a:xfrm>
            <a:prstGeom prst="line">
              <a:avLst/>
            </a:prstGeom>
            <a:noFill/>
            <a:ln w="9525">
              <a:solidFill>
                <a:srgbClr val="000000"/>
              </a:solidFill>
              <a:round/>
              <a:headEnd/>
              <a:tailEnd/>
            </a:ln>
          </p:spPr>
          <p:txBody>
            <a:bodyPr wrap="none" anchor="ctr"/>
            <a:lstStyle/>
            <a:p>
              <a:endParaRPr lang="en-US"/>
            </a:p>
          </p:txBody>
        </p:sp>
        <p:pic>
          <p:nvPicPr>
            <p:cNvPr id="31797" name="Picture 213" descr="battery"/>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998360">
              <a:off x="923" y="702"/>
              <a:ext cx="1568" cy="1412"/>
            </a:xfrm>
            <a:prstGeom prst="rect">
              <a:avLst/>
            </a:prstGeom>
            <a:noFill/>
            <a:ln w="9525">
              <a:noFill/>
              <a:miter lim="800000"/>
              <a:headEnd/>
              <a:tailEnd/>
            </a:ln>
          </p:spPr>
        </p:pic>
      </p:grpSp>
      <p:sp>
        <p:nvSpPr>
          <p:cNvPr id="31779" name="Freeform 214"/>
          <p:cNvSpPr>
            <a:spLocks/>
          </p:cNvSpPr>
          <p:nvPr/>
        </p:nvSpPr>
        <p:spPr bwMode="auto">
          <a:xfrm>
            <a:off x="1665288" y="2951163"/>
            <a:ext cx="1154112" cy="1098550"/>
          </a:xfrm>
          <a:custGeom>
            <a:avLst/>
            <a:gdLst>
              <a:gd name="T0" fmla="*/ 2147483647 w 727"/>
              <a:gd name="T1" fmla="*/ 2147483647 h 692"/>
              <a:gd name="T2" fmla="*/ 2147483647 w 727"/>
              <a:gd name="T3" fmla="*/ 2147483647 h 692"/>
              <a:gd name="T4" fmla="*/ 2147483647 w 727"/>
              <a:gd name="T5" fmla="*/ 2147483647 h 692"/>
              <a:gd name="T6" fmla="*/ 2147483647 w 727"/>
              <a:gd name="T7" fmla="*/ 2147483647 h 692"/>
              <a:gd name="T8" fmla="*/ 2147483647 w 727"/>
              <a:gd name="T9" fmla="*/ 2147483647 h 692"/>
              <a:gd name="T10" fmla="*/ 2147483647 w 727"/>
              <a:gd name="T11" fmla="*/ 2147483647 h 692"/>
              <a:gd name="T12" fmla="*/ 0 60000 65536"/>
              <a:gd name="T13" fmla="*/ 0 60000 65536"/>
              <a:gd name="T14" fmla="*/ 0 60000 65536"/>
              <a:gd name="T15" fmla="*/ 0 60000 65536"/>
              <a:gd name="T16" fmla="*/ 0 60000 65536"/>
              <a:gd name="T17" fmla="*/ 0 60000 65536"/>
              <a:gd name="T18" fmla="*/ 0 w 727"/>
              <a:gd name="T19" fmla="*/ 0 h 692"/>
              <a:gd name="T20" fmla="*/ 727 w 727"/>
              <a:gd name="T21" fmla="*/ 692 h 692"/>
            </a:gdLst>
            <a:ahLst/>
            <a:cxnLst>
              <a:cxn ang="T12">
                <a:pos x="T0" y="T1"/>
              </a:cxn>
              <a:cxn ang="T13">
                <a:pos x="T2" y="T3"/>
              </a:cxn>
              <a:cxn ang="T14">
                <a:pos x="T4" y="T5"/>
              </a:cxn>
              <a:cxn ang="T15">
                <a:pos x="T6" y="T7"/>
              </a:cxn>
              <a:cxn ang="T16">
                <a:pos x="T8" y="T9"/>
              </a:cxn>
              <a:cxn ang="T17">
                <a:pos x="T10" y="T11"/>
              </a:cxn>
            </a:cxnLst>
            <a:rect l="T18" t="T19" r="T20" b="T21"/>
            <a:pathLst>
              <a:path w="727" h="692">
                <a:moveTo>
                  <a:pt x="727" y="61"/>
                </a:moveTo>
                <a:cubicBezTo>
                  <a:pt x="639" y="29"/>
                  <a:pt x="493" y="0"/>
                  <a:pt x="391" y="13"/>
                </a:cubicBezTo>
                <a:cubicBezTo>
                  <a:pt x="289" y="26"/>
                  <a:pt x="175" y="54"/>
                  <a:pt x="116" y="142"/>
                </a:cubicBezTo>
                <a:cubicBezTo>
                  <a:pt x="57" y="230"/>
                  <a:pt x="0" y="468"/>
                  <a:pt x="36" y="544"/>
                </a:cubicBezTo>
                <a:cubicBezTo>
                  <a:pt x="72" y="620"/>
                  <a:pt x="280" y="573"/>
                  <a:pt x="331" y="598"/>
                </a:cubicBezTo>
                <a:cubicBezTo>
                  <a:pt x="382" y="623"/>
                  <a:pt x="341" y="673"/>
                  <a:pt x="344" y="692"/>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1780" name="Freeform 215"/>
          <p:cNvSpPr>
            <a:spLocks/>
          </p:cNvSpPr>
          <p:nvPr/>
        </p:nvSpPr>
        <p:spPr bwMode="auto">
          <a:xfrm>
            <a:off x="2514600" y="3886200"/>
            <a:ext cx="1524000" cy="1130300"/>
          </a:xfrm>
          <a:custGeom>
            <a:avLst/>
            <a:gdLst>
              <a:gd name="T0" fmla="*/ 2147483647 w 942"/>
              <a:gd name="T1" fmla="*/ 2147483647 h 678"/>
              <a:gd name="T2" fmla="*/ 2147483647 w 942"/>
              <a:gd name="T3" fmla="*/ 2147483647 h 678"/>
              <a:gd name="T4" fmla="*/ 2147483647 w 942"/>
              <a:gd name="T5" fmla="*/ 2147483647 h 678"/>
              <a:gd name="T6" fmla="*/ 2147483647 w 942"/>
              <a:gd name="T7" fmla="*/ 2147483647 h 678"/>
              <a:gd name="T8" fmla="*/ 2147483647 w 942"/>
              <a:gd name="T9" fmla="*/ 2147483647 h 678"/>
              <a:gd name="T10" fmla="*/ 2147483647 w 942"/>
              <a:gd name="T11" fmla="*/ 2147483647 h 678"/>
              <a:gd name="T12" fmla="*/ 0 60000 65536"/>
              <a:gd name="T13" fmla="*/ 0 60000 65536"/>
              <a:gd name="T14" fmla="*/ 0 60000 65536"/>
              <a:gd name="T15" fmla="*/ 0 60000 65536"/>
              <a:gd name="T16" fmla="*/ 0 60000 65536"/>
              <a:gd name="T17" fmla="*/ 0 60000 65536"/>
              <a:gd name="T18" fmla="*/ 0 w 942"/>
              <a:gd name="T19" fmla="*/ 0 h 678"/>
              <a:gd name="T20" fmla="*/ 942 w 942"/>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942" h="678">
                <a:moveTo>
                  <a:pt x="30" y="110"/>
                </a:moveTo>
                <a:cubicBezTo>
                  <a:pt x="37" y="97"/>
                  <a:pt x="0" y="45"/>
                  <a:pt x="72" y="29"/>
                </a:cubicBezTo>
                <a:cubicBezTo>
                  <a:pt x="144" y="13"/>
                  <a:pt x="333" y="0"/>
                  <a:pt x="462" y="14"/>
                </a:cubicBezTo>
                <a:cubicBezTo>
                  <a:pt x="591" y="28"/>
                  <a:pt x="782" y="14"/>
                  <a:pt x="846" y="110"/>
                </a:cubicBezTo>
                <a:cubicBezTo>
                  <a:pt x="910" y="206"/>
                  <a:pt x="830" y="502"/>
                  <a:pt x="846" y="590"/>
                </a:cubicBezTo>
                <a:cubicBezTo>
                  <a:pt x="862" y="678"/>
                  <a:pt x="902" y="658"/>
                  <a:pt x="942" y="638"/>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1781" name="Freeform 216"/>
          <p:cNvSpPr>
            <a:spLocks/>
          </p:cNvSpPr>
          <p:nvPr/>
        </p:nvSpPr>
        <p:spPr bwMode="auto">
          <a:xfrm>
            <a:off x="3505200" y="2339975"/>
            <a:ext cx="1828800" cy="538163"/>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sp>
        <p:nvSpPr>
          <p:cNvPr id="31782" name="Freeform 217"/>
          <p:cNvSpPr>
            <a:spLocks/>
          </p:cNvSpPr>
          <p:nvPr/>
        </p:nvSpPr>
        <p:spPr bwMode="auto">
          <a:xfrm>
            <a:off x="5943600" y="2286000"/>
            <a:ext cx="1660525" cy="2790825"/>
          </a:xfrm>
          <a:custGeom>
            <a:avLst/>
            <a:gdLst>
              <a:gd name="T0" fmla="*/ 2147483647 w 1046"/>
              <a:gd name="T1" fmla="*/ 2147483647 h 1758"/>
              <a:gd name="T2" fmla="*/ 2147483647 w 1046"/>
              <a:gd name="T3" fmla="*/ 2147483647 h 1758"/>
              <a:gd name="T4" fmla="*/ 2147483647 w 1046"/>
              <a:gd name="T5" fmla="*/ 2147483647 h 1758"/>
              <a:gd name="T6" fmla="*/ 2147483647 w 1046"/>
              <a:gd name="T7" fmla="*/ 2147483647 h 1758"/>
              <a:gd name="T8" fmla="*/ 2147483647 w 1046"/>
              <a:gd name="T9" fmla="*/ 2147483647 h 1758"/>
              <a:gd name="T10" fmla="*/ 2147483647 w 1046"/>
              <a:gd name="T11" fmla="*/ 2147483647 h 1758"/>
              <a:gd name="T12" fmla="*/ 2147483647 w 1046"/>
              <a:gd name="T13" fmla="*/ 2147483647 h 1758"/>
              <a:gd name="T14" fmla="*/ 0 w 1046"/>
              <a:gd name="T15" fmla="*/ 2147483647 h 1758"/>
              <a:gd name="T16" fmla="*/ 0 60000 65536"/>
              <a:gd name="T17" fmla="*/ 0 60000 65536"/>
              <a:gd name="T18" fmla="*/ 0 60000 65536"/>
              <a:gd name="T19" fmla="*/ 0 60000 65536"/>
              <a:gd name="T20" fmla="*/ 0 60000 65536"/>
              <a:gd name="T21" fmla="*/ 0 60000 65536"/>
              <a:gd name="T22" fmla="*/ 0 60000 65536"/>
              <a:gd name="T23" fmla="*/ 0 60000 65536"/>
              <a:gd name="T24" fmla="*/ 0 w 1046"/>
              <a:gd name="T25" fmla="*/ 0 h 1758"/>
              <a:gd name="T26" fmla="*/ 1046 w 1046"/>
              <a:gd name="T27" fmla="*/ 1758 h 17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6" h="1758">
                <a:moveTo>
                  <a:pt x="624" y="78"/>
                </a:moveTo>
                <a:cubicBezTo>
                  <a:pt x="673" y="80"/>
                  <a:pt x="854" y="0"/>
                  <a:pt x="918" y="88"/>
                </a:cubicBezTo>
                <a:cubicBezTo>
                  <a:pt x="982" y="176"/>
                  <a:pt x="1046" y="441"/>
                  <a:pt x="1008" y="606"/>
                </a:cubicBezTo>
                <a:cubicBezTo>
                  <a:pt x="970" y="771"/>
                  <a:pt x="734" y="949"/>
                  <a:pt x="690" y="1079"/>
                </a:cubicBezTo>
                <a:cubicBezTo>
                  <a:pt x="646" y="1209"/>
                  <a:pt x="770" y="1306"/>
                  <a:pt x="743" y="1387"/>
                </a:cubicBezTo>
                <a:cubicBezTo>
                  <a:pt x="716" y="1468"/>
                  <a:pt x="635" y="1528"/>
                  <a:pt x="528" y="1566"/>
                </a:cubicBezTo>
                <a:cubicBezTo>
                  <a:pt x="421" y="1604"/>
                  <a:pt x="188" y="1583"/>
                  <a:pt x="100" y="1615"/>
                </a:cubicBezTo>
                <a:cubicBezTo>
                  <a:pt x="12" y="1647"/>
                  <a:pt x="21" y="1728"/>
                  <a:pt x="0" y="1758"/>
                </a:cubicBezTo>
              </a:path>
            </a:pathLst>
          </a:custGeom>
          <a:noFill/>
          <a:ln w="9525" cap="flat" cmpd="sng">
            <a:solidFill>
              <a:srgbClr val="006600"/>
            </a:solidFill>
            <a:prstDash val="solid"/>
            <a:round/>
            <a:headEnd type="none" w="med" len="med"/>
            <a:tailEnd type="none" w="med" len="med"/>
          </a:ln>
        </p:spPr>
        <p:txBody>
          <a:bodyPr wrap="none" anchor="ctr"/>
          <a:lstStyle/>
          <a:p>
            <a:endParaRPr lang="en-US"/>
          </a:p>
        </p:txBody>
      </p:sp>
      <p:grpSp>
        <p:nvGrpSpPr>
          <p:cNvPr id="31791" name="Group 218"/>
          <p:cNvGrpSpPr>
            <a:grpSpLocks/>
          </p:cNvGrpSpPr>
          <p:nvPr/>
        </p:nvGrpSpPr>
        <p:grpSpPr bwMode="auto">
          <a:xfrm rot="-2533956">
            <a:off x="2051050" y="4592638"/>
            <a:ext cx="533400" cy="533400"/>
            <a:chOff x="999" y="912"/>
            <a:chExt cx="576" cy="576"/>
          </a:xfrm>
        </p:grpSpPr>
        <p:sp>
          <p:nvSpPr>
            <p:cNvPr id="31789" name="Line 219"/>
            <p:cNvSpPr>
              <a:spLocks noChangeShapeType="1"/>
            </p:cNvSpPr>
            <p:nvPr/>
          </p:nvSpPr>
          <p:spPr bwMode="auto">
            <a:xfrm flipV="1">
              <a:off x="1296" y="1008"/>
              <a:ext cx="192" cy="192"/>
            </a:xfrm>
            <a:prstGeom prst="line">
              <a:avLst/>
            </a:prstGeom>
            <a:noFill/>
            <a:ln w="9525">
              <a:solidFill>
                <a:srgbClr val="FF0000"/>
              </a:solidFill>
              <a:round/>
              <a:headEnd/>
              <a:tailEnd type="triangle" w="med" len="med"/>
            </a:ln>
          </p:spPr>
          <p:txBody>
            <a:bodyPr wrap="none" anchor="ctr"/>
            <a:lstStyle/>
            <a:p>
              <a:endParaRPr lang="en-US"/>
            </a:p>
          </p:txBody>
        </p:sp>
        <p:sp>
          <p:nvSpPr>
            <p:cNvPr id="31790" name="Oval 220"/>
            <p:cNvSpPr>
              <a:spLocks noChangeArrowheads="1"/>
            </p:cNvSpPr>
            <p:nvPr/>
          </p:nvSpPr>
          <p:spPr bwMode="auto">
            <a:xfrm>
              <a:off x="999" y="912"/>
              <a:ext cx="576" cy="576"/>
            </a:xfrm>
            <a:prstGeom prst="ellipse">
              <a:avLst/>
            </a:prstGeom>
            <a:noFill/>
            <a:ln w="9525" algn="ctr">
              <a:noFill/>
              <a:round/>
              <a:headEnd/>
              <a:tailEnd/>
            </a:ln>
          </p:spPr>
          <p:txBody>
            <a:bodyPr wrap="none" anchor="ctr"/>
            <a:lstStyle/>
            <a:p>
              <a:endParaRPr lang="vi-VN">
                <a:solidFill>
                  <a:srgbClr val="003366"/>
                </a:solidFill>
                <a:latin typeface="Times New Roman" pitchFamily="18" charset="0"/>
                <a:cs typeface="Times New Roman" pitchFamily="18" charset="0"/>
              </a:endParaRPr>
            </a:p>
          </p:txBody>
        </p:sp>
      </p:grpSp>
      <p:sp>
        <p:nvSpPr>
          <p:cNvPr id="31784" name="Text Box 221"/>
          <p:cNvSpPr txBox="1">
            <a:spLocks noChangeArrowheads="1"/>
          </p:cNvSpPr>
          <p:nvPr/>
        </p:nvSpPr>
        <p:spPr bwMode="auto">
          <a:xfrm>
            <a:off x="2133600" y="4648200"/>
            <a:ext cx="582613" cy="214313"/>
          </a:xfrm>
          <a:prstGeom prst="rect">
            <a:avLst/>
          </a:prstGeom>
          <a:noFill/>
          <a:ln w="9525">
            <a:noFill/>
            <a:miter lim="800000"/>
            <a:headEnd/>
            <a:tailEnd/>
          </a:ln>
        </p:spPr>
        <p:txBody>
          <a:bodyPr>
            <a:spAutoFit/>
          </a:bodyPr>
          <a:lstStyle/>
          <a:p>
            <a:pPr>
              <a:spcBef>
                <a:spcPct val="50000"/>
              </a:spcBef>
            </a:pPr>
            <a:r>
              <a:rPr lang="en-US" sz="800">
                <a:solidFill>
                  <a:srgbClr val="003366"/>
                </a:solidFill>
                <a:latin typeface="Times New Roman" pitchFamily="18" charset="0"/>
                <a:cs typeface="Times New Roman" pitchFamily="18" charset="0"/>
              </a:rPr>
              <a:t>mA</a:t>
            </a:r>
          </a:p>
        </p:txBody>
      </p:sp>
      <p:sp>
        <p:nvSpPr>
          <p:cNvPr id="31785" name="AutoShape 222"/>
          <p:cNvSpPr>
            <a:spLocks noChangeArrowheads="1"/>
          </p:cNvSpPr>
          <p:nvPr/>
        </p:nvSpPr>
        <p:spPr bwMode="auto">
          <a:xfrm>
            <a:off x="6899275" y="2681288"/>
            <a:ext cx="76200" cy="138112"/>
          </a:xfrm>
          <a:prstGeom prst="star4">
            <a:avLst>
              <a:gd name="adj" fmla="val 12500"/>
            </a:avLst>
          </a:prstGeom>
          <a:noFill/>
          <a:ln w="9525" algn="ctr">
            <a:solidFill>
              <a:schemeClr val="accent2"/>
            </a:solidFill>
            <a:miter lim="800000"/>
            <a:headEnd/>
            <a:tailEnd/>
          </a:ln>
        </p:spPr>
        <p:txBody>
          <a:bodyPr wrap="none" anchor="ctr"/>
          <a:lstStyle/>
          <a:p>
            <a:pPr algn="ctr"/>
            <a:endParaRPr lang="vi-VN">
              <a:solidFill>
                <a:srgbClr val="003366"/>
              </a:solidFill>
              <a:latin typeface="Times New Roman" pitchFamily="18" charset="0"/>
              <a:cs typeface="Times New Roman" pitchFamily="18" charset="0"/>
            </a:endParaRPr>
          </a:p>
        </p:txBody>
      </p:sp>
      <p:sp>
        <p:nvSpPr>
          <p:cNvPr id="689" name="Rectangle 223"/>
          <p:cNvSpPr>
            <a:spLocks noChangeArrowheads="1"/>
          </p:cNvSpPr>
          <p:nvPr/>
        </p:nvSpPr>
        <p:spPr bwMode="auto">
          <a:xfrm>
            <a:off x="228600" y="5410200"/>
            <a:ext cx="8915400" cy="1463675"/>
          </a:xfrm>
          <a:prstGeom prst="rect">
            <a:avLst/>
          </a:prstGeom>
          <a:noFill/>
          <a:ln w="9525">
            <a:noFill/>
            <a:miter lim="800000"/>
            <a:headEnd/>
            <a:tailEnd/>
          </a:ln>
        </p:spPr>
        <p:txBody>
          <a:bodyPr>
            <a:spAutoFit/>
          </a:bodyPr>
          <a:lstStyle/>
          <a:p>
            <a:pPr>
              <a:spcBef>
                <a:spcPct val="50000"/>
              </a:spcBef>
            </a:pPr>
            <a:r>
              <a:rPr lang="en-US" sz="3000" b="1">
                <a:solidFill>
                  <a:srgbClr val="003366"/>
                </a:solidFill>
                <a:latin typeface="Times New Roman" pitchFamily="18" charset="0"/>
                <a:cs typeface="Times New Roman" pitchFamily="18" charset="0"/>
              </a:rPr>
              <a:t>* </a:t>
            </a:r>
            <a:r>
              <a:rPr lang="en-US" sz="3000" b="1" i="1" u="sng">
                <a:solidFill>
                  <a:srgbClr val="003366"/>
                </a:solidFill>
                <a:latin typeface="Times New Roman" pitchFamily="18" charset="0"/>
                <a:cs typeface="Times New Roman" pitchFamily="18" charset="0"/>
              </a:rPr>
              <a:t>Nhận xét</a:t>
            </a:r>
            <a:r>
              <a:rPr lang="en-US" sz="3000" b="1" u="sng">
                <a:solidFill>
                  <a:srgbClr val="003366"/>
                </a:solidFill>
                <a:latin typeface="Times New Roman" pitchFamily="18" charset="0"/>
                <a:cs typeface="Times New Roman" pitchFamily="18" charset="0"/>
              </a:rPr>
              <a:t>:</a:t>
            </a:r>
            <a:r>
              <a:rPr lang="en-US" sz="3000" b="1">
                <a:solidFill>
                  <a:srgbClr val="003366"/>
                </a:solidFill>
                <a:latin typeface="Times New Roman" pitchFamily="18" charset="0"/>
                <a:cs typeface="Times New Roman" pitchFamily="18" charset="0"/>
              </a:rPr>
              <a:t> Với một bóng đèn nhất định , khi đèn sáng càng ………………..thì số chỉ của ampe kế càng …………..</a:t>
            </a:r>
          </a:p>
        </p:txBody>
      </p:sp>
      <p:sp>
        <p:nvSpPr>
          <p:cNvPr id="2" name="TextBox 1"/>
          <p:cNvSpPr txBox="1">
            <a:spLocks noChangeArrowheads="1"/>
          </p:cNvSpPr>
          <p:nvPr/>
        </p:nvSpPr>
        <p:spPr bwMode="auto">
          <a:xfrm>
            <a:off x="2057400" y="5770563"/>
            <a:ext cx="2427288" cy="584200"/>
          </a:xfrm>
          <a:prstGeom prst="rect">
            <a:avLst/>
          </a:prstGeom>
          <a:noFill/>
          <a:ln w="9525">
            <a:noFill/>
            <a:miter lim="800000"/>
            <a:headEnd/>
            <a:tailEnd/>
          </a:ln>
        </p:spPr>
        <p:txBody>
          <a:bodyPr>
            <a:spAutoFit/>
          </a:bodyPr>
          <a:lstStyle/>
          <a:p>
            <a:r>
              <a:rPr lang="en-US" sz="3200" b="1" i="1">
                <a:solidFill>
                  <a:srgbClr val="FF0000"/>
                </a:solidFill>
                <a:latin typeface="Times New Roman" pitchFamily="18" charset="0"/>
                <a:cs typeface="Times New Roman" pitchFamily="18" charset="0"/>
              </a:rPr>
              <a:t> mạnh ( yếu) </a:t>
            </a:r>
          </a:p>
        </p:txBody>
      </p:sp>
      <p:sp>
        <p:nvSpPr>
          <p:cNvPr id="3" name="TextBox 2"/>
          <p:cNvSpPr txBox="1">
            <a:spLocks noChangeArrowheads="1"/>
          </p:cNvSpPr>
          <p:nvPr/>
        </p:nvSpPr>
        <p:spPr bwMode="auto">
          <a:xfrm>
            <a:off x="211138" y="6248400"/>
            <a:ext cx="2227262" cy="584200"/>
          </a:xfrm>
          <a:prstGeom prst="rect">
            <a:avLst/>
          </a:prstGeom>
          <a:noFill/>
          <a:ln w="9525">
            <a:noFill/>
            <a:miter lim="800000"/>
            <a:headEnd/>
            <a:tailEnd/>
          </a:ln>
        </p:spPr>
        <p:txBody>
          <a:bodyPr>
            <a:spAutoFit/>
          </a:bodyPr>
          <a:lstStyle/>
          <a:p>
            <a:r>
              <a:rPr lang="en-US" sz="3200" b="1" i="1">
                <a:solidFill>
                  <a:srgbClr val="FF0000"/>
                </a:solidFill>
                <a:latin typeface="Times New Roman" pitchFamily="18" charset="0"/>
                <a:cs typeface="Times New Roman" pitchFamily="18" charset="0"/>
              </a:rPr>
              <a:t>lớn ( nhỏ)</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1000" fill="hold"/>
                                        <p:tgtEl>
                                          <p:spTgt spid="3178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nodeType="afterGroup">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464"/>
                                        </p:tgtEl>
                                        <p:attrNameLst>
                                          <p:attrName>style.visibility</p:attrName>
                                        </p:attrNameLst>
                                      </p:cBhvr>
                                      <p:to>
                                        <p:strVal val="visible"/>
                                      </p:to>
                                    </p:set>
                                    <p:anim calcmode="lin" valueType="num">
                                      <p:cBhvr>
                                        <p:cTn id="10" dur="500" fill="hold"/>
                                        <p:tgtEl>
                                          <p:spTgt spid="464"/>
                                        </p:tgtEl>
                                        <p:attrNameLst>
                                          <p:attrName>ppt_w</p:attrName>
                                        </p:attrNameLst>
                                      </p:cBhvr>
                                      <p:tavLst>
                                        <p:tav tm="0">
                                          <p:val>
                                            <p:strVal val="#ppt_w*0.70"/>
                                          </p:val>
                                        </p:tav>
                                        <p:tav tm="100000">
                                          <p:val>
                                            <p:strVal val="#ppt_w"/>
                                          </p:val>
                                        </p:tav>
                                      </p:tavLst>
                                    </p:anim>
                                    <p:anim calcmode="lin" valueType="num">
                                      <p:cBhvr>
                                        <p:cTn id="11" dur="500" fill="hold"/>
                                        <p:tgtEl>
                                          <p:spTgt spid="464"/>
                                        </p:tgtEl>
                                        <p:attrNameLst>
                                          <p:attrName>ppt_h</p:attrName>
                                        </p:attrNameLst>
                                      </p:cBhvr>
                                      <p:tavLst>
                                        <p:tav tm="0">
                                          <p:val>
                                            <p:strVal val="#ppt_h"/>
                                          </p:val>
                                        </p:tav>
                                        <p:tav tm="100000">
                                          <p:val>
                                            <p:strVal val="#ppt_h"/>
                                          </p:val>
                                        </p:tav>
                                      </p:tavLst>
                                    </p:anim>
                                    <p:animEffect transition="in" filter="fade">
                                      <p:cBhvr>
                                        <p:cTn id="12" dur="500"/>
                                        <p:tgtEl>
                                          <p:spTgt spid="464"/>
                                        </p:tgtEl>
                                      </p:cBhvr>
                                    </p:animEffect>
                                  </p:childTnLst>
                                </p:cTn>
                              </p:par>
                              <p:par>
                                <p:cTn id="13" presetID="8" presetClass="emph" presetSubtype="0" fill="hold" nodeType="withEffect">
                                  <p:stCondLst>
                                    <p:cond delay="0"/>
                                  </p:stCondLst>
                                  <p:childTnLst>
                                    <p:animRot by="1200000">
                                      <p:cBhvr>
                                        <p:cTn id="14" dur="2000" fill="hold"/>
                                        <p:tgtEl>
                                          <p:spTgt spid="31791"/>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grpId="0" nodeType="clickEffect">
                                  <p:stCondLst>
                                    <p:cond delay="0"/>
                                  </p:stCondLst>
                                  <p:childTnLst>
                                    <p:animMotion origin="layout" path="M -3.33333E-6 -3.49203E-6 L -0.0625 -3.49203E-6 " pathEditMode="relative" rAng="0" ptsTypes="AA">
                                      <p:cBhvr>
                                        <p:cTn id="18" dur="2000" fill="hold"/>
                                        <p:tgtEl>
                                          <p:spTgt spid="632"/>
                                        </p:tgtEl>
                                        <p:attrNameLst>
                                          <p:attrName>ppt_x</p:attrName>
                                          <p:attrName>ppt_y</p:attrName>
                                        </p:attrNameLst>
                                      </p:cBhvr>
                                      <p:rCtr x="-31" y="0"/>
                                    </p:animMotion>
                                  </p:childTnLst>
                                </p:cTn>
                              </p:par>
                              <p:par>
                                <p:cTn id="19" presetID="6" presetClass="emph" presetSubtype="0" fill="hold" grpId="1" nodeType="withEffect">
                                  <p:stCondLst>
                                    <p:cond delay="0"/>
                                  </p:stCondLst>
                                  <p:childTnLst>
                                    <p:animScale>
                                      <p:cBhvr>
                                        <p:cTn id="20" dur="2000" fill="hold"/>
                                        <p:tgtEl>
                                          <p:spTgt spid="464"/>
                                        </p:tgtEl>
                                      </p:cBhvr>
                                      <p:by x="150000" y="150000"/>
                                    </p:animScale>
                                  </p:childTnLst>
                                </p:cTn>
                              </p:par>
                              <p:par>
                                <p:cTn id="21" presetID="8" presetClass="emph" presetSubtype="0" fill="hold" nodeType="withEffect">
                                  <p:stCondLst>
                                    <p:cond delay="0"/>
                                  </p:stCondLst>
                                  <p:childTnLst>
                                    <p:animRot by="1680000">
                                      <p:cBhvr>
                                        <p:cTn id="22" dur="2000" fill="hold"/>
                                        <p:tgtEl>
                                          <p:spTgt spid="31791"/>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grpId="1" nodeType="clickEffect">
                                  <p:stCondLst>
                                    <p:cond delay="0"/>
                                  </p:stCondLst>
                                  <p:childTnLst>
                                    <p:animMotion origin="layout" path="M -0.0625 -3.49203E-6 L 0.0375 -3.49203E-6 " pathEditMode="relative" rAng="0" ptsTypes="AA">
                                      <p:cBhvr>
                                        <p:cTn id="26" dur="2000" fill="hold"/>
                                        <p:tgtEl>
                                          <p:spTgt spid="632"/>
                                        </p:tgtEl>
                                        <p:attrNameLst>
                                          <p:attrName>ppt_x</p:attrName>
                                          <p:attrName>ppt_y</p:attrName>
                                        </p:attrNameLst>
                                      </p:cBhvr>
                                      <p:rCtr x="50" y="0"/>
                                    </p:animMotion>
                                  </p:childTnLst>
                                </p:cTn>
                              </p:par>
                              <p:par>
                                <p:cTn id="27" presetID="6" presetClass="emph" presetSubtype="0" fill="hold" grpId="2" nodeType="withEffect">
                                  <p:stCondLst>
                                    <p:cond delay="0"/>
                                  </p:stCondLst>
                                  <p:childTnLst>
                                    <p:animScale>
                                      <p:cBhvr>
                                        <p:cTn id="28" dur="2000" fill="hold"/>
                                        <p:tgtEl>
                                          <p:spTgt spid="464"/>
                                        </p:tgtEl>
                                      </p:cBhvr>
                                      <p:by x="65000" y="65000"/>
                                    </p:animScale>
                                  </p:childTnLst>
                                </p:cTn>
                              </p:par>
                              <p:par>
                                <p:cTn id="29" presetID="8" presetClass="emph" presetSubtype="0" fill="hold" nodeType="withEffect">
                                  <p:stCondLst>
                                    <p:cond delay="0"/>
                                  </p:stCondLst>
                                  <p:childTnLst>
                                    <p:animRot by="-1800000">
                                      <p:cBhvr>
                                        <p:cTn id="30" dur="2000" fill="hold"/>
                                        <p:tgtEl>
                                          <p:spTgt spid="31791"/>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89"/>
                                        </p:tgtEl>
                                        <p:attrNameLst>
                                          <p:attrName>style.visibility</p:attrName>
                                        </p:attrNameLst>
                                      </p:cBhvr>
                                      <p:to>
                                        <p:strVal val="visible"/>
                                      </p:to>
                                    </p:set>
                                    <p:animEffect transition="in" filter="wipe(down)">
                                      <p:cBhvr>
                                        <p:cTn id="35" dur="500"/>
                                        <p:tgtEl>
                                          <p:spTgt spid="68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animBg="1"/>
      <p:bldP spid="464" grpId="1" animBg="1"/>
      <p:bldP spid="464" grpId="2" animBg="1"/>
      <p:bldP spid="632" grpId="0" animBg="1"/>
      <p:bldP spid="632" grpId="1" animBg="1"/>
      <p:bldP spid="689"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523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219200"/>
            <a:ext cx="8534400" cy="3354765"/>
          </a:xfrm>
          <a:prstGeom prst="rect">
            <a:avLst/>
          </a:prstGeom>
          <a:ln>
            <a:solidFill>
              <a:schemeClr val="tx1"/>
            </a:solidFill>
            <a:prstDash val="sysDot"/>
          </a:ln>
        </p:spPr>
        <p:txBody>
          <a:bodyPr wrap="square">
            <a:spAutoFit/>
          </a:bodyPr>
          <a:lstStyle/>
          <a:p>
            <a:pPr marL="514350" indent="-514350">
              <a:buAutoNum type="arabicPeriod"/>
            </a:pPr>
            <a:r>
              <a:rPr lang="en-US" sz="4400" b="1" dirty="0" smtClean="0">
                <a:solidFill>
                  <a:srgbClr val="00B050"/>
                </a:solidFill>
                <a:latin typeface="Times New Roman" pitchFamily="18" charset="0"/>
                <a:cs typeface="Times New Roman" pitchFamily="18" charset="0"/>
              </a:rPr>
              <a:t>Cường độ dòng điện</a:t>
            </a:r>
          </a:p>
          <a:p>
            <a:pPr>
              <a:buFontTx/>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chỉ của ampe kế là giá trị của cường độ dòng điện thể hiện sự mạnh yếu của dòng điện</a:t>
            </a:r>
          </a:p>
          <a:p>
            <a:pPr>
              <a:buFontTx/>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Kí</a:t>
            </a:r>
            <a:r>
              <a:rPr lang="en-US" sz="2800" b="1" dirty="0" smtClean="0">
                <a:latin typeface="Times New Roman" pitchFamily="18" charset="0"/>
                <a:cs typeface="Times New Roman" pitchFamily="18" charset="0"/>
              </a:rPr>
              <a:t> hiệu: I</a:t>
            </a:r>
          </a:p>
          <a:p>
            <a:pPr>
              <a:buFontTx/>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Đơn</a:t>
            </a:r>
            <a:r>
              <a:rPr lang="en-US" sz="2800" b="1" dirty="0" smtClean="0">
                <a:latin typeface="Times New Roman" pitchFamily="18" charset="0"/>
                <a:cs typeface="Times New Roman" pitchFamily="18" charset="0"/>
              </a:rPr>
              <a:t> vị: Ampe (A) hoặc miliampe (mA)</a:t>
            </a:r>
          </a:p>
          <a:p>
            <a:pPr>
              <a:buFontTx/>
              <a:buChar char="-"/>
            </a:pPr>
            <a:r>
              <a:rPr lang="en-US" sz="2800" b="1" dirty="0" smtClean="0">
                <a:latin typeface="Times New Roman" pitchFamily="18" charset="0"/>
                <a:cs typeface="Times New Roman" pitchFamily="18" charset="0"/>
              </a:rPr>
              <a:t> 1mA = 0,001A</a:t>
            </a:r>
          </a:p>
          <a:p>
            <a:pPr>
              <a:buFontTx/>
              <a:buChar char="-"/>
            </a:pPr>
            <a:r>
              <a:rPr lang="en-US" sz="2800" b="1" dirty="0" smtClean="0">
                <a:latin typeface="Times New Roman" pitchFamily="18" charset="0"/>
                <a:cs typeface="Times New Roman" pitchFamily="18" charset="0"/>
              </a:rPr>
              <a:t> 1A= 1000A</a:t>
            </a:r>
          </a:p>
        </p:txBody>
      </p:sp>
    </p:spTree>
    <p:extLst>
      <p:ext uri="{BB962C8B-B14F-4D97-AF65-F5344CB8AC3E}">
        <p14:creationId xmlns:p14="http://schemas.microsoft.com/office/powerpoint/2010/main" val="236847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705600"/>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kumimoji="1" lang="vi-VN" sz="2400">
              <a:latin typeface="Times New Roman" pitchFamily="18" charset="0"/>
            </a:endParaRPr>
          </a:p>
        </p:txBody>
      </p:sp>
      <p:sp>
        <p:nvSpPr>
          <p:cNvPr id="23556" name="Rectangle 4"/>
          <p:cNvSpPr>
            <a:spLocks noChangeArrowheads="1"/>
          </p:cNvSpPr>
          <p:nvPr/>
        </p:nvSpPr>
        <p:spPr bwMode="auto">
          <a:xfrm>
            <a:off x="6350" y="6350"/>
            <a:ext cx="9201150" cy="692150"/>
          </a:xfrm>
          <a:prstGeom prst="rect">
            <a:avLst/>
          </a:prstGeom>
          <a:gradFill rotWithShape="1">
            <a:gsLst>
              <a:gs pos="0">
                <a:srgbClr val="99FF33"/>
              </a:gs>
              <a:gs pos="50000">
                <a:schemeClr val="bg1"/>
              </a:gs>
              <a:gs pos="100000">
                <a:srgbClr val="99FF33"/>
              </a:gs>
            </a:gsLst>
            <a:lin ang="5400000" scaled="1"/>
          </a:gradFill>
          <a:ln w="9525">
            <a:solidFill>
              <a:schemeClr val="bg1"/>
            </a:solidFill>
            <a:miter lim="800000"/>
            <a:headEnd/>
            <a:tailEnd/>
          </a:ln>
          <a:effectLst/>
          <a:extLst/>
        </p:spPr>
        <p:txBody>
          <a:bodyPr wrap="none" anchor="ctr"/>
          <a:lstStyle/>
          <a:p>
            <a:pPr>
              <a:defRPr/>
            </a:pPr>
            <a:endParaRPr lang="en-US"/>
          </a:p>
        </p:txBody>
      </p:sp>
      <p:sp>
        <p:nvSpPr>
          <p:cNvPr id="23567" name="Text Box 15"/>
          <p:cNvSpPr txBox="1">
            <a:spLocks noChangeArrowheads="1"/>
          </p:cNvSpPr>
          <p:nvPr/>
        </p:nvSpPr>
        <p:spPr bwMode="auto">
          <a:xfrm>
            <a:off x="304800" y="990600"/>
            <a:ext cx="4191000" cy="584775"/>
          </a:xfrm>
          <a:prstGeom prst="rect">
            <a:avLst/>
          </a:prstGeom>
          <a:noFill/>
          <a:ln w="9525">
            <a:noFill/>
            <a:miter lim="800000"/>
            <a:headEnd/>
            <a:tailEnd/>
          </a:ln>
        </p:spPr>
        <p:txBody>
          <a:bodyPr wrap="square">
            <a:spAutoFit/>
          </a:bodyPr>
          <a:lstStyle/>
          <a:p>
            <a:pPr>
              <a:spcBef>
                <a:spcPct val="50000"/>
              </a:spcBef>
            </a:pPr>
            <a:r>
              <a:rPr lang="en-US" sz="3200" b="1" i="1" dirty="0" err="1">
                <a:solidFill>
                  <a:srgbClr val="FF0000"/>
                </a:solidFill>
                <a:latin typeface="Times New Roman" pitchFamily="18" charset="0"/>
              </a:rPr>
              <a:t>Đổi</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các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đơn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vị</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sau</a:t>
            </a:r>
            <a:r>
              <a:rPr lang="en-US" sz="3200" b="1" i="1" dirty="0">
                <a:solidFill>
                  <a:srgbClr val="FF0000"/>
                </a:solidFill>
                <a:latin typeface="Times New Roman" pitchFamily="18" charset="0"/>
              </a:rPr>
              <a:t>:</a:t>
            </a:r>
          </a:p>
        </p:txBody>
      </p:sp>
      <p:sp>
        <p:nvSpPr>
          <p:cNvPr id="23568" name="Text Box 16"/>
          <p:cNvSpPr txBox="1">
            <a:spLocks noChangeArrowheads="1"/>
          </p:cNvSpPr>
          <p:nvPr/>
        </p:nvSpPr>
        <p:spPr bwMode="auto">
          <a:xfrm>
            <a:off x="381000" y="2057400"/>
            <a:ext cx="4876800" cy="1160463"/>
          </a:xfrm>
          <a:prstGeom prst="rect">
            <a:avLst/>
          </a:prstGeom>
          <a:noFill/>
          <a:ln w="9525">
            <a:noFill/>
            <a:miter lim="800000"/>
            <a:headEnd/>
            <a:tailEnd/>
          </a:ln>
        </p:spPr>
        <p:txBody>
          <a:bodyPr>
            <a:spAutoFit/>
          </a:bodyPr>
          <a:lstStyle/>
          <a:p>
            <a:pPr>
              <a:spcBef>
                <a:spcPct val="50000"/>
              </a:spcBef>
            </a:pPr>
            <a:r>
              <a:rPr lang="en-US" sz="2800" b="1" i="1" dirty="0">
                <a:solidFill>
                  <a:srgbClr val="FF0000"/>
                </a:solidFill>
                <a:latin typeface="Times New Roman" pitchFamily="18" charset="0"/>
              </a:rPr>
              <a:t>a.</a:t>
            </a:r>
            <a:r>
              <a:rPr lang="en-US" sz="2800" b="1" i="1" dirty="0">
                <a:solidFill>
                  <a:srgbClr val="0000FF"/>
                </a:solidFill>
                <a:latin typeface="Times New Roman" pitchFamily="18" charset="0"/>
              </a:rPr>
              <a:t> 0,15A = …………….. mA</a:t>
            </a:r>
          </a:p>
          <a:p>
            <a:pPr>
              <a:spcBef>
                <a:spcPct val="50000"/>
              </a:spcBef>
            </a:pPr>
            <a:r>
              <a:rPr lang="en-US" sz="2800" b="1" i="1" dirty="0">
                <a:solidFill>
                  <a:srgbClr val="FF0000"/>
                </a:solidFill>
                <a:latin typeface="Times New Roman" pitchFamily="18" charset="0"/>
              </a:rPr>
              <a:t>b.</a:t>
            </a:r>
            <a:r>
              <a:rPr lang="en-US" sz="2800" b="1" i="1" dirty="0">
                <a:solidFill>
                  <a:srgbClr val="0000FF"/>
                </a:solidFill>
                <a:latin typeface="Times New Roman" pitchFamily="18" charset="0"/>
              </a:rPr>
              <a:t> 1530mA = …………….. A</a:t>
            </a:r>
          </a:p>
        </p:txBody>
      </p:sp>
      <p:sp>
        <p:nvSpPr>
          <p:cNvPr id="23569" name="Text Box 17"/>
          <p:cNvSpPr txBox="1">
            <a:spLocks noChangeArrowheads="1"/>
          </p:cNvSpPr>
          <p:nvPr/>
        </p:nvSpPr>
        <p:spPr bwMode="auto">
          <a:xfrm>
            <a:off x="381000" y="3505200"/>
            <a:ext cx="4876800" cy="1160463"/>
          </a:xfrm>
          <a:prstGeom prst="rect">
            <a:avLst/>
          </a:prstGeom>
          <a:noFill/>
          <a:ln w="9525">
            <a:noFill/>
            <a:miter lim="800000"/>
            <a:headEnd/>
            <a:tailEnd/>
          </a:ln>
        </p:spPr>
        <p:txBody>
          <a:bodyPr>
            <a:spAutoFit/>
          </a:bodyPr>
          <a:lstStyle/>
          <a:p>
            <a:pPr>
              <a:spcBef>
                <a:spcPct val="50000"/>
              </a:spcBef>
            </a:pPr>
            <a:r>
              <a:rPr lang="en-US" sz="2800" b="1" i="1" dirty="0">
                <a:solidFill>
                  <a:srgbClr val="FF0000"/>
                </a:solidFill>
                <a:latin typeface="Times New Roman" pitchFamily="18" charset="0"/>
              </a:rPr>
              <a:t>c.</a:t>
            </a:r>
            <a:r>
              <a:rPr lang="en-US" sz="2800" b="1" i="1" dirty="0">
                <a:solidFill>
                  <a:srgbClr val="0000FF"/>
                </a:solidFill>
                <a:latin typeface="Times New Roman" pitchFamily="18" charset="0"/>
              </a:rPr>
              <a:t> 0,130A = …………….. mA</a:t>
            </a:r>
          </a:p>
          <a:p>
            <a:pPr>
              <a:spcBef>
                <a:spcPct val="50000"/>
              </a:spcBef>
            </a:pPr>
            <a:r>
              <a:rPr lang="en-US" sz="2800" b="1" i="1" dirty="0">
                <a:solidFill>
                  <a:srgbClr val="FF0000"/>
                </a:solidFill>
                <a:latin typeface="Times New Roman" pitchFamily="18" charset="0"/>
              </a:rPr>
              <a:t>d.</a:t>
            </a:r>
            <a:r>
              <a:rPr lang="en-US" sz="2800" b="1" i="1" dirty="0">
                <a:solidFill>
                  <a:srgbClr val="0000FF"/>
                </a:solidFill>
                <a:latin typeface="Times New Roman" pitchFamily="18" charset="0"/>
              </a:rPr>
              <a:t> 257mA = …………….. A</a:t>
            </a:r>
          </a:p>
        </p:txBody>
      </p:sp>
      <p:sp>
        <p:nvSpPr>
          <p:cNvPr id="23570" name="Text Box 18"/>
          <p:cNvSpPr txBox="1">
            <a:spLocks noChangeArrowheads="1"/>
          </p:cNvSpPr>
          <p:nvPr/>
        </p:nvSpPr>
        <p:spPr bwMode="auto">
          <a:xfrm>
            <a:off x="2667000" y="1905000"/>
            <a:ext cx="838200" cy="579438"/>
          </a:xfrm>
          <a:prstGeom prst="rect">
            <a:avLst/>
          </a:prstGeom>
          <a:noFill/>
          <a:ln w="9525">
            <a:noFill/>
            <a:miter lim="800000"/>
            <a:headEnd/>
            <a:tailEnd/>
          </a:ln>
        </p:spPr>
        <p:txBody>
          <a:bodyPr>
            <a:spAutoFit/>
          </a:bodyPr>
          <a:lstStyle/>
          <a:p>
            <a:pPr>
              <a:spcBef>
                <a:spcPct val="50000"/>
              </a:spcBef>
            </a:pPr>
            <a:r>
              <a:rPr lang="en-US" sz="3200" b="1" i="1">
                <a:latin typeface="Times New Roman" pitchFamily="18" charset="0"/>
              </a:rPr>
              <a:t>150</a:t>
            </a:r>
          </a:p>
        </p:txBody>
      </p:sp>
      <p:sp>
        <p:nvSpPr>
          <p:cNvPr id="23571" name="Text Box 19"/>
          <p:cNvSpPr txBox="1">
            <a:spLocks noChangeArrowheads="1"/>
          </p:cNvSpPr>
          <p:nvPr/>
        </p:nvSpPr>
        <p:spPr bwMode="auto">
          <a:xfrm>
            <a:off x="2743200" y="2514600"/>
            <a:ext cx="1143000" cy="579438"/>
          </a:xfrm>
          <a:prstGeom prst="rect">
            <a:avLst/>
          </a:prstGeom>
          <a:noFill/>
          <a:ln w="9525">
            <a:noFill/>
            <a:miter lim="800000"/>
            <a:headEnd/>
            <a:tailEnd/>
          </a:ln>
        </p:spPr>
        <p:txBody>
          <a:bodyPr>
            <a:spAutoFit/>
          </a:bodyPr>
          <a:lstStyle/>
          <a:p>
            <a:pPr>
              <a:spcBef>
                <a:spcPct val="50000"/>
              </a:spcBef>
            </a:pPr>
            <a:r>
              <a:rPr lang="en-US" sz="3200" b="1" i="1">
                <a:solidFill>
                  <a:srgbClr val="FF6600"/>
                </a:solidFill>
                <a:latin typeface="Times New Roman" pitchFamily="18" charset="0"/>
              </a:rPr>
              <a:t>1,53</a:t>
            </a:r>
          </a:p>
        </p:txBody>
      </p:sp>
      <p:sp>
        <p:nvSpPr>
          <p:cNvPr id="23572" name="Text Box 20"/>
          <p:cNvSpPr txBox="1">
            <a:spLocks noChangeArrowheads="1"/>
          </p:cNvSpPr>
          <p:nvPr/>
        </p:nvSpPr>
        <p:spPr bwMode="auto">
          <a:xfrm>
            <a:off x="2819400" y="3352800"/>
            <a:ext cx="838200" cy="579438"/>
          </a:xfrm>
          <a:prstGeom prst="rect">
            <a:avLst/>
          </a:prstGeom>
          <a:noFill/>
          <a:ln w="9525">
            <a:noFill/>
            <a:miter lim="800000"/>
            <a:headEnd/>
            <a:tailEnd/>
          </a:ln>
        </p:spPr>
        <p:txBody>
          <a:bodyPr>
            <a:spAutoFit/>
          </a:bodyPr>
          <a:lstStyle/>
          <a:p>
            <a:pPr>
              <a:spcBef>
                <a:spcPct val="50000"/>
              </a:spcBef>
            </a:pPr>
            <a:r>
              <a:rPr lang="en-US" sz="3200" b="1" i="1">
                <a:solidFill>
                  <a:srgbClr val="800080"/>
                </a:solidFill>
                <a:latin typeface="Times New Roman" pitchFamily="18" charset="0"/>
              </a:rPr>
              <a:t>130</a:t>
            </a:r>
          </a:p>
        </p:txBody>
      </p:sp>
      <p:sp>
        <p:nvSpPr>
          <p:cNvPr id="23573" name="Text Box 21"/>
          <p:cNvSpPr txBox="1">
            <a:spLocks noChangeArrowheads="1"/>
          </p:cNvSpPr>
          <p:nvPr/>
        </p:nvSpPr>
        <p:spPr bwMode="auto">
          <a:xfrm>
            <a:off x="2743200" y="4038600"/>
            <a:ext cx="12192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latin typeface="Times New Roman" pitchFamily="18" charset="0"/>
              </a:rPr>
              <a:t>0,257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67"/>
                                        </p:tgtEl>
                                        <p:attrNameLst>
                                          <p:attrName>style.visibility</p:attrName>
                                        </p:attrNameLst>
                                      </p:cBhvr>
                                      <p:to>
                                        <p:strVal val="visible"/>
                                      </p:to>
                                    </p:set>
                                    <p:anim calcmode="discrete" valueType="clr">
                                      <p:cBhvr override="childStyle">
                                        <p:cTn id="7" dur="80"/>
                                        <p:tgtEl>
                                          <p:spTgt spid="235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67"/>
                                        </p:tgtEl>
                                        <p:attrNameLst>
                                          <p:attrName>fillcolor</p:attrName>
                                        </p:attrNameLst>
                                      </p:cBhvr>
                                      <p:tavLst>
                                        <p:tav tm="0">
                                          <p:val>
                                            <p:clrVal>
                                              <a:schemeClr val="accent2"/>
                                            </p:clrVal>
                                          </p:val>
                                        </p:tav>
                                        <p:tav tm="50000">
                                          <p:val>
                                            <p:clrVal>
                                              <a:schemeClr val="hlink"/>
                                            </p:clrVal>
                                          </p:val>
                                        </p:tav>
                                      </p:tavLst>
                                    </p:anim>
                                    <p:set>
                                      <p:cBhvr>
                                        <p:cTn id="9" dur="80"/>
                                        <p:tgtEl>
                                          <p:spTgt spid="235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3568"/>
                                        </p:tgtEl>
                                        <p:attrNameLst>
                                          <p:attrName>style.visibility</p:attrName>
                                        </p:attrNameLst>
                                      </p:cBhvr>
                                      <p:to>
                                        <p:strVal val="visible"/>
                                      </p:to>
                                    </p:set>
                                    <p:anim calcmode="lin" valueType="num">
                                      <p:cBhvr>
                                        <p:cTn id="14" dur="500" fill="hold"/>
                                        <p:tgtEl>
                                          <p:spTgt spid="2356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3568"/>
                                        </p:tgtEl>
                                        <p:attrNameLst>
                                          <p:attrName>ppt_y</p:attrName>
                                        </p:attrNameLst>
                                      </p:cBhvr>
                                      <p:tavLst>
                                        <p:tav tm="0">
                                          <p:val>
                                            <p:strVal val="#ppt_y"/>
                                          </p:val>
                                        </p:tav>
                                        <p:tav tm="100000">
                                          <p:val>
                                            <p:strVal val="#ppt_y"/>
                                          </p:val>
                                        </p:tav>
                                      </p:tavLst>
                                    </p:anim>
                                    <p:anim calcmode="lin" valueType="num">
                                      <p:cBhvr>
                                        <p:cTn id="16" dur="500" fill="hold"/>
                                        <p:tgtEl>
                                          <p:spTgt spid="2356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356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3568"/>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23569"/>
                                        </p:tgtEl>
                                        <p:attrNameLst>
                                          <p:attrName>style.visibility</p:attrName>
                                        </p:attrNameLst>
                                      </p:cBhvr>
                                      <p:to>
                                        <p:strVal val="visible"/>
                                      </p:to>
                                    </p:set>
                                    <p:anim calcmode="lin" valueType="num">
                                      <p:cBhvr>
                                        <p:cTn id="21" dur="500" fill="hold"/>
                                        <p:tgtEl>
                                          <p:spTgt spid="2356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3569"/>
                                        </p:tgtEl>
                                        <p:attrNameLst>
                                          <p:attrName>ppt_y</p:attrName>
                                        </p:attrNameLst>
                                      </p:cBhvr>
                                      <p:tavLst>
                                        <p:tav tm="0">
                                          <p:val>
                                            <p:strVal val="#ppt_y"/>
                                          </p:val>
                                        </p:tav>
                                        <p:tav tm="100000">
                                          <p:val>
                                            <p:strVal val="#ppt_y"/>
                                          </p:val>
                                        </p:tav>
                                      </p:tavLst>
                                    </p:anim>
                                    <p:anim calcmode="lin" valueType="num">
                                      <p:cBhvr>
                                        <p:cTn id="23" dur="500" fill="hold"/>
                                        <p:tgtEl>
                                          <p:spTgt spid="2356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356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35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23570"/>
                                        </p:tgtEl>
                                        <p:attrNameLst>
                                          <p:attrName>style.visibility</p:attrName>
                                        </p:attrNameLst>
                                      </p:cBhvr>
                                      <p:to>
                                        <p:strVal val="visible"/>
                                      </p:to>
                                    </p:set>
                                    <p:anim calcmode="lin" valueType="num">
                                      <p:cBhvr>
                                        <p:cTn id="30" dur="500" fill="hold"/>
                                        <p:tgtEl>
                                          <p:spTgt spid="23570"/>
                                        </p:tgtEl>
                                        <p:attrNameLst>
                                          <p:attrName>ppt_w</p:attrName>
                                        </p:attrNameLst>
                                      </p:cBhvr>
                                      <p:tavLst>
                                        <p:tav tm="0">
                                          <p:val>
                                            <p:fltVal val="0"/>
                                          </p:val>
                                        </p:tav>
                                        <p:tav tm="100000">
                                          <p:val>
                                            <p:strVal val="#ppt_w"/>
                                          </p:val>
                                        </p:tav>
                                      </p:tavLst>
                                    </p:anim>
                                    <p:anim calcmode="lin" valueType="num">
                                      <p:cBhvr>
                                        <p:cTn id="31" dur="500" fill="hold"/>
                                        <p:tgtEl>
                                          <p:spTgt spid="23570"/>
                                        </p:tgtEl>
                                        <p:attrNameLst>
                                          <p:attrName>ppt_h</p:attrName>
                                        </p:attrNameLst>
                                      </p:cBhvr>
                                      <p:tavLst>
                                        <p:tav tm="0">
                                          <p:val>
                                            <p:fltVal val="0"/>
                                          </p:val>
                                        </p:tav>
                                        <p:tav tm="100000">
                                          <p:val>
                                            <p:strVal val="#ppt_h"/>
                                          </p:val>
                                        </p:tav>
                                      </p:tavLst>
                                    </p:anim>
                                    <p:anim calcmode="lin" valueType="num">
                                      <p:cBhvr>
                                        <p:cTn id="32" dur="500" fill="hold"/>
                                        <p:tgtEl>
                                          <p:spTgt spid="23570"/>
                                        </p:tgtEl>
                                        <p:attrNameLst>
                                          <p:attrName>style.rotation</p:attrName>
                                        </p:attrNameLst>
                                      </p:cBhvr>
                                      <p:tavLst>
                                        <p:tav tm="0">
                                          <p:val>
                                            <p:fltVal val="90"/>
                                          </p:val>
                                        </p:tav>
                                        <p:tav tm="100000">
                                          <p:val>
                                            <p:fltVal val="0"/>
                                          </p:val>
                                        </p:tav>
                                      </p:tavLst>
                                    </p:anim>
                                    <p:animEffect transition="in" filter="fade">
                                      <p:cBhvr>
                                        <p:cTn id="33" dur="500"/>
                                        <p:tgtEl>
                                          <p:spTgt spid="235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grpId="0" nodeType="clickEffect">
                                  <p:stCondLst>
                                    <p:cond delay="0"/>
                                  </p:stCondLst>
                                  <p:iterate type="lt">
                                    <p:tmPct val="10000"/>
                                  </p:iterate>
                                  <p:childTnLst>
                                    <p:set>
                                      <p:cBhvr>
                                        <p:cTn id="37" dur="1" fill="hold">
                                          <p:stCondLst>
                                            <p:cond delay="0"/>
                                          </p:stCondLst>
                                        </p:cTn>
                                        <p:tgtEl>
                                          <p:spTgt spid="23571"/>
                                        </p:tgtEl>
                                        <p:attrNameLst>
                                          <p:attrName>style.visibility</p:attrName>
                                        </p:attrNameLst>
                                      </p:cBhvr>
                                      <p:to>
                                        <p:strVal val="visible"/>
                                      </p:to>
                                    </p:set>
                                    <p:animEffect transition="in" filter="fade">
                                      <p:cBhvr>
                                        <p:cTn id="38" dur="500"/>
                                        <p:tgtEl>
                                          <p:spTgt spid="23571"/>
                                        </p:tgtEl>
                                      </p:cBhvr>
                                    </p:animEffect>
                                    <p:anim calcmode="lin" valueType="num">
                                      <p:cBhvr>
                                        <p:cTn id="39" dur="500" fill="hold"/>
                                        <p:tgtEl>
                                          <p:spTgt spid="23571"/>
                                        </p:tgtEl>
                                        <p:attrNameLst>
                                          <p:attrName>ppt_w</p:attrName>
                                        </p:attrNameLst>
                                      </p:cBhvr>
                                      <p:tavLst>
                                        <p:tav tm="0" fmla="#ppt_w*sin(2.5*pi*$)">
                                          <p:val>
                                            <p:fltVal val="0"/>
                                          </p:val>
                                        </p:tav>
                                        <p:tav tm="100000">
                                          <p:val>
                                            <p:fltVal val="1"/>
                                          </p:val>
                                        </p:tav>
                                      </p:tavLst>
                                    </p:anim>
                                    <p:anim calcmode="lin" valueType="num">
                                      <p:cBhvr>
                                        <p:cTn id="40" dur="500" fill="hold"/>
                                        <p:tgtEl>
                                          <p:spTgt spid="23571"/>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23572"/>
                                        </p:tgtEl>
                                        <p:attrNameLst>
                                          <p:attrName>style.visibility</p:attrName>
                                        </p:attrNameLst>
                                      </p:cBhvr>
                                      <p:to>
                                        <p:strVal val="visible"/>
                                      </p:to>
                                    </p:set>
                                    <p:animEffect transition="in" filter="fade">
                                      <p:cBhvr>
                                        <p:cTn id="45" dur="400" decel="100000"/>
                                        <p:tgtEl>
                                          <p:spTgt spid="23572"/>
                                        </p:tgtEl>
                                      </p:cBhvr>
                                    </p:animEffect>
                                    <p:anim calcmode="lin" valueType="num">
                                      <p:cBhvr>
                                        <p:cTn id="46" dur="400" decel="100000" fill="hold"/>
                                        <p:tgtEl>
                                          <p:spTgt spid="23572"/>
                                        </p:tgtEl>
                                        <p:attrNameLst>
                                          <p:attrName>style.rotation</p:attrName>
                                        </p:attrNameLst>
                                      </p:cBhvr>
                                      <p:tavLst>
                                        <p:tav tm="0">
                                          <p:val>
                                            <p:fltVal val="-90"/>
                                          </p:val>
                                        </p:tav>
                                        <p:tav tm="100000">
                                          <p:val>
                                            <p:fltVal val="0"/>
                                          </p:val>
                                        </p:tav>
                                      </p:tavLst>
                                    </p:anim>
                                    <p:anim calcmode="lin" valueType="num">
                                      <p:cBhvr>
                                        <p:cTn id="47" dur="400" decel="100000" fill="hold"/>
                                        <p:tgtEl>
                                          <p:spTgt spid="23572"/>
                                        </p:tgtEl>
                                        <p:attrNameLst>
                                          <p:attrName>ppt_x</p:attrName>
                                        </p:attrNameLst>
                                      </p:cBhvr>
                                      <p:tavLst>
                                        <p:tav tm="0">
                                          <p:val>
                                            <p:strVal val="#ppt_x+0.4"/>
                                          </p:val>
                                        </p:tav>
                                        <p:tav tm="100000">
                                          <p:val>
                                            <p:strVal val="#ppt_x-0.05"/>
                                          </p:val>
                                        </p:tav>
                                      </p:tavLst>
                                    </p:anim>
                                    <p:anim calcmode="lin" valueType="num">
                                      <p:cBhvr>
                                        <p:cTn id="48" dur="400" decel="100000" fill="hold"/>
                                        <p:tgtEl>
                                          <p:spTgt spid="23572"/>
                                        </p:tgtEl>
                                        <p:attrNameLst>
                                          <p:attrName>ppt_y</p:attrName>
                                        </p:attrNameLst>
                                      </p:cBhvr>
                                      <p:tavLst>
                                        <p:tav tm="0">
                                          <p:val>
                                            <p:strVal val="#ppt_y-0.4"/>
                                          </p:val>
                                        </p:tav>
                                        <p:tav tm="100000">
                                          <p:val>
                                            <p:strVal val="#ppt_y+0.1"/>
                                          </p:val>
                                        </p:tav>
                                      </p:tavLst>
                                    </p:anim>
                                    <p:anim calcmode="lin" valueType="num">
                                      <p:cBhvr>
                                        <p:cTn id="49" dur="100" accel="100000" fill="hold">
                                          <p:stCondLst>
                                            <p:cond delay="400"/>
                                          </p:stCondLst>
                                        </p:cTn>
                                        <p:tgtEl>
                                          <p:spTgt spid="23572"/>
                                        </p:tgtEl>
                                        <p:attrNameLst>
                                          <p:attrName>ppt_x</p:attrName>
                                        </p:attrNameLst>
                                      </p:cBhvr>
                                      <p:tavLst>
                                        <p:tav tm="0">
                                          <p:val>
                                            <p:strVal val="#ppt_x-0.05"/>
                                          </p:val>
                                        </p:tav>
                                        <p:tav tm="100000">
                                          <p:val>
                                            <p:strVal val="#ppt_x"/>
                                          </p:val>
                                        </p:tav>
                                      </p:tavLst>
                                    </p:anim>
                                    <p:anim calcmode="lin" valueType="num">
                                      <p:cBhvr>
                                        <p:cTn id="50" dur="100" accel="100000" fill="hold">
                                          <p:stCondLst>
                                            <p:cond delay="400"/>
                                          </p:stCondLst>
                                        </p:cTn>
                                        <p:tgtEl>
                                          <p:spTgt spid="23572"/>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3573"/>
                                        </p:tgtEl>
                                        <p:attrNameLst>
                                          <p:attrName>style.visibility</p:attrName>
                                        </p:attrNameLst>
                                      </p:cBhvr>
                                      <p:to>
                                        <p:strVal val="visible"/>
                                      </p:to>
                                    </p:set>
                                    <p:animEffect transition="in" filter="wipe(down)">
                                      <p:cBhvr>
                                        <p:cTn id="55" dur="145">
                                          <p:stCondLst>
                                            <p:cond delay="0"/>
                                          </p:stCondLst>
                                        </p:cTn>
                                        <p:tgtEl>
                                          <p:spTgt spid="23573"/>
                                        </p:tgtEl>
                                      </p:cBhvr>
                                    </p:animEffect>
                                    <p:anim calcmode="lin" valueType="num">
                                      <p:cBhvr>
                                        <p:cTn id="56" dur="456" tmFilter="0,0; 0.14,0.36; 0.43,0.73; 0.71,0.91; 1.0,1.0">
                                          <p:stCondLst>
                                            <p:cond delay="0"/>
                                          </p:stCondLst>
                                        </p:cTn>
                                        <p:tgtEl>
                                          <p:spTgt spid="23573"/>
                                        </p:tgtEl>
                                        <p:attrNameLst>
                                          <p:attrName>ppt_x</p:attrName>
                                        </p:attrNameLst>
                                      </p:cBhvr>
                                      <p:tavLst>
                                        <p:tav tm="0">
                                          <p:val>
                                            <p:strVal val="#ppt_x-0.25"/>
                                          </p:val>
                                        </p:tav>
                                        <p:tav tm="100000">
                                          <p:val>
                                            <p:strVal val="#ppt_x"/>
                                          </p:val>
                                        </p:tav>
                                      </p:tavLst>
                                    </p:anim>
                                    <p:anim calcmode="lin" valueType="num">
                                      <p:cBhvr>
                                        <p:cTn id="57" dur="166" tmFilter="0.0,0.0; 0.25,0.07; 0.50,0.2; 0.75,0.467; 1.0,1.0">
                                          <p:stCondLst>
                                            <p:cond delay="0"/>
                                          </p:stCondLst>
                                        </p:cTn>
                                        <p:tgtEl>
                                          <p:spTgt spid="23573"/>
                                        </p:tgtEl>
                                        <p:attrNameLst>
                                          <p:attrName>ppt_y</p:attrName>
                                        </p:attrNameLst>
                                      </p:cBhvr>
                                      <p:tavLst>
                                        <p:tav tm="0" fmla="#ppt_y-sin(pi*$)/3">
                                          <p:val>
                                            <p:fltVal val="0.5"/>
                                          </p:val>
                                        </p:tav>
                                        <p:tav tm="100000">
                                          <p:val>
                                            <p:fltVal val="1"/>
                                          </p:val>
                                        </p:tav>
                                      </p:tavLst>
                                    </p:anim>
                                    <p:anim calcmode="lin" valueType="num">
                                      <p:cBhvr>
                                        <p:cTn id="58" dur="166" tmFilter="0, 0; 0.125,0.2665; 0.25,0.4; 0.375,0.465; 0.5,0.5;  0.625,0.535; 0.75,0.6; 0.875,0.7335; 1,1">
                                          <p:stCondLst>
                                            <p:cond delay="166"/>
                                          </p:stCondLst>
                                        </p:cTn>
                                        <p:tgtEl>
                                          <p:spTgt spid="23573"/>
                                        </p:tgtEl>
                                        <p:attrNameLst>
                                          <p:attrName>ppt_y</p:attrName>
                                        </p:attrNameLst>
                                      </p:cBhvr>
                                      <p:tavLst>
                                        <p:tav tm="0" fmla="#ppt_y-sin(pi*$)/9">
                                          <p:val>
                                            <p:fltVal val="0"/>
                                          </p:val>
                                        </p:tav>
                                        <p:tav tm="100000">
                                          <p:val>
                                            <p:fltVal val="1"/>
                                          </p:val>
                                        </p:tav>
                                      </p:tavLst>
                                    </p:anim>
                                    <p:anim calcmode="lin" valueType="num">
                                      <p:cBhvr>
                                        <p:cTn id="59" dur="83" tmFilter="0, 0; 0.125,0.2665; 0.25,0.4; 0.375,0.465; 0.5,0.5;  0.625,0.535; 0.75,0.6; 0.875,0.7335; 1,1">
                                          <p:stCondLst>
                                            <p:cond delay="331"/>
                                          </p:stCondLst>
                                        </p:cTn>
                                        <p:tgtEl>
                                          <p:spTgt spid="23573"/>
                                        </p:tgtEl>
                                        <p:attrNameLst>
                                          <p:attrName>ppt_y</p:attrName>
                                        </p:attrNameLst>
                                      </p:cBhvr>
                                      <p:tavLst>
                                        <p:tav tm="0" fmla="#ppt_y-sin(pi*$)/27">
                                          <p:val>
                                            <p:fltVal val="0"/>
                                          </p:val>
                                        </p:tav>
                                        <p:tav tm="100000">
                                          <p:val>
                                            <p:fltVal val="1"/>
                                          </p:val>
                                        </p:tav>
                                      </p:tavLst>
                                    </p:anim>
                                    <p:anim calcmode="lin" valueType="num">
                                      <p:cBhvr>
                                        <p:cTn id="60" dur="41" tmFilter="0, 0; 0.125,0.2665; 0.25,0.4; 0.375,0.465; 0.5,0.5;  0.625,0.535; 0.75,0.6; 0.875,0.7335; 1,1">
                                          <p:stCondLst>
                                            <p:cond delay="414"/>
                                          </p:stCondLst>
                                        </p:cTn>
                                        <p:tgtEl>
                                          <p:spTgt spid="23573"/>
                                        </p:tgtEl>
                                        <p:attrNameLst>
                                          <p:attrName>ppt_y</p:attrName>
                                        </p:attrNameLst>
                                      </p:cBhvr>
                                      <p:tavLst>
                                        <p:tav tm="0" fmla="#ppt_y-sin(pi*$)/81">
                                          <p:val>
                                            <p:fltVal val="0"/>
                                          </p:val>
                                        </p:tav>
                                        <p:tav tm="100000">
                                          <p:val>
                                            <p:fltVal val="1"/>
                                          </p:val>
                                        </p:tav>
                                      </p:tavLst>
                                    </p:anim>
                                    <p:animScale>
                                      <p:cBhvr>
                                        <p:cTn id="61" dur="6">
                                          <p:stCondLst>
                                            <p:cond delay="162"/>
                                          </p:stCondLst>
                                        </p:cTn>
                                        <p:tgtEl>
                                          <p:spTgt spid="23573"/>
                                        </p:tgtEl>
                                      </p:cBhvr>
                                      <p:to x="100000" y="60000"/>
                                    </p:animScale>
                                    <p:animScale>
                                      <p:cBhvr>
                                        <p:cTn id="62" dur="41" decel="50000">
                                          <p:stCondLst>
                                            <p:cond delay="169"/>
                                          </p:stCondLst>
                                        </p:cTn>
                                        <p:tgtEl>
                                          <p:spTgt spid="23573"/>
                                        </p:tgtEl>
                                      </p:cBhvr>
                                      <p:to x="100000" y="100000"/>
                                    </p:animScale>
                                    <p:animScale>
                                      <p:cBhvr>
                                        <p:cTn id="63" dur="6">
                                          <p:stCondLst>
                                            <p:cond delay="328"/>
                                          </p:stCondLst>
                                        </p:cTn>
                                        <p:tgtEl>
                                          <p:spTgt spid="23573"/>
                                        </p:tgtEl>
                                      </p:cBhvr>
                                      <p:to x="100000" y="80000"/>
                                    </p:animScale>
                                    <p:animScale>
                                      <p:cBhvr>
                                        <p:cTn id="64" dur="41" decel="50000">
                                          <p:stCondLst>
                                            <p:cond delay="335"/>
                                          </p:stCondLst>
                                        </p:cTn>
                                        <p:tgtEl>
                                          <p:spTgt spid="23573"/>
                                        </p:tgtEl>
                                      </p:cBhvr>
                                      <p:to x="100000" y="100000"/>
                                    </p:animScale>
                                    <p:animScale>
                                      <p:cBhvr>
                                        <p:cTn id="65" dur="6">
                                          <p:stCondLst>
                                            <p:cond delay="410"/>
                                          </p:stCondLst>
                                        </p:cTn>
                                        <p:tgtEl>
                                          <p:spTgt spid="23573"/>
                                        </p:tgtEl>
                                      </p:cBhvr>
                                      <p:to x="100000" y="90000"/>
                                    </p:animScale>
                                    <p:animScale>
                                      <p:cBhvr>
                                        <p:cTn id="66" dur="41" decel="50000">
                                          <p:stCondLst>
                                            <p:cond delay="417"/>
                                          </p:stCondLst>
                                        </p:cTn>
                                        <p:tgtEl>
                                          <p:spTgt spid="23573"/>
                                        </p:tgtEl>
                                      </p:cBhvr>
                                      <p:to x="100000" y="100000"/>
                                    </p:animScale>
                                    <p:animScale>
                                      <p:cBhvr>
                                        <p:cTn id="67" dur="6">
                                          <p:stCondLst>
                                            <p:cond delay="452"/>
                                          </p:stCondLst>
                                        </p:cTn>
                                        <p:tgtEl>
                                          <p:spTgt spid="23573"/>
                                        </p:tgtEl>
                                      </p:cBhvr>
                                      <p:to x="100000" y="95000"/>
                                    </p:animScale>
                                    <p:animScale>
                                      <p:cBhvr>
                                        <p:cTn id="68" dur="41" decel="50000">
                                          <p:stCondLst>
                                            <p:cond delay="458"/>
                                          </p:stCondLst>
                                        </p:cTn>
                                        <p:tgtEl>
                                          <p:spTgt spid="235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23568" grpId="0"/>
      <p:bldP spid="23569" grpId="0"/>
      <p:bldP spid="23570" grpId="0"/>
      <p:bldP spid="23571" grpId="0"/>
      <p:bldP spid="23572" grpId="0"/>
      <p:bldP spid="235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87636" cy="6858000"/>
          </a:xfrm>
          <a:prstGeom prst="rect">
            <a:avLst/>
          </a:prstGeom>
        </p:spPr>
      </p:pic>
      <p:sp>
        <p:nvSpPr>
          <p:cNvPr id="4" name="Text Box 7"/>
          <p:cNvSpPr txBox="1">
            <a:spLocks noChangeArrowheads="1"/>
          </p:cNvSpPr>
          <p:nvPr/>
        </p:nvSpPr>
        <p:spPr bwMode="auto">
          <a:xfrm>
            <a:off x="762000" y="609600"/>
            <a:ext cx="3276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i="1" dirty="0" err="1">
                <a:solidFill>
                  <a:schemeClr val="accent6">
                    <a:lumMod val="50000"/>
                  </a:schemeClr>
                </a:solidFill>
                <a:latin typeface="Times New Roman" pitchFamily="18" charset="0"/>
              </a:rPr>
              <a:t>Ampe</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là</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một</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nhà</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vật</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lí</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học</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và</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toán</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học</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nổi</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tiếng</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người</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Pháp</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Ông</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là</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người</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đầu</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tiên</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đã</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đưa</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khái</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niệm</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dòng</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điện</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vào</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vật</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lí</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học</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Người</a:t>
            </a:r>
            <a:r>
              <a:rPr lang="en-US" sz="2800" b="1" i="1" dirty="0">
                <a:solidFill>
                  <a:schemeClr val="accent6">
                    <a:lumMod val="50000"/>
                  </a:schemeClr>
                </a:solidFill>
                <a:latin typeface="Times New Roman" pitchFamily="18" charset="0"/>
              </a:rPr>
              <a:t> ta </a:t>
            </a:r>
            <a:r>
              <a:rPr lang="en-US" sz="2800" b="1" i="1" dirty="0" err="1">
                <a:solidFill>
                  <a:schemeClr val="accent6">
                    <a:lumMod val="50000"/>
                  </a:schemeClr>
                </a:solidFill>
                <a:latin typeface="Times New Roman" pitchFamily="18" charset="0"/>
              </a:rPr>
              <a:t>đã</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lấy</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tên</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ông</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đặt</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cho</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đơn</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vị</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cường</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độ</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dòng</a:t>
            </a:r>
            <a:r>
              <a:rPr lang="en-US" sz="2800" b="1" i="1" dirty="0">
                <a:solidFill>
                  <a:schemeClr val="accent6">
                    <a:lumMod val="50000"/>
                  </a:schemeClr>
                </a:solidFill>
                <a:latin typeface="Times New Roman" pitchFamily="18" charset="0"/>
              </a:rPr>
              <a:t> </a:t>
            </a:r>
            <a:r>
              <a:rPr lang="en-US" sz="2800" b="1" i="1" dirty="0" err="1">
                <a:solidFill>
                  <a:schemeClr val="accent6">
                    <a:lumMod val="50000"/>
                  </a:schemeClr>
                </a:solidFill>
                <a:latin typeface="Times New Roman" pitchFamily="18" charset="0"/>
              </a:rPr>
              <a:t>điện</a:t>
            </a:r>
            <a:r>
              <a:rPr lang="en-US" sz="2800" b="1" i="1" dirty="0" smtClean="0">
                <a:solidFill>
                  <a:schemeClr val="accent6">
                    <a:lumMod val="50000"/>
                  </a:schemeClr>
                </a:solidFill>
                <a:latin typeface="Times New Roman" pitchFamily="18" charset="0"/>
              </a:rPr>
              <a:t>.</a:t>
            </a:r>
            <a:endParaRPr lang="en-US" sz="2800" b="1" i="1" dirty="0">
              <a:solidFill>
                <a:schemeClr val="accent6">
                  <a:lumMod val="50000"/>
                </a:schemeClr>
              </a:solidFill>
              <a:latin typeface="Times New Roman" pitchFamily="18" charset="0"/>
            </a:endParaRPr>
          </a:p>
        </p:txBody>
      </p:sp>
      <p:pic>
        <p:nvPicPr>
          <p:cNvPr id="5" name="Picture 5" descr="nha bac hoc em 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124" y="304800"/>
            <a:ext cx="4283676"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671762" y="5562600"/>
            <a:ext cx="639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37A4"/>
                </a:solidFill>
                <a:latin typeface="Times New Roman" pitchFamily="18" charset="0"/>
              </a:rPr>
              <a:t>AMPE (1775 – 1836) </a:t>
            </a:r>
            <a:r>
              <a:rPr lang="en-US" sz="2400" b="1" dirty="0" smtClean="0">
                <a:solidFill>
                  <a:srgbClr val="0037A4"/>
                </a:solidFill>
                <a:latin typeface="Times New Roman" pitchFamily="18" charset="0"/>
              </a:rPr>
              <a:t> </a:t>
            </a:r>
            <a:r>
              <a:rPr lang="en-US" sz="2400" b="1" dirty="0" err="1" smtClean="0">
                <a:solidFill>
                  <a:srgbClr val="0037A4"/>
                </a:solidFill>
                <a:latin typeface="Times New Roman" pitchFamily="18" charset="0"/>
              </a:rPr>
              <a:t>Nhà</a:t>
            </a:r>
            <a:r>
              <a:rPr lang="en-US" sz="2400" b="1" dirty="0" smtClean="0">
                <a:solidFill>
                  <a:srgbClr val="0037A4"/>
                </a:solidFill>
                <a:latin typeface="Times New Roman" pitchFamily="18" charset="0"/>
              </a:rPr>
              <a:t> </a:t>
            </a:r>
            <a:r>
              <a:rPr lang="en-US" sz="2400" b="1" dirty="0" err="1">
                <a:solidFill>
                  <a:srgbClr val="0037A4"/>
                </a:solidFill>
                <a:latin typeface="Times New Roman" pitchFamily="18" charset="0"/>
              </a:rPr>
              <a:t>Bác</a:t>
            </a:r>
            <a:r>
              <a:rPr lang="en-US" sz="2400" b="1" dirty="0">
                <a:solidFill>
                  <a:srgbClr val="0037A4"/>
                </a:solidFill>
                <a:latin typeface="Times New Roman" pitchFamily="18" charset="0"/>
              </a:rPr>
              <a:t> </a:t>
            </a:r>
            <a:r>
              <a:rPr lang="en-US" sz="2400" b="1" dirty="0" err="1">
                <a:solidFill>
                  <a:srgbClr val="0037A4"/>
                </a:solidFill>
                <a:latin typeface="Times New Roman" pitchFamily="18" charset="0"/>
              </a:rPr>
              <a:t>học</a:t>
            </a:r>
            <a:r>
              <a:rPr lang="en-US" sz="2400" b="1" dirty="0">
                <a:solidFill>
                  <a:srgbClr val="0037A4"/>
                </a:solidFill>
                <a:latin typeface="Times New Roman" pitchFamily="18" charset="0"/>
              </a:rPr>
              <a:t> </a:t>
            </a:r>
            <a:r>
              <a:rPr lang="en-US" sz="2400" b="1" dirty="0" err="1">
                <a:solidFill>
                  <a:srgbClr val="0037A4"/>
                </a:solidFill>
                <a:latin typeface="Times New Roman" pitchFamily="18" charset="0"/>
              </a:rPr>
              <a:t>người</a:t>
            </a:r>
            <a:r>
              <a:rPr lang="en-US" sz="2400" b="1" dirty="0">
                <a:solidFill>
                  <a:srgbClr val="0037A4"/>
                </a:solidFill>
                <a:latin typeface="Times New Roman" pitchFamily="18" charset="0"/>
              </a:rPr>
              <a:t> </a:t>
            </a:r>
            <a:r>
              <a:rPr lang="en-US" sz="2400" b="1" dirty="0" err="1">
                <a:solidFill>
                  <a:srgbClr val="0037A4"/>
                </a:solidFill>
                <a:latin typeface="Times New Roman" pitchFamily="18" charset="0"/>
              </a:rPr>
              <a:t>Pháp</a:t>
            </a:r>
            <a:endParaRPr lang="en-US" sz="2400" b="1" dirty="0">
              <a:solidFill>
                <a:srgbClr val="0037A4"/>
              </a:solidFill>
              <a:latin typeface="Times New Roman" pitchFamily="18" charset="0"/>
            </a:endParaRPr>
          </a:p>
        </p:txBody>
      </p:sp>
    </p:spTree>
    <p:extLst>
      <p:ext uri="{BB962C8B-B14F-4D97-AF65-F5344CB8AC3E}">
        <p14:creationId xmlns:p14="http://schemas.microsoft.com/office/powerpoint/2010/main" val="8170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1314</Words>
  <Application>Microsoft Office PowerPoint</Application>
  <PresentationFormat>On-screen Show (4:3)</PresentationFormat>
  <Paragraphs>238</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.VnAristote</vt:lpstr>
      <vt:lpstr>.VnTime</vt:lpstr>
      <vt:lpstr>Arial</vt:lpstr>
      <vt:lpstr>Calibri</vt:lpstr>
      <vt:lpstr>Georgia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49</cp:revision>
  <dcterms:created xsi:type="dcterms:W3CDTF">2018-05-10T14:37:22Z</dcterms:created>
  <dcterms:modified xsi:type="dcterms:W3CDTF">2022-03-19T10:58:56Z</dcterms:modified>
</cp:coreProperties>
</file>