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8" r:id="rId2"/>
    <p:sldMasterId id="2147483672" r:id="rId3"/>
    <p:sldMasterId id="2147483680" r:id="rId4"/>
    <p:sldMasterId id="2147483682" r:id="rId5"/>
    <p:sldMasterId id="2147483692" r:id="rId6"/>
  </p:sldMasterIdLst>
  <p:sldIdLst>
    <p:sldId id="307" r:id="rId7"/>
    <p:sldId id="365" r:id="rId8"/>
    <p:sldId id="415" r:id="rId9"/>
    <p:sldId id="421" r:id="rId10"/>
    <p:sldId id="422" r:id="rId11"/>
    <p:sldId id="404" r:id="rId12"/>
    <p:sldId id="391" r:id="rId13"/>
    <p:sldId id="418" r:id="rId14"/>
    <p:sldId id="407" r:id="rId15"/>
    <p:sldId id="318" r:id="rId16"/>
    <p:sldId id="320" r:id="rId17"/>
    <p:sldId id="322" r:id="rId18"/>
    <p:sldId id="324" r:id="rId19"/>
    <p:sldId id="326" r:id="rId20"/>
    <p:sldId id="328" r:id="rId21"/>
    <p:sldId id="330" r:id="rId22"/>
    <p:sldId id="332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FF9"/>
    <a:srgbClr val="3DC8F0"/>
    <a:srgbClr val="B4FE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940" autoAdjust="0"/>
  </p:normalViewPr>
  <p:slideViewPr>
    <p:cSldViewPr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59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="" xmlns:a16="http://schemas.microsoft.com/office/drawing/2014/main" id="{86A6B562-3C8E-2242-86EF-655E205CCD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en-US" altLang="x-none" noProof="0"/>
              <a:t>Click to edit Master title style</a:t>
            </a:r>
          </a:p>
        </p:txBody>
      </p:sp>
      <p:sp>
        <p:nvSpPr>
          <p:cNvPr id="182275" name="Rectangle 3">
            <a:extLst>
              <a:ext uri="{FF2B5EF4-FFF2-40B4-BE49-F238E27FC236}">
                <a16:creationId xmlns="" xmlns:a16="http://schemas.microsoft.com/office/drawing/2014/main" id="{76BA5125-D94B-3D43-ACE2-22A87D8D81F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altLang="x-none" noProof="0"/>
              <a:t>Click to edit Master subtitle style</a:t>
            </a:r>
          </a:p>
        </p:txBody>
      </p:sp>
      <p:sp>
        <p:nvSpPr>
          <p:cNvPr id="182276" name="Rectangle 4">
            <a:extLst>
              <a:ext uri="{FF2B5EF4-FFF2-40B4-BE49-F238E27FC236}">
                <a16:creationId xmlns="" xmlns:a16="http://schemas.microsoft.com/office/drawing/2014/main" id="{CB33A8A2-3465-A049-B130-10820CC0B90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182277" name="Rectangle 5">
            <a:extLst>
              <a:ext uri="{FF2B5EF4-FFF2-40B4-BE49-F238E27FC236}">
                <a16:creationId xmlns="" xmlns:a16="http://schemas.microsoft.com/office/drawing/2014/main" id="{F2D80078-11D4-4742-A74A-41B42F7426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182278" name="Rectangle 6">
            <a:extLst>
              <a:ext uri="{FF2B5EF4-FFF2-40B4-BE49-F238E27FC236}">
                <a16:creationId xmlns="" xmlns:a16="http://schemas.microsoft.com/office/drawing/2014/main" id="{4F8C8A8A-8C6C-C24D-AF18-29987AE906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1999EE5-8472-3C42-AEE2-419C434D4B34}" type="slidenum">
              <a:rPr lang="en-US" altLang="x-none"/>
              <a:pPr/>
              <a:t>‹#›</a:t>
            </a:fld>
            <a:endParaRPr lang="en-US" altLang="x-none"/>
          </a:p>
        </p:txBody>
      </p:sp>
      <p:grpSp>
        <p:nvGrpSpPr>
          <p:cNvPr id="182279" name="Group 7">
            <a:extLst>
              <a:ext uri="{FF2B5EF4-FFF2-40B4-BE49-F238E27FC236}">
                <a16:creationId xmlns="" xmlns:a16="http://schemas.microsoft.com/office/drawing/2014/main" id="{2229B2F7-BD77-8B4C-AF23-2353A03E31E5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182280" name="Rectangle 8">
              <a:extLst>
                <a:ext uri="{FF2B5EF4-FFF2-40B4-BE49-F238E27FC236}">
                  <a16:creationId xmlns="" xmlns:a16="http://schemas.microsoft.com/office/drawing/2014/main" id="{C50B6177-0FA7-7D42-B8FC-0F59D818F0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182281" name="Rectangle 9">
              <a:extLst>
                <a:ext uri="{FF2B5EF4-FFF2-40B4-BE49-F238E27FC236}">
                  <a16:creationId xmlns="" xmlns:a16="http://schemas.microsoft.com/office/drawing/2014/main" id="{8E8E8BCC-0699-CA4A-BA5F-2F8A9AFDBA7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182282" name="Rectangle 10">
              <a:extLst>
                <a:ext uri="{FF2B5EF4-FFF2-40B4-BE49-F238E27FC236}">
                  <a16:creationId xmlns="" xmlns:a16="http://schemas.microsoft.com/office/drawing/2014/main" id="{1BEFB8EB-F3F3-8D4B-B7D6-6833F0B50B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FDD98B-8C43-6A4E-842D-0407BBD0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FD8932D-380C-4641-991F-C373D6173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08CEDA-8FC9-A84C-ACC5-6396C0A71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233ABE-644E-724F-969F-F4F373F0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473CE5-E041-5E4F-991C-FE5F9AB82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16A9B-F0AA-7F4B-A950-9AF1E2E999B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54701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0BBF573-38E7-0941-A157-84D7AA36B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258BA0-842B-2342-B8A3-3B53026F9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48404A-60B0-4548-BCD1-BD1A9238C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8CB4DC-9B68-D047-BA83-4CBEDF196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B844F6-28E4-ED4A-BAF1-E2898BE87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EA6E4-65F6-7740-BAB9-93E1CC656DF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98070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8" name="Group 2">
            <a:extLst>
              <a:ext uri="{FF2B5EF4-FFF2-40B4-BE49-F238E27FC236}">
                <a16:creationId xmlns="" xmlns:a16="http://schemas.microsoft.com/office/drawing/2014/main" id="{65AE8B57-7A96-404C-ADE3-E6F30DDFCDE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193539" name="Rectangle 3">
              <a:extLst>
                <a:ext uri="{FF2B5EF4-FFF2-40B4-BE49-F238E27FC236}">
                  <a16:creationId xmlns="" xmlns:a16="http://schemas.microsoft.com/office/drawing/2014/main" id="{4A5D883D-1C38-EF4E-A723-1DBE8B6FF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x-none" altLang="x-none" sz="2400" b="0"/>
            </a:p>
          </p:txBody>
        </p:sp>
        <p:grpSp>
          <p:nvGrpSpPr>
            <p:cNvPr id="193540" name="Group 4">
              <a:extLst>
                <a:ext uri="{FF2B5EF4-FFF2-40B4-BE49-F238E27FC236}">
                  <a16:creationId xmlns="" xmlns:a16="http://schemas.microsoft.com/office/drawing/2014/main" id="{335A4859-752F-1D4B-A759-2408785EB80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93541" name="Rectangle 5">
                <a:extLst>
                  <a:ext uri="{FF2B5EF4-FFF2-40B4-BE49-F238E27FC236}">
                    <a16:creationId xmlns="" xmlns:a16="http://schemas.microsoft.com/office/drawing/2014/main" id="{26E5A441-32F1-A84F-AE23-69B3CB115A48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x-none" altLang="x-none" sz="2400" b="0"/>
              </a:p>
            </p:txBody>
          </p:sp>
          <p:sp>
            <p:nvSpPr>
              <p:cNvPr id="193542" name="Rectangle 6">
                <a:extLst>
                  <a:ext uri="{FF2B5EF4-FFF2-40B4-BE49-F238E27FC236}">
                    <a16:creationId xmlns="" xmlns:a16="http://schemas.microsoft.com/office/drawing/2014/main" id="{36A79877-875D-4A4E-84B7-4ABDF5A92695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x-none" altLang="x-none" sz="2400" b="0"/>
              </a:p>
            </p:txBody>
          </p:sp>
          <p:sp>
            <p:nvSpPr>
              <p:cNvPr id="193543" name="Line 7">
                <a:extLst>
                  <a:ext uri="{FF2B5EF4-FFF2-40B4-BE49-F238E27FC236}">
                    <a16:creationId xmlns="" xmlns:a16="http://schemas.microsoft.com/office/drawing/2014/main" id="{B86150BD-AB9F-D84E-A395-5CE10783B9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grpSp>
          <p:nvGrpSpPr>
            <p:cNvPr id="193544" name="Group 8">
              <a:extLst>
                <a:ext uri="{FF2B5EF4-FFF2-40B4-BE49-F238E27FC236}">
                  <a16:creationId xmlns="" xmlns:a16="http://schemas.microsoft.com/office/drawing/2014/main" id="{5DF5FB38-7813-3B45-B796-BB14EE32F49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193545" name="Rectangle 9">
                <a:extLst>
                  <a:ext uri="{FF2B5EF4-FFF2-40B4-BE49-F238E27FC236}">
                    <a16:creationId xmlns="" xmlns:a16="http://schemas.microsoft.com/office/drawing/2014/main" id="{2F1CE1B4-7ABB-A14E-8858-E74E0A684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x-none" altLang="x-none" sz="2400" b="0"/>
              </a:p>
            </p:txBody>
          </p:sp>
          <p:sp>
            <p:nvSpPr>
              <p:cNvPr id="193546" name="Line 10">
                <a:extLst>
                  <a:ext uri="{FF2B5EF4-FFF2-40B4-BE49-F238E27FC236}">
                    <a16:creationId xmlns="" xmlns:a16="http://schemas.microsoft.com/office/drawing/2014/main" id="{57D9C43D-4C50-B040-8A70-167FE3B4AD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</p:grpSp>
      <p:sp>
        <p:nvSpPr>
          <p:cNvPr id="193547" name="Rectangle 11">
            <a:extLst>
              <a:ext uri="{FF2B5EF4-FFF2-40B4-BE49-F238E27FC236}">
                <a16:creationId xmlns="" xmlns:a16="http://schemas.microsoft.com/office/drawing/2014/main" id="{0FA3D048-DA2B-0A44-B530-B1AFC8777A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x-none" noProof="0"/>
              <a:t>Click to edit Master title style</a:t>
            </a:r>
          </a:p>
        </p:txBody>
      </p:sp>
      <p:sp>
        <p:nvSpPr>
          <p:cNvPr id="193548" name="Rectangle 12">
            <a:extLst>
              <a:ext uri="{FF2B5EF4-FFF2-40B4-BE49-F238E27FC236}">
                <a16:creationId xmlns="" xmlns:a16="http://schemas.microsoft.com/office/drawing/2014/main" id="{F59C6D6D-9AEE-C843-A6AE-D438FE83C32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x-none" noProof="0"/>
              <a:t>Click to edit Master subtitle style</a:t>
            </a:r>
          </a:p>
        </p:txBody>
      </p:sp>
      <p:sp>
        <p:nvSpPr>
          <p:cNvPr id="193549" name="Rectangle 13">
            <a:extLst>
              <a:ext uri="{FF2B5EF4-FFF2-40B4-BE49-F238E27FC236}">
                <a16:creationId xmlns="" xmlns:a16="http://schemas.microsoft.com/office/drawing/2014/main" id="{5508CE1E-8C9D-F640-9DE3-9C11F98FCC7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193550" name="Rectangle 14">
            <a:extLst>
              <a:ext uri="{FF2B5EF4-FFF2-40B4-BE49-F238E27FC236}">
                <a16:creationId xmlns="" xmlns:a16="http://schemas.microsoft.com/office/drawing/2014/main" id="{8DC82FA9-1C5B-E24F-935F-AF1F6DD26E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193551" name="Rectangle 15">
            <a:extLst>
              <a:ext uri="{FF2B5EF4-FFF2-40B4-BE49-F238E27FC236}">
                <a16:creationId xmlns="" xmlns:a16="http://schemas.microsoft.com/office/drawing/2014/main" id="{7AAA8439-4E3D-2640-945C-2D37241110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26E6599-0CCC-DA4B-8B0B-87898091D7EA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27A7A6-C962-EA41-8CF9-C10B6953B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887801-7617-DF49-AC3B-E557B28EE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BDD962-86C6-F64C-95D1-07C99CED3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A3883F-FAF6-5D42-8A48-7F5928AB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9714AD-FD76-F147-8FB8-0FACEE41F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11182-3CBD-7B4A-8606-A24FD35D776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56346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2256CE-596E-C54C-888C-51421453F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870013D-6DEA-AD42-9565-B9BB64D4F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3142DE-7229-3545-BC46-0F85CF223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60D94A-1EF4-A94D-8643-166F0A53B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BA0B37-E28F-B64F-9B71-BF0111212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2590E-F16C-AF4C-A1AA-C9672CDDA72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71027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740D13-5AF2-8C4A-8A87-4166639D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88B2E5-5707-0947-A3C8-57DBFB4D0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CFA9E5-AC6D-C64A-AF6A-AEAA221F1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1219611-E2EB-F243-8309-B3F8EEC88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3CC9F67-A5CB-5648-B212-8F0303579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867E7BB-BB81-A849-A149-1833A3CFF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1FB20-C134-4843-A8A6-6115AB15A5D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18244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BBB655-04E5-AE43-98B0-BCE362DD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BD4226-36DF-A946-B880-6B3A298F5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3F45B45-6B51-7444-8EDB-1FAFAEFC1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D85EBA8-3B16-1040-BC46-8968B3C58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AA95196-DF34-0E44-BBC4-CB2C2DED8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A796E5E-9659-B647-A927-42489E37F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0DCDE66-5520-3E42-AC36-9A8223BC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AAD6C93-3643-4244-A902-9B713034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E1740-BF36-E741-BA4E-C024492EA74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29320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AB1E93-17E1-AB42-8D73-00537F098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D8754C4-259C-9846-9B19-63DD5B2F7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F96467C-A2DE-784D-BFD1-C5BDD6EBF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15991EF-F42E-774B-B6FA-B8CFD9594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07A6C-DD1F-AE48-9F0B-1E95446D09B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73148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432E1FB-EEDA-6A40-AC00-6568191E5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71C0C4-6EC3-C24E-988D-C0002D151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EC8B48F-A15C-544D-92E1-29D37E6B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AEEA0-E96F-2742-AB28-5EC9353291F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45996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1D3C79-B2B9-F741-A44B-B43A153B3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40C3FA-B53C-2147-8FBF-53CAF60A9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A27F7C-947E-F34F-807C-894C252C1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D7FACD9-832D-3043-A9C2-954696161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85890D-C30E-E848-A74C-50EED688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C29762F-2226-874C-922F-6F05803A5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35F0F-66E4-B946-9E0C-EE476CC13C3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18124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DAFD76-B296-0E41-91F5-EE44066D9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D1EEF8-0B4C-5447-A568-23319EFA4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2247B-1B0E-3C4B-B667-24E9F9F6F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C1310A-DF8E-C343-A328-F5933274E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2288E1-EC57-054B-A350-C370BC59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49958-8D2D-9548-AE12-16DA9B04BB6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73833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901887-E1CB-2A49-9FB2-B931B8A7B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A8C0E9A-4006-274A-ACAB-BE3EB651FB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118F642-675A-6041-B12A-1C7813314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E57B557-2CAA-2247-BC92-A90F735C6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EF52A6C-0DA8-A540-A67C-4CEBD1A1D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E19698-5E0C-D943-A0B4-A8095B6FF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2A98D-F5C6-5247-904C-DFDD7D103A6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95867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AF14C7-720B-F946-826D-678157182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8D53417-A8E8-2344-9328-E54A329A3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9BE4F6-59B3-8A44-8F01-BD012F4EF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F9C018-5181-7745-A4D5-FFE89093E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999169-7280-7040-94F3-2DBA2B618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0DC57-BDEB-D642-B861-4109E71167B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03535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404CEA0-D9F8-C745-AD5E-A32A01CC0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CDD37D-606D-D648-9D33-9D1CE45F1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B00E0A-B7FD-B145-8652-FC09F15B3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43F661-8310-8E41-8927-4B884AE61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ECF7E2-A0D3-DF46-955D-CCCAEB9A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C4C28-37C1-7341-8A2C-CB6D886DCBE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45961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="" xmlns:a16="http://schemas.microsoft.com/office/drawing/2014/main" id="{1390B24A-B287-B44D-8ACD-F7885BB56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2400" b="0"/>
          </a:p>
        </p:txBody>
      </p:sp>
      <p:sp>
        <p:nvSpPr>
          <p:cNvPr id="218115" name="Rectangle 3">
            <a:extLst>
              <a:ext uri="{FF2B5EF4-FFF2-40B4-BE49-F238E27FC236}">
                <a16:creationId xmlns="" xmlns:a16="http://schemas.microsoft.com/office/drawing/2014/main" id="{FF99769C-25AB-674A-81FB-F4335724C1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x-none" noProof="0"/>
              <a:t>Click to edit Master title style</a:t>
            </a:r>
          </a:p>
        </p:txBody>
      </p:sp>
      <p:sp>
        <p:nvSpPr>
          <p:cNvPr id="218116" name="Rectangle 4">
            <a:extLst>
              <a:ext uri="{FF2B5EF4-FFF2-40B4-BE49-F238E27FC236}">
                <a16:creationId xmlns="" xmlns:a16="http://schemas.microsoft.com/office/drawing/2014/main" id="{FA655431-84CC-F345-A8EE-267C7E03505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x-none" noProof="0"/>
              <a:t>Click to edit Master subtitle style</a:t>
            </a:r>
          </a:p>
        </p:txBody>
      </p:sp>
      <p:sp>
        <p:nvSpPr>
          <p:cNvPr id="218117" name="Rectangle 5">
            <a:extLst>
              <a:ext uri="{FF2B5EF4-FFF2-40B4-BE49-F238E27FC236}">
                <a16:creationId xmlns="" xmlns:a16="http://schemas.microsoft.com/office/drawing/2014/main" id="{4052B97C-D3B6-B342-9F03-962AF9DA5A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218118" name="Rectangle 6">
            <a:extLst>
              <a:ext uri="{FF2B5EF4-FFF2-40B4-BE49-F238E27FC236}">
                <a16:creationId xmlns="" xmlns:a16="http://schemas.microsoft.com/office/drawing/2014/main" id="{30E83950-201A-9B41-97A5-D7E911DD8D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218119" name="Rectangle 7">
            <a:extLst>
              <a:ext uri="{FF2B5EF4-FFF2-40B4-BE49-F238E27FC236}">
                <a16:creationId xmlns="" xmlns:a16="http://schemas.microsoft.com/office/drawing/2014/main" id="{B2FD63E6-290E-6147-B748-633FD5A7068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fld id="{9082D0EE-06D1-924E-8C84-52F90ECDEA82}" type="slidenum">
              <a:rPr lang="en-US" altLang="x-none"/>
              <a:pPr/>
              <a:t>‹#›</a:t>
            </a:fld>
            <a:endParaRPr lang="en-US" altLang="x-none"/>
          </a:p>
        </p:txBody>
      </p:sp>
      <p:grpSp>
        <p:nvGrpSpPr>
          <p:cNvPr id="218120" name="Group 8">
            <a:extLst>
              <a:ext uri="{FF2B5EF4-FFF2-40B4-BE49-F238E27FC236}">
                <a16:creationId xmlns="" xmlns:a16="http://schemas.microsoft.com/office/drawing/2014/main" id="{596832DA-B4B5-A44C-BF34-389296DF84B9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218121" name="Rectangle 9">
              <a:extLst>
                <a:ext uri="{FF2B5EF4-FFF2-40B4-BE49-F238E27FC236}">
                  <a16:creationId xmlns="" xmlns:a16="http://schemas.microsoft.com/office/drawing/2014/main" id="{19A271C7-E9B2-2146-91BE-41B5DE5F8DC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x-none" altLang="x-none" sz="2400" b="0"/>
            </a:p>
          </p:txBody>
        </p:sp>
        <p:sp>
          <p:nvSpPr>
            <p:cNvPr id="218122" name="Rectangle 10">
              <a:extLst>
                <a:ext uri="{FF2B5EF4-FFF2-40B4-BE49-F238E27FC236}">
                  <a16:creationId xmlns="" xmlns:a16="http://schemas.microsoft.com/office/drawing/2014/main" id="{E862E56D-1178-4A4C-8BB2-0FEF8E1FEB7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x-none" altLang="x-none" sz="2400" b="0"/>
            </a:p>
          </p:txBody>
        </p:sp>
        <p:sp>
          <p:nvSpPr>
            <p:cNvPr id="218123" name="Rectangle 11">
              <a:extLst>
                <a:ext uri="{FF2B5EF4-FFF2-40B4-BE49-F238E27FC236}">
                  <a16:creationId xmlns="" xmlns:a16="http://schemas.microsoft.com/office/drawing/2014/main" id="{8B9F0971-9BED-6F4A-A84D-5D5EF7E57B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x-none" altLang="x-none" sz="2400" b="0"/>
            </a:p>
          </p:txBody>
        </p:sp>
        <p:sp>
          <p:nvSpPr>
            <p:cNvPr id="218124" name="Rectangle 12">
              <a:extLst>
                <a:ext uri="{FF2B5EF4-FFF2-40B4-BE49-F238E27FC236}">
                  <a16:creationId xmlns="" xmlns:a16="http://schemas.microsoft.com/office/drawing/2014/main" id="{46780BC3-5142-5349-9D72-EF7E325B8DA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x-none" altLang="x-none" sz="2400" b="0"/>
            </a:p>
          </p:txBody>
        </p:sp>
        <p:sp>
          <p:nvSpPr>
            <p:cNvPr id="218125" name="Line 13">
              <a:extLst>
                <a:ext uri="{FF2B5EF4-FFF2-40B4-BE49-F238E27FC236}">
                  <a16:creationId xmlns="" xmlns:a16="http://schemas.microsoft.com/office/drawing/2014/main" id="{F971BBFC-927A-AC4E-B659-B059B3BFE9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18126" name="Rectangle 14">
              <a:extLst>
                <a:ext uri="{FF2B5EF4-FFF2-40B4-BE49-F238E27FC236}">
                  <a16:creationId xmlns="" xmlns:a16="http://schemas.microsoft.com/office/drawing/2014/main" id="{8759F1BD-F1F7-D54D-97CF-D7AB41946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x-none" altLang="x-none" sz="2400" b="0"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E7211-F4CF-3E49-AA5E-3EF47CFAA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5D5A13-0F3A-5B43-B1B4-3C43F3BA6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42D7A6-EF4F-7E47-8055-A35A3802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43E930-2903-D745-BD94-DE2101E8A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B8568C-FF84-504E-918C-3EA37DF5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76967-8204-D94F-8AC2-EC645CB8DA6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31003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E2C4F5-3B2B-8043-A432-93D035F6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319FC9-05B7-5046-9406-F256C7E0A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F0E95C-402E-E440-B521-5596617BF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473D2C-B2CF-8C4B-9E98-7B9315390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E10B5A-FFD2-474B-B1D6-FF5B8B4DD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34C27-B96B-3F42-A158-FE0352C61C2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78416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35D40-4533-D440-9587-254947419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DA8840-5478-DA43-8C55-0D44E627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D62677C-CB23-3D48-B185-B9C39B169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BB3FCDE-FC65-3F40-82E5-D4E44E3A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3CE1180-ED32-E84B-AD5C-7240DDD55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5FF82E1-52A0-BD47-BC26-A62C6B61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D4821-BB20-A54C-94D9-0B8CC5FA590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9023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A9B8C1-E970-0544-A12D-1D6404176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68ED953-2317-A84E-B026-94403C90B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02A83A2-5EC9-8044-8E18-34C58D82D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031E4E-7D09-1A40-BE1E-0842EA7A2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DFD0A7D-BC18-AE4F-9301-934CB2DE8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63FF2DB-8C39-D84F-93CF-1A9E900B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34E2949-5438-0540-8E7E-96A1DD002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4FB5F8C-00E4-5B41-8875-CAB3C064C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926E2-CBB7-024C-ACC1-4814361649D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08916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F69D0D-6DF6-FF40-AFBB-359A18949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CDC13D6-97F1-9D48-8595-B8524CF9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09A5FB-5FC0-224E-AE43-CB2DD324C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91683FE-666B-3D4F-92F0-7980A3143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C80AE-3D8B-1543-845A-59ED5C66E5C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6114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98C5515-3858-8045-9814-16322055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4098-605F-D047-8885-2F591DDF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1952F7-6677-554C-B483-13C24CF49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36220-98AA-AB4A-9E73-777A44E7D23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4554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09953-29AF-8642-9F47-AA7E87A6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82D1EC0-1300-0041-A285-CCF6DEA98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CE4697-25E5-644B-9E13-63CA08ECB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286020-0D29-A945-86FC-F55CDEB9E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6FF3D6-FEF3-A54B-8BBB-1FF66FF1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972A8-488C-3B48-B021-2661E80C16B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663093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F0DB2B-1F57-6749-904F-7D337E003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CADBB0-9165-CB44-BC11-555C92750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3FA5AF4-136C-CF49-A5C0-4228DABC8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F4B75D-BB1B-764D-9907-3E8BD19D8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87BF6B7-6ECA-4043-A942-831DA6D6D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1B670B-3749-FA44-9EF2-4ACB906A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A62C6-1C55-4840-B506-6453FDC8CE7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51167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2FC375-9604-5541-ADFF-0F4CE7B5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3846FD9-ECDD-C343-8648-59A3A64A2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A5751E-9969-EA4F-ABFC-F764775CC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185363-166F-2D4D-BD66-BA14AA50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86C733-5A7D-3A45-A42D-A21CBDB6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D9842C-3C67-9241-A0BE-E6A276A9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2AAD2-884A-8941-94E6-DD8F862E878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30146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8B2D19-13CB-AA45-8709-4E88E03C6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BE4F4DB-2476-334A-8D74-2A5BCCC2B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DD267A-B038-AD49-9D29-0B6E9B1B9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5A8D44-5EE7-164A-A6B9-FBE0848F5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61F4E2-284C-F24A-8CF1-08A4F7E0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850B4-B67F-2348-9F91-C7EDC392C0C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02302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B925236-50C4-FC44-A056-C1298BA1F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91661DC-14F4-E64D-98E2-9E753689A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9C9DA2-5E3D-034E-A994-34B12BE9E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3832DC-CBD9-A947-A39C-094625870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1E02E5-4268-094C-A379-67BA927BC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F4821-54A7-324C-8635-35F0C183711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566374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474" name="Group 2">
            <a:extLst>
              <a:ext uri="{FF2B5EF4-FFF2-40B4-BE49-F238E27FC236}">
                <a16:creationId xmlns="" xmlns:a16="http://schemas.microsoft.com/office/drawing/2014/main" id="{14BBE7C5-EB6B-B746-B9D9-CC16BACB324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233475" name="Group 3">
              <a:extLst>
                <a:ext uri="{FF2B5EF4-FFF2-40B4-BE49-F238E27FC236}">
                  <a16:creationId xmlns="" xmlns:a16="http://schemas.microsoft.com/office/drawing/2014/main" id="{77C1727A-0AE8-5D47-83F3-D8E7DF07F95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233476" name="Freeform 4">
                <a:extLst>
                  <a:ext uri="{FF2B5EF4-FFF2-40B4-BE49-F238E27FC236}">
                    <a16:creationId xmlns="" xmlns:a16="http://schemas.microsoft.com/office/drawing/2014/main" id="{6F1FAD43-7126-A64E-98C0-CFEFDB9B9DB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16 w 596"/>
                  <a:gd name="T1" fmla="*/ 370 h 666"/>
                  <a:gd name="T2" fmla="*/ 6 w 596"/>
                  <a:gd name="T3" fmla="*/ 341 h 666"/>
                  <a:gd name="T4" fmla="*/ 0 w 596"/>
                  <a:gd name="T5" fmla="*/ 289 h 666"/>
                  <a:gd name="T6" fmla="*/ 4 w 596"/>
                  <a:gd name="T7" fmla="*/ 222 h 666"/>
                  <a:gd name="T8" fmla="*/ 25 w 596"/>
                  <a:gd name="T9" fmla="*/ 151 h 666"/>
                  <a:gd name="T10" fmla="*/ 69 w 596"/>
                  <a:gd name="T11" fmla="*/ 84 h 666"/>
                  <a:gd name="T12" fmla="*/ 142 w 596"/>
                  <a:gd name="T13" fmla="*/ 31 h 666"/>
                  <a:gd name="T14" fmla="*/ 247 w 596"/>
                  <a:gd name="T15" fmla="*/ 2 h 666"/>
                  <a:gd name="T16" fmla="*/ 380 w 596"/>
                  <a:gd name="T17" fmla="*/ 9 h 666"/>
                  <a:gd name="T18" fmla="*/ 484 w 596"/>
                  <a:gd name="T19" fmla="*/ 68 h 666"/>
                  <a:gd name="T20" fmla="*/ 554 w 596"/>
                  <a:gd name="T21" fmla="*/ 165 h 666"/>
                  <a:gd name="T22" fmla="*/ 591 w 596"/>
                  <a:gd name="T23" fmla="*/ 284 h 666"/>
                  <a:gd name="T24" fmla="*/ 595 w 596"/>
                  <a:gd name="T25" fmla="*/ 409 h 666"/>
                  <a:gd name="T26" fmla="*/ 566 w 596"/>
                  <a:gd name="T27" fmla="*/ 525 h 666"/>
                  <a:gd name="T28" fmla="*/ 507 w 596"/>
                  <a:gd name="T29" fmla="*/ 615 h 666"/>
                  <a:gd name="T30" fmla="*/ 417 w 596"/>
                  <a:gd name="T31" fmla="*/ 663 h 666"/>
                  <a:gd name="T32" fmla="*/ 389 w 596"/>
                  <a:gd name="T33" fmla="*/ 659 h 666"/>
                  <a:gd name="T34" fmla="*/ 441 w 596"/>
                  <a:gd name="T35" fmla="*/ 617 h 666"/>
                  <a:gd name="T36" fmla="*/ 482 w 596"/>
                  <a:gd name="T37" fmla="*/ 544 h 666"/>
                  <a:gd name="T38" fmla="*/ 509 w 596"/>
                  <a:gd name="T39" fmla="*/ 454 h 666"/>
                  <a:gd name="T40" fmla="*/ 520 w 596"/>
                  <a:gd name="T41" fmla="*/ 355 h 666"/>
                  <a:gd name="T42" fmla="*/ 514 w 596"/>
                  <a:gd name="T43" fmla="*/ 258 h 666"/>
                  <a:gd name="T44" fmla="*/ 485 w 596"/>
                  <a:gd name="T45" fmla="*/ 174 h 666"/>
                  <a:gd name="T46" fmla="*/ 433 w 596"/>
                  <a:gd name="T47" fmla="*/ 112 h 666"/>
                  <a:gd name="T48" fmla="*/ 341 w 596"/>
                  <a:gd name="T49" fmla="*/ 75 h 666"/>
                  <a:gd name="T50" fmla="*/ 246 w 596"/>
                  <a:gd name="T51" fmla="*/ 61 h 666"/>
                  <a:gd name="T52" fmla="*/ 174 w 596"/>
                  <a:gd name="T53" fmla="*/ 71 h 666"/>
                  <a:gd name="T54" fmla="*/ 121 w 596"/>
                  <a:gd name="T55" fmla="*/ 101 h 666"/>
                  <a:gd name="T56" fmla="*/ 84 w 596"/>
                  <a:gd name="T57" fmla="*/ 149 h 666"/>
                  <a:gd name="T58" fmla="*/ 57 w 596"/>
                  <a:gd name="T59" fmla="*/ 206 h 666"/>
                  <a:gd name="T60" fmla="*/ 40 w 596"/>
                  <a:gd name="T61" fmla="*/ 272 h 666"/>
                  <a:gd name="T62" fmla="*/ 28 w 596"/>
                  <a:gd name="T63" fmla="*/ 339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477" name="Freeform 5">
                <a:extLst>
                  <a:ext uri="{FF2B5EF4-FFF2-40B4-BE49-F238E27FC236}">
                    <a16:creationId xmlns="" xmlns:a16="http://schemas.microsoft.com/office/drawing/2014/main" id="{D015EEF8-1710-684F-8C3D-140E84D9245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5 h 237"/>
                  <a:gd name="T4" fmla="*/ 3 w 257"/>
                  <a:gd name="T5" fmla="*/ 50 h 237"/>
                  <a:gd name="T6" fmla="*/ 6 w 257"/>
                  <a:gd name="T7" fmla="*/ 75 h 237"/>
                  <a:gd name="T8" fmla="*/ 11 w 257"/>
                  <a:gd name="T9" fmla="*/ 98 h 237"/>
                  <a:gd name="T10" fmla="*/ 18 w 257"/>
                  <a:gd name="T11" fmla="*/ 119 h 237"/>
                  <a:gd name="T12" fmla="*/ 27 w 257"/>
                  <a:gd name="T13" fmla="*/ 141 h 237"/>
                  <a:gd name="T14" fmla="*/ 38 w 257"/>
                  <a:gd name="T15" fmla="*/ 161 h 237"/>
                  <a:gd name="T16" fmla="*/ 51 w 257"/>
                  <a:gd name="T17" fmla="*/ 178 h 237"/>
                  <a:gd name="T18" fmla="*/ 67 w 257"/>
                  <a:gd name="T19" fmla="*/ 194 h 237"/>
                  <a:gd name="T20" fmla="*/ 86 w 257"/>
                  <a:gd name="T21" fmla="*/ 208 h 237"/>
                  <a:gd name="T22" fmla="*/ 106 w 257"/>
                  <a:gd name="T23" fmla="*/ 219 h 237"/>
                  <a:gd name="T24" fmla="*/ 131 w 257"/>
                  <a:gd name="T25" fmla="*/ 228 h 237"/>
                  <a:gd name="T26" fmla="*/ 158 w 257"/>
                  <a:gd name="T27" fmla="*/ 234 h 237"/>
                  <a:gd name="T28" fmla="*/ 188 w 257"/>
                  <a:gd name="T29" fmla="*/ 237 h 237"/>
                  <a:gd name="T30" fmla="*/ 220 w 257"/>
                  <a:gd name="T31" fmla="*/ 236 h 237"/>
                  <a:gd name="T32" fmla="*/ 257 w 257"/>
                  <a:gd name="T33" fmla="*/ 232 h 237"/>
                  <a:gd name="T34" fmla="*/ 224 w 257"/>
                  <a:gd name="T35" fmla="*/ 227 h 237"/>
                  <a:gd name="T36" fmla="*/ 195 w 257"/>
                  <a:gd name="T37" fmla="*/ 220 h 237"/>
                  <a:gd name="T38" fmla="*/ 170 w 257"/>
                  <a:gd name="T39" fmla="*/ 212 h 237"/>
                  <a:gd name="T40" fmla="*/ 148 w 257"/>
                  <a:gd name="T41" fmla="*/ 204 h 237"/>
                  <a:gd name="T42" fmla="*/ 128 w 257"/>
                  <a:gd name="T43" fmla="*/ 193 h 237"/>
                  <a:gd name="T44" fmla="*/ 112 w 257"/>
                  <a:gd name="T45" fmla="*/ 182 h 237"/>
                  <a:gd name="T46" fmla="*/ 97 w 257"/>
                  <a:gd name="T47" fmla="*/ 169 h 237"/>
                  <a:gd name="T48" fmla="*/ 84 w 257"/>
                  <a:gd name="T49" fmla="*/ 155 h 237"/>
                  <a:gd name="T50" fmla="*/ 72 w 257"/>
                  <a:gd name="T51" fmla="*/ 141 h 237"/>
                  <a:gd name="T52" fmla="*/ 61 w 257"/>
                  <a:gd name="T53" fmla="*/ 125 h 237"/>
                  <a:gd name="T54" fmla="*/ 52 w 257"/>
                  <a:gd name="T55" fmla="*/ 107 h 237"/>
                  <a:gd name="T56" fmla="*/ 43 w 257"/>
                  <a:gd name="T57" fmla="*/ 88 h 237"/>
                  <a:gd name="T58" fmla="*/ 33 w 257"/>
                  <a:gd name="T59" fmla="*/ 69 h 237"/>
                  <a:gd name="T60" fmla="*/ 23 w 257"/>
                  <a:gd name="T61" fmla="*/ 47 h 237"/>
                  <a:gd name="T62" fmla="*/ 12 w 257"/>
                  <a:gd name="T63" fmla="*/ 24 h 237"/>
                  <a:gd name="T64" fmla="*/ 0 w 257"/>
                  <a:gd name="T6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478" name="Freeform 6">
                <a:extLst>
                  <a:ext uri="{FF2B5EF4-FFF2-40B4-BE49-F238E27FC236}">
                    <a16:creationId xmlns="" xmlns:a16="http://schemas.microsoft.com/office/drawing/2014/main" id="{F3CB3EF6-F2B6-E943-9841-96A7A6023D6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77 w 124"/>
                  <a:gd name="T1" fmla="*/ 0 h 110"/>
                  <a:gd name="T2" fmla="*/ 124 w 124"/>
                  <a:gd name="T3" fmla="*/ 108 h 110"/>
                  <a:gd name="T4" fmla="*/ 120 w 124"/>
                  <a:gd name="T5" fmla="*/ 107 h 110"/>
                  <a:gd name="T6" fmla="*/ 107 w 124"/>
                  <a:gd name="T7" fmla="*/ 105 h 110"/>
                  <a:gd name="T8" fmla="*/ 89 w 124"/>
                  <a:gd name="T9" fmla="*/ 101 h 110"/>
                  <a:gd name="T10" fmla="*/ 68 w 124"/>
                  <a:gd name="T11" fmla="*/ 99 h 110"/>
                  <a:gd name="T12" fmla="*/ 45 w 124"/>
                  <a:gd name="T13" fmla="*/ 97 h 110"/>
                  <a:gd name="T14" fmla="*/ 25 w 124"/>
                  <a:gd name="T15" fmla="*/ 98 h 110"/>
                  <a:gd name="T16" fmla="*/ 9 w 124"/>
                  <a:gd name="T17" fmla="*/ 102 h 110"/>
                  <a:gd name="T18" fmla="*/ 0 w 124"/>
                  <a:gd name="T19" fmla="*/ 110 h 110"/>
                  <a:gd name="T20" fmla="*/ 4 w 124"/>
                  <a:gd name="T21" fmla="*/ 98 h 110"/>
                  <a:gd name="T22" fmla="*/ 8 w 124"/>
                  <a:gd name="T23" fmla="*/ 89 h 110"/>
                  <a:gd name="T24" fmla="*/ 16 w 124"/>
                  <a:gd name="T25" fmla="*/ 82 h 110"/>
                  <a:gd name="T26" fmla="*/ 25 w 124"/>
                  <a:gd name="T27" fmla="*/ 76 h 110"/>
                  <a:gd name="T28" fmla="*/ 36 w 124"/>
                  <a:gd name="T29" fmla="*/ 72 h 110"/>
                  <a:gd name="T30" fmla="*/ 47 w 124"/>
                  <a:gd name="T31" fmla="*/ 71 h 110"/>
                  <a:gd name="T32" fmla="*/ 59 w 124"/>
                  <a:gd name="T33" fmla="*/ 71 h 110"/>
                  <a:gd name="T34" fmla="*/ 72 w 124"/>
                  <a:gd name="T35" fmla="*/ 74 h 110"/>
                  <a:gd name="T36" fmla="*/ 73 w 124"/>
                  <a:gd name="T37" fmla="*/ 71 h 110"/>
                  <a:gd name="T38" fmla="*/ 70 w 124"/>
                  <a:gd name="T39" fmla="*/ 56 h 110"/>
                  <a:gd name="T40" fmla="*/ 67 w 124"/>
                  <a:gd name="T41" fmla="*/ 38 h 110"/>
                  <a:gd name="T42" fmla="*/ 65 w 124"/>
                  <a:gd name="T43" fmla="*/ 30 h 110"/>
                  <a:gd name="T44" fmla="*/ 63 w 124"/>
                  <a:gd name="T45" fmla="*/ 30 h 110"/>
                  <a:gd name="T46" fmla="*/ 61 w 124"/>
                  <a:gd name="T47" fmla="*/ 29 h 110"/>
                  <a:gd name="T48" fmla="*/ 59 w 124"/>
                  <a:gd name="T49" fmla="*/ 26 h 110"/>
                  <a:gd name="T50" fmla="*/ 57 w 124"/>
                  <a:gd name="T51" fmla="*/ 23 h 110"/>
                  <a:gd name="T52" fmla="*/ 57 w 124"/>
                  <a:gd name="T53" fmla="*/ 19 h 110"/>
                  <a:gd name="T54" fmla="*/ 59 w 124"/>
                  <a:gd name="T55" fmla="*/ 14 h 110"/>
                  <a:gd name="T56" fmla="*/ 66 w 124"/>
                  <a:gd name="T57" fmla="*/ 8 h 110"/>
                  <a:gd name="T58" fmla="*/ 77 w 124"/>
                  <a:gd name="T5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479" name="Freeform 7">
                <a:extLst>
                  <a:ext uri="{FF2B5EF4-FFF2-40B4-BE49-F238E27FC236}">
                    <a16:creationId xmlns="" xmlns:a16="http://schemas.microsoft.com/office/drawing/2014/main" id="{7332BE03-2A17-0D47-848C-E7FD70EC00E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5 w 109"/>
                  <a:gd name="T3" fmla="*/ 1 h 156"/>
                  <a:gd name="T4" fmla="*/ 18 w 109"/>
                  <a:gd name="T5" fmla="*/ 5 h 156"/>
                  <a:gd name="T6" fmla="*/ 37 w 109"/>
                  <a:gd name="T7" fmla="*/ 12 h 156"/>
                  <a:gd name="T8" fmla="*/ 58 w 109"/>
                  <a:gd name="T9" fmla="*/ 24 h 156"/>
                  <a:gd name="T10" fmla="*/ 78 w 109"/>
                  <a:gd name="T11" fmla="*/ 44 h 156"/>
                  <a:gd name="T12" fmla="*/ 96 w 109"/>
                  <a:gd name="T13" fmla="*/ 71 h 156"/>
                  <a:gd name="T14" fmla="*/ 107 w 109"/>
                  <a:gd name="T15" fmla="*/ 108 h 156"/>
                  <a:gd name="T16" fmla="*/ 109 w 109"/>
                  <a:gd name="T17" fmla="*/ 156 h 156"/>
                  <a:gd name="T18" fmla="*/ 105 w 109"/>
                  <a:gd name="T19" fmla="*/ 156 h 156"/>
                  <a:gd name="T20" fmla="*/ 99 w 109"/>
                  <a:gd name="T21" fmla="*/ 156 h 156"/>
                  <a:gd name="T22" fmla="*/ 93 w 109"/>
                  <a:gd name="T23" fmla="*/ 156 h 156"/>
                  <a:gd name="T24" fmla="*/ 87 w 109"/>
                  <a:gd name="T25" fmla="*/ 154 h 156"/>
                  <a:gd name="T26" fmla="*/ 81 w 109"/>
                  <a:gd name="T27" fmla="*/ 153 h 156"/>
                  <a:gd name="T28" fmla="*/ 74 w 109"/>
                  <a:gd name="T29" fmla="*/ 150 h 156"/>
                  <a:gd name="T30" fmla="*/ 66 w 109"/>
                  <a:gd name="T31" fmla="*/ 145 h 156"/>
                  <a:gd name="T32" fmla="*/ 58 w 109"/>
                  <a:gd name="T33" fmla="*/ 139 h 156"/>
                  <a:gd name="T34" fmla="*/ 53 w 109"/>
                  <a:gd name="T35" fmla="*/ 126 h 156"/>
                  <a:gd name="T36" fmla="*/ 53 w 109"/>
                  <a:gd name="T37" fmla="*/ 111 h 156"/>
                  <a:gd name="T38" fmla="*/ 56 w 109"/>
                  <a:gd name="T39" fmla="*/ 96 h 156"/>
                  <a:gd name="T40" fmla="*/ 59 w 109"/>
                  <a:gd name="T41" fmla="*/ 80 h 156"/>
                  <a:gd name="T42" fmla="*/ 56 w 109"/>
                  <a:gd name="T43" fmla="*/ 62 h 156"/>
                  <a:gd name="T44" fmla="*/ 48 w 109"/>
                  <a:gd name="T45" fmla="*/ 43 h 156"/>
                  <a:gd name="T46" fmla="*/ 31 w 109"/>
                  <a:gd name="T47" fmla="*/ 23 h 156"/>
                  <a:gd name="T48" fmla="*/ 0 w 109"/>
                  <a:gd name="T4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480" name="Freeform 8">
                <a:extLst>
                  <a:ext uri="{FF2B5EF4-FFF2-40B4-BE49-F238E27FC236}">
                    <a16:creationId xmlns="" xmlns:a16="http://schemas.microsoft.com/office/drawing/2014/main" id="{D7421375-5F9D-C043-AB8F-F15E8C38D17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31 w 46"/>
                  <a:gd name="T1" fmla="*/ 0 h 94"/>
                  <a:gd name="T2" fmla="*/ 20 w 46"/>
                  <a:gd name="T3" fmla="*/ 38 h 94"/>
                  <a:gd name="T4" fmla="*/ 15 w 46"/>
                  <a:gd name="T5" fmla="*/ 62 h 94"/>
                  <a:gd name="T6" fmla="*/ 11 w 46"/>
                  <a:gd name="T7" fmla="*/ 79 h 94"/>
                  <a:gd name="T8" fmla="*/ 0 w 46"/>
                  <a:gd name="T9" fmla="*/ 94 h 94"/>
                  <a:gd name="T10" fmla="*/ 12 w 46"/>
                  <a:gd name="T11" fmla="*/ 88 h 94"/>
                  <a:gd name="T12" fmla="*/ 23 w 46"/>
                  <a:gd name="T13" fmla="*/ 80 h 94"/>
                  <a:gd name="T14" fmla="*/ 32 w 46"/>
                  <a:gd name="T15" fmla="*/ 69 h 94"/>
                  <a:gd name="T16" fmla="*/ 40 w 46"/>
                  <a:gd name="T17" fmla="*/ 57 h 94"/>
                  <a:gd name="T18" fmla="*/ 45 w 46"/>
                  <a:gd name="T19" fmla="*/ 44 h 94"/>
                  <a:gd name="T20" fmla="*/ 46 w 46"/>
                  <a:gd name="T21" fmla="*/ 30 h 94"/>
                  <a:gd name="T22" fmla="*/ 42 w 46"/>
                  <a:gd name="T23" fmla="*/ 15 h 94"/>
                  <a:gd name="T24" fmla="*/ 31 w 46"/>
                  <a:gd name="T2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481" name="Freeform 9">
                <a:extLst>
                  <a:ext uri="{FF2B5EF4-FFF2-40B4-BE49-F238E27FC236}">
                    <a16:creationId xmlns="" xmlns:a16="http://schemas.microsoft.com/office/drawing/2014/main" id="{65F9800B-C139-0D4E-B0ED-DDA84D9A2A9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1 w 54"/>
                  <a:gd name="T3" fmla="*/ 1 h 40"/>
                  <a:gd name="T4" fmla="*/ 6 w 54"/>
                  <a:gd name="T5" fmla="*/ 3 h 40"/>
                  <a:gd name="T6" fmla="*/ 13 w 54"/>
                  <a:gd name="T7" fmla="*/ 8 h 40"/>
                  <a:gd name="T8" fmla="*/ 21 w 54"/>
                  <a:gd name="T9" fmla="*/ 12 h 40"/>
                  <a:gd name="T10" fmla="*/ 29 w 54"/>
                  <a:gd name="T11" fmla="*/ 15 h 40"/>
                  <a:gd name="T12" fmla="*/ 38 w 54"/>
                  <a:gd name="T13" fmla="*/ 17 h 40"/>
                  <a:gd name="T14" fmla="*/ 46 w 54"/>
                  <a:gd name="T15" fmla="*/ 18 h 40"/>
                  <a:gd name="T16" fmla="*/ 54 w 54"/>
                  <a:gd name="T17" fmla="*/ 16 h 40"/>
                  <a:gd name="T18" fmla="*/ 53 w 54"/>
                  <a:gd name="T19" fmla="*/ 25 h 40"/>
                  <a:gd name="T20" fmla="*/ 50 w 54"/>
                  <a:gd name="T21" fmla="*/ 33 h 40"/>
                  <a:gd name="T22" fmla="*/ 44 w 54"/>
                  <a:gd name="T23" fmla="*/ 38 h 40"/>
                  <a:gd name="T24" fmla="*/ 37 w 54"/>
                  <a:gd name="T25" fmla="*/ 40 h 40"/>
                  <a:gd name="T26" fmla="*/ 28 w 54"/>
                  <a:gd name="T27" fmla="*/ 39 h 40"/>
                  <a:gd name="T28" fmla="*/ 19 w 54"/>
                  <a:gd name="T29" fmla="*/ 32 h 40"/>
                  <a:gd name="T30" fmla="*/ 10 w 54"/>
                  <a:gd name="T31" fmla="*/ 20 h 40"/>
                  <a:gd name="T32" fmla="*/ 0 w 54"/>
                  <a:gd name="T3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482" name="Freeform 10">
                <a:extLst>
                  <a:ext uri="{FF2B5EF4-FFF2-40B4-BE49-F238E27FC236}">
                    <a16:creationId xmlns="" xmlns:a16="http://schemas.microsoft.com/office/drawing/2014/main" id="{ED9CA271-BD3B-CA49-B370-1B7A8FB6B87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6 w 149"/>
                  <a:gd name="T3" fmla="*/ 6 h 704"/>
                  <a:gd name="T4" fmla="*/ 16 w 149"/>
                  <a:gd name="T5" fmla="*/ 14 h 704"/>
                  <a:gd name="T6" fmla="*/ 28 w 149"/>
                  <a:gd name="T7" fmla="*/ 24 h 704"/>
                  <a:gd name="T8" fmla="*/ 41 w 149"/>
                  <a:gd name="T9" fmla="*/ 37 h 704"/>
                  <a:gd name="T10" fmla="*/ 58 w 149"/>
                  <a:gd name="T11" fmla="*/ 53 h 704"/>
                  <a:gd name="T12" fmla="*/ 73 w 149"/>
                  <a:gd name="T13" fmla="*/ 70 h 704"/>
                  <a:gd name="T14" fmla="*/ 88 w 149"/>
                  <a:gd name="T15" fmla="*/ 90 h 704"/>
                  <a:gd name="T16" fmla="*/ 100 w 149"/>
                  <a:gd name="T17" fmla="*/ 113 h 704"/>
                  <a:gd name="T18" fmla="*/ 112 w 149"/>
                  <a:gd name="T19" fmla="*/ 137 h 704"/>
                  <a:gd name="T20" fmla="*/ 120 w 149"/>
                  <a:gd name="T21" fmla="*/ 165 h 704"/>
                  <a:gd name="T22" fmla="*/ 124 w 149"/>
                  <a:gd name="T23" fmla="*/ 196 h 704"/>
                  <a:gd name="T24" fmla="*/ 126 w 149"/>
                  <a:gd name="T25" fmla="*/ 228 h 704"/>
                  <a:gd name="T26" fmla="*/ 120 w 149"/>
                  <a:gd name="T27" fmla="*/ 264 h 704"/>
                  <a:gd name="T28" fmla="*/ 109 w 149"/>
                  <a:gd name="T29" fmla="*/ 302 h 704"/>
                  <a:gd name="T30" fmla="*/ 92 w 149"/>
                  <a:gd name="T31" fmla="*/ 342 h 704"/>
                  <a:gd name="T32" fmla="*/ 67 w 149"/>
                  <a:gd name="T33" fmla="*/ 386 h 704"/>
                  <a:gd name="T34" fmla="*/ 39 w 149"/>
                  <a:gd name="T35" fmla="*/ 436 h 704"/>
                  <a:gd name="T36" fmla="*/ 21 w 149"/>
                  <a:gd name="T37" fmla="*/ 482 h 704"/>
                  <a:gd name="T38" fmla="*/ 10 w 149"/>
                  <a:gd name="T39" fmla="*/ 525 h 704"/>
                  <a:gd name="T40" fmla="*/ 6 w 149"/>
                  <a:gd name="T41" fmla="*/ 566 h 704"/>
                  <a:gd name="T42" fmla="*/ 6 w 149"/>
                  <a:gd name="T43" fmla="*/ 605 h 704"/>
                  <a:gd name="T44" fmla="*/ 8 w 149"/>
                  <a:gd name="T45" fmla="*/ 641 h 704"/>
                  <a:gd name="T46" fmla="*/ 12 w 149"/>
                  <a:gd name="T47" fmla="*/ 673 h 704"/>
                  <a:gd name="T48" fmla="*/ 14 w 149"/>
                  <a:gd name="T49" fmla="*/ 704 h 704"/>
                  <a:gd name="T50" fmla="*/ 41 w 149"/>
                  <a:gd name="T51" fmla="*/ 688 h 704"/>
                  <a:gd name="T52" fmla="*/ 39 w 149"/>
                  <a:gd name="T53" fmla="*/ 680 h 704"/>
                  <a:gd name="T54" fmla="*/ 36 w 149"/>
                  <a:gd name="T55" fmla="*/ 657 h 704"/>
                  <a:gd name="T56" fmla="*/ 33 w 149"/>
                  <a:gd name="T57" fmla="*/ 622 h 704"/>
                  <a:gd name="T58" fmla="*/ 35 w 149"/>
                  <a:gd name="T59" fmla="*/ 575 h 704"/>
                  <a:gd name="T60" fmla="*/ 41 w 149"/>
                  <a:gd name="T61" fmla="*/ 519 h 704"/>
                  <a:gd name="T62" fmla="*/ 58 w 149"/>
                  <a:gd name="T63" fmla="*/ 455 h 704"/>
                  <a:gd name="T64" fmla="*/ 86 w 149"/>
                  <a:gd name="T65" fmla="*/ 386 h 704"/>
                  <a:gd name="T66" fmla="*/ 129 w 149"/>
                  <a:gd name="T67" fmla="*/ 313 h 704"/>
                  <a:gd name="T68" fmla="*/ 143 w 149"/>
                  <a:gd name="T69" fmla="*/ 279 h 704"/>
                  <a:gd name="T70" fmla="*/ 149 w 149"/>
                  <a:gd name="T71" fmla="*/ 235 h 704"/>
                  <a:gd name="T72" fmla="*/ 144 w 149"/>
                  <a:gd name="T73" fmla="*/ 184 h 704"/>
                  <a:gd name="T74" fmla="*/ 131 w 149"/>
                  <a:gd name="T75" fmla="*/ 134 h 704"/>
                  <a:gd name="T76" fmla="*/ 109 w 149"/>
                  <a:gd name="T77" fmla="*/ 85 h 704"/>
                  <a:gd name="T78" fmla="*/ 81 w 149"/>
                  <a:gd name="T79" fmla="*/ 44 h 704"/>
                  <a:gd name="T80" fmla="*/ 44 w 149"/>
                  <a:gd name="T81" fmla="*/ 14 h 704"/>
                  <a:gd name="T82" fmla="*/ 0 w 149"/>
                  <a:gd name="T8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sp>
          <p:nvSpPr>
            <p:cNvPr id="233483" name="Freeform 11">
              <a:extLst>
                <a:ext uri="{FF2B5EF4-FFF2-40B4-BE49-F238E27FC236}">
                  <a16:creationId xmlns="" xmlns:a16="http://schemas.microsoft.com/office/drawing/2014/main" id="{34DD747C-B60B-9642-AAC9-5E700EDF2557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4 w 128"/>
                <a:gd name="T1" fmla="*/ 0 h 217"/>
                <a:gd name="T2" fmla="*/ 105 w 128"/>
                <a:gd name="T3" fmla="*/ 9 h 217"/>
                <a:gd name="T4" fmla="*/ 115 w 128"/>
                <a:gd name="T5" fmla="*/ 27 h 217"/>
                <a:gd name="T6" fmla="*/ 123 w 128"/>
                <a:gd name="T7" fmla="*/ 50 h 217"/>
                <a:gd name="T8" fmla="*/ 128 w 128"/>
                <a:gd name="T9" fmla="*/ 78 h 217"/>
                <a:gd name="T10" fmla="*/ 127 w 128"/>
                <a:gd name="T11" fmla="*/ 111 h 217"/>
                <a:gd name="T12" fmla="*/ 116 w 128"/>
                <a:gd name="T13" fmla="*/ 145 h 217"/>
                <a:gd name="T14" fmla="*/ 94 w 128"/>
                <a:gd name="T15" fmla="*/ 181 h 217"/>
                <a:gd name="T16" fmla="*/ 60 w 128"/>
                <a:gd name="T17" fmla="*/ 217 h 217"/>
                <a:gd name="T18" fmla="*/ 49 w 128"/>
                <a:gd name="T19" fmla="*/ 213 h 217"/>
                <a:gd name="T20" fmla="*/ 38 w 128"/>
                <a:gd name="T21" fmla="*/ 210 h 217"/>
                <a:gd name="T22" fmla="*/ 26 w 128"/>
                <a:gd name="T23" fmla="*/ 205 h 217"/>
                <a:gd name="T24" fmla="*/ 16 w 128"/>
                <a:gd name="T25" fmla="*/ 201 h 217"/>
                <a:gd name="T26" fmla="*/ 8 w 128"/>
                <a:gd name="T27" fmla="*/ 196 h 217"/>
                <a:gd name="T28" fmla="*/ 2 w 128"/>
                <a:gd name="T29" fmla="*/ 190 h 217"/>
                <a:gd name="T30" fmla="*/ 0 w 128"/>
                <a:gd name="T31" fmla="*/ 183 h 217"/>
                <a:gd name="T32" fmla="*/ 1 w 128"/>
                <a:gd name="T33" fmla="*/ 178 h 217"/>
                <a:gd name="T34" fmla="*/ 13 w 128"/>
                <a:gd name="T35" fmla="*/ 171 h 217"/>
                <a:gd name="T36" fmla="*/ 29 w 128"/>
                <a:gd name="T37" fmla="*/ 161 h 217"/>
                <a:gd name="T38" fmla="*/ 46 w 128"/>
                <a:gd name="T39" fmla="*/ 150 h 217"/>
                <a:gd name="T40" fmla="*/ 63 w 128"/>
                <a:gd name="T41" fmla="*/ 134 h 217"/>
                <a:gd name="T42" fmla="*/ 79 w 128"/>
                <a:gd name="T43" fmla="*/ 112 h 217"/>
                <a:gd name="T44" fmla="*/ 91 w 128"/>
                <a:gd name="T45" fmla="*/ 83 h 217"/>
                <a:gd name="T46" fmla="*/ 97 w 128"/>
                <a:gd name="T47" fmla="*/ 46 h 217"/>
                <a:gd name="T48" fmla="*/ 94 w 128"/>
                <a:gd name="T4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3484" name="Freeform 12">
              <a:extLst>
                <a:ext uri="{FF2B5EF4-FFF2-40B4-BE49-F238E27FC236}">
                  <a16:creationId xmlns="" xmlns:a16="http://schemas.microsoft.com/office/drawing/2014/main" id="{0A009E30-AC4C-F84B-B95E-4787814D93E5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3485" name="Freeform 13">
              <a:extLst>
                <a:ext uri="{FF2B5EF4-FFF2-40B4-BE49-F238E27FC236}">
                  <a16:creationId xmlns="" xmlns:a16="http://schemas.microsoft.com/office/drawing/2014/main" id="{04C7AF89-56F0-1B4C-A01F-D303B0D331A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3486" name="Freeform 14">
              <a:extLst>
                <a:ext uri="{FF2B5EF4-FFF2-40B4-BE49-F238E27FC236}">
                  <a16:creationId xmlns="" xmlns:a16="http://schemas.microsoft.com/office/drawing/2014/main" id="{4937453B-CF92-7542-AE2B-84F2AB4321FB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75 w 117"/>
                <a:gd name="T1" fmla="*/ 0 h 132"/>
                <a:gd name="T2" fmla="*/ 0 w 117"/>
                <a:gd name="T3" fmla="*/ 25 h 132"/>
                <a:gd name="T4" fmla="*/ 3 w 117"/>
                <a:gd name="T5" fmla="*/ 26 h 132"/>
                <a:gd name="T6" fmla="*/ 14 w 117"/>
                <a:gd name="T7" fmla="*/ 29 h 132"/>
                <a:gd name="T8" fmla="*/ 29 w 117"/>
                <a:gd name="T9" fmla="*/ 36 h 132"/>
                <a:gd name="T10" fmla="*/ 46 w 117"/>
                <a:gd name="T11" fmla="*/ 47 h 132"/>
                <a:gd name="T12" fmla="*/ 66 w 117"/>
                <a:gd name="T13" fmla="*/ 62 h 132"/>
                <a:gd name="T14" fmla="*/ 84 w 117"/>
                <a:gd name="T15" fmla="*/ 80 h 132"/>
                <a:gd name="T16" fmla="*/ 102 w 117"/>
                <a:gd name="T17" fmla="*/ 103 h 132"/>
                <a:gd name="T18" fmla="*/ 116 w 117"/>
                <a:gd name="T19" fmla="*/ 132 h 132"/>
                <a:gd name="T20" fmla="*/ 117 w 117"/>
                <a:gd name="T21" fmla="*/ 120 h 132"/>
                <a:gd name="T22" fmla="*/ 115 w 117"/>
                <a:gd name="T23" fmla="*/ 107 h 132"/>
                <a:gd name="T24" fmla="*/ 108 w 117"/>
                <a:gd name="T25" fmla="*/ 90 h 132"/>
                <a:gd name="T26" fmla="*/ 99 w 117"/>
                <a:gd name="T27" fmla="*/ 74 h 132"/>
                <a:gd name="T28" fmla="*/ 89 w 117"/>
                <a:gd name="T29" fmla="*/ 58 h 132"/>
                <a:gd name="T30" fmla="*/ 78 w 117"/>
                <a:gd name="T31" fmla="*/ 45 h 132"/>
                <a:gd name="T32" fmla="*/ 67 w 117"/>
                <a:gd name="T33" fmla="*/ 36 h 132"/>
                <a:gd name="T34" fmla="*/ 58 w 117"/>
                <a:gd name="T35" fmla="*/ 32 h 132"/>
                <a:gd name="T36" fmla="*/ 69 w 117"/>
                <a:gd name="T37" fmla="*/ 29 h 132"/>
                <a:gd name="T38" fmla="*/ 79 w 117"/>
                <a:gd name="T39" fmla="*/ 28 h 132"/>
                <a:gd name="T40" fmla="*/ 89 w 117"/>
                <a:gd name="T41" fmla="*/ 26 h 132"/>
                <a:gd name="T42" fmla="*/ 98 w 117"/>
                <a:gd name="T43" fmla="*/ 25 h 132"/>
                <a:gd name="T44" fmla="*/ 105 w 117"/>
                <a:gd name="T45" fmla="*/ 24 h 132"/>
                <a:gd name="T46" fmla="*/ 109 w 117"/>
                <a:gd name="T47" fmla="*/ 22 h 132"/>
                <a:gd name="T48" fmla="*/ 113 w 117"/>
                <a:gd name="T49" fmla="*/ 21 h 132"/>
                <a:gd name="T50" fmla="*/ 114 w 117"/>
                <a:gd name="T51" fmla="*/ 21 h 132"/>
                <a:gd name="T52" fmla="*/ 75 w 117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3487" name="Freeform 15">
              <a:extLst>
                <a:ext uri="{FF2B5EF4-FFF2-40B4-BE49-F238E27FC236}">
                  <a16:creationId xmlns="" xmlns:a16="http://schemas.microsoft.com/office/drawing/2014/main" id="{94178445-9AF0-1A40-8845-F2AAFD741440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9 w 29"/>
                <a:gd name="T1" fmla="*/ 0 h 77"/>
                <a:gd name="T2" fmla="*/ 23 w 29"/>
                <a:gd name="T3" fmla="*/ 0 h 77"/>
                <a:gd name="T4" fmla="*/ 16 w 29"/>
                <a:gd name="T5" fmla="*/ 4 h 77"/>
                <a:gd name="T6" fmla="*/ 9 w 29"/>
                <a:gd name="T7" fmla="*/ 9 h 77"/>
                <a:gd name="T8" fmla="*/ 4 w 29"/>
                <a:gd name="T9" fmla="*/ 19 h 77"/>
                <a:gd name="T10" fmla="*/ 1 w 29"/>
                <a:gd name="T11" fmla="*/ 30 h 77"/>
                <a:gd name="T12" fmla="*/ 0 w 29"/>
                <a:gd name="T13" fmla="*/ 44 h 77"/>
                <a:gd name="T14" fmla="*/ 3 w 29"/>
                <a:gd name="T15" fmla="*/ 60 h 77"/>
                <a:gd name="T16" fmla="*/ 11 w 29"/>
                <a:gd name="T17" fmla="*/ 77 h 77"/>
                <a:gd name="T18" fmla="*/ 15 w 29"/>
                <a:gd name="T19" fmla="*/ 53 h 77"/>
                <a:gd name="T20" fmla="*/ 19 w 29"/>
                <a:gd name="T21" fmla="*/ 37 h 77"/>
                <a:gd name="T22" fmla="*/ 23 w 29"/>
                <a:gd name="T23" fmla="*/ 22 h 77"/>
                <a:gd name="T24" fmla="*/ 29 w 29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3488" name="Freeform 16">
              <a:extLst>
                <a:ext uri="{FF2B5EF4-FFF2-40B4-BE49-F238E27FC236}">
                  <a16:creationId xmlns="" xmlns:a16="http://schemas.microsoft.com/office/drawing/2014/main" id="{7A18A1C4-D21F-2E4B-8F91-445C7AA9D0A6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grpSp>
          <p:nvGrpSpPr>
            <p:cNvPr id="233489" name="Group 17">
              <a:extLst>
                <a:ext uri="{FF2B5EF4-FFF2-40B4-BE49-F238E27FC236}">
                  <a16:creationId xmlns="" xmlns:a16="http://schemas.microsoft.com/office/drawing/2014/main" id="{DD52EB49-03D3-1944-B324-59AC226C0E4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233490" name="Freeform 18">
                <a:extLst>
                  <a:ext uri="{FF2B5EF4-FFF2-40B4-BE49-F238E27FC236}">
                    <a16:creationId xmlns="" xmlns:a16="http://schemas.microsoft.com/office/drawing/2014/main" id="{C1FD5217-89CF-5D4E-9843-C13FCE13EC8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491" name="Freeform 19">
                <a:extLst>
                  <a:ext uri="{FF2B5EF4-FFF2-40B4-BE49-F238E27FC236}">
                    <a16:creationId xmlns="" xmlns:a16="http://schemas.microsoft.com/office/drawing/2014/main" id="{2357834B-1D3F-F246-BF44-17788540E26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492" name="Freeform 20">
                <a:extLst>
                  <a:ext uri="{FF2B5EF4-FFF2-40B4-BE49-F238E27FC236}">
                    <a16:creationId xmlns="" xmlns:a16="http://schemas.microsoft.com/office/drawing/2014/main" id="{916AE3C9-6619-E343-8934-330D0DF312D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grpSp>
          <p:nvGrpSpPr>
            <p:cNvPr id="233493" name="Group 21">
              <a:extLst>
                <a:ext uri="{FF2B5EF4-FFF2-40B4-BE49-F238E27FC236}">
                  <a16:creationId xmlns="" xmlns:a16="http://schemas.microsoft.com/office/drawing/2014/main" id="{300B085A-680B-3C45-BF85-3046FB88D56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233494" name="Freeform 22">
                <a:extLst>
                  <a:ext uri="{FF2B5EF4-FFF2-40B4-BE49-F238E27FC236}">
                    <a16:creationId xmlns="" xmlns:a16="http://schemas.microsoft.com/office/drawing/2014/main" id="{93CB4A6F-DCB8-C140-AF7A-FF65CED260A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495" name="Freeform 23">
                <a:extLst>
                  <a:ext uri="{FF2B5EF4-FFF2-40B4-BE49-F238E27FC236}">
                    <a16:creationId xmlns="" xmlns:a16="http://schemas.microsoft.com/office/drawing/2014/main" id="{84A14EA3-A9CD-6D46-B9F6-647A18A7302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496" name="Freeform 24">
                <a:extLst>
                  <a:ext uri="{FF2B5EF4-FFF2-40B4-BE49-F238E27FC236}">
                    <a16:creationId xmlns="" xmlns:a16="http://schemas.microsoft.com/office/drawing/2014/main" id="{9B9A23D4-38EF-9B4E-B401-C67643C0C90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grpSp>
          <p:nvGrpSpPr>
            <p:cNvPr id="233497" name="Group 25">
              <a:extLst>
                <a:ext uri="{FF2B5EF4-FFF2-40B4-BE49-F238E27FC236}">
                  <a16:creationId xmlns="" xmlns:a16="http://schemas.microsoft.com/office/drawing/2014/main" id="{9314123D-4062-9246-9B93-254036BFC8F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1307516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233498" name="Freeform 26">
                <a:extLst>
                  <a:ext uri="{FF2B5EF4-FFF2-40B4-BE49-F238E27FC236}">
                    <a16:creationId xmlns="" xmlns:a16="http://schemas.microsoft.com/office/drawing/2014/main" id="{F9F1882F-E666-164E-8509-A3F3A2A8404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499" name="Freeform 27">
                <a:extLst>
                  <a:ext uri="{FF2B5EF4-FFF2-40B4-BE49-F238E27FC236}">
                    <a16:creationId xmlns="" xmlns:a16="http://schemas.microsoft.com/office/drawing/2014/main" id="{E20196E9-B492-3049-B4F4-DD68B7CEDBB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500" name="Freeform 28">
                <a:extLst>
                  <a:ext uri="{FF2B5EF4-FFF2-40B4-BE49-F238E27FC236}">
                    <a16:creationId xmlns="" xmlns:a16="http://schemas.microsoft.com/office/drawing/2014/main" id="{451F77F5-B66E-0649-A885-8C2E3C16BE3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grpSp>
          <p:nvGrpSpPr>
            <p:cNvPr id="233501" name="Group 29">
              <a:extLst>
                <a:ext uri="{FF2B5EF4-FFF2-40B4-BE49-F238E27FC236}">
                  <a16:creationId xmlns="" xmlns:a16="http://schemas.microsoft.com/office/drawing/2014/main" id="{F7FD2099-14C5-B34D-9C97-50A140B0BEF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33502" name="Freeform 30">
                <a:extLst>
                  <a:ext uri="{FF2B5EF4-FFF2-40B4-BE49-F238E27FC236}">
                    <a16:creationId xmlns="" xmlns:a16="http://schemas.microsoft.com/office/drawing/2014/main" id="{64C3D5CE-EE34-954B-B584-97734286D6F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503" name="Freeform 31">
                <a:extLst>
                  <a:ext uri="{FF2B5EF4-FFF2-40B4-BE49-F238E27FC236}">
                    <a16:creationId xmlns="" xmlns:a16="http://schemas.microsoft.com/office/drawing/2014/main" id="{0FA96DC8-1DF9-D54E-89C0-96ECCD39320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504" name="Freeform 32">
                <a:extLst>
                  <a:ext uri="{FF2B5EF4-FFF2-40B4-BE49-F238E27FC236}">
                    <a16:creationId xmlns="" xmlns:a16="http://schemas.microsoft.com/office/drawing/2014/main" id="{1F7A78C4-3082-CE45-9DA9-5FA4BFF9A91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grpSp>
          <p:nvGrpSpPr>
            <p:cNvPr id="233505" name="Group 33">
              <a:extLst>
                <a:ext uri="{FF2B5EF4-FFF2-40B4-BE49-F238E27FC236}">
                  <a16:creationId xmlns="" xmlns:a16="http://schemas.microsoft.com/office/drawing/2014/main" id="{FE5FC72C-6137-3147-91CD-40EB1DFC3CB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33506" name="Freeform 34">
                <a:extLst>
                  <a:ext uri="{FF2B5EF4-FFF2-40B4-BE49-F238E27FC236}">
                    <a16:creationId xmlns="" xmlns:a16="http://schemas.microsoft.com/office/drawing/2014/main" id="{8F094EC9-B289-B840-9BD6-B55FEE6FA23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507" name="Freeform 35">
                <a:extLst>
                  <a:ext uri="{FF2B5EF4-FFF2-40B4-BE49-F238E27FC236}">
                    <a16:creationId xmlns="" xmlns:a16="http://schemas.microsoft.com/office/drawing/2014/main" id="{13765609-0CA8-0D4A-B5BD-12E109EC16C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3508" name="Freeform 36">
                <a:extLst>
                  <a:ext uri="{FF2B5EF4-FFF2-40B4-BE49-F238E27FC236}">
                    <a16:creationId xmlns="" xmlns:a16="http://schemas.microsoft.com/office/drawing/2014/main" id="{59D75856-C216-2742-BFB5-C40D37F0B65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sp>
          <p:nvSpPr>
            <p:cNvPr id="233509" name="Freeform 37">
              <a:extLst>
                <a:ext uri="{FF2B5EF4-FFF2-40B4-BE49-F238E27FC236}">
                  <a16:creationId xmlns="" xmlns:a16="http://schemas.microsoft.com/office/drawing/2014/main" id="{36A65DF2-6027-4046-B495-B37DDCFDA61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3510" name="Freeform 38">
              <a:extLst>
                <a:ext uri="{FF2B5EF4-FFF2-40B4-BE49-F238E27FC236}">
                  <a16:creationId xmlns="" xmlns:a16="http://schemas.microsoft.com/office/drawing/2014/main" id="{FA6116B5-673B-3146-AD97-5396941FE0C2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3511" name="Freeform 39">
              <a:extLst>
                <a:ext uri="{FF2B5EF4-FFF2-40B4-BE49-F238E27FC236}">
                  <a16:creationId xmlns="" xmlns:a16="http://schemas.microsoft.com/office/drawing/2014/main" id="{85ABB6F2-F836-8845-9223-0EA658DF4146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3512" name="Freeform 40">
              <a:extLst>
                <a:ext uri="{FF2B5EF4-FFF2-40B4-BE49-F238E27FC236}">
                  <a16:creationId xmlns="" xmlns:a16="http://schemas.microsoft.com/office/drawing/2014/main" id="{F7E706E9-9DDB-794B-A752-094BB6347DE5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3513" name="Freeform 41">
              <a:extLst>
                <a:ext uri="{FF2B5EF4-FFF2-40B4-BE49-F238E27FC236}">
                  <a16:creationId xmlns="" xmlns:a16="http://schemas.microsoft.com/office/drawing/2014/main" id="{A77E6269-B472-314B-82A1-AC329BC56BC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3514" name="Freeform 42">
              <a:extLst>
                <a:ext uri="{FF2B5EF4-FFF2-40B4-BE49-F238E27FC236}">
                  <a16:creationId xmlns="" xmlns:a16="http://schemas.microsoft.com/office/drawing/2014/main" id="{2CA6895C-6521-F345-B953-A06E4682D811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 w 149"/>
                <a:gd name="T3" fmla="*/ 6 h 704"/>
                <a:gd name="T4" fmla="*/ 16 w 149"/>
                <a:gd name="T5" fmla="*/ 14 h 704"/>
                <a:gd name="T6" fmla="*/ 28 w 149"/>
                <a:gd name="T7" fmla="*/ 24 h 704"/>
                <a:gd name="T8" fmla="*/ 41 w 149"/>
                <a:gd name="T9" fmla="*/ 37 h 704"/>
                <a:gd name="T10" fmla="*/ 58 w 149"/>
                <a:gd name="T11" fmla="*/ 53 h 704"/>
                <a:gd name="T12" fmla="*/ 73 w 149"/>
                <a:gd name="T13" fmla="*/ 70 h 704"/>
                <a:gd name="T14" fmla="*/ 88 w 149"/>
                <a:gd name="T15" fmla="*/ 90 h 704"/>
                <a:gd name="T16" fmla="*/ 100 w 149"/>
                <a:gd name="T17" fmla="*/ 113 h 704"/>
                <a:gd name="T18" fmla="*/ 112 w 149"/>
                <a:gd name="T19" fmla="*/ 137 h 704"/>
                <a:gd name="T20" fmla="*/ 120 w 149"/>
                <a:gd name="T21" fmla="*/ 165 h 704"/>
                <a:gd name="T22" fmla="*/ 124 w 149"/>
                <a:gd name="T23" fmla="*/ 196 h 704"/>
                <a:gd name="T24" fmla="*/ 126 w 149"/>
                <a:gd name="T25" fmla="*/ 228 h 704"/>
                <a:gd name="T26" fmla="*/ 120 w 149"/>
                <a:gd name="T27" fmla="*/ 264 h 704"/>
                <a:gd name="T28" fmla="*/ 109 w 149"/>
                <a:gd name="T29" fmla="*/ 302 h 704"/>
                <a:gd name="T30" fmla="*/ 92 w 149"/>
                <a:gd name="T31" fmla="*/ 342 h 704"/>
                <a:gd name="T32" fmla="*/ 67 w 149"/>
                <a:gd name="T33" fmla="*/ 386 h 704"/>
                <a:gd name="T34" fmla="*/ 39 w 149"/>
                <a:gd name="T35" fmla="*/ 436 h 704"/>
                <a:gd name="T36" fmla="*/ 21 w 149"/>
                <a:gd name="T37" fmla="*/ 482 h 704"/>
                <a:gd name="T38" fmla="*/ 10 w 149"/>
                <a:gd name="T39" fmla="*/ 525 h 704"/>
                <a:gd name="T40" fmla="*/ 6 w 149"/>
                <a:gd name="T41" fmla="*/ 566 h 704"/>
                <a:gd name="T42" fmla="*/ 6 w 149"/>
                <a:gd name="T43" fmla="*/ 605 h 704"/>
                <a:gd name="T44" fmla="*/ 8 w 149"/>
                <a:gd name="T45" fmla="*/ 641 h 704"/>
                <a:gd name="T46" fmla="*/ 12 w 149"/>
                <a:gd name="T47" fmla="*/ 673 h 704"/>
                <a:gd name="T48" fmla="*/ 14 w 149"/>
                <a:gd name="T49" fmla="*/ 704 h 704"/>
                <a:gd name="T50" fmla="*/ 41 w 149"/>
                <a:gd name="T51" fmla="*/ 688 h 704"/>
                <a:gd name="T52" fmla="*/ 39 w 149"/>
                <a:gd name="T53" fmla="*/ 680 h 704"/>
                <a:gd name="T54" fmla="*/ 36 w 149"/>
                <a:gd name="T55" fmla="*/ 657 h 704"/>
                <a:gd name="T56" fmla="*/ 33 w 149"/>
                <a:gd name="T57" fmla="*/ 622 h 704"/>
                <a:gd name="T58" fmla="*/ 35 w 149"/>
                <a:gd name="T59" fmla="*/ 575 h 704"/>
                <a:gd name="T60" fmla="*/ 41 w 149"/>
                <a:gd name="T61" fmla="*/ 519 h 704"/>
                <a:gd name="T62" fmla="*/ 58 w 149"/>
                <a:gd name="T63" fmla="*/ 455 h 704"/>
                <a:gd name="T64" fmla="*/ 86 w 149"/>
                <a:gd name="T65" fmla="*/ 386 h 704"/>
                <a:gd name="T66" fmla="*/ 129 w 149"/>
                <a:gd name="T67" fmla="*/ 313 h 704"/>
                <a:gd name="T68" fmla="*/ 143 w 149"/>
                <a:gd name="T69" fmla="*/ 279 h 704"/>
                <a:gd name="T70" fmla="*/ 149 w 149"/>
                <a:gd name="T71" fmla="*/ 235 h 704"/>
                <a:gd name="T72" fmla="*/ 144 w 149"/>
                <a:gd name="T73" fmla="*/ 184 h 704"/>
                <a:gd name="T74" fmla="*/ 131 w 149"/>
                <a:gd name="T75" fmla="*/ 134 h 704"/>
                <a:gd name="T76" fmla="*/ 109 w 149"/>
                <a:gd name="T77" fmla="*/ 85 h 704"/>
                <a:gd name="T78" fmla="*/ 81 w 149"/>
                <a:gd name="T79" fmla="*/ 44 h 704"/>
                <a:gd name="T80" fmla="*/ 44 w 149"/>
                <a:gd name="T81" fmla="*/ 14 h 704"/>
                <a:gd name="T82" fmla="*/ 0 w 149"/>
                <a:gd name="T8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3515" name="Freeform 43">
              <a:extLst>
                <a:ext uri="{FF2B5EF4-FFF2-40B4-BE49-F238E27FC236}">
                  <a16:creationId xmlns="" xmlns:a16="http://schemas.microsoft.com/office/drawing/2014/main" id="{4DEB8D2D-550B-CF4B-BFEF-DADBBB4031D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233516" name="Rectangle 44">
            <a:extLst>
              <a:ext uri="{FF2B5EF4-FFF2-40B4-BE49-F238E27FC236}">
                <a16:creationId xmlns="" xmlns:a16="http://schemas.microsoft.com/office/drawing/2014/main" id="{65A91518-F1C9-524B-B82A-4B00EA439B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233517" name="Rectangle 45">
            <a:extLst>
              <a:ext uri="{FF2B5EF4-FFF2-40B4-BE49-F238E27FC236}">
                <a16:creationId xmlns="" xmlns:a16="http://schemas.microsoft.com/office/drawing/2014/main" id="{7CB34AEC-D2E6-6340-9769-D3D4E37322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233518" name="Rectangle 46">
            <a:extLst>
              <a:ext uri="{FF2B5EF4-FFF2-40B4-BE49-F238E27FC236}">
                <a16:creationId xmlns="" xmlns:a16="http://schemas.microsoft.com/office/drawing/2014/main" id="{BDEC9A18-C646-4949-8872-5D833538CF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85A5B47-2C1B-2A4F-9C90-8F18B919D5AB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233519" name="Rectangle 47">
            <a:extLst>
              <a:ext uri="{FF2B5EF4-FFF2-40B4-BE49-F238E27FC236}">
                <a16:creationId xmlns="" xmlns:a16="http://schemas.microsoft.com/office/drawing/2014/main" id="{17528C67-A8DA-CF47-A6D2-69F00F5B5B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US" altLang="x-none" noProof="0"/>
              <a:t>Click to edit Master title style</a:t>
            </a:r>
          </a:p>
        </p:txBody>
      </p:sp>
      <p:sp>
        <p:nvSpPr>
          <p:cNvPr id="233520" name="Rectangle 48">
            <a:extLst>
              <a:ext uri="{FF2B5EF4-FFF2-40B4-BE49-F238E27FC236}">
                <a16:creationId xmlns="" xmlns:a16="http://schemas.microsoft.com/office/drawing/2014/main" id="{2BE5C3C7-6491-EB46-B1CE-72B88C0D4AC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x-none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A17EDC-4705-4241-9687-DBE711F3C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7AA730-8182-7942-B3F0-5F96AFF06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98842B-7581-4240-A254-405BF4AC2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014DC0-D1ED-8247-B598-0FE12429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9A2998-A51D-0343-A77F-8279F776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D48A68-6821-1B45-9C65-4898F7A2156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4543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F8F043-EF4F-4C49-A956-DF320FEFA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C07611-80E9-CB4E-88AD-E94448858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556014-855F-154A-B96A-896B0EAB3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A56C9C-A0E3-0F40-B218-4E910DB02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F6AB1D-8EB1-B34E-9B4E-69CA35D8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36724-7B99-D448-BCB1-428ECB535A6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54208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901D53-ADB4-1446-80F5-8EB1BEFD2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865410-CE00-0F42-90CF-56A0051B8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D913F49-9949-1241-B96E-7A26F9823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74A2F91-46D3-DF41-AA67-1F13F8D8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B4B9DF1-1FF2-554B-A6D1-A15F9376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7CBE3B-6354-AF43-9056-FFF8295F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C5EC4-4211-E243-997B-6297830F109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63905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26B68F-AF98-A848-95D6-C62478C2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2295B7-CEC9-9D49-839B-4035752C3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14E6F42-F27A-FB4F-AC03-D067B8399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B3E56C-C5AD-4242-BFF9-58B3465B2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01158CD-600A-5A45-9FA3-F03C630DFF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BEC1444-F4CC-CA49-913F-F72000262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AAEC339-CCB0-694B-85AB-E9C24FED7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EC7D3A9-950B-E14C-BE6C-63D2B998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1FA35-8086-F34C-8609-BC0966A445A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62680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8BE6CC-BF2D-6945-867E-14955EF1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0EB72CA-EBA1-8848-ACD1-DE1595C5B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320F08C-E505-6249-A07B-A16922A6F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706265-D35C-8E43-87FE-574AC238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EB3F5-5418-2E46-8B91-211D4BE5EC9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6740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9CBEB4-EC0B-ED40-BFC7-B275C5F6E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E85ABE-5DCF-1545-A27B-32DB938EB5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3642554-2C72-984A-B98E-A413B0D30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CDBC0F-AE78-1547-8C5E-B7558FEC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40A96-B8B0-7549-AA0C-88F3D7EF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A8C98-4FC7-D345-8D95-B5EA3E9E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21B5B-7FED-6A45-B911-9FC5D83E01D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324965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6138DD1-DDFF-EF45-B68F-97A1F08EE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0AD147-72B7-C34E-8F0E-B9A767EA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2BD6186-6057-EA4A-8B7C-14C9BD85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AAB59-9BB0-4040-9017-16A44DCF659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95206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3EB58F-35D5-324F-B773-2E22F3CD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A8CDAB-D649-9B42-91A1-8DC917850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303B88-D3F3-EF49-92DF-0ED211F4B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F0BACA4-3F4E-834E-8BDF-D5BA96E34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652A0C-2B43-2247-A58A-74C20470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F8CD65F-9009-6645-B5CB-BF43ADA0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E3AF5-37DA-0540-B964-620D366215B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1460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DD2103-541B-6A4E-BD3C-4B90B2B9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9C26E7D-9353-EC49-80EB-E7D68165E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B97F312-BCB7-8140-B8BF-F0C8549E4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6F5269-31F4-F44F-9587-633971DEC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09E822-1278-774D-8008-4B58A5A1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4473DC-5A15-B047-8750-C629CEC7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D2837-1FBA-9A41-BAAD-4E4ACCA6AC5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58448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0FAF7F-4B6B-E24E-A244-01E9739D2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3CCEEF-6D06-7142-8191-8745B080E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5B1EB4-CE3B-1047-8891-AF3671C71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8F07F6-DB67-0D42-A36A-891D62C12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D340D6-C20E-5B48-BF6E-2532D90E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E83B1-7E4E-C049-BF70-970E4487A77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702724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0911160-3634-C245-B581-EF3BBF1FC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0228AF-EC88-4F44-B662-3B3CC5CA9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AE946E-ED9C-EC4F-827E-319FFE5B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4C21396-8892-674A-940D-C4513250C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6C7E37-E7BB-AB4B-986E-2D80C490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92682-AC40-8946-A491-EB315E41CAE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70475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3076AC52-E000-694C-A6D6-67B845B49E9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AC4EBEE-2456-E749-B2A2-2608D1ADDB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C2D6A84-5AD1-F143-B037-FFF79460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C35897D-C89F-CA45-8786-E052A318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D44AAA9-FCDB-1B4E-8298-80A508E8BF9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274616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AutoShape 2">
            <a:extLst>
              <a:ext uri="{FF2B5EF4-FFF2-40B4-BE49-F238E27FC236}">
                <a16:creationId xmlns="" xmlns:a16="http://schemas.microsoft.com/office/drawing/2014/main" id="{AE2084B3-24DF-124D-BA66-047B82C72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2400" b="0"/>
          </a:p>
        </p:txBody>
      </p:sp>
      <p:sp>
        <p:nvSpPr>
          <p:cNvPr id="250883" name="AutoShape 3">
            <a:extLst>
              <a:ext uri="{FF2B5EF4-FFF2-40B4-BE49-F238E27FC236}">
                <a16:creationId xmlns="" xmlns:a16="http://schemas.microsoft.com/office/drawing/2014/main" id="{FFFB1FA8-DE2E-6346-8D3C-5ECC9EFA66E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2400" b="0"/>
          </a:p>
        </p:txBody>
      </p:sp>
      <p:sp>
        <p:nvSpPr>
          <p:cNvPr id="250884" name="AutoShape 4">
            <a:extLst>
              <a:ext uri="{FF2B5EF4-FFF2-40B4-BE49-F238E27FC236}">
                <a16:creationId xmlns="" xmlns:a16="http://schemas.microsoft.com/office/drawing/2014/main" id="{827D4A84-F372-4B4B-BB41-9892DCAB6FC2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b="0">
              <a:latin typeface="Arial" panose="020B0604020202020204" pitchFamily="34" charset="0"/>
            </a:endParaRPr>
          </a:p>
        </p:txBody>
      </p:sp>
      <p:sp>
        <p:nvSpPr>
          <p:cNvPr id="250885" name="Rectangle 5">
            <a:extLst>
              <a:ext uri="{FF2B5EF4-FFF2-40B4-BE49-F238E27FC236}">
                <a16:creationId xmlns="" xmlns:a16="http://schemas.microsoft.com/office/drawing/2014/main" id="{BEAA7601-2307-8E40-9B9D-9EA75CF8F7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pPr lvl="0"/>
            <a:r>
              <a:rPr lang="en-US" altLang="x-none" noProof="0"/>
              <a:t>Click to edit Master title style</a:t>
            </a:r>
          </a:p>
        </p:txBody>
      </p:sp>
      <p:sp>
        <p:nvSpPr>
          <p:cNvPr id="250886" name="Rectangle 6">
            <a:extLst>
              <a:ext uri="{FF2B5EF4-FFF2-40B4-BE49-F238E27FC236}">
                <a16:creationId xmlns="" xmlns:a16="http://schemas.microsoft.com/office/drawing/2014/main" id="{0B5DBB64-5C24-554A-9124-C1FC96775B9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pPr lvl="0"/>
            <a:r>
              <a:rPr lang="en-US" altLang="x-none" noProof="0"/>
              <a:t>Click to edit Master subtitle style</a:t>
            </a:r>
          </a:p>
        </p:txBody>
      </p:sp>
      <p:sp>
        <p:nvSpPr>
          <p:cNvPr id="250887" name="Rectangle 7">
            <a:extLst>
              <a:ext uri="{FF2B5EF4-FFF2-40B4-BE49-F238E27FC236}">
                <a16:creationId xmlns="" xmlns:a16="http://schemas.microsoft.com/office/drawing/2014/main" id="{D6C609F9-1B3F-7844-A52A-3A6C9E27A88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250888" name="Rectangle 8">
            <a:extLst>
              <a:ext uri="{FF2B5EF4-FFF2-40B4-BE49-F238E27FC236}">
                <a16:creationId xmlns="" xmlns:a16="http://schemas.microsoft.com/office/drawing/2014/main" id="{4F99C848-FFF8-8047-B13F-0DCE9BF8870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250889" name="Rectangle 9">
            <a:extLst>
              <a:ext uri="{FF2B5EF4-FFF2-40B4-BE49-F238E27FC236}">
                <a16:creationId xmlns="" xmlns:a16="http://schemas.microsoft.com/office/drawing/2014/main" id="{E28D81AE-B1D9-CC4F-806D-1740E90648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fld id="{77588976-ECAE-5A4F-BA41-2DC5B4924DF7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17DFCB-4EDD-484E-8C2A-1A83FD94E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C70818-8B75-4746-AAA6-3DDE1C930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42FF0F-04C5-7941-ABE2-7273FD4D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050E30-2966-B04B-8375-D10F0F9C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A9679D-B678-A744-94D3-D41DD317B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B1995-B84E-FD42-8035-8853C1B1815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41606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234717-4A5B-2E41-8B8E-1D4041E8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1A74AE-2B8F-A149-B3F6-C8A5B1453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89859F-209E-8F40-B44C-119291B26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3874B6-317C-E544-BE7A-B15427F36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0285AA-D441-C34B-A830-25F7EECE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850A5-925F-5B4C-B059-2DC3377565C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09646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1B43F8-FEAE-8344-BCA8-6DBB8A27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4A3941-3125-5B4F-9EBB-DC6184194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8F3DF05-0E09-BF49-8EC0-CD6534DBC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C7E7E4E-F352-B943-80D7-C76986F57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5360CF5-3645-5B47-AFCF-DBB8FCB26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CEF900A-25A5-6244-8111-057FBCE7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721FC-C8D8-B24D-8822-E7BA67AFAE9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6933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CBCFA1-CD5D-6A4D-BBD3-A232632D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CC7AE6A-968B-2E47-9E83-5BEFA0719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FEBED0-9A2B-7A4E-AE4A-5957674C5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036903-F785-3B46-811A-4B6A32DEF6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C905DE4-7D23-D347-902A-471E548A1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8E3A674-F18D-414A-B9AD-F3BE8BFF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B936CBF-C4BA-E541-9A43-9A30149C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EEA66A-7E24-B14A-AE2F-793BFD50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B6B86-D4C2-244F-A34F-0E223B73738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695373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EE8868-E11A-7248-99C1-CC0F64A3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B5A8787-7686-7F48-B62F-281518BF4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FF2804-BACB-774C-A1E5-BDFE6B6C4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2E75F2B-46F1-6046-9CA9-CE0D7DE95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7BC588C-ACA6-D845-9E84-D864B780BD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B1A4C9B-E5C1-1F43-BBE9-ACE385AF5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0ED0188-D4C4-E944-82B9-88FF5098B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6F85AA-70A1-A64E-B299-4728B040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BF7BA-264D-2E44-B838-1D37E77D0F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82820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E64E1C-3844-AF4A-9B62-13EA7B14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AC9359-63BF-FA47-932E-1D85E665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0B6DB04-D488-E74F-843C-EB670C929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E239AC7-BE3A-9944-BE4E-BFE68B9DF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28211-3484-DB43-91A5-DE0949452EB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5593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9393961-D2FF-4F40-AC7D-86F34E60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D74144C-33BF-9740-BC4C-E954A7A75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B9F7C04-A9DF-134B-9FCF-E4968AC4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D6930-6804-D048-906A-F5CC41810D9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34262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7C3119-EEA0-6C44-915E-A12E86055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DAF0C5-9CBA-2F46-990E-094C759C5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BB1982-21D0-484A-BCBF-209B3AC7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B88F04-97ED-4C48-B7CA-F7999DD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A0557C-2ED3-2949-9BDD-57D67BFE6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2FF10C-31B2-524B-8CEF-7B3EDFFF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9F752-54BA-8D48-BB11-213A7DE6A96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649104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DA2DF5-2BA0-A54D-BBBF-8DEF1B5E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8320919-6E36-F740-885C-9AC4DD1F01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67B441D-03F0-9A45-9CC6-400B44BC9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007E118-95B9-FF43-8C1D-8114E7C75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11CAAC5-05DE-9F42-9C30-6A10FB6A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DCB146-8BAB-FC4C-AD5C-34D808FD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D87E0-31F2-5543-A3B0-B6DCD9A7935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18199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3CF6E0-7501-2E4B-821A-1926C5BCB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97C0797-6A12-7D46-833D-FED7F540C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8A1372-D2EE-3246-B22D-490899917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33F6FE-B387-B749-8193-0276A2E2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1BB8E0-B246-2C4A-9C43-EDED81372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5898D-03C2-A848-80F9-0DED49440F9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64525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0304DCD-5F27-4A4D-9AA0-04F05C79E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A231397-4DB7-B545-8A5D-8631F0412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551F00-BD96-E14A-B9BE-B1F5377BF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610E15-D99D-1A4A-896D-695FADE0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6BA74D-8EDE-C54F-8872-8991525CD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329D7-EF21-0A45-8BB9-69685E0C9B7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419195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226" name="Group 2">
            <a:extLst>
              <a:ext uri="{FF2B5EF4-FFF2-40B4-BE49-F238E27FC236}">
                <a16:creationId xmlns="" xmlns:a16="http://schemas.microsoft.com/office/drawing/2014/main" id="{A06E56C6-DB58-0640-A004-9CA377B2A931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308227" name="Group 3">
              <a:extLst>
                <a:ext uri="{FF2B5EF4-FFF2-40B4-BE49-F238E27FC236}">
                  <a16:creationId xmlns="" xmlns:a16="http://schemas.microsoft.com/office/drawing/2014/main" id="{EE96563F-790B-ED42-8A7F-1FE65AE5D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308228" name="Oval 4">
                <a:extLst>
                  <a:ext uri="{FF2B5EF4-FFF2-40B4-BE49-F238E27FC236}">
                    <a16:creationId xmlns="" xmlns:a16="http://schemas.microsoft.com/office/drawing/2014/main" id="{389B9B23-63FB-3E48-9E71-93C5FD732B2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8229" name="Oval 5">
                <a:extLst>
                  <a:ext uri="{FF2B5EF4-FFF2-40B4-BE49-F238E27FC236}">
                    <a16:creationId xmlns="" xmlns:a16="http://schemas.microsoft.com/office/drawing/2014/main" id="{78F4AB9D-0C7C-0645-9DBC-1715327A6914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</p:grpSp>
        <p:grpSp>
          <p:nvGrpSpPr>
            <p:cNvPr id="308230" name="Group 6">
              <a:extLst>
                <a:ext uri="{FF2B5EF4-FFF2-40B4-BE49-F238E27FC236}">
                  <a16:creationId xmlns="" xmlns:a16="http://schemas.microsoft.com/office/drawing/2014/main" id="{EDC5A15F-1C3B-E548-98D2-96B3719664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308231" name="Group 7">
                <a:extLst>
                  <a:ext uri="{FF2B5EF4-FFF2-40B4-BE49-F238E27FC236}">
                    <a16:creationId xmlns="" xmlns:a16="http://schemas.microsoft.com/office/drawing/2014/main" id="{A63ABA96-C3FB-8145-A491-2AF9DF51CF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308232" name="Group 8">
                  <a:extLst>
                    <a:ext uri="{FF2B5EF4-FFF2-40B4-BE49-F238E27FC236}">
                      <a16:creationId xmlns="" xmlns:a16="http://schemas.microsoft.com/office/drawing/2014/main" id="{40E5518A-1ED6-2B44-9E74-481482690D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308233" name="Oval 9">
                    <a:extLst>
                      <a:ext uri="{FF2B5EF4-FFF2-40B4-BE49-F238E27FC236}">
                        <a16:creationId xmlns="" xmlns:a16="http://schemas.microsoft.com/office/drawing/2014/main" id="{24F41705-2366-C24D-B7F6-E6A4892B27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8234" name="Oval 10">
                    <a:extLst>
                      <a:ext uri="{FF2B5EF4-FFF2-40B4-BE49-F238E27FC236}">
                        <a16:creationId xmlns="" xmlns:a16="http://schemas.microsoft.com/office/drawing/2014/main" id="{91C1D306-D489-5545-A24A-F1633E5E0A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8235" name="Group 11">
                  <a:extLst>
                    <a:ext uri="{FF2B5EF4-FFF2-40B4-BE49-F238E27FC236}">
                      <a16:creationId xmlns="" xmlns:a16="http://schemas.microsoft.com/office/drawing/2014/main" id="{3645810E-BDFD-7A49-9519-B9958DF4B0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308236" name="Group 12">
                    <a:extLst>
                      <a:ext uri="{FF2B5EF4-FFF2-40B4-BE49-F238E27FC236}">
                        <a16:creationId xmlns="" xmlns:a16="http://schemas.microsoft.com/office/drawing/2014/main" id="{F44498A2-038E-FE48-A6EB-F9BE51499B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308237" name="Freeform 13">
                      <a:extLst>
                        <a:ext uri="{FF2B5EF4-FFF2-40B4-BE49-F238E27FC236}">
                          <a16:creationId xmlns="" xmlns:a16="http://schemas.microsoft.com/office/drawing/2014/main" id="{331BA12B-496F-7940-BE53-3C6F5225A6A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38" name="Freeform 14">
                      <a:extLst>
                        <a:ext uri="{FF2B5EF4-FFF2-40B4-BE49-F238E27FC236}">
                          <a16:creationId xmlns="" xmlns:a16="http://schemas.microsoft.com/office/drawing/2014/main" id="{F68037C0-8B8C-7041-8CF0-2F697E21B45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39" name="Group 15">
                    <a:extLst>
                      <a:ext uri="{FF2B5EF4-FFF2-40B4-BE49-F238E27FC236}">
                        <a16:creationId xmlns="" xmlns:a16="http://schemas.microsoft.com/office/drawing/2014/main" id="{7B84FB41-23A6-4A47-9E3B-48C8B43E7AF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308240" name="Freeform 16">
                      <a:extLst>
                        <a:ext uri="{FF2B5EF4-FFF2-40B4-BE49-F238E27FC236}">
                          <a16:creationId xmlns="" xmlns:a16="http://schemas.microsoft.com/office/drawing/2014/main" id="{1DC9251D-4665-AE4E-BBC4-026B206F2E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41" name="Freeform 17">
                      <a:extLst>
                        <a:ext uri="{FF2B5EF4-FFF2-40B4-BE49-F238E27FC236}">
                          <a16:creationId xmlns="" xmlns:a16="http://schemas.microsoft.com/office/drawing/2014/main" id="{F299F660-0D23-F844-ABBB-6026ED5CFDB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42" name="Group 18">
                    <a:extLst>
                      <a:ext uri="{FF2B5EF4-FFF2-40B4-BE49-F238E27FC236}">
                        <a16:creationId xmlns="" xmlns:a16="http://schemas.microsoft.com/office/drawing/2014/main" id="{EDB5D75B-0D0D-6343-A281-EED63E90E0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308243" name="Freeform 19">
                      <a:extLst>
                        <a:ext uri="{FF2B5EF4-FFF2-40B4-BE49-F238E27FC236}">
                          <a16:creationId xmlns="" xmlns:a16="http://schemas.microsoft.com/office/drawing/2014/main" id="{62E81A9E-FC90-954C-8CDD-0F5547B185A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44" name="Freeform 20">
                      <a:extLst>
                        <a:ext uri="{FF2B5EF4-FFF2-40B4-BE49-F238E27FC236}">
                          <a16:creationId xmlns="" xmlns:a16="http://schemas.microsoft.com/office/drawing/2014/main" id="{806331E3-FDBE-8641-80C2-A028263C0D5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45" name="Group 21">
                    <a:extLst>
                      <a:ext uri="{FF2B5EF4-FFF2-40B4-BE49-F238E27FC236}">
                        <a16:creationId xmlns="" xmlns:a16="http://schemas.microsoft.com/office/drawing/2014/main" id="{89D9F36C-DC94-1F4C-AC06-C4AED943BC8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308246" name="Freeform 22">
                      <a:extLst>
                        <a:ext uri="{FF2B5EF4-FFF2-40B4-BE49-F238E27FC236}">
                          <a16:creationId xmlns="" xmlns:a16="http://schemas.microsoft.com/office/drawing/2014/main" id="{F613698B-1E56-BE40-8E56-96EFE168383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47" name="Freeform 23">
                      <a:extLst>
                        <a:ext uri="{FF2B5EF4-FFF2-40B4-BE49-F238E27FC236}">
                          <a16:creationId xmlns="" xmlns:a16="http://schemas.microsoft.com/office/drawing/2014/main" id="{0779D701-99D6-664E-B0A8-B585CA10B38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48" name="Group 24">
                    <a:extLst>
                      <a:ext uri="{FF2B5EF4-FFF2-40B4-BE49-F238E27FC236}">
                        <a16:creationId xmlns="" xmlns:a16="http://schemas.microsoft.com/office/drawing/2014/main" id="{D31F9101-5951-694E-8A4F-5DE716329D1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308249" name="Freeform 25">
                      <a:extLst>
                        <a:ext uri="{FF2B5EF4-FFF2-40B4-BE49-F238E27FC236}">
                          <a16:creationId xmlns="" xmlns:a16="http://schemas.microsoft.com/office/drawing/2014/main" id="{23F0ADA8-E961-1746-872F-0CA6E7A8F2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50" name="Freeform 26">
                      <a:extLst>
                        <a:ext uri="{FF2B5EF4-FFF2-40B4-BE49-F238E27FC236}">
                          <a16:creationId xmlns="" xmlns:a16="http://schemas.microsoft.com/office/drawing/2014/main" id="{E97FF2DC-067A-AE49-9378-3BB85EA609F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51" name="Group 27">
                    <a:extLst>
                      <a:ext uri="{FF2B5EF4-FFF2-40B4-BE49-F238E27FC236}">
                        <a16:creationId xmlns="" xmlns:a16="http://schemas.microsoft.com/office/drawing/2014/main" id="{76DF8CBF-1A1F-C349-B1CE-2EFF621339C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308252" name="Freeform 28">
                      <a:extLst>
                        <a:ext uri="{FF2B5EF4-FFF2-40B4-BE49-F238E27FC236}">
                          <a16:creationId xmlns="" xmlns:a16="http://schemas.microsoft.com/office/drawing/2014/main" id="{46493641-F203-1C47-A489-AAC946F3FA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53" name="Freeform 29">
                      <a:extLst>
                        <a:ext uri="{FF2B5EF4-FFF2-40B4-BE49-F238E27FC236}">
                          <a16:creationId xmlns="" xmlns:a16="http://schemas.microsoft.com/office/drawing/2014/main" id="{C1A55C26-2F91-B248-94FB-5441B497D6F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54" name="Group 30">
                    <a:extLst>
                      <a:ext uri="{FF2B5EF4-FFF2-40B4-BE49-F238E27FC236}">
                        <a16:creationId xmlns="" xmlns:a16="http://schemas.microsoft.com/office/drawing/2014/main" id="{1DD83D2A-2775-6549-A327-C3E2911865D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308255" name="Freeform 31">
                      <a:extLst>
                        <a:ext uri="{FF2B5EF4-FFF2-40B4-BE49-F238E27FC236}">
                          <a16:creationId xmlns="" xmlns:a16="http://schemas.microsoft.com/office/drawing/2014/main" id="{5CFCBD13-28B4-1B4F-A498-ED7D2E9AA46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56" name="Freeform 32">
                      <a:extLst>
                        <a:ext uri="{FF2B5EF4-FFF2-40B4-BE49-F238E27FC236}">
                          <a16:creationId xmlns="" xmlns:a16="http://schemas.microsoft.com/office/drawing/2014/main" id="{D0886801-609E-A44D-BAD8-D6C820969B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57" name="Group 33">
                    <a:extLst>
                      <a:ext uri="{FF2B5EF4-FFF2-40B4-BE49-F238E27FC236}">
                        <a16:creationId xmlns="" xmlns:a16="http://schemas.microsoft.com/office/drawing/2014/main" id="{91C967CC-862C-074B-82F6-C054973F3B5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308258" name="Freeform 34">
                      <a:extLst>
                        <a:ext uri="{FF2B5EF4-FFF2-40B4-BE49-F238E27FC236}">
                          <a16:creationId xmlns="" xmlns:a16="http://schemas.microsoft.com/office/drawing/2014/main" id="{06B6F6D9-1C34-114B-B4A8-6BEF18FEEA7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59" name="Freeform 35">
                      <a:extLst>
                        <a:ext uri="{FF2B5EF4-FFF2-40B4-BE49-F238E27FC236}">
                          <a16:creationId xmlns="" xmlns:a16="http://schemas.microsoft.com/office/drawing/2014/main" id="{FB099AB1-FB0C-534E-9807-678A223B792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60" name="Group 36">
                    <a:extLst>
                      <a:ext uri="{FF2B5EF4-FFF2-40B4-BE49-F238E27FC236}">
                        <a16:creationId xmlns="" xmlns:a16="http://schemas.microsoft.com/office/drawing/2014/main" id="{6329D201-2606-C641-9F38-56D40CB473C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308261" name="Freeform 37">
                      <a:extLst>
                        <a:ext uri="{FF2B5EF4-FFF2-40B4-BE49-F238E27FC236}">
                          <a16:creationId xmlns="" xmlns:a16="http://schemas.microsoft.com/office/drawing/2014/main" id="{7A668BFA-689C-CD40-ADBE-D501A2E411E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62" name="Freeform 38">
                      <a:extLst>
                        <a:ext uri="{FF2B5EF4-FFF2-40B4-BE49-F238E27FC236}">
                          <a16:creationId xmlns="" xmlns:a16="http://schemas.microsoft.com/office/drawing/2014/main" id="{E66EF6D6-FA45-D645-9C42-CB98876EDA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63" name="Group 39">
                    <a:extLst>
                      <a:ext uri="{FF2B5EF4-FFF2-40B4-BE49-F238E27FC236}">
                        <a16:creationId xmlns="" xmlns:a16="http://schemas.microsoft.com/office/drawing/2014/main" id="{62C18B9D-88C9-CE47-8685-33B7B6DBD2D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308264" name="Freeform 40">
                      <a:extLst>
                        <a:ext uri="{FF2B5EF4-FFF2-40B4-BE49-F238E27FC236}">
                          <a16:creationId xmlns="" xmlns:a16="http://schemas.microsoft.com/office/drawing/2014/main" id="{5D1675BD-75B6-6D44-A5C1-47084817E4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65" name="Freeform 41">
                      <a:extLst>
                        <a:ext uri="{FF2B5EF4-FFF2-40B4-BE49-F238E27FC236}">
                          <a16:creationId xmlns="" xmlns:a16="http://schemas.microsoft.com/office/drawing/2014/main" id="{D3803BB8-33EE-F444-908C-C92C55AF2DD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66" name="Group 42">
                    <a:extLst>
                      <a:ext uri="{FF2B5EF4-FFF2-40B4-BE49-F238E27FC236}">
                        <a16:creationId xmlns="" xmlns:a16="http://schemas.microsoft.com/office/drawing/2014/main" id="{BD58D832-E487-F94A-98F6-E4B2CEC8D8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308267" name="Freeform 43">
                      <a:extLst>
                        <a:ext uri="{FF2B5EF4-FFF2-40B4-BE49-F238E27FC236}">
                          <a16:creationId xmlns="" xmlns:a16="http://schemas.microsoft.com/office/drawing/2014/main" id="{93DF48B5-A5D8-D042-8883-648440FC6B0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68" name="Freeform 44">
                      <a:extLst>
                        <a:ext uri="{FF2B5EF4-FFF2-40B4-BE49-F238E27FC236}">
                          <a16:creationId xmlns="" xmlns:a16="http://schemas.microsoft.com/office/drawing/2014/main" id="{192A47C9-3D81-5345-9F50-3DAEC08B11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69" name="Group 45">
                    <a:extLst>
                      <a:ext uri="{FF2B5EF4-FFF2-40B4-BE49-F238E27FC236}">
                        <a16:creationId xmlns="" xmlns:a16="http://schemas.microsoft.com/office/drawing/2014/main" id="{F342F518-1F4E-8441-B578-F8EB618C430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308270" name="Freeform 46">
                      <a:extLst>
                        <a:ext uri="{FF2B5EF4-FFF2-40B4-BE49-F238E27FC236}">
                          <a16:creationId xmlns="" xmlns:a16="http://schemas.microsoft.com/office/drawing/2014/main" id="{85729EFE-4B34-4E4E-B21A-C22997F1786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71" name="Freeform 47">
                      <a:extLst>
                        <a:ext uri="{FF2B5EF4-FFF2-40B4-BE49-F238E27FC236}">
                          <a16:creationId xmlns="" xmlns:a16="http://schemas.microsoft.com/office/drawing/2014/main" id="{C57A19DB-51BF-5C45-8AD3-0ADFF513BFF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72" name="Group 48">
                    <a:extLst>
                      <a:ext uri="{FF2B5EF4-FFF2-40B4-BE49-F238E27FC236}">
                        <a16:creationId xmlns="" xmlns:a16="http://schemas.microsoft.com/office/drawing/2014/main" id="{42572443-EA6E-D942-AAE5-4BE18F11BC9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308273" name="Freeform 49">
                      <a:extLst>
                        <a:ext uri="{FF2B5EF4-FFF2-40B4-BE49-F238E27FC236}">
                          <a16:creationId xmlns="" xmlns:a16="http://schemas.microsoft.com/office/drawing/2014/main" id="{F221D7E9-BED1-544F-AC4B-BF38BA2BCB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74" name="Freeform 50">
                      <a:extLst>
                        <a:ext uri="{FF2B5EF4-FFF2-40B4-BE49-F238E27FC236}">
                          <a16:creationId xmlns="" xmlns:a16="http://schemas.microsoft.com/office/drawing/2014/main" id="{D000430A-1C88-4D48-B770-2FD7832003B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75" name="Group 51">
                    <a:extLst>
                      <a:ext uri="{FF2B5EF4-FFF2-40B4-BE49-F238E27FC236}">
                        <a16:creationId xmlns="" xmlns:a16="http://schemas.microsoft.com/office/drawing/2014/main" id="{22D6617E-2B65-584B-B58E-35702D87CA2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308276" name="Freeform 52">
                      <a:extLst>
                        <a:ext uri="{FF2B5EF4-FFF2-40B4-BE49-F238E27FC236}">
                          <a16:creationId xmlns="" xmlns:a16="http://schemas.microsoft.com/office/drawing/2014/main" id="{7DBEED11-A508-9747-80ED-E42D2405F38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77" name="Freeform 53">
                      <a:extLst>
                        <a:ext uri="{FF2B5EF4-FFF2-40B4-BE49-F238E27FC236}">
                          <a16:creationId xmlns="" xmlns:a16="http://schemas.microsoft.com/office/drawing/2014/main" id="{E059BAA6-1902-B14F-87F0-0F02D86E7C1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78" name="Group 54">
                    <a:extLst>
                      <a:ext uri="{FF2B5EF4-FFF2-40B4-BE49-F238E27FC236}">
                        <a16:creationId xmlns="" xmlns:a16="http://schemas.microsoft.com/office/drawing/2014/main" id="{F6CCE76C-B788-1C40-99F1-036FF43C48E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308279" name="Freeform 55">
                      <a:extLst>
                        <a:ext uri="{FF2B5EF4-FFF2-40B4-BE49-F238E27FC236}">
                          <a16:creationId xmlns="" xmlns:a16="http://schemas.microsoft.com/office/drawing/2014/main" id="{232C1FE1-88E5-E04C-9F2D-A080759B16D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80" name="Freeform 56">
                      <a:extLst>
                        <a:ext uri="{FF2B5EF4-FFF2-40B4-BE49-F238E27FC236}">
                          <a16:creationId xmlns="" xmlns:a16="http://schemas.microsoft.com/office/drawing/2014/main" id="{4768B4AB-A9E3-534A-8F7D-476B6CBAFE1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81" name="Group 57">
                    <a:extLst>
                      <a:ext uri="{FF2B5EF4-FFF2-40B4-BE49-F238E27FC236}">
                        <a16:creationId xmlns="" xmlns:a16="http://schemas.microsoft.com/office/drawing/2014/main" id="{1760A6CB-B2ED-8847-9F97-70779743B6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308282" name="Freeform 58">
                      <a:extLst>
                        <a:ext uri="{FF2B5EF4-FFF2-40B4-BE49-F238E27FC236}">
                          <a16:creationId xmlns="" xmlns:a16="http://schemas.microsoft.com/office/drawing/2014/main" id="{40DDC6D7-98FE-EA4B-AF64-68799439FF0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83" name="Freeform 59">
                      <a:extLst>
                        <a:ext uri="{FF2B5EF4-FFF2-40B4-BE49-F238E27FC236}">
                          <a16:creationId xmlns="" xmlns:a16="http://schemas.microsoft.com/office/drawing/2014/main" id="{85656416-A3F8-BD4C-95EE-F573431084C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84" name="Group 60">
                    <a:extLst>
                      <a:ext uri="{FF2B5EF4-FFF2-40B4-BE49-F238E27FC236}">
                        <a16:creationId xmlns="" xmlns:a16="http://schemas.microsoft.com/office/drawing/2014/main" id="{5FF95C70-4EC7-3949-A0BF-951E5E6355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308285" name="Freeform 61">
                      <a:extLst>
                        <a:ext uri="{FF2B5EF4-FFF2-40B4-BE49-F238E27FC236}">
                          <a16:creationId xmlns="" xmlns:a16="http://schemas.microsoft.com/office/drawing/2014/main" id="{C18A67E5-BB6C-DC43-A82F-6D1C3211E89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86" name="Freeform 62">
                      <a:extLst>
                        <a:ext uri="{FF2B5EF4-FFF2-40B4-BE49-F238E27FC236}">
                          <a16:creationId xmlns="" xmlns:a16="http://schemas.microsoft.com/office/drawing/2014/main" id="{82B60288-000F-A942-BC92-728F3340C3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87" name="Group 63">
                    <a:extLst>
                      <a:ext uri="{FF2B5EF4-FFF2-40B4-BE49-F238E27FC236}">
                        <a16:creationId xmlns="" xmlns:a16="http://schemas.microsoft.com/office/drawing/2014/main" id="{1059B0B9-CD01-4C47-9ED3-87C8353D6F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308288" name="Freeform 64">
                      <a:extLst>
                        <a:ext uri="{FF2B5EF4-FFF2-40B4-BE49-F238E27FC236}">
                          <a16:creationId xmlns="" xmlns:a16="http://schemas.microsoft.com/office/drawing/2014/main" id="{3E0F343A-66DE-CC43-8767-CF2121F0ABD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89" name="Freeform 65">
                      <a:extLst>
                        <a:ext uri="{FF2B5EF4-FFF2-40B4-BE49-F238E27FC236}">
                          <a16:creationId xmlns="" xmlns:a16="http://schemas.microsoft.com/office/drawing/2014/main" id="{558C20C5-FA7F-0C48-8962-97432420EB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90" name="Group 66">
                    <a:extLst>
                      <a:ext uri="{FF2B5EF4-FFF2-40B4-BE49-F238E27FC236}">
                        <a16:creationId xmlns="" xmlns:a16="http://schemas.microsoft.com/office/drawing/2014/main" id="{AA425FA8-EF2C-C54B-B1A7-8C4EA23ACFC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308291" name="Freeform 67">
                      <a:extLst>
                        <a:ext uri="{FF2B5EF4-FFF2-40B4-BE49-F238E27FC236}">
                          <a16:creationId xmlns="" xmlns:a16="http://schemas.microsoft.com/office/drawing/2014/main" id="{E6A246C7-9BD8-1344-9AD6-B4445EFD20B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92" name="Freeform 68">
                      <a:extLst>
                        <a:ext uri="{FF2B5EF4-FFF2-40B4-BE49-F238E27FC236}">
                          <a16:creationId xmlns="" xmlns:a16="http://schemas.microsoft.com/office/drawing/2014/main" id="{E3C913BF-D54D-3841-8D54-AA43E50E1E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93" name="Group 69">
                    <a:extLst>
                      <a:ext uri="{FF2B5EF4-FFF2-40B4-BE49-F238E27FC236}">
                        <a16:creationId xmlns="" xmlns:a16="http://schemas.microsoft.com/office/drawing/2014/main" id="{261B5D36-1BEC-5646-BEBB-C229261271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308294" name="Freeform 70">
                      <a:extLst>
                        <a:ext uri="{FF2B5EF4-FFF2-40B4-BE49-F238E27FC236}">
                          <a16:creationId xmlns="" xmlns:a16="http://schemas.microsoft.com/office/drawing/2014/main" id="{2F91F223-3CD3-5343-B19E-3ABE200350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95" name="Freeform 71">
                      <a:extLst>
                        <a:ext uri="{FF2B5EF4-FFF2-40B4-BE49-F238E27FC236}">
                          <a16:creationId xmlns="" xmlns:a16="http://schemas.microsoft.com/office/drawing/2014/main" id="{BB008C23-CEE8-C947-82F0-3B6C6BCA1BA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296" name="Group 72">
                    <a:extLst>
                      <a:ext uri="{FF2B5EF4-FFF2-40B4-BE49-F238E27FC236}">
                        <a16:creationId xmlns="" xmlns:a16="http://schemas.microsoft.com/office/drawing/2014/main" id="{290DCD95-1F5F-864F-8897-6E18C7F8820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308297" name="Freeform 73">
                      <a:extLst>
                        <a:ext uri="{FF2B5EF4-FFF2-40B4-BE49-F238E27FC236}">
                          <a16:creationId xmlns="" xmlns:a16="http://schemas.microsoft.com/office/drawing/2014/main" id="{AADE995A-3BEA-A341-9E2B-1C146566265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298" name="Freeform 74">
                      <a:extLst>
                        <a:ext uri="{FF2B5EF4-FFF2-40B4-BE49-F238E27FC236}">
                          <a16:creationId xmlns="" xmlns:a16="http://schemas.microsoft.com/office/drawing/2014/main" id="{7B3B89E5-2D07-2E4B-8670-D382FFF889D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sp>
                <p:nvSpPr>
                  <p:cNvPr id="308299" name="Freeform 75">
                    <a:extLst>
                      <a:ext uri="{FF2B5EF4-FFF2-40B4-BE49-F238E27FC236}">
                        <a16:creationId xmlns="" xmlns:a16="http://schemas.microsoft.com/office/drawing/2014/main" id="{83E51631-3129-DC48-9372-07F4EA4BFB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8300" name="Freeform 76">
                    <a:extLst>
                      <a:ext uri="{FF2B5EF4-FFF2-40B4-BE49-F238E27FC236}">
                        <a16:creationId xmlns="" xmlns:a16="http://schemas.microsoft.com/office/drawing/2014/main" id="{E9232939-565B-364A-88F6-717329F083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grpSp>
                <p:nvGrpSpPr>
                  <p:cNvPr id="308301" name="Group 77">
                    <a:extLst>
                      <a:ext uri="{FF2B5EF4-FFF2-40B4-BE49-F238E27FC236}">
                        <a16:creationId xmlns="" xmlns:a16="http://schemas.microsoft.com/office/drawing/2014/main" id="{1D61F6AC-0814-C644-BAB2-763690C7A2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308302" name="Freeform 78">
                      <a:extLst>
                        <a:ext uri="{FF2B5EF4-FFF2-40B4-BE49-F238E27FC236}">
                          <a16:creationId xmlns="" xmlns:a16="http://schemas.microsoft.com/office/drawing/2014/main" id="{3164F904-D195-BD4B-98E1-C07D7694D07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303" name="Freeform 79">
                      <a:extLst>
                        <a:ext uri="{FF2B5EF4-FFF2-40B4-BE49-F238E27FC236}">
                          <a16:creationId xmlns="" xmlns:a16="http://schemas.microsoft.com/office/drawing/2014/main" id="{FCBBF18E-E091-5C4B-93AA-7AC34A312F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304" name="Group 80">
                    <a:extLst>
                      <a:ext uri="{FF2B5EF4-FFF2-40B4-BE49-F238E27FC236}">
                        <a16:creationId xmlns="" xmlns:a16="http://schemas.microsoft.com/office/drawing/2014/main" id="{3E8F5068-AD81-7641-93F4-5E3C51D09A4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308305" name="Freeform 81">
                      <a:extLst>
                        <a:ext uri="{FF2B5EF4-FFF2-40B4-BE49-F238E27FC236}">
                          <a16:creationId xmlns="" xmlns:a16="http://schemas.microsoft.com/office/drawing/2014/main" id="{E6BE34F8-B500-1A49-AAA4-8BAF617EC92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306" name="Freeform 82">
                      <a:extLst>
                        <a:ext uri="{FF2B5EF4-FFF2-40B4-BE49-F238E27FC236}">
                          <a16:creationId xmlns="" xmlns:a16="http://schemas.microsoft.com/office/drawing/2014/main" id="{EF2C612A-99F2-2E44-BE20-1A8B425DD82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307" name="Group 83">
                    <a:extLst>
                      <a:ext uri="{FF2B5EF4-FFF2-40B4-BE49-F238E27FC236}">
                        <a16:creationId xmlns="" xmlns:a16="http://schemas.microsoft.com/office/drawing/2014/main" id="{EA54E740-AA5F-D94A-8ECC-5BB78D37126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308308" name="Freeform 84">
                      <a:extLst>
                        <a:ext uri="{FF2B5EF4-FFF2-40B4-BE49-F238E27FC236}">
                          <a16:creationId xmlns="" xmlns:a16="http://schemas.microsoft.com/office/drawing/2014/main" id="{1C32CB40-6334-2740-993A-7D1EE3394E7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309" name="Freeform 85">
                      <a:extLst>
                        <a:ext uri="{FF2B5EF4-FFF2-40B4-BE49-F238E27FC236}">
                          <a16:creationId xmlns="" xmlns:a16="http://schemas.microsoft.com/office/drawing/2014/main" id="{695FBFE5-161A-5540-8BF8-3F86CD0792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310" name="Group 86">
                    <a:extLst>
                      <a:ext uri="{FF2B5EF4-FFF2-40B4-BE49-F238E27FC236}">
                        <a16:creationId xmlns="" xmlns:a16="http://schemas.microsoft.com/office/drawing/2014/main" id="{FEBE29EB-D6DF-FF48-A91B-A873D00F361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308311" name="Freeform 87">
                      <a:extLst>
                        <a:ext uri="{FF2B5EF4-FFF2-40B4-BE49-F238E27FC236}">
                          <a16:creationId xmlns="" xmlns:a16="http://schemas.microsoft.com/office/drawing/2014/main" id="{CB0C1EC5-D8D0-5B45-B86C-8E07EA6396B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312" name="Freeform 88">
                      <a:extLst>
                        <a:ext uri="{FF2B5EF4-FFF2-40B4-BE49-F238E27FC236}">
                          <a16:creationId xmlns="" xmlns:a16="http://schemas.microsoft.com/office/drawing/2014/main" id="{7CE6BB68-40E1-1E48-B4D9-0D7CFE5169C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313" name="Group 89">
                    <a:extLst>
                      <a:ext uri="{FF2B5EF4-FFF2-40B4-BE49-F238E27FC236}">
                        <a16:creationId xmlns="" xmlns:a16="http://schemas.microsoft.com/office/drawing/2014/main" id="{27BC5B46-E21E-864E-8B10-627C0DABA8B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308314" name="Freeform 90">
                      <a:extLst>
                        <a:ext uri="{FF2B5EF4-FFF2-40B4-BE49-F238E27FC236}">
                          <a16:creationId xmlns="" xmlns:a16="http://schemas.microsoft.com/office/drawing/2014/main" id="{BAE38614-C29C-C344-BF52-DFC79EE528E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315" name="Freeform 91">
                      <a:extLst>
                        <a:ext uri="{FF2B5EF4-FFF2-40B4-BE49-F238E27FC236}">
                          <a16:creationId xmlns="" xmlns:a16="http://schemas.microsoft.com/office/drawing/2014/main" id="{43EB08EF-62CF-3149-89F3-2F129E8DBA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316" name="Group 92">
                    <a:extLst>
                      <a:ext uri="{FF2B5EF4-FFF2-40B4-BE49-F238E27FC236}">
                        <a16:creationId xmlns="" xmlns:a16="http://schemas.microsoft.com/office/drawing/2014/main" id="{2C312D9C-DEF2-C54F-8847-E647D5561DE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308317" name="Freeform 93">
                      <a:extLst>
                        <a:ext uri="{FF2B5EF4-FFF2-40B4-BE49-F238E27FC236}">
                          <a16:creationId xmlns="" xmlns:a16="http://schemas.microsoft.com/office/drawing/2014/main" id="{49CE57D0-884B-0A4D-8BD8-3298F237AD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318" name="Freeform 94">
                      <a:extLst>
                        <a:ext uri="{FF2B5EF4-FFF2-40B4-BE49-F238E27FC236}">
                          <a16:creationId xmlns="" xmlns:a16="http://schemas.microsoft.com/office/drawing/2014/main" id="{2EEFAB12-10AD-F748-94F7-E695758541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319" name="Group 95">
                    <a:extLst>
                      <a:ext uri="{FF2B5EF4-FFF2-40B4-BE49-F238E27FC236}">
                        <a16:creationId xmlns="" xmlns:a16="http://schemas.microsoft.com/office/drawing/2014/main" id="{3650BD15-2C99-264B-BF70-5DFBC2BD9F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308320" name="Freeform 96">
                      <a:extLst>
                        <a:ext uri="{FF2B5EF4-FFF2-40B4-BE49-F238E27FC236}">
                          <a16:creationId xmlns="" xmlns:a16="http://schemas.microsoft.com/office/drawing/2014/main" id="{357D1215-F1E1-4C45-89CC-D7DE1F95A26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321" name="Freeform 97">
                      <a:extLst>
                        <a:ext uri="{FF2B5EF4-FFF2-40B4-BE49-F238E27FC236}">
                          <a16:creationId xmlns="" xmlns:a16="http://schemas.microsoft.com/office/drawing/2014/main" id="{6EF79E7E-E6D8-6A41-969F-15D9D88FD7B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322" name="Group 98">
                    <a:extLst>
                      <a:ext uri="{FF2B5EF4-FFF2-40B4-BE49-F238E27FC236}">
                        <a16:creationId xmlns="" xmlns:a16="http://schemas.microsoft.com/office/drawing/2014/main" id="{F7979007-335E-ED4F-89D8-0124D3D04A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308323" name="Freeform 99">
                      <a:extLst>
                        <a:ext uri="{FF2B5EF4-FFF2-40B4-BE49-F238E27FC236}">
                          <a16:creationId xmlns="" xmlns:a16="http://schemas.microsoft.com/office/drawing/2014/main" id="{0EF9F367-0143-5C46-807A-F97B8E18715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324" name="Freeform 100">
                      <a:extLst>
                        <a:ext uri="{FF2B5EF4-FFF2-40B4-BE49-F238E27FC236}">
                          <a16:creationId xmlns="" xmlns:a16="http://schemas.microsoft.com/office/drawing/2014/main" id="{8567FCDB-8F1C-844F-8F6E-6AF5B7A598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325" name="Group 101">
                    <a:extLst>
                      <a:ext uri="{FF2B5EF4-FFF2-40B4-BE49-F238E27FC236}">
                        <a16:creationId xmlns="" xmlns:a16="http://schemas.microsoft.com/office/drawing/2014/main" id="{9C54C5EB-88AD-0F45-BD72-0213A7F8DB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308326" name="Freeform 102">
                      <a:extLst>
                        <a:ext uri="{FF2B5EF4-FFF2-40B4-BE49-F238E27FC236}">
                          <a16:creationId xmlns="" xmlns:a16="http://schemas.microsoft.com/office/drawing/2014/main" id="{D675F74F-C537-BF42-BC49-E89ABAB8883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327" name="Freeform 103">
                      <a:extLst>
                        <a:ext uri="{FF2B5EF4-FFF2-40B4-BE49-F238E27FC236}">
                          <a16:creationId xmlns="" xmlns:a16="http://schemas.microsoft.com/office/drawing/2014/main" id="{FACE1435-28BE-454F-949A-929AD9CE84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328" name="Group 104">
                    <a:extLst>
                      <a:ext uri="{FF2B5EF4-FFF2-40B4-BE49-F238E27FC236}">
                        <a16:creationId xmlns="" xmlns:a16="http://schemas.microsoft.com/office/drawing/2014/main" id="{FE6A7F10-807A-084A-B958-D0AC73F4F1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308329" name="Freeform 105">
                      <a:extLst>
                        <a:ext uri="{FF2B5EF4-FFF2-40B4-BE49-F238E27FC236}">
                          <a16:creationId xmlns="" xmlns:a16="http://schemas.microsoft.com/office/drawing/2014/main" id="{F0D72EB2-B096-134E-93E9-F8FD85E328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330" name="Freeform 106">
                      <a:extLst>
                        <a:ext uri="{FF2B5EF4-FFF2-40B4-BE49-F238E27FC236}">
                          <a16:creationId xmlns="" xmlns:a16="http://schemas.microsoft.com/office/drawing/2014/main" id="{685F1265-9C40-004E-81CA-B2CC2D4EBB4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  <p:grpSp>
                <p:nvGrpSpPr>
                  <p:cNvPr id="308331" name="Group 107">
                    <a:extLst>
                      <a:ext uri="{FF2B5EF4-FFF2-40B4-BE49-F238E27FC236}">
                        <a16:creationId xmlns="" xmlns:a16="http://schemas.microsoft.com/office/drawing/2014/main" id="{C6623240-78FD-0046-84E4-822932D0DCD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308332" name="Freeform 108">
                      <a:extLst>
                        <a:ext uri="{FF2B5EF4-FFF2-40B4-BE49-F238E27FC236}">
                          <a16:creationId xmlns="" xmlns:a16="http://schemas.microsoft.com/office/drawing/2014/main" id="{0B173046-4DAC-FC42-B888-C79954DB9B9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  <p:sp>
                  <p:nvSpPr>
                    <p:cNvPr id="308333" name="Freeform 109">
                      <a:extLst>
                        <a:ext uri="{FF2B5EF4-FFF2-40B4-BE49-F238E27FC236}">
                          <a16:creationId xmlns="" xmlns:a16="http://schemas.microsoft.com/office/drawing/2014/main" id="{B5447AA8-454C-6349-9A99-C0F7B475A4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x-none"/>
                    </a:p>
                  </p:txBody>
                </p:sp>
              </p:grpSp>
            </p:grpSp>
          </p:grpSp>
          <p:grpSp>
            <p:nvGrpSpPr>
              <p:cNvPr id="308334" name="Group 110">
                <a:extLst>
                  <a:ext uri="{FF2B5EF4-FFF2-40B4-BE49-F238E27FC236}">
                    <a16:creationId xmlns="" xmlns:a16="http://schemas.microsoft.com/office/drawing/2014/main" id="{4BF8EEC9-9DEC-1E4D-A0B2-0E50729739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308335" name="Group 111">
                  <a:extLst>
                    <a:ext uri="{FF2B5EF4-FFF2-40B4-BE49-F238E27FC236}">
                      <a16:creationId xmlns="" xmlns:a16="http://schemas.microsoft.com/office/drawing/2014/main" id="{040DD16E-D9C5-3F49-924B-E658718DF5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308336" name="Arc 112">
                    <a:extLst>
                      <a:ext uri="{FF2B5EF4-FFF2-40B4-BE49-F238E27FC236}">
                        <a16:creationId xmlns="" xmlns:a16="http://schemas.microsoft.com/office/drawing/2014/main" id="{B5506402-3BFC-4B40-BA1A-E9FA5DD529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600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600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8337" name="Arc 113">
                    <a:extLst>
                      <a:ext uri="{FF2B5EF4-FFF2-40B4-BE49-F238E27FC236}">
                        <a16:creationId xmlns="" xmlns:a16="http://schemas.microsoft.com/office/drawing/2014/main" id="{FCD6F13E-89FB-9743-A856-D49D3D3AD4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0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0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8338" name="Arc 114">
                    <a:extLst>
                      <a:ext uri="{FF2B5EF4-FFF2-40B4-BE49-F238E27FC236}">
                        <a16:creationId xmlns="" xmlns:a16="http://schemas.microsoft.com/office/drawing/2014/main" id="{6458B47E-0AD8-A14A-824E-D9A325CCAC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8339" name="Arc 115">
                    <a:extLst>
                      <a:ext uri="{FF2B5EF4-FFF2-40B4-BE49-F238E27FC236}">
                        <a16:creationId xmlns="" xmlns:a16="http://schemas.microsoft.com/office/drawing/2014/main" id="{68D01B82-9DB1-0642-B5E2-19E49A18B8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0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0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8340" name="Arc 116">
                    <a:extLst>
                      <a:ext uri="{FF2B5EF4-FFF2-40B4-BE49-F238E27FC236}">
                        <a16:creationId xmlns="" xmlns:a16="http://schemas.microsoft.com/office/drawing/2014/main" id="{6A8766E9-CB38-F542-AE61-3EFAD6D721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0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0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8341" name="Arc 117">
                    <a:extLst>
                      <a:ext uri="{FF2B5EF4-FFF2-40B4-BE49-F238E27FC236}">
                        <a16:creationId xmlns="" xmlns:a16="http://schemas.microsoft.com/office/drawing/2014/main" id="{2A8ACD46-244E-6C46-B7B9-08FC0F8A97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8342" name="Freeform 118">
                    <a:extLst>
                      <a:ext uri="{FF2B5EF4-FFF2-40B4-BE49-F238E27FC236}">
                        <a16:creationId xmlns="" xmlns:a16="http://schemas.microsoft.com/office/drawing/2014/main" id="{5E1BCD16-FA85-A94F-AB2E-D15D61590C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64 h 2368"/>
                      <a:gd name="T2" fmla="*/ 240 w 776"/>
                      <a:gd name="T3" fmla="*/ 16 h 2368"/>
                      <a:gd name="T4" fmla="*/ 96 w 776"/>
                      <a:gd name="T5" fmla="*/ 160 h 2368"/>
                      <a:gd name="T6" fmla="*/ 336 w 776"/>
                      <a:gd name="T7" fmla="*/ 160 h 2368"/>
                      <a:gd name="T8" fmla="*/ 192 w 776"/>
                      <a:gd name="T9" fmla="*/ 304 h 2368"/>
                      <a:gd name="T10" fmla="*/ 384 w 776"/>
                      <a:gd name="T11" fmla="*/ 352 h 2368"/>
                      <a:gd name="T12" fmla="*/ 288 w 776"/>
                      <a:gd name="T13" fmla="*/ 448 h 2368"/>
                      <a:gd name="T14" fmla="*/ 480 w 776"/>
                      <a:gd name="T15" fmla="*/ 496 h 2368"/>
                      <a:gd name="T16" fmla="*/ 384 w 776"/>
                      <a:gd name="T17" fmla="*/ 592 h 2368"/>
                      <a:gd name="T18" fmla="*/ 528 w 776"/>
                      <a:gd name="T19" fmla="*/ 640 h 2368"/>
                      <a:gd name="T20" fmla="*/ 480 w 776"/>
                      <a:gd name="T21" fmla="*/ 736 h 2368"/>
                      <a:gd name="T22" fmla="*/ 576 w 776"/>
                      <a:gd name="T23" fmla="*/ 832 h 2368"/>
                      <a:gd name="T24" fmla="*/ 576 w 776"/>
                      <a:gd name="T25" fmla="*/ 928 h 2368"/>
                      <a:gd name="T26" fmla="*/ 672 w 776"/>
                      <a:gd name="T27" fmla="*/ 1072 h 2368"/>
                      <a:gd name="T28" fmla="*/ 624 w 776"/>
                      <a:gd name="T29" fmla="*/ 1216 h 2368"/>
                      <a:gd name="T30" fmla="*/ 720 w 776"/>
                      <a:gd name="T31" fmla="*/ 1312 h 2368"/>
                      <a:gd name="T32" fmla="*/ 672 w 776"/>
                      <a:gd name="T33" fmla="*/ 1456 h 2368"/>
                      <a:gd name="T34" fmla="*/ 720 w 776"/>
                      <a:gd name="T35" fmla="*/ 1600 h 2368"/>
                      <a:gd name="T36" fmla="*/ 672 w 776"/>
                      <a:gd name="T37" fmla="*/ 1696 h 2368"/>
                      <a:gd name="T38" fmla="*/ 768 w 776"/>
                      <a:gd name="T39" fmla="*/ 1840 h 2368"/>
                      <a:gd name="T40" fmla="*/ 720 w 776"/>
                      <a:gd name="T41" fmla="*/ 1984 h 2368"/>
                      <a:gd name="T42" fmla="*/ 768 w 776"/>
                      <a:gd name="T43" fmla="*/ 2176 h 2368"/>
                      <a:gd name="T44" fmla="*/ 720 w 776"/>
                      <a:gd name="T45" fmla="*/ 2224 h 2368"/>
                      <a:gd name="T46" fmla="*/ 768 w 776"/>
                      <a:gd name="T47" fmla="*/ 2368 h 2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sp>
              <p:nvSpPr>
                <p:cNvPr id="308343" name="Freeform 119">
                  <a:extLst>
                    <a:ext uri="{FF2B5EF4-FFF2-40B4-BE49-F238E27FC236}">
                      <a16:creationId xmlns="" xmlns:a16="http://schemas.microsoft.com/office/drawing/2014/main" id="{930EE60C-4B52-2141-B5AB-76E519D2603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64 h 2368"/>
                    <a:gd name="T2" fmla="*/ 240 w 776"/>
                    <a:gd name="T3" fmla="*/ 16 h 2368"/>
                    <a:gd name="T4" fmla="*/ 96 w 776"/>
                    <a:gd name="T5" fmla="*/ 160 h 2368"/>
                    <a:gd name="T6" fmla="*/ 336 w 776"/>
                    <a:gd name="T7" fmla="*/ 160 h 2368"/>
                    <a:gd name="T8" fmla="*/ 192 w 776"/>
                    <a:gd name="T9" fmla="*/ 304 h 2368"/>
                    <a:gd name="T10" fmla="*/ 384 w 776"/>
                    <a:gd name="T11" fmla="*/ 352 h 2368"/>
                    <a:gd name="T12" fmla="*/ 288 w 776"/>
                    <a:gd name="T13" fmla="*/ 448 h 2368"/>
                    <a:gd name="T14" fmla="*/ 480 w 776"/>
                    <a:gd name="T15" fmla="*/ 496 h 2368"/>
                    <a:gd name="T16" fmla="*/ 384 w 776"/>
                    <a:gd name="T17" fmla="*/ 592 h 2368"/>
                    <a:gd name="T18" fmla="*/ 528 w 776"/>
                    <a:gd name="T19" fmla="*/ 640 h 2368"/>
                    <a:gd name="T20" fmla="*/ 480 w 776"/>
                    <a:gd name="T21" fmla="*/ 736 h 2368"/>
                    <a:gd name="T22" fmla="*/ 576 w 776"/>
                    <a:gd name="T23" fmla="*/ 832 h 2368"/>
                    <a:gd name="T24" fmla="*/ 576 w 776"/>
                    <a:gd name="T25" fmla="*/ 928 h 2368"/>
                    <a:gd name="T26" fmla="*/ 672 w 776"/>
                    <a:gd name="T27" fmla="*/ 1072 h 2368"/>
                    <a:gd name="T28" fmla="*/ 624 w 776"/>
                    <a:gd name="T29" fmla="*/ 1216 h 2368"/>
                    <a:gd name="T30" fmla="*/ 720 w 776"/>
                    <a:gd name="T31" fmla="*/ 1312 h 2368"/>
                    <a:gd name="T32" fmla="*/ 672 w 776"/>
                    <a:gd name="T33" fmla="*/ 1456 h 2368"/>
                    <a:gd name="T34" fmla="*/ 720 w 776"/>
                    <a:gd name="T35" fmla="*/ 1600 h 2368"/>
                    <a:gd name="T36" fmla="*/ 672 w 776"/>
                    <a:gd name="T37" fmla="*/ 1696 h 2368"/>
                    <a:gd name="T38" fmla="*/ 768 w 776"/>
                    <a:gd name="T39" fmla="*/ 1840 h 2368"/>
                    <a:gd name="T40" fmla="*/ 720 w 776"/>
                    <a:gd name="T41" fmla="*/ 1984 h 2368"/>
                    <a:gd name="T42" fmla="*/ 768 w 776"/>
                    <a:gd name="T43" fmla="*/ 2176 h 2368"/>
                    <a:gd name="T44" fmla="*/ 720 w 776"/>
                    <a:gd name="T45" fmla="*/ 2224 h 2368"/>
                    <a:gd name="T46" fmla="*/ 768 w 776"/>
                    <a:gd name="T47" fmla="*/ 2368 h 2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x-none"/>
                </a:p>
              </p:txBody>
            </p:sp>
          </p:grpSp>
        </p:grpSp>
        <p:grpSp>
          <p:nvGrpSpPr>
            <p:cNvPr id="308344" name="Group 120">
              <a:extLst>
                <a:ext uri="{FF2B5EF4-FFF2-40B4-BE49-F238E27FC236}">
                  <a16:creationId xmlns="" xmlns:a16="http://schemas.microsoft.com/office/drawing/2014/main" id="{DA40078C-3A5A-5E4A-ABA4-0B5F98B5BE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308345" name="Freeform 121">
                <a:extLst>
                  <a:ext uri="{FF2B5EF4-FFF2-40B4-BE49-F238E27FC236}">
                    <a16:creationId xmlns="" xmlns:a16="http://schemas.microsoft.com/office/drawing/2014/main" id="{664F4B14-8E45-2F41-A594-C2536F4E4E07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8346" name="Arc 122">
                <a:extLst>
                  <a:ext uri="{FF2B5EF4-FFF2-40B4-BE49-F238E27FC236}">
                    <a16:creationId xmlns="" xmlns:a16="http://schemas.microsoft.com/office/drawing/2014/main" id="{8F586C19-C0F5-4941-86B8-3BC7F227F495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8347" name="Arc 123">
                <a:extLst>
                  <a:ext uri="{FF2B5EF4-FFF2-40B4-BE49-F238E27FC236}">
                    <a16:creationId xmlns="" xmlns:a16="http://schemas.microsoft.com/office/drawing/2014/main" id="{81001E7A-63D1-F448-9458-76D8F2AD7F89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8348" name="Arc 124">
                <a:extLst>
                  <a:ext uri="{FF2B5EF4-FFF2-40B4-BE49-F238E27FC236}">
                    <a16:creationId xmlns="" xmlns:a16="http://schemas.microsoft.com/office/drawing/2014/main" id="{FA8FD15A-0811-8340-9D82-8CF0F54CFE34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8349" name="Arc 125">
                <a:extLst>
                  <a:ext uri="{FF2B5EF4-FFF2-40B4-BE49-F238E27FC236}">
                    <a16:creationId xmlns="" xmlns:a16="http://schemas.microsoft.com/office/drawing/2014/main" id="{CEF7550D-BE39-6D49-936F-A93EFB5FA08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8350" name="Arc 126">
                <a:extLst>
                  <a:ext uri="{FF2B5EF4-FFF2-40B4-BE49-F238E27FC236}">
                    <a16:creationId xmlns="" xmlns:a16="http://schemas.microsoft.com/office/drawing/2014/main" id="{69BB6380-227B-4942-BF27-72F0341F20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8351" name="Freeform 127">
                <a:extLst>
                  <a:ext uri="{FF2B5EF4-FFF2-40B4-BE49-F238E27FC236}">
                    <a16:creationId xmlns="" xmlns:a16="http://schemas.microsoft.com/office/drawing/2014/main" id="{C09308FF-669B-6948-92CE-714DEF3DFB5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8352" name="Freeform 128">
                <a:extLst>
                  <a:ext uri="{FF2B5EF4-FFF2-40B4-BE49-F238E27FC236}">
                    <a16:creationId xmlns="" xmlns:a16="http://schemas.microsoft.com/office/drawing/2014/main" id="{B044CB17-0A56-A643-A051-98C63E939FDD}"/>
                  </a:ext>
                </a:extLst>
              </p:cNvPr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8353" name="Freeform 129">
                <a:extLst>
                  <a:ext uri="{FF2B5EF4-FFF2-40B4-BE49-F238E27FC236}">
                    <a16:creationId xmlns="" xmlns:a16="http://schemas.microsoft.com/office/drawing/2014/main" id="{D3746F98-D271-9F42-9BA0-57E421660A17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8354" name="Freeform 130">
                <a:extLst>
                  <a:ext uri="{FF2B5EF4-FFF2-40B4-BE49-F238E27FC236}">
                    <a16:creationId xmlns="" xmlns:a16="http://schemas.microsoft.com/office/drawing/2014/main" id="{83192C41-63B9-2644-AD4F-58569BBC21FD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8355" name="Freeform 131">
                <a:extLst>
                  <a:ext uri="{FF2B5EF4-FFF2-40B4-BE49-F238E27FC236}">
                    <a16:creationId xmlns="" xmlns:a16="http://schemas.microsoft.com/office/drawing/2014/main" id="{01A55F5C-BAB2-714C-ACB2-44B95219140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8356" name="Freeform 132">
                <a:extLst>
                  <a:ext uri="{FF2B5EF4-FFF2-40B4-BE49-F238E27FC236}">
                    <a16:creationId xmlns="" xmlns:a16="http://schemas.microsoft.com/office/drawing/2014/main" id="{3F416D47-241A-BE47-9A60-84F9F980EF1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8357" name="Freeform 133">
                <a:extLst>
                  <a:ext uri="{FF2B5EF4-FFF2-40B4-BE49-F238E27FC236}">
                    <a16:creationId xmlns="" xmlns:a16="http://schemas.microsoft.com/office/drawing/2014/main" id="{FC95D4F1-981A-5240-AA17-DFC11175353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8358" name="Freeform 134">
                <a:extLst>
                  <a:ext uri="{FF2B5EF4-FFF2-40B4-BE49-F238E27FC236}">
                    <a16:creationId xmlns="" xmlns:a16="http://schemas.microsoft.com/office/drawing/2014/main" id="{AE2CBE1E-19BA-F745-AB06-29B35A6A27C8}"/>
                  </a:ext>
                </a:extLst>
              </p:cNvPr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</p:grpSp>
      </p:grpSp>
      <p:sp>
        <p:nvSpPr>
          <p:cNvPr id="308359" name="Rectangle 135">
            <a:extLst>
              <a:ext uri="{FF2B5EF4-FFF2-40B4-BE49-F238E27FC236}">
                <a16:creationId xmlns="" xmlns:a16="http://schemas.microsoft.com/office/drawing/2014/main" id="{9803E602-6BE3-614A-B216-68E18ECA6E59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x-none" noProof="0"/>
              <a:t>Click to edit Master title style</a:t>
            </a:r>
          </a:p>
        </p:txBody>
      </p:sp>
      <p:sp>
        <p:nvSpPr>
          <p:cNvPr id="308360" name="Rectangle 136">
            <a:extLst>
              <a:ext uri="{FF2B5EF4-FFF2-40B4-BE49-F238E27FC236}">
                <a16:creationId xmlns="" xmlns:a16="http://schemas.microsoft.com/office/drawing/2014/main" id="{B2B1A3E0-2305-664D-ABE6-890527433DDB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x-none" noProof="0"/>
              <a:t>Click to edit Master subtitle style</a:t>
            </a:r>
          </a:p>
        </p:txBody>
      </p:sp>
      <p:sp>
        <p:nvSpPr>
          <p:cNvPr id="308361" name="Rectangle 137">
            <a:extLst>
              <a:ext uri="{FF2B5EF4-FFF2-40B4-BE49-F238E27FC236}">
                <a16:creationId xmlns="" xmlns:a16="http://schemas.microsoft.com/office/drawing/2014/main" id="{76B97AC4-CCA8-B04D-A169-51952947C20F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308362" name="Rectangle 138">
            <a:extLst>
              <a:ext uri="{FF2B5EF4-FFF2-40B4-BE49-F238E27FC236}">
                <a16:creationId xmlns="" xmlns:a16="http://schemas.microsoft.com/office/drawing/2014/main" id="{8D0F4282-CCDE-4549-96BB-C1CCD45F05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308363" name="Rectangle 139">
            <a:extLst>
              <a:ext uri="{FF2B5EF4-FFF2-40B4-BE49-F238E27FC236}">
                <a16:creationId xmlns="" xmlns:a16="http://schemas.microsoft.com/office/drawing/2014/main" id="{C871F713-E973-1446-8BE7-25D23A18F6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EDFAE73-4AFE-B046-9930-A85C75B9A803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14DAA3-F74B-AF45-96E5-C0D4680E4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F38C65-E2DA-9B49-9FA0-58B1B7897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9F3DEB-93C0-0E48-8534-7E046BA4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9839A2-3122-2344-AC90-24319B37B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1A4334-9584-A644-8449-FD2318E71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00314-6798-3E4F-826F-90F11B55D36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508886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B30244-FD2A-124F-8C84-95145B6CE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87580A-08AB-814E-AE42-819CA5AD3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B15965-2EB0-0547-BAD9-7A82A7C2C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67ACF4-2C96-124A-8A89-A1BCA6256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C1E1BB-3BFC-EC47-B15D-EB6ACC37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B84E7-6F9E-DB4C-9256-39DE42887D6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3100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F4F3D8-FA9D-4746-803B-354F5B774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AFF880B-0812-7A48-A5D3-B1E74CC98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E25AC8D-2AFC-4649-B3F2-F39F0EC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ACF87F6-E6B9-B54B-ABD1-6366435E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53D53-D861-2D43-B7B4-0ADD19197B1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071234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696379-B8CF-3341-8CBF-8DD52DEB0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F1262D-CC6C-DF4E-9CBA-DC03713B1B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CA43A32-3460-7644-92E3-B77763BF0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7F6D17-2D2B-D84B-9FA3-79FDAA6A9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525277-E580-6344-83ED-C7CFFB82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32F735F-359D-F940-8166-F3DD34BB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4512B-E951-4044-8BC6-EDAD7AC5104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54304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2B5AFC-3564-5341-A7F6-7247B0BEB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08F326-2FCC-9A45-9026-268C86713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9C938A-D2A3-5946-BB38-EF3E279A3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64B1C0D-BBAC-6D4A-8B6F-F6E32370F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1B87529-6F63-7C43-AC5A-580E5E346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578153D-9556-2B4C-AF1F-6EFBA327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48CA236-94A7-844D-BCEB-15A31DBB7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04E461E-4018-5947-B4BB-76610FA2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387DE-2F8E-BF46-8874-F25A122983A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685659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CA8F44-E7FF-2E4A-A599-41B10CD0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481C6D1-6293-5A42-A08B-188065CC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F6A6D82-32F2-544B-BF5D-95C733747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AB09A71-3F67-3041-A928-A40B95357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B805D6-86FE-3541-8557-465EEBD5381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439728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F1E4B95-0599-794D-B43C-B783D1CE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6FECACE-610B-7E41-8C37-ABED2E7B4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C87AEE-21A9-AA42-A4DF-75FEF662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5C7D0-047E-7946-8B66-8C3A4E6774D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781415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CDF019-4D73-F045-90D1-4D9DE60A7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C41AC7-6CCF-7443-8F45-C863537EB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57CAEAA-4E07-2744-84B0-6BC1531C3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A35AFA7-5B28-E749-BCF2-287C7C3D1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39F586-A230-0D46-AC64-6A36DDFF0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CC4AB4-95D1-A441-8DC3-28BBD3459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1DA7C-CE4F-614E-A9C4-F83A7055E5A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363514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F32E7D-0102-FD42-9DAF-7696650E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169BDE9-391B-094F-BB09-91E0FA55B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64E08A-1389-8946-9A5D-A24D008E3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C5D6CF-FDC9-A84A-A4EB-FBE03F601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8D171A-D461-4A4F-B326-A46023DD5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0C9E4A4-3659-E044-B6A5-5F8E09735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31156-D63B-1741-97C7-12A7DE01F07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693771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B7DD3F-494E-0B43-9DBD-833BF4D5E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31FAB3-B020-494D-8D56-A84595D19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2ABF82-2F99-6747-AFD8-50ADA13A7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C3166A-D4B0-B646-A94E-F77682E89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EA8BE8-D7FD-6A4C-8D33-42C67AF9E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B85FB-B99D-4B4C-A862-ADA8D357D29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88206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3342FA1-431A-B045-80BD-8B9D9B8D1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C209F78-31F1-5B4D-9BD3-D91729225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6AE2F8-F696-4349-A407-E19968A3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ED623D-3698-654D-B007-F0E8C548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CE211E-5B14-8348-AE5A-5F518699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96571-45DD-C446-9780-C22688AB092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721134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BA2AA0A3-79E7-7E47-B8D0-137F859408D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85800" y="301625"/>
            <a:ext cx="7772400" cy="579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57C2D6-488B-4442-8F6D-B6E30D2D3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C20BAEA-5660-2C49-8B1E-9727D10B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AC2B43E-86EF-E949-8B18-DF810E15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DA80EB9-A373-FC45-B31C-161A83B7A79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7740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A77F57-02BE-3043-AD3E-7DB8EE331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812D233-8585-C940-8BF2-6267859E4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2483B6F-D24A-5546-B7D7-687F8BB6C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6845D-32B5-184A-B00E-2E0E0D3EC90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1730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725DC7-8D63-194F-862D-DA759E67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1BA953-2090-A249-B5EB-2CEBBB80E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BEBD5DB-91AB-C14D-9B06-70A6FF786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8F112F-F408-C043-AE84-94CCB8661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49316-7494-6B41-A8FA-474D9422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EA1F01-B688-6348-81BE-D3D219C0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7BCC6-4B1B-4042-88EB-BD0EEC08041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34106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3541C3-6632-BC41-BE78-040C8378E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BCC136B-BEAD-F448-B359-38E4BE6CB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AE76D5F-E01A-8D46-A4FE-035AB0806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D09E43-2710-3E49-B64C-BCCCD14A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C42A59-F68D-DC45-9EEC-064E15182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F48068-0628-5145-9BAF-1B7A7B561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85CB3-0D3D-BA4C-924B-4948C43B985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7006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="" xmlns:a16="http://schemas.microsoft.com/office/drawing/2014/main" id="{CBDC4423-FEB6-AD45-88F1-2AF946AD2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="" xmlns:a16="http://schemas.microsoft.com/office/drawing/2014/main" id="{FCCB5EE7-9297-DB43-A1E0-4E9DAC505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81252" name="Rectangle 4">
            <a:extLst>
              <a:ext uri="{FF2B5EF4-FFF2-40B4-BE49-F238E27FC236}">
                <a16:creationId xmlns="" xmlns:a16="http://schemas.microsoft.com/office/drawing/2014/main" id="{053B6A6A-5162-6042-B39C-AD00A08ED62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+mn-lt"/>
              </a:defRPr>
            </a:lvl1pPr>
          </a:lstStyle>
          <a:p>
            <a:endParaRPr lang="en-US" altLang="x-none"/>
          </a:p>
        </p:txBody>
      </p:sp>
      <p:sp>
        <p:nvSpPr>
          <p:cNvPr id="181253" name="Rectangle 5">
            <a:extLst>
              <a:ext uri="{FF2B5EF4-FFF2-40B4-BE49-F238E27FC236}">
                <a16:creationId xmlns="" xmlns:a16="http://schemas.microsoft.com/office/drawing/2014/main" id="{FAE4A52B-661F-724E-AF07-045E8CAB55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+mn-lt"/>
              </a:defRPr>
            </a:lvl1pPr>
          </a:lstStyle>
          <a:p>
            <a:endParaRPr lang="en-US" altLang="x-none"/>
          </a:p>
        </p:txBody>
      </p:sp>
      <p:sp>
        <p:nvSpPr>
          <p:cNvPr id="181254" name="Rectangle 6">
            <a:extLst>
              <a:ext uri="{FF2B5EF4-FFF2-40B4-BE49-F238E27FC236}">
                <a16:creationId xmlns="" xmlns:a16="http://schemas.microsoft.com/office/drawing/2014/main" id="{933C84E4-96DE-584E-9534-AC3442A60A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fld id="{9637947D-EC2A-774C-AED6-E9D039CC1596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181255" name="Rectangle 7">
            <a:extLst>
              <a:ext uri="{FF2B5EF4-FFF2-40B4-BE49-F238E27FC236}">
                <a16:creationId xmlns="" xmlns:a16="http://schemas.microsoft.com/office/drawing/2014/main" id="{256057AE-DCF8-254C-A744-630741C11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2400" b="0"/>
          </a:p>
        </p:txBody>
      </p:sp>
      <p:sp>
        <p:nvSpPr>
          <p:cNvPr id="181256" name="Line 8">
            <a:extLst>
              <a:ext uri="{FF2B5EF4-FFF2-40B4-BE49-F238E27FC236}">
                <a16:creationId xmlns="" xmlns:a16="http://schemas.microsoft.com/office/drawing/2014/main" id="{44331453-4DC3-0240-A506-892F442220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181257" name="Rectangle 9">
            <a:extLst>
              <a:ext uri="{FF2B5EF4-FFF2-40B4-BE49-F238E27FC236}">
                <a16:creationId xmlns="" xmlns:a16="http://schemas.microsoft.com/office/drawing/2014/main" id="{8C0BA94C-4975-4C41-A730-C5166EC59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2400" b="0"/>
          </a:p>
        </p:txBody>
      </p:sp>
      <p:sp>
        <p:nvSpPr>
          <p:cNvPr id="181258" name="Rectangle 10">
            <a:extLst>
              <a:ext uri="{FF2B5EF4-FFF2-40B4-BE49-F238E27FC236}">
                <a16:creationId xmlns="" xmlns:a16="http://schemas.microsoft.com/office/drawing/2014/main" id="{EBA59378-2022-7040-85B6-74A1EACD3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 sz="2400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514" name="Group 2">
            <a:extLst>
              <a:ext uri="{FF2B5EF4-FFF2-40B4-BE49-F238E27FC236}">
                <a16:creationId xmlns="" xmlns:a16="http://schemas.microsoft.com/office/drawing/2014/main" id="{9DEFC63D-A5D9-FC46-9AA1-9A1523E956E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92515" name="Rectangle 3">
              <a:extLst>
                <a:ext uri="{FF2B5EF4-FFF2-40B4-BE49-F238E27FC236}">
                  <a16:creationId xmlns="" xmlns:a16="http://schemas.microsoft.com/office/drawing/2014/main" id="{BC8AB520-8E3F-4E4D-A2C5-45347DAAE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x-none" altLang="x-none" sz="2400" b="0"/>
            </a:p>
          </p:txBody>
        </p:sp>
        <p:grpSp>
          <p:nvGrpSpPr>
            <p:cNvPr id="192516" name="Group 4">
              <a:extLst>
                <a:ext uri="{FF2B5EF4-FFF2-40B4-BE49-F238E27FC236}">
                  <a16:creationId xmlns="" xmlns:a16="http://schemas.microsoft.com/office/drawing/2014/main" id="{4CBC081E-DBA8-8344-8383-9DD1C5B3AA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92517" name="Rectangle 5">
                <a:extLst>
                  <a:ext uri="{FF2B5EF4-FFF2-40B4-BE49-F238E27FC236}">
                    <a16:creationId xmlns="" xmlns:a16="http://schemas.microsoft.com/office/drawing/2014/main" id="{9BCDE71B-C3BB-694E-BC0F-0A3AD698A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x-none" altLang="x-none" sz="2400" b="0"/>
              </a:p>
            </p:txBody>
          </p:sp>
          <p:sp>
            <p:nvSpPr>
              <p:cNvPr id="192518" name="Line 6">
                <a:extLst>
                  <a:ext uri="{FF2B5EF4-FFF2-40B4-BE49-F238E27FC236}">
                    <a16:creationId xmlns="" xmlns:a16="http://schemas.microsoft.com/office/drawing/2014/main" id="{F3BB4EE6-5448-AD44-85C0-4B17BD16C2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</p:grpSp>
      <p:sp>
        <p:nvSpPr>
          <p:cNvPr id="192519" name="Rectangle 7">
            <a:extLst>
              <a:ext uri="{FF2B5EF4-FFF2-40B4-BE49-F238E27FC236}">
                <a16:creationId xmlns="" xmlns:a16="http://schemas.microsoft.com/office/drawing/2014/main" id="{82EB9C43-CA94-BE4A-89F8-EDC14E57F5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92520" name="Rectangle 8">
            <a:extLst>
              <a:ext uri="{FF2B5EF4-FFF2-40B4-BE49-F238E27FC236}">
                <a16:creationId xmlns="" xmlns:a16="http://schemas.microsoft.com/office/drawing/2014/main" id="{00E656A8-2F74-7943-B64D-0FACC21DC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92521" name="Rectangle 9">
            <a:extLst>
              <a:ext uri="{FF2B5EF4-FFF2-40B4-BE49-F238E27FC236}">
                <a16:creationId xmlns="" xmlns:a16="http://schemas.microsoft.com/office/drawing/2014/main" id="{6699BC7E-D349-BA40-9CC0-AC3DD074CF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+mn-lt"/>
              </a:defRPr>
            </a:lvl1pPr>
          </a:lstStyle>
          <a:p>
            <a:endParaRPr lang="en-US" altLang="x-none"/>
          </a:p>
        </p:txBody>
      </p:sp>
      <p:sp>
        <p:nvSpPr>
          <p:cNvPr id="192522" name="Rectangle 10">
            <a:extLst>
              <a:ext uri="{FF2B5EF4-FFF2-40B4-BE49-F238E27FC236}">
                <a16:creationId xmlns="" xmlns:a16="http://schemas.microsoft.com/office/drawing/2014/main" id="{91F90E90-FFAA-6442-B370-EAB11B7CD03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+mn-lt"/>
              </a:defRPr>
            </a:lvl1pPr>
          </a:lstStyle>
          <a:p>
            <a:endParaRPr lang="en-US" altLang="x-none"/>
          </a:p>
        </p:txBody>
      </p:sp>
      <p:sp>
        <p:nvSpPr>
          <p:cNvPr id="192523" name="Rectangle 11">
            <a:extLst>
              <a:ext uri="{FF2B5EF4-FFF2-40B4-BE49-F238E27FC236}">
                <a16:creationId xmlns="" xmlns:a16="http://schemas.microsoft.com/office/drawing/2014/main" id="{7DDF27DA-CEDE-3343-B99D-AEAE345688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fld id="{81B5DB5C-38E0-0949-8169-4BC74B4B94C2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192524" name="Line 12">
            <a:extLst>
              <a:ext uri="{FF2B5EF4-FFF2-40B4-BE49-F238E27FC236}">
                <a16:creationId xmlns="" xmlns:a16="http://schemas.microsoft.com/office/drawing/2014/main" id="{9B5E0834-AE00-814D-9DAF-4F8E38AE9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="" xmlns:a16="http://schemas.microsoft.com/office/drawing/2014/main" id="{D0E7E10C-1137-2541-A061-5CAD5C027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217091" name="Rectangle 3">
            <a:extLst>
              <a:ext uri="{FF2B5EF4-FFF2-40B4-BE49-F238E27FC236}">
                <a16:creationId xmlns="" xmlns:a16="http://schemas.microsoft.com/office/drawing/2014/main" id="{F0680FF2-A9FA-264A-80E4-DC1E99B8C6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217092" name="Rectangle 4">
            <a:extLst>
              <a:ext uri="{FF2B5EF4-FFF2-40B4-BE49-F238E27FC236}">
                <a16:creationId xmlns="" xmlns:a16="http://schemas.microsoft.com/office/drawing/2014/main" id="{8786F15B-2670-9140-B96A-423D4F5656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panose="020B0604020202020204" pitchFamily="34" charset="0"/>
              </a:defRPr>
            </a:lvl1pPr>
          </a:lstStyle>
          <a:p>
            <a:endParaRPr lang="en-US" altLang="x-none"/>
          </a:p>
        </p:txBody>
      </p:sp>
      <p:sp>
        <p:nvSpPr>
          <p:cNvPr id="217093" name="Rectangle 5">
            <a:extLst>
              <a:ext uri="{FF2B5EF4-FFF2-40B4-BE49-F238E27FC236}">
                <a16:creationId xmlns="" xmlns:a16="http://schemas.microsoft.com/office/drawing/2014/main" id="{0B73F508-51E4-264D-B555-248456F432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Arial" panose="020B0604020202020204" pitchFamily="34" charset="0"/>
              </a:defRPr>
            </a:lvl1pPr>
          </a:lstStyle>
          <a:p>
            <a:endParaRPr lang="en-US" altLang="x-none"/>
          </a:p>
        </p:txBody>
      </p:sp>
      <p:sp>
        <p:nvSpPr>
          <p:cNvPr id="217094" name="Rectangle 6">
            <a:extLst>
              <a:ext uri="{FF2B5EF4-FFF2-40B4-BE49-F238E27FC236}">
                <a16:creationId xmlns="" xmlns:a16="http://schemas.microsoft.com/office/drawing/2014/main" id="{0D882798-0C58-B440-9E43-57D364EF75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panose="020B0604020202020204" pitchFamily="34" charset="0"/>
              </a:defRPr>
            </a:lvl1pPr>
          </a:lstStyle>
          <a:p>
            <a:fld id="{E7ECC99D-332A-D544-9F85-663B0026C726}" type="slidenum">
              <a:rPr lang="en-US" altLang="x-none"/>
              <a:pPr/>
              <a:t>‹#›</a:t>
            </a:fld>
            <a:endParaRPr lang="en-US" altLang="x-none"/>
          </a:p>
        </p:txBody>
      </p:sp>
      <p:grpSp>
        <p:nvGrpSpPr>
          <p:cNvPr id="217095" name="Group 7">
            <a:extLst>
              <a:ext uri="{FF2B5EF4-FFF2-40B4-BE49-F238E27FC236}">
                <a16:creationId xmlns="" xmlns:a16="http://schemas.microsoft.com/office/drawing/2014/main" id="{54B55CB1-A897-B841-8656-825DD64DFC50}"/>
              </a:ext>
            </a:extLst>
          </p:cNvPr>
          <p:cNvGrpSpPr>
            <a:grpSpLocks/>
          </p:cNvGrpSpPr>
          <p:nvPr/>
        </p:nvGrpSpPr>
        <p:grpSpPr bwMode="auto">
          <a:xfrm>
            <a:off x="279400" y="152400"/>
            <a:ext cx="8686800" cy="1600200"/>
            <a:chOff x="176" y="96"/>
            <a:chExt cx="5472" cy="1008"/>
          </a:xfrm>
        </p:grpSpPr>
        <p:sp>
          <p:nvSpPr>
            <p:cNvPr id="217096" name="Line 8">
              <a:extLst>
                <a:ext uri="{FF2B5EF4-FFF2-40B4-BE49-F238E27FC236}">
                  <a16:creationId xmlns="" xmlns:a16="http://schemas.microsoft.com/office/drawing/2014/main" id="{5ACF8562-D490-B84F-8306-41D9537F27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17097" name="Rectangle 9">
              <a:extLst>
                <a:ext uri="{FF2B5EF4-FFF2-40B4-BE49-F238E27FC236}">
                  <a16:creationId xmlns="" xmlns:a16="http://schemas.microsoft.com/office/drawing/2014/main" id="{F448662A-470C-9543-BF20-294165464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x-none" altLang="x-none" sz="2400" b="0"/>
            </a:p>
          </p:txBody>
        </p:sp>
        <p:sp>
          <p:nvSpPr>
            <p:cNvPr id="217098" name="Rectangle 10">
              <a:extLst>
                <a:ext uri="{FF2B5EF4-FFF2-40B4-BE49-F238E27FC236}">
                  <a16:creationId xmlns="" xmlns:a16="http://schemas.microsoft.com/office/drawing/2014/main" id="{416378F9-7F6A-B842-AF25-A8197FF59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x-none" altLang="x-none" sz="2400" b="0"/>
            </a:p>
          </p:txBody>
        </p:sp>
        <p:sp>
          <p:nvSpPr>
            <p:cNvPr id="217099" name="Rectangle 11">
              <a:extLst>
                <a:ext uri="{FF2B5EF4-FFF2-40B4-BE49-F238E27FC236}">
                  <a16:creationId xmlns="" xmlns:a16="http://schemas.microsoft.com/office/drawing/2014/main" id="{D66B5DAC-8A4D-A14C-9946-3CBDFFD6A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x-none" altLang="x-none" sz="2400" b="0"/>
            </a:p>
          </p:txBody>
        </p:sp>
        <p:sp>
          <p:nvSpPr>
            <p:cNvPr id="217100" name="Rectangle 12">
              <a:extLst>
                <a:ext uri="{FF2B5EF4-FFF2-40B4-BE49-F238E27FC236}">
                  <a16:creationId xmlns="" xmlns:a16="http://schemas.microsoft.com/office/drawing/2014/main" id="{C2303616-133B-FE4D-806C-C07E18F58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x-none" altLang="x-none" sz="2400" b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o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450" name="Group 2">
            <a:extLst>
              <a:ext uri="{FF2B5EF4-FFF2-40B4-BE49-F238E27FC236}">
                <a16:creationId xmlns="" xmlns:a16="http://schemas.microsoft.com/office/drawing/2014/main" id="{CC069D61-9865-8343-9FE9-6099A965F495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232451" name="Freeform 3">
              <a:extLst>
                <a:ext uri="{FF2B5EF4-FFF2-40B4-BE49-F238E27FC236}">
                  <a16:creationId xmlns="" xmlns:a16="http://schemas.microsoft.com/office/drawing/2014/main" id="{7FEC27B1-A35E-0346-8865-4D030E05606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  <p:grpSp>
          <p:nvGrpSpPr>
            <p:cNvPr id="232452" name="Group 4">
              <a:extLst>
                <a:ext uri="{FF2B5EF4-FFF2-40B4-BE49-F238E27FC236}">
                  <a16:creationId xmlns="" xmlns:a16="http://schemas.microsoft.com/office/drawing/2014/main" id="{ECCB71FD-F827-1943-ABB7-C9C0FE23AE33}"/>
                </a:ext>
              </a:extLst>
            </p:cNvPr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232453" name="Freeform 5">
                <a:extLst>
                  <a:ext uri="{FF2B5EF4-FFF2-40B4-BE49-F238E27FC236}">
                    <a16:creationId xmlns="" xmlns:a16="http://schemas.microsoft.com/office/drawing/2014/main" id="{803BF28D-EC9D-0849-A12B-D2E1658BA3E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2454" name="Freeform 6">
                <a:extLst>
                  <a:ext uri="{FF2B5EF4-FFF2-40B4-BE49-F238E27FC236}">
                    <a16:creationId xmlns="" xmlns:a16="http://schemas.microsoft.com/office/drawing/2014/main" id="{147133DB-26B8-584C-9AC6-165BAF6C591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2455" name="Freeform 7">
                <a:extLst>
                  <a:ext uri="{FF2B5EF4-FFF2-40B4-BE49-F238E27FC236}">
                    <a16:creationId xmlns="" xmlns:a16="http://schemas.microsoft.com/office/drawing/2014/main" id="{75521173-5362-8E44-8124-6980EC32910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sp>
          <p:nvSpPr>
            <p:cNvPr id="232456" name="Freeform 8">
              <a:extLst>
                <a:ext uri="{FF2B5EF4-FFF2-40B4-BE49-F238E27FC236}">
                  <a16:creationId xmlns="" xmlns:a16="http://schemas.microsoft.com/office/drawing/2014/main" id="{92C54D9A-3E35-4549-B1B1-CBCD96C13D8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  <p:grpSp>
          <p:nvGrpSpPr>
            <p:cNvPr id="232457" name="Group 9">
              <a:extLst>
                <a:ext uri="{FF2B5EF4-FFF2-40B4-BE49-F238E27FC236}">
                  <a16:creationId xmlns="" xmlns:a16="http://schemas.microsoft.com/office/drawing/2014/main" id="{D817E995-28F8-054E-9411-90ED27D5AEBC}"/>
                </a:ext>
              </a:extLst>
            </p:cNvPr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232458" name="Freeform 10">
                <a:extLst>
                  <a:ext uri="{FF2B5EF4-FFF2-40B4-BE49-F238E27FC236}">
                    <a16:creationId xmlns="" xmlns:a16="http://schemas.microsoft.com/office/drawing/2014/main" id="{A52FAC05-B7EA-2B45-B6DF-AD1DE8E5929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6 w 217"/>
                  <a:gd name="T1" fmla="*/ 210 h 210"/>
                  <a:gd name="T2" fmla="*/ 37 w 217"/>
                  <a:gd name="T3" fmla="*/ 198 h 210"/>
                  <a:gd name="T4" fmla="*/ 26 w 217"/>
                  <a:gd name="T5" fmla="*/ 181 h 210"/>
                  <a:gd name="T6" fmla="*/ 15 w 217"/>
                  <a:gd name="T7" fmla="*/ 159 h 210"/>
                  <a:gd name="T8" fmla="*/ 5 w 217"/>
                  <a:gd name="T9" fmla="*/ 135 h 210"/>
                  <a:gd name="T10" fmla="*/ 0 w 217"/>
                  <a:gd name="T11" fmla="*/ 109 h 210"/>
                  <a:gd name="T12" fmla="*/ 1 w 217"/>
                  <a:gd name="T13" fmla="*/ 82 h 210"/>
                  <a:gd name="T14" fmla="*/ 9 w 217"/>
                  <a:gd name="T15" fmla="*/ 57 h 210"/>
                  <a:gd name="T16" fmla="*/ 27 w 217"/>
                  <a:gd name="T17" fmla="*/ 35 h 210"/>
                  <a:gd name="T18" fmla="*/ 45 w 217"/>
                  <a:gd name="T19" fmla="*/ 22 h 210"/>
                  <a:gd name="T20" fmla="*/ 60 w 217"/>
                  <a:gd name="T21" fmla="*/ 12 h 210"/>
                  <a:gd name="T22" fmla="*/ 72 w 217"/>
                  <a:gd name="T23" fmla="*/ 7 h 210"/>
                  <a:gd name="T24" fmla="*/ 81 w 217"/>
                  <a:gd name="T25" fmla="*/ 5 h 210"/>
                  <a:gd name="T26" fmla="*/ 88 w 217"/>
                  <a:gd name="T27" fmla="*/ 5 h 210"/>
                  <a:gd name="T28" fmla="*/ 104 w 217"/>
                  <a:gd name="T29" fmla="*/ 0 h 210"/>
                  <a:gd name="T30" fmla="*/ 148 w 217"/>
                  <a:gd name="T31" fmla="*/ 8 h 210"/>
                  <a:gd name="T32" fmla="*/ 160 w 217"/>
                  <a:gd name="T33" fmla="*/ 12 h 210"/>
                  <a:gd name="T34" fmla="*/ 172 w 217"/>
                  <a:gd name="T35" fmla="*/ 15 h 210"/>
                  <a:gd name="T36" fmla="*/ 182 w 217"/>
                  <a:gd name="T37" fmla="*/ 19 h 210"/>
                  <a:gd name="T38" fmla="*/ 190 w 217"/>
                  <a:gd name="T39" fmla="*/ 23 h 210"/>
                  <a:gd name="T40" fmla="*/ 198 w 217"/>
                  <a:gd name="T41" fmla="*/ 27 h 210"/>
                  <a:gd name="T42" fmla="*/ 205 w 217"/>
                  <a:gd name="T43" fmla="*/ 32 h 210"/>
                  <a:gd name="T44" fmla="*/ 211 w 217"/>
                  <a:gd name="T45" fmla="*/ 38 h 210"/>
                  <a:gd name="T46" fmla="*/ 217 w 217"/>
                  <a:gd name="T47" fmla="*/ 45 h 210"/>
                  <a:gd name="T48" fmla="*/ 205 w 217"/>
                  <a:gd name="T49" fmla="*/ 40 h 210"/>
                  <a:gd name="T50" fmla="*/ 194 w 217"/>
                  <a:gd name="T51" fmla="*/ 36 h 210"/>
                  <a:gd name="T52" fmla="*/ 183 w 217"/>
                  <a:gd name="T53" fmla="*/ 33 h 210"/>
                  <a:gd name="T54" fmla="*/ 172 w 217"/>
                  <a:gd name="T55" fmla="*/ 30 h 210"/>
                  <a:gd name="T56" fmla="*/ 163 w 217"/>
                  <a:gd name="T57" fmla="*/ 27 h 210"/>
                  <a:gd name="T58" fmla="*/ 153 w 217"/>
                  <a:gd name="T59" fmla="*/ 26 h 210"/>
                  <a:gd name="T60" fmla="*/ 143 w 217"/>
                  <a:gd name="T61" fmla="*/ 24 h 210"/>
                  <a:gd name="T62" fmla="*/ 134 w 217"/>
                  <a:gd name="T63" fmla="*/ 24 h 210"/>
                  <a:gd name="T64" fmla="*/ 125 w 217"/>
                  <a:gd name="T65" fmla="*/ 24 h 210"/>
                  <a:gd name="T66" fmla="*/ 116 w 217"/>
                  <a:gd name="T67" fmla="*/ 25 h 210"/>
                  <a:gd name="T68" fmla="*/ 107 w 217"/>
                  <a:gd name="T69" fmla="*/ 27 h 210"/>
                  <a:gd name="T70" fmla="*/ 99 w 217"/>
                  <a:gd name="T71" fmla="*/ 29 h 210"/>
                  <a:gd name="T72" fmla="*/ 91 w 217"/>
                  <a:gd name="T73" fmla="*/ 33 h 210"/>
                  <a:gd name="T74" fmla="*/ 82 w 217"/>
                  <a:gd name="T75" fmla="*/ 36 h 210"/>
                  <a:gd name="T76" fmla="*/ 74 w 217"/>
                  <a:gd name="T77" fmla="*/ 41 h 210"/>
                  <a:gd name="T78" fmla="*/ 66 w 217"/>
                  <a:gd name="T79" fmla="*/ 46 h 210"/>
                  <a:gd name="T80" fmla="*/ 52 w 217"/>
                  <a:gd name="T81" fmla="*/ 61 h 210"/>
                  <a:gd name="T82" fmla="*/ 42 w 217"/>
                  <a:gd name="T83" fmla="*/ 80 h 210"/>
                  <a:gd name="T84" fmla="*/ 37 w 217"/>
                  <a:gd name="T85" fmla="*/ 103 h 210"/>
                  <a:gd name="T86" fmla="*/ 35 w 217"/>
                  <a:gd name="T87" fmla="*/ 126 h 210"/>
                  <a:gd name="T88" fmla="*/ 35 w 217"/>
                  <a:gd name="T89" fmla="*/ 151 h 210"/>
                  <a:gd name="T90" fmla="*/ 38 w 217"/>
                  <a:gd name="T91" fmla="*/ 174 h 210"/>
                  <a:gd name="T92" fmla="*/ 41 w 217"/>
                  <a:gd name="T93" fmla="*/ 194 h 210"/>
                  <a:gd name="T94" fmla="*/ 46 w 217"/>
                  <a:gd name="T9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2459" name="Freeform 11">
                <a:extLst>
                  <a:ext uri="{FF2B5EF4-FFF2-40B4-BE49-F238E27FC236}">
                    <a16:creationId xmlns="" xmlns:a16="http://schemas.microsoft.com/office/drawing/2014/main" id="{3DBF0E4E-2D26-3442-9ABE-F0907BC4313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09 w 182"/>
                  <a:gd name="T1" fmla="*/ 0 h 213"/>
                  <a:gd name="T2" fmla="*/ 112 w 182"/>
                  <a:gd name="T3" fmla="*/ 2 h 213"/>
                  <a:gd name="T4" fmla="*/ 118 w 182"/>
                  <a:gd name="T5" fmla="*/ 8 h 213"/>
                  <a:gd name="T6" fmla="*/ 127 w 182"/>
                  <a:gd name="T7" fmla="*/ 18 h 213"/>
                  <a:gd name="T8" fmla="*/ 137 w 182"/>
                  <a:gd name="T9" fmla="*/ 33 h 213"/>
                  <a:gd name="T10" fmla="*/ 145 w 182"/>
                  <a:gd name="T11" fmla="*/ 52 h 213"/>
                  <a:gd name="T12" fmla="*/ 150 w 182"/>
                  <a:gd name="T13" fmla="*/ 76 h 213"/>
                  <a:gd name="T14" fmla="*/ 150 w 182"/>
                  <a:gd name="T15" fmla="*/ 105 h 213"/>
                  <a:gd name="T16" fmla="*/ 144 w 182"/>
                  <a:gd name="T17" fmla="*/ 139 h 213"/>
                  <a:gd name="T18" fmla="*/ 140 w 182"/>
                  <a:gd name="T19" fmla="*/ 149 h 213"/>
                  <a:gd name="T20" fmla="*/ 136 w 182"/>
                  <a:gd name="T21" fmla="*/ 157 h 213"/>
                  <a:gd name="T22" fmla="*/ 131 w 182"/>
                  <a:gd name="T23" fmla="*/ 165 h 213"/>
                  <a:gd name="T24" fmla="*/ 125 w 182"/>
                  <a:gd name="T25" fmla="*/ 173 h 213"/>
                  <a:gd name="T26" fmla="*/ 117 w 182"/>
                  <a:gd name="T27" fmla="*/ 180 h 213"/>
                  <a:gd name="T28" fmla="*/ 110 w 182"/>
                  <a:gd name="T29" fmla="*/ 185 h 213"/>
                  <a:gd name="T30" fmla="*/ 102 w 182"/>
                  <a:gd name="T31" fmla="*/ 191 h 213"/>
                  <a:gd name="T32" fmla="*/ 92 w 182"/>
                  <a:gd name="T33" fmla="*/ 195 h 213"/>
                  <a:gd name="T34" fmla="*/ 82 w 182"/>
                  <a:gd name="T35" fmla="*/ 197 h 213"/>
                  <a:gd name="T36" fmla="*/ 72 w 182"/>
                  <a:gd name="T37" fmla="*/ 200 h 213"/>
                  <a:gd name="T38" fmla="*/ 61 w 182"/>
                  <a:gd name="T39" fmla="*/ 201 h 213"/>
                  <a:gd name="T40" fmla="*/ 49 w 182"/>
                  <a:gd name="T41" fmla="*/ 201 h 213"/>
                  <a:gd name="T42" fmla="*/ 37 w 182"/>
                  <a:gd name="T43" fmla="*/ 200 h 213"/>
                  <a:gd name="T44" fmla="*/ 25 w 182"/>
                  <a:gd name="T45" fmla="*/ 197 h 213"/>
                  <a:gd name="T46" fmla="*/ 12 w 182"/>
                  <a:gd name="T47" fmla="*/ 193 h 213"/>
                  <a:gd name="T48" fmla="*/ 0 w 182"/>
                  <a:gd name="T49" fmla="*/ 188 h 213"/>
                  <a:gd name="T50" fmla="*/ 11 w 182"/>
                  <a:gd name="T51" fmla="*/ 195 h 213"/>
                  <a:gd name="T52" fmla="*/ 22 w 182"/>
                  <a:gd name="T53" fmla="*/ 200 h 213"/>
                  <a:gd name="T54" fmla="*/ 33 w 182"/>
                  <a:gd name="T55" fmla="*/ 205 h 213"/>
                  <a:gd name="T56" fmla="*/ 43 w 182"/>
                  <a:gd name="T57" fmla="*/ 208 h 213"/>
                  <a:gd name="T58" fmla="*/ 53 w 182"/>
                  <a:gd name="T59" fmla="*/ 211 h 213"/>
                  <a:gd name="T60" fmla="*/ 63 w 182"/>
                  <a:gd name="T61" fmla="*/ 212 h 213"/>
                  <a:gd name="T62" fmla="*/ 73 w 182"/>
                  <a:gd name="T63" fmla="*/ 213 h 213"/>
                  <a:gd name="T64" fmla="*/ 83 w 182"/>
                  <a:gd name="T65" fmla="*/ 213 h 213"/>
                  <a:gd name="T66" fmla="*/ 91 w 182"/>
                  <a:gd name="T67" fmla="*/ 212 h 213"/>
                  <a:gd name="T68" fmla="*/ 100 w 182"/>
                  <a:gd name="T69" fmla="*/ 210 h 213"/>
                  <a:gd name="T70" fmla="*/ 108 w 182"/>
                  <a:gd name="T71" fmla="*/ 208 h 213"/>
                  <a:gd name="T72" fmla="*/ 116 w 182"/>
                  <a:gd name="T73" fmla="*/ 206 h 213"/>
                  <a:gd name="T74" fmla="*/ 123 w 182"/>
                  <a:gd name="T75" fmla="*/ 203 h 213"/>
                  <a:gd name="T76" fmla="*/ 130 w 182"/>
                  <a:gd name="T77" fmla="*/ 199 h 213"/>
                  <a:gd name="T78" fmla="*/ 136 w 182"/>
                  <a:gd name="T79" fmla="*/ 195 h 213"/>
                  <a:gd name="T80" fmla="*/ 142 w 182"/>
                  <a:gd name="T81" fmla="*/ 191 h 213"/>
                  <a:gd name="T82" fmla="*/ 158 w 182"/>
                  <a:gd name="T83" fmla="*/ 176 h 213"/>
                  <a:gd name="T84" fmla="*/ 169 w 182"/>
                  <a:gd name="T85" fmla="*/ 161 h 213"/>
                  <a:gd name="T86" fmla="*/ 176 w 182"/>
                  <a:gd name="T87" fmla="*/ 144 h 213"/>
                  <a:gd name="T88" fmla="*/ 179 w 182"/>
                  <a:gd name="T89" fmla="*/ 128 h 213"/>
                  <a:gd name="T90" fmla="*/ 181 w 182"/>
                  <a:gd name="T91" fmla="*/ 111 h 213"/>
                  <a:gd name="T92" fmla="*/ 181 w 182"/>
                  <a:gd name="T93" fmla="*/ 95 h 213"/>
                  <a:gd name="T94" fmla="*/ 182 w 182"/>
                  <a:gd name="T95" fmla="*/ 79 h 213"/>
                  <a:gd name="T96" fmla="*/ 173 w 182"/>
                  <a:gd name="T97" fmla="*/ 46 h 213"/>
                  <a:gd name="T98" fmla="*/ 156 w 182"/>
                  <a:gd name="T99" fmla="*/ 21 h 213"/>
                  <a:gd name="T100" fmla="*/ 151 w 182"/>
                  <a:gd name="T101" fmla="*/ 18 h 213"/>
                  <a:gd name="T102" fmla="*/ 147 w 182"/>
                  <a:gd name="T103" fmla="*/ 15 h 213"/>
                  <a:gd name="T104" fmla="*/ 142 w 182"/>
                  <a:gd name="T105" fmla="*/ 13 h 213"/>
                  <a:gd name="T106" fmla="*/ 138 w 182"/>
                  <a:gd name="T107" fmla="*/ 11 h 213"/>
                  <a:gd name="T108" fmla="*/ 132 w 182"/>
                  <a:gd name="T109" fmla="*/ 9 h 213"/>
                  <a:gd name="T110" fmla="*/ 126 w 182"/>
                  <a:gd name="T111" fmla="*/ 6 h 213"/>
                  <a:gd name="T112" fmla="*/ 119 w 182"/>
                  <a:gd name="T113" fmla="*/ 3 h 213"/>
                  <a:gd name="T114" fmla="*/ 109 w 182"/>
                  <a:gd name="T11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2460" name="Freeform 12">
                <a:extLst>
                  <a:ext uri="{FF2B5EF4-FFF2-40B4-BE49-F238E27FC236}">
                    <a16:creationId xmlns="" xmlns:a16="http://schemas.microsoft.com/office/drawing/2014/main" id="{3D101316-CA17-FA4A-9E03-499A53B0E55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2461" name="Freeform 13">
                <a:extLst>
                  <a:ext uri="{FF2B5EF4-FFF2-40B4-BE49-F238E27FC236}">
                    <a16:creationId xmlns="" xmlns:a16="http://schemas.microsoft.com/office/drawing/2014/main" id="{38FAB768-5A80-584C-A095-FE7BE3782BC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2462" name="Freeform 14">
                <a:extLst>
                  <a:ext uri="{FF2B5EF4-FFF2-40B4-BE49-F238E27FC236}">
                    <a16:creationId xmlns="" xmlns:a16="http://schemas.microsoft.com/office/drawing/2014/main" id="{E14ACFA6-A257-E142-93B6-9373A9C3B8F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grpSp>
            <p:nvGrpSpPr>
              <p:cNvPr id="232463" name="Group 15">
                <a:extLst>
                  <a:ext uri="{FF2B5EF4-FFF2-40B4-BE49-F238E27FC236}">
                    <a16:creationId xmlns="" xmlns:a16="http://schemas.microsoft.com/office/drawing/2014/main" id="{6B2ADBB7-45DB-5E44-98AF-50BC022985F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232464" name="Freeform 16">
                  <a:extLst>
                    <a:ext uri="{FF2B5EF4-FFF2-40B4-BE49-F238E27FC236}">
                      <a16:creationId xmlns="" xmlns:a16="http://schemas.microsoft.com/office/drawing/2014/main" id="{9C5A5179-AF46-8C40-A16B-54B114CE4DB2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2 w 207"/>
                    <a:gd name="T1" fmla="*/ 44 h 564"/>
                    <a:gd name="T2" fmla="*/ 6 w 207"/>
                    <a:gd name="T3" fmla="*/ 72 h 564"/>
                    <a:gd name="T4" fmla="*/ 3 w 207"/>
                    <a:gd name="T5" fmla="*/ 99 h 564"/>
                    <a:gd name="T6" fmla="*/ 0 w 207"/>
                    <a:gd name="T7" fmla="*/ 125 h 564"/>
                    <a:gd name="T8" fmla="*/ 0 w 207"/>
                    <a:gd name="T9" fmla="*/ 151 h 564"/>
                    <a:gd name="T10" fmla="*/ 3 w 207"/>
                    <a:gd name="T11" fmla="*/ 180 h 564"/>
                    <a:gd name="T12" fmla="*/ 7 w 207"/>
                    <a:gd name="T13" fmla="*/ 211 h 564"/>
                    <a:gd name="T14" fmla="*/ 16 w 207"/>
                    <a:gd name="T15" fmla="*/ 247 h 564"/>
                    <a:gd name="T16" fmla="*/ 29 w 207"/>
                    <a:gd name="T17" fmla="*/ 287 h 564"/>
                    <a:gd name="T18" fmla="*/ 43 w 207"/>
                    <a:gd name="T19" fmla="*/ 325 h 564"/>
                    <a:gd name="T20" fmla="*/ 61 w 207"/>
                    <a:gd name="T21" fmla="*/ 364 h 564"/>
                    <a:gd name="T22" fmla="*/ 83 w 207"/>
                    <a:gd name="T23" fmla="*/ 406 h 564"/>
                    <a:gd name="T24" fmla="*/ 106 w 207"/>
                    <a:gd name="T25" fmla="*/ 446 h 564"/>
                    <a:gd name="T26" fmla="*/ 132 w 207"/>
                    <a:gd name="T27" fmla="*/ 483 h 564"/>
                    <a:gd name="T28" fmla="*/ 157 w 207"/>
                    <a:gd name="T29" fmla="*/ 516 h 564"/>
                    <a:gd name="T30" fmla="*/ 182 w 207"/>
                    <a:gd name="T31" fmla="*/ 544 h 564"/>
                    <a:gd name="T32" fmla="*/ 207 w 207"/>
                    <a:gd name="T33" fmla="*/ 564 h 564"/>
                    <a:gd name="T34" fmla="*/ 160 w 207"/>
                    <a:gd name="T35" fmla="*/ 501 h 564"/>
                    <a:gd name="T36" fmla="*/ 127 w 207"/>
                    <a:gd name="T37" fmla="*/ 448 h 564"/>
                    <a:gd name="T38" fmla="*/ 103 w 207"/>
                    <a:gd name="T39" fmla="*/ 405 h 564"/>
                    <a:gd name="T40" fmla="*/ 87 w 207"/>
                    <a:gd name="T41" fmla="*/ 368 h 564"/>
                    <a:gd name="T42" fmla="*/ 75 w 207"/>
                    <a:gd name="T43" fmla="*/ 337 h 564"/>
                    <a:gd name="T44" fmla="*/ 68 w 207"/>
                    <a:gd name="T45" fmla="*/ 309 h 564"/>
                    <a:gd name="T46" fmla="*/ 63 w 207"/>
                    <a:gd name="T47" fmla="*/ 285 h 564"/>
                    <a:gd name="T48" fmla="*/ 56 w 207"/>
                    <a:gd name="T49" fmla="*/ 261 h 564"/>
                    <a:gd name="T50" fmla="*/ 44 w 207"/>
                    <a:gd name="T51" fmla="*/ 205 h 564"/>
                    <a:gd name="T52" fmla="*/ 41 w 207"/>
                    <a:gd name="T53" fmla="*/ 140 h 564"/>
                    <a:gd name="T54" fmla="*/ 43 w 207"/>
                    <a:gd name="T55" fmla="*/ 68 h 564"/>
                    <a:gd name="T56" fmla="*/ 50 w 207"/>
                    <a:gd name="T57" fmla="*/ 0 h 564"/>
                    <a:gd name="T58" fmla="*/ 12 w 207"/>
                    <a:gd name="T59" fmla="*/ 44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x-none"/>
                </a:p>
              </p:txBody>
            </p:sp>
            <p:sp>
              <p:nvSpPr>
                <p:cNvPr id="232465" name="Freeform 17">
                  <a:extLst>
                    <a:ext uri="{FF2B5EF4-FFF2-40B4-BE49-F238E27FC236}">
                      <a16:creationId xmlns="" xmlns:a16="http://schemas.microsoft.com/office/drawing/2014/main" id="{AA6F7CAD-28C1-814D-8837-5F041A493817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9 h 232"/>
                    <a:gd name="T2" fmla="*/ 14 w 47"/>
                    <a:gd name="T3" fmla="*/ 55 h 232"/>
                    <a:gd name="T4" fmla="*/ 22 w 47"/>
                    <a:gd name="T5" fmla="*/ 101 h 232"/>
                    <a:gd name="T6" fmla="*/ 24 w 47"/>
                    <a:gd name="T7" fmla="*/ 159 h 232"/>
                    <a:gd name="T8" fmla="*/ 19 w 47"/>
                    <a:gd name="T9" fmla="*/ 232 h 232"/>
                    <a:gd name="T10" fmla="*/ 45 w 47"/>
                    <a:gd name="T11" fmla="*/ 217 h 232"/>
                    <a:gd name="T12" fmla="*/ 47 w 47"/>
                    <a:gd name="T13" fmla="*/ 178 h 232"/>
                    <a:gd name="T14" fmla="*/ 47 w 47"/>
                    <a:gd name="T15" fmla="*/ 140 h 232"/>
                    <a:gd name="T16" fmla="*/ 45 w 47"/>
                    <a:gd name="T17" fmla="*/ 103 h 232"/>
                    <a:gd name="T18" fmla="*/ 41 w 47"/>
                    <a:gd name="T19" fmla="*/ 71 h 232"/>
                    <a:gd name="T20" fmla="*/ 36 w 47"/>
                    <a:gd name="T21" fmla="*/ 52 h 232"/>
                    <a:gd name="T22" fmla="*/ 29 w 47"/>
                    <a:gd name="T23" fmla="*/ 34 h 232"/>
                    <a:gd name="T24" fmla="*/ 22 w 47"/>
                    <a:gd name="T25" fmla="*/ 17 h 232"/>
                    <a:gd name="T26" fmla="*/ 13 w 47"/>
                    <a:gd name="T27" fmla="*/ 0 h 232"/>
                    <a:gd name="T28" fmla="*/ 0 w 47"/>
                    <a:gd name="T29" fmla="*/ 19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x-none"/>
                </a:p>
              </p:txBody>
            </p:sp>
            <p:sp>
              <p:nvSpPr>
                <p:cNvPr id="232466" name="Freeform 18">
                  <a:extLst>
                    <a:ext uri="{FF2B5EF4-FFF2-40B4-BE49-F238E27FC236}">
                      <a16:creationId xmlns="" xmlns:a16="http://schemas.microsoft.com/office/drawing/2014/main" id="{B2A08759-2A80-AE43-B981-7370F91B82F9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87 w 87"/>
                    <a:gd name="T1" fmla="*/ 22 h 40"/>
                    <a:gd name="T2" fmla="*/ 77 w 87"/>
                    <a:gd name="T3" fmla="*/ 17 h 40"/>
                    <a:gd name="T4" fmla="*/ 68 w 87"/>
                    <a:gd name="T5" fmla="*/ 12 h 40"/>
                    <a:gd name="T6" fmla="*/ 58 w 87"/>
                    <a:gd name="T7" fmla="*/ 7 h 40"/>
                    <a:gd name="T8" fmla="*/ 47 w 87"/>
                    <a:gd name="T9" fmla="*/ 5 h 40"/>
                    <a:gd name="T10" fmla="*/ 37 w 87"/>
                    <a:gd name="T11" fmla="*/ 3 h 40"/>
                    <a:gd name="T12" fmla="*/ 26 w 87"/>
                    <a:gd name="T13" fmla="*/ 2 h 40"/>
                    <a:gd name="T14" fmla="*/ 13 w 87"/>
                    <a:gd name="T15" fmla="*/ 0 h 40"/>
                    <a:gd name="T16" fmla="*/ 0 w 87"/>
                    <a:gd name="T17" fmla="*/ 2 h 40"/>
                    <a:gd name="T18" fmla="*/ 6 w 87"/>
                    <a:gd name="T19" fmla="*/ 6 h 40"/>
                    <a:gd name="T20" fmla="*/ 14 w 87"/>
                    <a:gd name="T21" fmla="*/ 10 h 40"/>
                    <a:gd name="T22" fmla="*/ 22 w 87"/>
                    <a:gd name="T23" fmla="*/ 14 h 40"/>
                    <a:gd name="T24" fmla="*/ 33 w 87"/>
                    <a:gd name="T25" fmla="*/ 18 h 40"/>
                    <a:gd name="T26" fmla="*/ 42 w 87"/>
                    <a:gd name="T27" fmla="*/ 22 h 40"/>
                    <a:gd name="T28" fmla="*/ 52 w 87"/>
                    <a:gd name="T29" fmla="*/ 27 h 40"/>
                    <a:gd name="T30" fmla="*/ 64 w 87"/>
                    <a:gd name="T31" fmla="*/ 33 h 40"/>
                    <a:gd name="T32" fmla="*/ 74 w 87"/>
                    <a:gd name="T33" fmla="*/ 40 h 40"/>
                    <a:gd name="T34" fmla="*/ 87 w 87"/>
                    <a:gd name="T35" fmla="*/ 2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x-none"/>
                </a:p>
              </p:txBody>
            </p:sp>
          </p:grpSp>
        </p:grpSp>
        <p:grpSp>
          <p:nvGrpSpPr>
            <p:cNvPr id="232467" name="Group 19">
              <a:extLst>
                <a:ext uri="{FF2B5EF4-FFF2-40B4-BE49-F238E27FC236}">
                  <a16:creationId xmlns="" xmlns:a16="http://schemas.microsoft.com/office/drawing/2014/main" id="{D0DA0205-7FD2-1241-8059-A36B37D71B0D}"/>
                </a:ext>
              </a:extLst>
            </p:cNvPr>
            <p:cNvGrpSpPr>
              <a:grpSpLocks/>
            </p:cNvGrpSpPr>
            <p:nvPr/>
          </p:nvGrpSpPr>
          <p:grpSpPr bwMode="auto">
            <a:xfrm rot="-15351438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232468" name="Freeform 20">
                <a:extLst>
                  <a:ext uri="{FF2B5EF4-FFF2-40B4-BE49-F238E27FC236}">
                    <a16:creationId xmlns="" xmlns:a16="http://schemas.microsoft.com/office/drawing/2014/main" id="{C573B9E1-F05F-F54F-812C-963DDEC643A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2469" name="Freeform 21">
                <a:extLst>
                  <a:ext uri="{FF2B5EF4-FFF2-40B4-BE49-F238E27FC236}">
                    <a16:creationId xmlns="" xmlns:a16="http://schemas.microsoft.com/office/drawing/2014/main" id="{42A4D5FA-E59F-664A-8D7A-61676726BC1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2470" name="Freeform 22">
                <a:extLst>
                  <a:ext uri="{FF2B5EF4-FFF2-40B4-BE49-F238E27FC236}">
                    <a16:creationId xmlns="" xmlns:a16="http://schemas.microsoft.com/office/drawing/2014/main" id="{6174FCB5-4DBA-F041-9A7B-973F909D039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grpSp>
          <p:nvGrpSpPr>
            <p:cNvPr id="232471" name="Group 23">
              <a:extLst>
                <a:ext uri="{FF2B5EF4-FFF2-40B4-BE49-F238E27FC236}">
                  <a16:creationId xmlns="" xmlns:a16="http://schemas.microsoft.com/office/drawing/2014/main" id="{0D39C2E7-4544-3047-87E3-DEE9E6EA8F6F}"/>
                </a:ext>
              </a:extLst>
            </p:cNvPr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232472" name="Freeform 24">
                <a:extLst>
                  <a:ext uri="{FF2B5EF4-FFF2-40B4-BE49-F238E27FC236}">
                    <a16:creationId xmlns="" xmlns:a16="http://schemas.microsoft.com/office/drawing/2014/main" id="{B61D106E-A1C1-2A4B-847A-83EDC37F04A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2473" name="Freeform 25">
                <a:extLst>
                  <a:ext uri="{FF2B5EF4-FFF2-40B4-BE49-F238E27FC236}">
                    <a16:creationId xmlns="" xmlns:a16="http://schemas.microsoft.com/office/drawing/2014/main" id="{C75DB2CD-D054-AA40-93A9-AC7D3C4E796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2474" name="Freeform 26">
                <a:extLst>
                  <a:ext uri="{FF2B5EF4-FFF2-40B4-BE49-F238E27FC236}">
                    <a16:creationId xmlns="" xmlns:a16="http://schemas.microsoft.com/office/drawing/2014/main" id="{711289D1-4951-8B4C-863E-DAA2EF0145A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grpSp>
          <p:nvGrpSpPr>
            <p:cNvPr id="232475" name="Group 27">
              <a:extLst>
                <a:ext uri="{FF2B5EF4-FFF2-40B4-BE49-F238E27FC236}">
                  <a16:creationId xmlns="" xmlns:a16="http://schemas.microsoft.com/office/drawing/2014/main" id="{B7464718-03E2-5E47-B41A-05FDC1F501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232476" name="Freeform 28">
                <a:extLst>
                  <a:ext uri="{FF2B5EF4-FFF2-40B4-BE49-F238E27FC236}">
                    <a16:creationId xmlns="" xmlns:a16="http://schemas.microsoft.com/office/drawing/2014/main" id="{648623A8-95B6-734C-89F7-7BA2FAA6F1F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2477" name="Freeform 29">
                <a:extLst>
                  <a:ext uri="{FF2B5EF4-FFF2-40B4-BE49-F238E27FC236}">
                    <a16:creationId xmlns="" xmlns:a16="http://schemas.microsoft.com/office/drawing/2014/main" id="{F6B22D34-FA8E-A94D-8313-73FB032E9E5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32478" name="Freeform 30">
                <a:extLst>
                  <a:ext uri="{FF2B5EF4-FFF2-40B4-BE49-F238E27FC236}">
                    <a16:creationId xmlns="" xmlns:a16="http://schemas.microsoft.com/office/drawing/2014/main" id="{EABE73A2-3BB6-0546-9A86-B61C125C6D2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/>
              </a:p>
            </p:txBody>
          </p:sp>
        </p:grpSp>
        <p:sp>
          <p:nvSpPr>
            <p:cNvPr id="232479" name="Freeform 31">
              <a:extLst>
                <a:ext uri="{FF2B5EF4-FFF2-40B4-BE49-F238E27FC236}">
                  <a16:creationId xmlns="" xmlns:a16="http://schemas.microsoft.com/office/drawing/2014/main" id="{AB6DF3AF-0AA0-B547-97EC-D36193492F8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2480" name="Freeform 32">
              <a:extLst>
                <a:ext uri="{FF2B5EF4-FFF2-40B4-BE49-F238E27FC236}">
                  <a16:creationId xmlns="" xmlns:a16="http://schemas.microsoft.com/office/drawing/2014/main" id="{B82EB4A0-0D50-A04C-B668-88EA7B3EEF05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2481" name="Freeform 33">
              <a:extLst>
                <a:ext uri="{FF2B5EF4-FFF2-40B4-BE49-F238E27FC236}">
                  <a16:creationId xmlns="" xmlns:a16="http://schemas.microsoft.com/office/drawing/2014/main" id="{5D29A9EF-4277-5B44-9B4E-62E75E24780A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2482" name="Freeform 34">
              <a:extLst>
                <a:ext uri="{FF2B5EF4-FFF2-40B4-BE49-F238E27FC236}">
                  <a16:creationId xmlns="" xmlns:a16="http://schemas.microsoft.com/office/drawing/2014/main" id="{60891A2D-4265-0649-B635-E05C3DAFBA2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2483" name="Freeform 35">
              <a:extLst>
                <a:ext uri="{FF2B5EF4-FFF2-40B4-BE49-F238E27FC236}">
                  <a16:creationId xmlns="" xmlns:a16="http://schemas.microsoft.com/office/drawing/2014/main" id="{DCD321FD-37AE-4F49-AECD-2EA075DB690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2484" name="Freeform 36">
              <a:extLst>
                <a:ext uri="{FF2B5EF4-FFF2-40B4-BE49-F238E27FC236}">
                  <a16:creationId xmlns="" xmlns:a16="http://schemas.microsoft.com/office/drawing/2014/main" id="{9605E61D-81FA-7B40-AA15-57067257039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2485" name="Freeform 37">
              <a:extLst>
                <a:ext uri="{FF2B5EF4-FFF2-40B4-BE49-F238E27FC236}">
                  <a16:creationId xmlns="" xmlns:a16="http://schemas.microsoft.com/office/drawing/2014/main" id="{34777FE5-0E08-5140-96A9-C90121AF87D6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2486" name="Freeform 38">
              <a:extLst>
                <a:ext uri="{FF2B5EF4-FFF2-40B4-BE49-F238E27FC236}">
                  <a16:creationId xmlns="" xmlns:a16="http://schemas.microsoft.com/office/drawing/2014/main" id="{38181470-B005-0C48-9FE5-5FB3147F3A9A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2487" name="Freeform 39">
              <a:extLst>
                <a:ext uri="{FF2B5EF4-FFF2-40B4-BE49-F238E27FC236}">
                  <a16:creationId xmlns="" xmlns:a16="http://schemas.microsoft.com/office/drawing/2014/main" id="{BE9BFDE7-8D08-2544-9864-292CCE9F8D5D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2488" name="Freeform 40">
              <a:extLst>
                <a:ext uri="{FF2B5EF4-FFF2-40B4-BE49-F238E27FC236}">
                  <a16:creationId xmlns="" xmlns:a16="http://schemas.microsoft.com/office/drawing/2014/main" id="{FE7D02E4-E4CA-0E4A-A453-E685F05CA871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2489" name="Freeform 41">
              <a:extLst>
                <a:ext uri="{FF2B5EF4-FFF2-40B4-BE49-F238E27FC236}">
                  <a16:creationId xmlns="" xmlns:a16="http://schemas.microsoft.com/office/drawing/2014/main" id="{AA140A95-7FC5-404F-A3B3-6F3A985EE2B8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2490" name="Freeform 42">
              <a:extLst>
                <a:ext uri="{FF2B5EF4-FFF2-40B4-BE49-F238E27FC236}">
                  <a16:creationId xmlns="" xmlns:a16="http://schemas.microsoft.com/office/drawing/2014/main" id="{E325138F-2918-7744-8488-F3BC8DB3E423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2491" name="Freeform 43">
              <a:extLst>
                <a:ext uri="{FF2B5EF4-FFF2-40B4-BE49-F238E27FC236}">
                  <a16:creationId xmlns="" xmlns:a16="http://schemas.microsoft.com/office/drawing/2014/main" id="{1EBF2138-874A-0E4B-AB37-6B4A9816EDE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232492" name="Freeform 44">
              <a:extLst>
                <a:ext uri="{FF2B5EF4-FFF2-40B4-BE49-F238E27FC236}">
                  <a16:creationId xmlns="" xmlns:a16="http://schemas.microsoft.com/office/drawing/2014/main" id="{8FE05B68-E2F4-6A41-A7CA-5138F3DB1263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6 w 596"/>
                <a:gd name="T1" fmla="*/ 370 h 666"/>
                <a:gd name="T2" fmla="*/ 6 w 596"/>
                <a:gd name="T3" fmla="*/ 341 h 666"/>
                <a:gd name="T4" fmla="*/ 0 w 596"/>
                <a:gd name="T5" fmla="*/ 289 h 666"/>
                <a:gd name="T6" fmla="*/ 4 w 596"/>
                <a:gd name="T7" fmla="*/ 222 h 666"/>
                <a:gd name="T8" fmla="*/ 25 w 596"/>
                <a:gd name="T9" fmla="*/ 151 h 666"/>
                <a:gd name="T10" fmla="*/ 69 w 596"/>
                <a:gd name="T11" fmla="*/ 84 h 666"/>
                <a:gd name="T12" fmla="*/ 142 w 596"/>
                <a:gd name="T13" fmla="*/ 31 h 666"/>
                <a:gd name="T14" fmla="*/ 247 w 596"/>
                <a:gd name="T15" fmla="*/ 2 h 666"/>
                <a:gd name="T16" fmla="*/ 380 w 596"/>
                <a:gd name="T17" fmla="*/ 9 h 666"/>
                <a:gd name="T18" fmla="*/ 484 w 596"/>
                <a:gd name="T19" fmla="*/ 68 h 666"/>
                <a:gd name="T20" fmla="*/ 554 w 596"/>
                <a:gd name="T21" fmla="*/ 165 h 666"/>
                <a:gd name="T22" fmla="*/ 591 w 596"/>
                <a:gd name="T23" fmla="*/ 284 h 666"/>
                <a:gd name="T24" fmla="*/ 595 w 596"/>
                <a:gd name="T25" fmla="*/ 409 h 666"/>
                <a:gd name="T26" fmla="*/ 566 w 596"/>
                <a:gd name="T27" fmla="*/ 525 h 666"/>
                <a:gd name="T28" fmla="*/ 507 w 596"/>
                <a:gd name="T29" fmla="*/ 615 h 666"/>
                <a:gd name="T30" fmla="*/ 417 w 596"/>
                <a:gd name="T31" fmla="*/ 663 h 666"/>
                <a:gd name="T32" fmla="*/ 389 w 596"/>
                <a:gd name="T33" fmla="*/ 659 h 666"/>
                <a:gd name="T34" fmla="*/ 441 w 596"/>
                <a:gd name="T35" fmla="*/ 617 h 666"/>
                <a:gd name="T36" fmla="*/ 482 w 596"/>
                <a:gd name="T37" fmla="*/ 544 h 666"/>
                <a:gd name="T38" fmla="*/ 509 w 596"/>
                <a:gd name="T39" fmla="*/ 454 h 666"/>
                <a:gd name="T40" fmla="*/ 520 w 596"/>
                <a:gd name="T41" fmla="*/ 355 h 666"/>
                <a:gd name="T42" fmla="*/ 514 w 596"/>
                <a:gd name="T43" fmla="*/ 258 h 666"/>
                <a:gd name="T44" fmla="*/ 485 w 596"/>
                <a:gd name="T45" fmla="*/ 174 h 666"/>
                <a:gd name="T46" fmla="*/ 433 w 596"/>
                <a:gd name="T47" fmla="*/ 112 h 666"/>
                <a:gd name="T48" fmla="*/ 341 w 596"/>
                <a:gd name="T49" fmla="*/ 75 h 666"/>
                <a:gd name="T50" fmla="*/ 246 w 596"/>
                <a:gd name="T51" fmla="*/ 61 h 666"/>
                <a:gd name="T52" fmla="*/ 174 w 596"/>
                <a:gd name="T53" fmla="*/ 71 h 666"/>
                <a:gd name="T54" fmla="*/ 121 w 596"/>
                <a:gd name="T55" fmla="*/ 101 h 666"/>
                <a:gd name="T56" fmla="*/ 84 w 596"/>
                <a:gd name="T57" fmla="*/ 149 h 666"/>
                <a:gd name="T58" fmla="*/ 57 w 596"/>
                <a:gd name="T59" fmla="*/ 206 h 666"/>
                <a:gd name="T60" fmla="*/ 40 w 596"/>
                <a:gd name="T61" fmla="*/ 272 h 666"/>
                <a:gd name="T62" fmla="*/ 28 w 596"/>
                <a:gd name="T63" fmla="*/ 33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232493" name="Rectangle 45">
            <a:extLst>
              <a:ext uri="{FF2B5EF4-FFF2-40B4-BE49-F238E27FC236}">
                <a16:creationId xmlns="" xmlns:a16="http://schemas.microsoft.com/office/drawing/2014/main" id="{F4EEE5E1-4212-4740-93B2-1C999B6C6D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232494" name="Rectangle 46">
            <a:extLst>
              <a:ext uri="{FF2B5EF4-FFF2-40B4-BE49-F238E27FC236}">
                <a16:creationId xmlns="" xmlns:a16="http://schemas.microsoft.com/office/drawing/2014/main" id="{B5DE0A8D-DFE2-2346-BA62-EFA7E7C0DF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232495" name="Rectangle 47">
            <a:extLst>
              <a:ext uri="{FF2B5EF4-FFF2-40B4-BE49-F238E27FC236}">
                <a16:creationId xmlns="" xmlns:a16="http://schemas.microsoft.com/office/drawing/2014/main" id="{E13944B8-3FDB-C644-B3AC-E1553897DB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en-US" altLang="x-none"/>
          </a:p>
        </p:txBody>
      </p:sp>
      <p:sp>
        <p:nvSpPr>
          <p:cNvPr id="232496" name="Rectangle 48">
            <a:extLst>
              <a:ext uri="{FF2B5EF4-FFF2-40B4-BE49-F238E27FC236}">
                <a16:creationId xmlns="" xmlns:a16="http://schemas.microsoft.com/office/drawing/2014/main" id="{0F3BD96B-B7CE-904E-980B-E111DE26D71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en-US" altLang="x-none"/>
          </a:p>
        </p:txBody>
      </p:sp>
      <p:sp>
        <p:nvSpPr>
          <p:cNvPr id="232497" name="Rectangle 49">
            <a:extLst>
              <a:ext uri="{FF2B5EF4-FFF2-40B4-BE49-F238E27FC236}">
                <a16:creationId xmlns="" xmlns:a16="http://schemas.microsoft.com/office/drawing/2014/main" id="{7D9AEBE6-F25F-9541-A5E5-3B4A92282E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7CF66016-EEDF-EE46-B7D7-C94C5707695F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97" r:id="rId12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="" xmlns:a16="http://schemas.microsoft.com/office/drawing/2014/main" id="{10A9CB25-1DDD-E94B-AE78-CD4F4A62A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249859" name="Rectangle 3">
            <a:extLst>
              <a:ext uri="{FF2B5EF4-FFF2-40B4-BE49-F238E27FC236}">
                <a16:creationId xmlns="" xmlns:a16="http://schemas.microsoft.com/office/drawing/2014/main" id="{27458C43-880A-E84F-812D-DE7EC5E7E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249860" name="Rectangle 4">
            <a:extLst>
              <a:ext uri="{FF2B5EF4-FFF2-40B4-BE49-F238E27FC236}">
                <a16:creationId xmlns="" xmlns:a16="http://schemas.microsoft.com/office/drawing/2014/main" id="{7EB80FAC-FF33-A241-8131-0439C1B36C3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en-US" altLang="x-none"/>
          </a:p>
        </p:txBody>
      </p:sp>
      <p:sp>
        <p:nvSpPr>
          <p:cNvPr id="249861" name="Rectangle 5">
            <a:extLst>
              <a:ext uri="{FF2B5EF4-FFF2-40B4-BE49-F238E27FC236}">
                <a16:creationId xmlns="" xmlns:a16="http://schemas.microsoft.com/office/drawing/2014/main" id="{84202C0B-877D-C94B-BA13-4C6F086A3A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en-US" altLang="x-none"/>
          </a:p>
        </p:txBody>
      </p:sp>
      <p:sp>
        <p:nvSpPr>
          <p:cNvPr id="249862" name="Rectangle 6">
            <a:extLst>
              <a:ext uri="{FF2B5EF4-FFF2-40B4-BE49-F238E27FC236}">
                <a16:creationId xmlns="" xmlns:a16="http://schemas.microsoft.com/office/drawing/2014/main" id="{1501B28B-628C-F347-BD99-34060C604E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fld id="{707C6517-2F79-AB45-A900-0C3DBD1EA260}" type="slidenum">
              <a:rPr lang="en-US" altLang="x-none"/>
              <a:pPr/>
              <a:t>‹#›</a:t>
            </a:fld>
            <a:endParaRPr lang="en-US" altLang="x-none"/>
          </a:p>
        </p:txBody>
      </p:sp>
      <p:grpSp>
        <p:nvGrpSpPr>
          <p:cNvPr id="249863" name="Group 7">
            <a:extLst>
              <a:ext uri="{FF2B5EF4-FFF2-40B4-BE49-F238E27FC236}">
                <a16:creationId xmlns="" xmlns:a16="http://schemas.microsoft.com/office/drawing/2014/main" id="{9564ADE8-3A21-CB4D-8074-4D8DC29DF7DC}"/>
              </a:ext>
            </a:extLst>
          </p:cNvPr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249864" name="AutoShape 8">
              <a:extLst>
                <a:ext uri="{FF2B5EF4-FFF2-40B4-BE49-F238E27FC236}">
                  <a16:creationId xmlns="" xmlns:a16="http://schemas.microsoft.com/office/drawing/2014/main" id="{A1E95240-0792-1342-8837-1E7D4D414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x-none" altLang="x-none" sz="2400" b="0"/>
            </a:p>
          </p:txBody>
        </p:sp>
        <p:sp>
          <p:nvSpPr>
            <p:cNvPr id="249865" name="Line 9">
              <a:extLst>
                <a:ext uri="{FF2B5EF4-FFF2-40B4-BE49-F238E27FC236}">
                  <a16:creationId xmlns="" xmlns:a16="http://schemas.microsoft.com/office/drawing/2014/main" id="{A2780209-1C4A-C140-A172-2E3144611E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02" name="Group 2">
            <a:extLst>
              <a:ext uri="{FF2B5EF4-FFF2-40B4-BE49-F238E27FC236}">
                <a16:creationId xmlns="" xmlns:a16="http://schemas.microsoft.com/office/drawing/2014/main" id="{E1723614-6CAC-F843-A9D8-3F548A85A67C}"/>
              </a:ext>
            </a:extLst>
          </p:cNvPr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307203" name="Group 3">
              <a:extLst>
                <a:ext uri="{FF2B5EF4-FFF2-40B4-BE49-F238E27FC236}">
                  <a16:creationId xmlns="" xmlns:a16="http://schemas.microsoft.com/office/drawing/2014/main" id="{A9FA071B-5601-1A42-8D7A-AFDEA3D25D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07204" name="Oval 4">
                <a:extLst>
                  <a:ext uri="{FF2B5EF4-FFF2-40B4-BE49-F238E27FC236}">
                    <a16:creationId xmlns="" xmlns:a16="http://schemas.microsoft.com/office/drawing/2014/main" id="{9617AFAF-5B3B-7D4A-AC07-C6C854C1529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205" name="Oval 5">
                <a:extLst>
                  <a:ext uri="{FF2B5EF4-FFF2-40B4-BE49-F238E27FC236}">
                    <a16:creationId xmlns="" xmlns:a16="http://schemas.microsoft.com/office/drawing/2014/main" id="{6FEEB95E-045F-DB4C-8DF0-59BAD1E0CCD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</p:grpSp>
        <p:grpSp>
          <p:nvGrpSpPr>
            <p:cNvPr id="307206" name="Group 6">
              <a:extLst>
                <a:ext uri="{FF2B5EF4-FFF2-40B4-BE49-F238E27FC236}">
                  <a16:creationId xmlns="" xmlns:a16="http://schemas.microsoft.com/office/drawing/2014/main" id="{3DDE3893-9537-154D-A294-AE2A5EE623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07207" name="Oval 7">
                <a:extLst>
                  <a:ext uri="{FF2B5EF4-FFF2-40B4-BE49-F238E27FC236}">
                    <a16:creationId xmlns="" xmlns:a16="http://schemas.microsoft.com/office/drawing/2014/main" id="{D84F7E4B-A743-2E46-8A15-3F14AFECDF7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208" name="Oval 8">
                <a:extLst>
                  <a:ext uri="{FF2B5EF4-FFF2-40B4-BE49-F238E27FC236}">
                    <a16:creationId xmlns="" xmlns:a16="http://schemas.microsoft.com/office/drawing/2014/main" id="{88E7B6C4-2690-4640-81AA-91AA338D487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</p:grpSp>
        <p:grpSp>
          <p:nvGrpSpPr>
            <p:cNvPr id="307209" name="Group 9">
              <a:extLst>
                <a:ext uri="{FF2B5EF4-FFF2-40B4-BE49-F238E27FC236}">
                  <a16:creationId xmlns="" xmlns:a16="http://schemas.microsoft.com/office/drawing/2014/main" id="{7AF5C155-CC64-464E-A278-0E4F5CB476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07210" name="Oval 10">
                <a:extLst>
                  <a:ext uri="{FF2B5EF4-FFF2-40B4-BE49-F238E27FC236}">
                    <a16:creationId xmlns="" xmlns:a16="http://schemas.microsoft.com/office/drawing/2014/main" id="{ECAFFB23-AB57-1C4D-B158-D3C0A392749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211" name="Oval 11">
                <a:extLst>
                  <a:ext uri="{FF2B5EF4-FFF2-40B4-BE49-F238E27FC236}">
                    <a16:creationId xmlns="" xmlns:a16="http://schemas.microsoft.com/office/drawing/2014/main" id="{54F18DE3-03BC-BD42-A6E0-89790D7A176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</p:grpSp>
        <p:grpSp>
          <p:nvGrpSpPr>
            <p:cNvPr id="307212" name="Group 12">
              <a:extLst>
                <a:ext uri="{FF2B5EF4-FFF2-40B4-BE49-F238E27FC236}">
                  <a16:creationId xmlns="" xmlns:a16="http://schemas.microsoft.com/office/drawing/2014/main" id="{2E129535-71EE-7141-840C-D49C9F7611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307213" name="Group 13">
                <a:extLst>
                  <a:ext uri="{FF2B5EF4-FFF2-40B4-BE49-F238E27FC236}">
                    <a16:creationId xmlns="" xmlns:a16="http://schemas.microsoft.com/office/drawing/2014/main" id="{9ED29B59-B90F-044D-88AB-3BA646C836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07214" name="Oval 14">
                  <a:extLst>
                    <a:ext uri="{FF2B5EF4-FFF2-40B4-BE49-F238E27FC236}">
                      <a16:creationId xmlns="" xmlns:a16="http://schemas.microsoft.com/office/drawing/2014/main" id="{2FABC519-F5C7-9C40-AC72-A03D5CA6BA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x-none"/>
                </a:p>
              </p:txBody>
            </p:sp>
            <p:sp>
              <p:nvSpPr>
                <p:cNvPr id="307215" name="Oval 15">
                  <a:extLst>
                    <a:ext uri="{FF2B5EF4-FFF2-40B4-BE49-F238E27FC236}">
                      <a16:creationId xmlns="" xmlns:a16="http://schemas.microsoft.com/office/drawing/2014/main" id="{9BBB6F86-B6D2-A946-92EE-DD2B307E61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x-none"/>
                </a:p>
              </p:txBody>
            </p:sp>
          </p:grpSp>
          <p:grpSp>
            <p:nvGrpSpPr>
              <p:cNvPr id="307216" name="Group 16">
                <a:extLst>
                  <a:ext uri="{FF2B5EF4-FFF2-40B4-BE49-F238E27FC236}">
                    <a16:creationId xmlns="" xmlns:a16="http://schemas.microsoft.com/office/drawing/2014/main" id="{16A82A46-E23A-9F40-A819-3F5FA4FD1D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307217" name="Group 17">
                  <a:extLst>
                    <a:ext uri="{FF2B5EF4-FFF2-40B4-BE49-F238E27FC236}">
                      <a16:creationId xmlns="" xmlns:a16="http://schemas.microsoft.com/office/drawing/2014/main" id="{72D8E83C-DAE3-6644-84E7-18405E97AD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307218" name="Freeform 18">
                    <a:extLst>
                      <a:ext uri="{FF2B5EF4-FFF2-40B4-BE49-F238E27FC236}">
                        <a16:creationId xmlns="" xmlns:a16="http://schemas.microsoft.com/office/drawing/2014/main" id="{3BB9722F-C7C6-3743-8548-7B2C6FDC79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19" name="Freeform 19">
                    <a:extLst>
                      <a:ext uri="{FF2B5EF4-FFF2-40B4-BE49-F238E27FC236}">
                        <a16:creationId xmlns="" xmlns:a16="http://schemas.microsoft.com/office/drawing/2014/main" id="{8FBD5EDD-2CAD-C040-B6E2-66AE4E88AC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20" name="Group 20">
                  <a:extLst>
                    <a:ext uri="{FF2B5EF4-FFF2-40B4-BE49-F238E27FC236}">
                      <a16:creationId xmlns="" xmlns:a16="http://schemas.microsoft.com/office/drawing/2014/main" id="{0AE3B80C-F6C8-7D4C-9293-D42A9B4D9F0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307221" name="Freeform 21">
                    <a:extLst>
                      <a:ext uri="{FF2B5EF4-FFF2-40B4-BE49-F238E27FC236}">
                        <a16:creationId xmlns="" xmlns:a16="http://schemas.microsoft.com/office/drawing/2014/main" id="{3FECDB30-931C-1A4A-A0A4-2909665A6F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22" name="Freeform 22">
                    <a:extLst>
                      <a:ext uri="{FF2B5EF4-FFF2-40B4-BE49-F238E27FC236}">
                        <a16:creationId xmlns="" xmlns:a16="http://schemas.microsoft.com/office/drawing/2014/main" id="{1F707807-955B-9C4B-AAD1-DF4DD293EA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23" name="Group 23">
                  <a:extLst>
                    <a:ext uri="{FF2B5EF4-FFF2-40B4-BE49-F238E27FC236}">
                      <a16:creationId xmlns="" xmlns:a16="http://schemas.microsoft.com/office/drawing/2014/main" id="{4F9FC7AE-0C9D-0A45-84DC-3633623834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307224" name="Freeform 24">
                    <a:extLst>
                      <a:ext uri="{FF2B5EF4-FFF2-40B4-BE49-F238E27FC236}">
                        <a16:creationId xmlns="" xmlns:a16="http://schemas.microsoft.com/office/drawing/2014/main" id="{6BB89168-586D-7D42-84E7-EED61E8234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25" name="Freeform 25">
                    <a:extLst>
                      <a:ext uri="{FF2B5EF4-FFF2-40B4-BE49-F238E27FC236}">
                        <a16:creationId xmlns="" xmlns:a16="http://schemas.microsoft.com/office/drawing/2014/main" id="{14B616CB-9573-FE44-A849-BEC83D02F5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26" name="Group 26">
                  <a:extLst>
                    <a:ext uri="{FF2B5EF4-FFF2-40B4-BE49-F238E27FC236}">
                      <a16:creationId xmlns="" xmlns:a16="http://schemas.microsoft.com/office/drawing/2014/main" id="{1D3198CD-369D-9040-A1F7-E2D478F942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307227" name="Freeform 27">
                    <a:extLst>
                      <a:ext uri="{FF2B5EF4-FFF2-40B4-BE49-F238E27FC236}">
                        <a16:creationId xmlns="" xmlns:a16="http://schemas.microsoft.com/office/drawing/2014/main" id="{55277E8F-6787-894F-BA5A-DE5D94D8EC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28" name="Freeform 28">
                    <a:extLst>
                      <a:ext uri="{FF2B5EF4-FFF2-40B4-BE49-F238E27FC236}">
                        <a16:creationId xmlns="" xmlns:a16="http://schemas.microsoft.com/office/drawing/2014/main" id="{2D1D66ED-9951-8944-A7E6-E08F67784B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29" name="Group 29">
                  <a:extLst>
                    <a:ext uri="{FF2B5EF4-FFF2-40B4-BE49-F238E27FC236}">
                      <a16:creationId xmlns="" xmlns:a16="http://schemas.microsoft.com/office/drawing/2014/main" id="{D3D49006-E91B-564D-ABBC-56AAC67E456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307230" name="Freeform 30">
                    <a:extLst>
                      <a:ext uri="{FF2B5EF4-FFF2-40B4-BE49-F238E27FC236}">
                        <a16:creationId xmlns="" xmlns:a16="http://schemas.microsoft.com/office/drawing/2014/main" id="{F575F8D0-5741-A142-8E0F-609A4D85B8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31" name="Freeform 31">
                    <a:extLst>
                      <a:ext uri="{FF2B5EF4-FFF2-40B4-BE49-F238E27FC236}">
                        <a16:creationId xmlns="" xmlns:a16="http://schemas.microsoft.com/office/drawing/2014/main" id="{8D6486C9-2479-2146-834C-EC73AAFDB2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32" name="Group 32">
                  <a:extLst>
                    <a:ext uri="{FF2B5EF4-FFF2-40B4-BE49-F238E27FC236}">
                      <a16:creationId xmlns="" xmlns:a16="http://schemas.microsoft.com/office/drawing/2014/main" id="{FB50A962-4995-6C45-ABE9-A9BBBC703B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307233" name="Freeform 33">
                    <a:extLst>
                      <a:ext uri="{FF2B5EF4-FFF2-40B4-BE49-F238E27FC236}">
                        <a16:creationId xmlns="" xmlns:a16="http://schemas.microsoft.com/office/drawing/2014/main" id="{2D0E0B92-A74C-4E43-8743-53BC5B6AEB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34" name="Freeform 34">
                    <a:extLst>
                      <a:ext uri="{FF2B5EF4-FFF2-40B4-BE49-F238E27FC236}">
                        <a16:creationId xmlns="" xmlns:a16="http://schemas.microsoft.com/office/drawing/2014/main" id="{2E17F782-8345-AD43-B9A2-B8AABB0CC7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35" name="Group 35">
                  <a:extLst>
                    <a:ext uri="{FF2B5EF4-FFF2-40B4-BE49-F238E27FC236}">
                      <a16:creationId xmlns="" xmlns:a16="http://schemas.microsoft.com/office/drawing/2014/main" id="{A6517630-0AC1-1D45-A129-474EE5246A4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307236" name="Freeform 36">
                    <a:extLst>
                      <a:ext uri="{FF2B5EF4-FFF2-40B4-BE49-F238E27FC236}">
                        <a16:creationId xmlns="" xmlns:a16="http://schemas.microsoft.com/office/drawing/2014/main" id="{BF2F7177-0924-FA40-8836-AD6A75B9D2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37" name="Freeform 37">
                    <a:extLst>
                      <a:ext uri="{FF2B5EF4-FFF2-40B4-BE49-F238E27FC236}">
                        <a16:creationId xmlns="" xmlns:a16="http://schemas.microsoft.com/office/drawing/2014/main" id="{3D5CCF63-ECBE-1240-8509-46FE5DD3AC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38" name="Group 38">
                  <a:extLst>
                    <a:ext uri="{FF2B5EF4-FFF2-40B4-BE49-F238E27FC236}">
                      <a16:creationId xmlns="" xmlns:a16="http://schemas.microsoft.com/office/drawing/2014/main" id="{F80516BA-9EC9-3144-9BB4-438BA0BFABE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307239" name="Freeform 39">
                    <a:extLst>
                      <a:ext uri="{FF2B5EF4-FFF2-40B4-BE49-F238E27FC236}">
                        <a16:creationId xmlns="" xmlns:a16="http://schemas.microsoft.com/office/drawing/2014/main" id="{9A449BE6-B245-4848-A1A0-102600B3C5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40" name="Freeform 40">
                    <a:extLst>
                      <a:ext uri="{FF2B5EF4-FFF2-40B4-BE49-F238E27FC236}">
                        <a16:creationId xmlns="" xmlns:a16="http://schemas.microsoft.com/office/drawing/2014/main" id="{BEB6111B-2B64-AB4E-B383-E1C105D292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41" name="Group 41">
                  <a:extLst>
                    <a:ext uri="{FF2B5EF4-FFF2-40B4-BE49-F238E27FC236}">
                      <a16:creationId xmlns="" xmlns:a16="http://schemas.microsoft.com/office/drawing/2014/main" id="{97CF6FEE-DED6-D445-93AF-41EC453F7E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307242" name="Freeform 42">
                    <a:extLst>
                      <a:ext uri="{FF2B5EF4-FFF2-40B4-BE49-F238E27FC236}">
                        <a16:creationId xmlns="" xmlns:a16="http://schemas.microsoft.com/office/drawing/2014/main" id="{692A0817-A255-B343-A1F4-697756536C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43" name="Freeform 43">
                    <a:extLst>
                      <a:ext uri="{FF2B5EF4-FFF2-40B4-BE49-F238E27FC236}">
                        <a16:creationId xmlns="" xmlns:a16="http://schemas.microsoft.com/office/drawing/2014/main" id="{DABC9AEB-4779-FD4B-85A5-FBDFCD7386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44" name="Group 44">
                  <a:extLst>
                    <a:ext uri="{FF2B5EF4-FFF2-40B4-BE49-F238E27FC236}">
                      <a16:creationId xmlns="" xmlns:a16="http://schemas.microsoft.com/office/drawing/2014/main" id="{56034704-7ED6-9E4D-A751-1403F79BA14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307245" name="Freeform 45">
                    <a:extLst>
                      <a:ext uri="{FF2B5EF4-FFF2-40B4-BE49-F238E27FC236}">
                        <a16:creationId xmlns="" xmlns:a16="http://schemas.microsoft.com/office/drawing/2014/main" id="{6EC1BBF6-A168-3E4E-97C8-181E1501D8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46" name="Freeform 46">
                    <a:extLst>
                      <a:ext uri="{FF2B5EF4-FFF2-40B4-BE49-F238E27FC236}">
                        <a16:creationId xmlns="" xmlns:a16="http://schemas.microsoft.com/office/drawing/2014/main" id="{E9FB712D-F0F7-3F44-8B75-D92E3E3BA8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47" name="Group 47">
                  <a:extLst>
                    <a:ext uri="{FF2B5EF4-FFF2-40B4-BE49-F238E27FC236}">
                      <a16:creationId xmlns="" xmlns:a16="http://schemas.microsoft.com/office/drawing/2014/main" id="{5CCF17C0-4C62-8D45-9A8E-A5401EF070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307248" name="Freeform 48">
                    <a:extLst>
                      <a:ext uri="{FF2B5EF4-FFF2-40B4-BE49-F238E27FC236}">
                        <a16:creationId xmlns="" xmlns:a16="http://schemas.microsoft.com/office/drawing/2014/main" id="{FFA0B924-0791-2A4B-B3AB-C4D137FC83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49" name="Freeform 49">
                    <a:extLst>
                      <a:ext uri="{FF2B5EF4-FFF2-40B4-BE49-F238E27FC236}">
                        <a16:creationId xmlns="" xmlns:a16="http://schemas.microsoft.com/office/drawing/2014/main" id="{4A9DA118-2824-2D40-A517-C609F222DA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50" name="Group 50">
                  <a:extLst>
                    <a:ext uri="{FF2B5EF4-FFF2-40B4-BE49-F238E27FC236}">
                      <a16:creationId xmlns="" xmlns:a16="http://schemas.microsoft.com/office/drawing/2014/main" id="{2A140EEA-8DD8-D946-8E34-39C5087F08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307251" name="Freeform 51">
                    <a:extLst>
                      <a:ext uri="{FF2B5EF4-FFF2-40B4-BE49-F238E27FC236}">
                        <a16:creationId xmlns="" xmlns:a16="http://schemas.microsoft.com/office/drawing/2014/main" id="{E1D18B35-5825-E94F-8D1F-11462A5980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52" name="Freeform 52">
                    <a:extLst>
                      <a:ext uri="{FF2B5EF4-FFF2-40B4-BE49-F238E27FC236}">
                        <a16:creationId xmlns="" xmlns:a16="http://schemas.microsoft.com/office/drawing/2014/main" id="{BC50D37B-6656-6540-B6DE-7417B52A68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53" name="Group 53">
                  <a:extLst>
                    <a:ext uri="{FF2B5EF4-FFF2-40B4-BE49-F238E27FC236}">
                      <a16:creationId xmlns="" xmlns:a16="http://schemas.microsoft.com/office/drawing/2014/main" id="{3A54E864-1C21-8448-9E5C-A27528D1D0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307254" name="Freeform 54">
                    <a:extLst>
                      <a:ext uri="{FF2B5EF4-FFF2-40B4-BE49-F238E27FC236}">
                        <a16:creationId xmlns="" xmlns:a16="http://schemas.microsoft.com/office/drawing/2014/main" id="{C8FA381E-D08A-0C44-948A-F0754A3BFB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55" name="Freeform 55">
                    <a:extLst>
                      <a:ext uri="{FF2B5EF4-FFF2-40B4-BE49-F238E27FC236}">
                        <a16:creationId xmlns="" xmlns:a16="http://schemas.microsoft.com/office/drawing/2014/main" id="{5FDF2550-55C1-8444-893C-33538C9808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56" name="Group 56">
                  <a:extLst>
                    <a:ext uri="{FF2B5EF4-FFF2-40B4-BE49-F238E27FC236}">
                      <a16:creationId xmlns="" xmlns:a16="http://schemas.microsoft.com/office/drawing/2014/main" id="{189E72DB-E69D-1946-9131-035626D1FE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307257" name="Freeform 57">
                    <a:extLst>
                      <a:ext uri="{FF2B5EF4-FFF2-40B4-BE49-F238E27FC236}">
                        <a16:creationId xmlns="" xmlns:a16="http://schemas.microsoft.com/office/drawing/2014/main" id="{562A7200-CF6B-EB49-85D9-A899CE3B84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58" name="Freeform 58">
                    <a:extLst>
                      <a:ext uri="{FF2B5EF4-FFF2-40B4-BE49-F238E27FC236}">
                        <a16:creationId xmlns="" xmlns:a16="http://schemas.microsoft.com/office/drawing/2014/main" id="{6AAE0FCE-49FB-D947-B7D4-5A71A5A37D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59" name="Group 59">
                  <a:extLst>
                    <a:ext uri="{FF2B5EF4-FFF2-40B4-BE49-F238E27FC236}">
                      <a16:creationId xmlns="" xmlns:a16="http://schemas.microsoft.com/office/drawing/2014/main" id="{3B88E2AA-D732-564F-9B97-C45B1F5F320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307260" name="Freeform 60">
                    <a:extLst>
                      <a:ext uri="{FF2B5EF4-FFF2-40B4-BE49-F238E27FC236}">
                        <a16:creationId xmlns="" xmlns:a16="http://schemas.microsoft.com/office/drawing/2014/main" id="{4E647D5B-9FB7-E942-BD07-7E6CB9F11A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61" name="Freeform 61">
                    <a:extLst>
                      <a:ext uri="{FF2B5EF4-FFF2-40B4-BE49-F238E27FC236}">
                        <a16:creationId xmlns="" xmlns:a16="http://schemas.microsoft.com/office/drawing/2014/main" id="{9BE47D21-2193-ED4F-9947-5FEBA71BD0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62" name="Group 62">
                  <a:extLst>
                    <a:ext uri="{FF2B5EF4-FFF2-40B4-BE49-F238E27FC236}">
                      <a16:creationId xmlns="" xmlns:a16="http://schemas.microsoft.com/office/drawing/2014/main" id="{66FF4E1B-D5A8-5340-92FD-471163CFAF0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07263" name="Freeform 63">
                    <a:extLst>
                      <a:ext uri="{FF2B5EF4-FFF2-40B4-BE49-F238E27FC236}">
                        <a16:creationId xmlns="" xmlns:a16="http://schemas.microsoft.com/office/drawing/2014/main" id="{F220464E-8AA7-1447-92C5-4B5B592613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64" name="Freeform 64">
                    <a:extLst>
                      <a:ext uri="{FF2B5EF4-FFF2-40B4-BE49-F238E27FC236}">
                        <a16:creationId xmlns="" xmlns:a16="http://schemas.microsoft.com/office/drawing/2014/main" id="{E86095A1-B9ED-2749-9A2C-31F1E8C934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65" name="Group 65">
                  <a:extLst>
                    <a:ext uri="{FF2B5EF4-FFF2-40B4-BE49-F238E27FC236}">
                      <a16:creationId xmlns="" xmlns:a16="http://schemas.microsoft.com/office/drawing/2014/main" id="{7A11695C-750C-D948-90D0-B2104CE748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07266" name="Freeform 66">
                    <a:extLst>
                      <a:ext uri="{FF2B5EF4-FFF2-40B4-BE49-F238E27FC236}">
                        <a16:creationId xmlns="" xmlns:a16="http://schemas.microsoft.com/office/drawing/2014/main" id="{F405CB10-2F89-2948-95DB-FA79B02B3B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67" name="Freeform 67">
                    <a:extLst>
                      <a:ext uri="{FF2B5EF4-FFF2-40B4-BE49-F238E27FC236}">
                        <a16:creationId xmlns="" xmlns:a16="http://schemas.microsoft.com/office/drawing/2014/main" id="{E7688F7F-0F8A-D144-AEE9-0924D2E2C9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68" name="Group 68">
                  <a:extLst>
                    <a:ext uri="{FF2B5EF4-FFF2-40B4-BE49-F238E27FC236}">
                      <a16:creationId xmlns="" xmlns:a16="http://schemas.microsoft.com/office/drawing/2014/main" id="{14204452-A053-884E-8D9A-1F955007DB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307269" name="Freeform 69">
                    <a:extLst>
                      <a:ext uri="{FF2B5EF4-FFF2-40B4-BE49-F238E27FC236}">
                        <a16:creationId xmlns="" xmlns:a16="http://schemas.microsoft.com/office/drawing/2014/main" id="{8702CE9A-F035-5B46-A78D-B91333286D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70" name="Freeform 70">
                    <a:extLst>
                      <a:ext uri="{FF2B5EF4-FFF2-40B4-BE49-F238E27FC236}">
                        <a16:creationId xmlns="" xmlns:a16="http://schemas.microsoft.com/office/drawing/2014/main" id="{71647B60-3FDE-CD49-9FFD-1C2C309242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71" name="Group 71">
                  <a:extLst>
                    <a:ext uri="{FF2B5EF4-FFF2-40B4-BE49-F238E27FC236}">
                      <a16:creationId xmlns="" xmlns:a16="http://schemas.microsoft.com/office/drawing/2014/main" id="{82167751-112B-A148-956C-0DCABE78AB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07272" name="Freeform 72">
                    <a:extLst>
                      <a:ext uri="{FF2B5EF4-FFF2-40B4-BE49-F238E27FC236}">
                        <a16:creationId xmlns="" xmlns:a16="http://schemas.microsoft.com/office/drawing/2014/main" id="{7AB33744-0B1B-3348-A286-4293D1FDEB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73" name="Freeform 73">
                    <a:extLst>
                      <a:ext uri="{FF2B5EF4-FFF2-40B4-BE49-F238E27FC236}">
                        <a16:creationId xmlns="" xmlns:a16="http://schemas.microsoft.com/office/drawing/2014/main" id="{5F572F31-F8AA-5F42-9096-B47A920F5D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74" name="Group 74">
                  <a:extLst>
                    <a:ext uri="{FF2B5EF4-FFF2-40B4-BE49-F238E27FC236}">
                      <a16:creationId xmlns="" xmlns:a16="http://schemas.microsoft.com/office/drawing/2014/main" id="{ABF52669-038D-C047-91A9-E026B98B11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307275" name="Freeform 75">
                    <a:extLst>
                      <a:ext uri="{FF2B5EF4-FFF2-40B4-BE49-F238E27FC236}">
                        <a16:creationId xmlns="" xmlns:a16="http://schemas.microsoft.com/office/drawing/2014/main" id="{5F630B97-3EB8-C041-9A92-831E94B7F7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76" name="Freeform 76">
                    <a:extLst>
                      <a:ext uri="{FF2B5EF4-FFF2-40B4-BE49-F238E27FC236}">
                        <a16:creationId xmlns="" xmlns:a16="http://schemas.microsoft.com/office/drawing/2014/main" id="{FBE6E0DD-BE47-6B49-B67B-A3D1AA652D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77" name="Group 77">
                  <a:extLst>
                    <a:ext uri="{FF2B5EF4-FFF2-40B4-BE49-F238E27FC236}">
                      <a16:creationId xmlns="" xmlns:a16="http://schemas.microsoft.com/office/drawing/2014/main" id="{C4A1FC7E-7114-9845-9AD1-65232580156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307278" name="Freeform 78">
                    <a:extLst>
                      <a:ext uri="{FF2B5EF4-FFF2-40B4-BE49-F238E27FC236}">
                        <a16:creationId xmlns="" xmlns:a16="http://schemas.microsoft.com/office/drawing/2014/main" id="{4B434AB2-DEDE-184F-9719-AD1C994F0B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79" name="Freeform 79">
                    <a:extLst>
                      <a:ext uri="{FF2B5EF4-FFF2-40B4-BE49-F238E27FC236}">
                        <a16:creationId xmlns="" xmlns:a16="http://schemas.microsoft.com/office/drawing/2014/main" id="{98EB47DD-81CB-8F4A-9D64-234BC63ECC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sp>
              <p:nvSpPr>
                <p:cNvPr id="307280" name="Freeform 80">
                  <a:extLst>
                    <a:ext uri="{FF2B5EF4-FFF2-40B4-BE49-F238E27FC236}">
                      <a16:creationId xmlns="" xmlns:a16="http://schemas.microsoft.com/office/drawing/2014/main" id="{7EF70682-2652-E942-9766-58A7CBDF75E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x-none"/>
                </a:p>
              </p:txBody>
            </p:sp>
            <p:sp>
              <p:nvSpPr>
                <p:cNvPr id="307281" name="Freeform 81">
                  <a:extLst>
                    <a:ext uri="{FF2B5EF4-FFF2-40B4-BE49-F238E27FC236}">
                      <a16:creationId xmlns="" xmlns:a16="http://schemas.microsoft.com/office/drawing/2014/main" id="{441FE598-CEE4-9D4F-8831-9376FA04CA0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x-none"/>
                </a:p>
              </p:txBody>
            </p:sp>
            <p:grpSp>
              <p:nvGrpSpPr>
                <p:cNvPr id="307282" name="Group 82">
                  <a:extLst>
                    <a:ext uri="{FF2B5EF4-FFF2-40B4-BE49-F238E27FC236}">
                      <a16:creationId xmlns="" xmlns:a16="http://schemas.microsoft.com/office/drawing/2014/main" id="{8CBC69A2-95FE-664A-962A-74C0D945E2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307283" name="Freeform 83">
                    <a:extLst>
                      <a:ext uri="{FF2B5EF4-FFF2-40B4-BE49-F238E27FC236}">
                        <a16:creationId xmlns="" xmlns:a16="http://schemas.microsoft.com/office/drawing/2014/main" id="{5B296BBC-DAF2-874A-BAA6-216FA6837E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84" name="Freeform 84">
                    <a:extLst>
                      <a:ext uri="{FF2B5EF4-FFF2-40B4-BE49-F238E27FC236}">
                        <a16:creationId xmlns="" xmlns:a16="http://schemas.microsoft.com/office/drawing/2014/main" id="{69DFAD14-07B4-EC44-BB68-19D719F3EE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85" name="Group 85">
                  <a:extLst>
                    <a:ext uri="{FF2B5EF4-FFF2-40B4-BE49-F238E27FC236}">
                      <a16:creationId xmlns="" xmlns:a16="http://schemas.microsoft.com/office/drawing/2014/main" id="{40C097AA-3BE9-6D49-AAD8-B135DB77798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307286" name="Freeform 86">
                    <a:extLst>
                      <a:ext uri="{FF2B5EF4-FFF2-40B4-BE49-F238E27FC236}">
                        <a16:creationId xmlns="" xmlns:a16="http://schemas.microsoft.com/office/drawing/2014/main" id="{AE659443-1674-0447-9D9E-16A749B0D2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87" name="Freeform 87">
                    <a:extLst>
                      <a:ext uri="{FF2B5EF4-FFF2-40B4-BE49-F238E27FC236}">
                        <a16:creationId xmlns="" xmlns:a16="http://schemas.microsoft.com/office/drawing/2014/main" id="{A41B090D-6F17-3C45-B86F-2B49B778D7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88" name="Group 88">
                  <a:extLst>
                    <a:ext uri="{FF2B5EF4-FFF2-40B4-BE49-F238E27FC236}">
                      <a16:creationId xmlns="" xmlns:a16="http://schemas.microsoft.com/office/drawing/2014/main" id="{A9233169-FFC2-D24B-92C0-18E09E5EC7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307289" name="Freeform 89">
                    <a:extLst>
                      <a:ext uri="{FF2B5EF4-FFF2-40B4-BE49-F238E27FC236}">
                        <a16:creationId xmlns="" xmlns:a16="http://schemas.microsoft.com/office/drawing/2014/main" id="{8652FC98-F055-6645-B141-FA9AB164E4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90" name="Freeform 90">
                    <a:extLst>
                      <a:ext uri="{FF2B5EF4-FFF2-40B4-BE49-F238E27FC236}">
                        <a16:creationId xmlns="" xmlns:a16="http://schemas.microsoft.com/office/drawing/2014/main" id="{4BA34E15-AFA6-DE41-AEEB-67C51D9EF1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91" name="Group 91">
                  <a:extLst>
                    <a:ext uri="{FF2B5EF4-FFF2-40B4-BE49-F238E27FC236}">
                      <a16:creationId xmlns="" xmlns:a16="http://schemas.microsoft.com/office/drawing/2014/main" id="{C065CF49-6A47-9E4B-9D03-0B2FEB3606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307292" name="Freeform 92">
                    <a:extLst>
                      <a:ext uri="{FF2B5EF4-FFF2-40B4-BE49-F238E27FC236}">
                        <a16:creationId xmlns="" xmlns:a16="http://schemas.microsoft.com/office/drawing/2014/main" id="{94FAECAA-9D95-B54C-86C3-3538FB92BC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93" name="Freeform 93">
                    <a:extLst>
                      <a:ext uri="{FF2B5EF4-FFF2-40B4-BE49-F238E27FC236}">
                        <a16:creationId xmlns="" xmlns:a16="http://schemas.microsoft.com/office/drawing/2014/main" id="{8A2451BF-28FD-5541-92B7-40E605F28A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94" name="Group 94">
                  <a:extLst>
                    <a:ext uri="{FF2B5EF4-FFF2-40B4-BE49-F238E27FC236}">
                      <a16:creationId xmlns="" xmlns:a16="http://schemas.microsoft.com/office/drawing/2014/main" id="{B264C75A-AF94-4B45-BA90-29B0678D2A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07295" name="Freeform 95">
                    <a:extLst>
                      <a:ext uri="{FF2B5EF4-FFF2-40B4-BE49-F238E27FC236}">
                        <a16:creationId xmlns="" xmlns:a16="http://schemas.microsoft.com/office/drawing/2014/main" id="{9FCDBFAF-616E-4C42-96B4-D3E9AA91A3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96" name="Freeform 96">
                    <a:extLst>
                      <a:ext uri="{FF2B5EF4-FFF2-40B4-BE49-F238E27FC236}">
                        <a16:creationId xmlns="" xmlns:a16="http://schemas.microsoft.com/office/drawing/2014/main" id="{68D59D9E-237C-7E4B-901C-49375EBF8F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297" name="Group 97">
                  <a:extLst>
                    <a:ext uri="{FF2B5EF4-FFF2-40B4-BE49-F238E27FC236}">
                      <a16:creationId xmlns="" xmlns:a16="http://schemas.microsoft.com/office/drawing/2014/main" id="{3129339C-F04E-C04E-99E7-6EC875AB99F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07298" name="Freeform 98">
                    <a:extLst>
                      <a:ext uri="{FF2B5EF4-FFF2-40B4-BE49-F238E27FC236}">
                        <a16:creationId xmlns="" xmlns:a16="http://schemas.microsoft.com/office/drawing/2014/main" id="{BE6A571C-164D-974B-8FC1-A356B23820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299" name="Freeform 99">
                    <a:extLst>
                      <a:ext uri="{FF2B5EF4-FFF2-40B4-BE49-F238E27FC236}">
                        <a16:creationId xmlns="" xmlns:a16="http://schemas.microsoft.com/office/drawing/2014/main" id="{49C56A37-CA03-4543-93E8-E108D05EB8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300" name="Group 100">
                  <a:extLst>
                    <a:ext uri="{FF2B5EF4-FFF2-40B4-BE49-F238E27FC236}">
                      <a16:creationId xmlns="" xmlns:a16="http://schemas.microsoft.com/office/drawing/2014/main" id="{C5FE59E8-DB20-AF40-9FC8-1140C39081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307301" name="Freeform 101">
                    <a:extLst>
                      <a:ext uri="{FF2B5EF4-FFF2-40B4-BE49-F238E27FC236}">
                        <a16:creationId xmlns="" xmlns:a16="http://schemas.microsoft.com/office/drawing/2014/main" id="{53BA5D83-BD0A-724B-A806-5AB261D561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302" name="Freeform 102">
                    <a:extLst>
                      <a:ext uri="{FF2B5EF4-FFF2-40B4-BE49-F238E27FC236}">
                        <a16:creationId xmlns="" xmlns:a16="http://schemas.microsoft.com/office/drawing/2014/main" id="{874F886B-A353-1D48-8407-7014DF831C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303" name="Group 103">
                  <a:extLst>
                    <a:ext uri="{FF2B5EF4-FFF2-40B4-BE49-F238E27FC236}">
                      <a16:creationId xmlns="" xmlns:a16="http://schemas.microsoft.com/office/drawing/2014/main" id="{AF762EF1-A902-1F44-8DAE-ACAA58B8DC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307304" name="Freeform 104">
                    <a:extLst>
                      <a:ext uri="{FF2B5EF4-FFF2-40B4-BE49-F238E27FC236}">
                        <a16:creationId xmlns="" xmlns:a16="http://schemas.microsoft.com/office/drawing/2014/main" id="{8639F398-86ED-C547-8263-B6C5DA5B1F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305" name="Freeform 105">
                    <a:extLst>
                      <a:ext uri="{FF2B5EF4-FFF2-40B4-BE49-F238E27FC236}">
                        <a16:creationId xmlns="" xmlns:a16="http://schemas.microsoft.com/office/drawing/2014/main" id="{7F1FBF69-14E2-D64B-860A-A719DF9392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306" name="Group 106">
                  <a:extLst>
                    <a:ext uri="{FF2B5EF4-FFF2-40B4-BE49-F238E27FC236}">
                      <a16:creationId xmlns="" xmlns:a16="http://schemas.microsoft.com/office/drawing/2014/main" id="{B4A1FBB8-9CD5-D545-BD86-DC34925679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307307" name="Freeform 107">
                    <a:extLst>
                      <a:ext uri="{FF2B5EF4-FFF2-40B4-BE49-F238E27FC236}">
                        <a16:creationId xmlns="" xmlns:a16="http://schemas.microsoft.com/office/drawing/2014/main" id="{4463D15A-0845-8541-B9AF-7EB11A7DA8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308" name="Freeform 108">
                    <a:extLst>
                      <a:ext uri="{FF2B5EF4-FFF2-40B4-BE49-F238E27FC236}">
                        <a16:creationId xmlns="" xmlns:a16="http://schemas.microsoft.com/office/drawing/2014/main" id="{EA758DAD-EFC2-194B-B0F1-7DB2E64897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309" name="Group 109">
                  <a:extLst>
                    <a:ext uri="{FF2B5EF4-FFF2-40B4-BE49-F238E27FC236}">
                      <a16:creationId xmlns="" xmlns:a16="http://schemas.microsoft.com/office/drawing/2014/main" id="{6E165D8F-7B57-8C45-B093-9EA2F1D173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307310" name="Freeform 110">
                    <a:extLst>
                      <a:ext uri="{FF2B5EF4-FFF2-40B4-BE49-F238E27FC236}">
                        <a16:creationId xmlns="" xmlns:a16="http://schemas.microsoft.com/office/drawing/2014/main" id="{6F0D79FF-5436-7948-B5F0-E5BECD3F76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311" name="Freeform 111">
                    <a:extLst>
                      <a:ext uri="{FF2B5EF4-FFF2-40B4-BE49-F238E27FC236}">
                        <a16:creationId xmlns="" xmlns:a16="http://schemas.microsoft.com/office/drawing/2014/main" id="{190B844C-FC12-1541-86B7-2440C2CE36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  <p:grpSp>
              <p:nvGrpSpPr>
                <p:cNvPr id="307312" name="Group 112">
                  <a:extLst>
                    <a:ext uri="{FF2B5EF4-FFF2-40B4-BE49-F238E27FC236}">
                      <a16:creationId xmlns="" xmlns:a16="http://schemas.microsoft.com/office/drawing/2014/main" id="{E1656855-1DD5-F34A-9E60-8EBAB16A5B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307313" name="Freeform 113">
                    <a:extLst>
                      <a:ext uri="{FF2B5EF4-FFF2-40B4-BE49-F238E27FC236}">
                        <a16:creationId xmlns="" xmlns:a16="http://schemas.microsoft.com/office/drawing/2014/main" id="{E2EB18CB-0431-E14A-95B3-97A00F6677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  <p:sp>
                <p:nvSpPr>
                  <p:cNvPr id="307314" name="Freeform 114">
                    <a:extLst>
                      <a:ext uri="{FF2B5EF4-FFF2-40B4-BE49-F238E27FC236}">
                        <a16:creationId xmlns="" xmlns:a16="http://schemas.microsoft.com/office/drawing/2014/main" id="{3A91D2EF-BB64-CB45-A659-2B03213C12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x-none"/>
                  </a:p>
                </p:txBody>
              </p:sp>
            </p:grpSp>
          </p:grpSp>
          <p:sp>
            <p:nvSpPr>
              <p:cNvPr id="307315" name="Freeform 115">
                <a:extLst>
                  <a:ext uri="{FF2B5EF4-FFF2-40B4-BE49-F238E27FC236}">
                    <a16:creationId xmlns="" xmlns:a16="http://schemas.microsoft.com/office/drawing/2014/main" id="{3EE1340A-80CA-8540-8EFC-E3045C62B306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16" name="Arc 116">
                <a:extLst>
                  <a:ext uri="{FF2B5EF4-FFF2-40B4-BE49-F238E27FC236}">
                    <a16:creationId xmlns="" xmlns:a16="http://schemas.microsoft.com/office/drawing/2014/main" id="{5F5FE760-F160-484D-AD86-234DA1911C9C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17" name="Arc 117">
                <a:extLst>
                  <a:ext uri="{FF2B5EF4-FFF2-40B4-BE49-F238E27FC236}">
                    <a16:creationId xmlns="" xmlns:a16="http://schemas.microsoft.com/office/drawing/2014/main" id="{17873309-F66B-8241-9781-6AEE1BB74672}"/>
                  </a:ext>
                </a:extLst>
              </p:cNvPr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600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600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18" name="Arc 118">
                <a:extLst>
                  <a:ext uri="{FF2B5EF4-FFF2-40B4-BE49-F238E27FC236}">
                    <a16:creationId xmlns="" xmlns:a16="http://schemas.microsoft.com/office/drawing/2014/main" id="{A24A8CEE-A975-344F-9BBD-75ACD2D891E1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19" name="Arc 119">
                <a:extLst>
                  <a:ext uri="{FF2B5EF4-FFF2-40B4-BE49-F238E27FC236}">
                    <a16:creationId xmlns="" xmlns:a16="http://schemas.microsoft.com/office/drawing/2014/main" id="{1E06CCC0-D0E9-014A-B1C5-F9C13AA5274C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20" name="Arc 120">
                <a:extLst>
                  <a:ext uri="{FF2B5EF4-FFF2-40B4-BE49-F238E27FC236}">
                    <a16:creationId xmlns="" xmlns:a16="http://schemas.microsoft.com/office/drawing/2014/main" id="{CDC027B6-82EE-8448-ACBE-1E0F1361F6D9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21" name="Arc 121">
                <a:extLst>
                  <a:ext uri="{FF2B5EF4-FFF2-40B4-BE49-F238E27FC236}">
                    <a16:creationId xmlns="" xmlns:a16="http://schemas.microsoft.com/office/drawing/2014/main" id="{0244C111-6501-1543-B60E-FD0789A665F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22" name="Arc 122">
                <a:extLst>
                  <a:ext uri="{FF2B5EF4-FFF2-40B4-BE49-F238E27FC236}">
                    <a16:creationId xmlns="" xmlns:a16="http://schemas.microsoft.com/office/drawing/2014/main" id="{5086D5EA-3CBB-654E-A9F3-65DAFA3B03C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23" name="Arc 123">
                <a:extLst>
                  <a:ext uri="{FF2B5EF4-FFF2-40B4-BE49-F238E27FC236}">
                    <a16:creationId xmlns="" xmlns:a16="http://schemas.microsoft.com/office/drawing/2014/main" id="{D38A818E-5CE9-FD4A-9FF9-D071D42DE9A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24" name="Freeform 124">
                <a:extLst>
                  <a:ext uri="{FF2B5EF4-FFF2-40B4-BE49-F238E27FC236}">
                    <a16:creationId xmlns="" xmlns:a16="http://schemas.microsoft.com/office/drawing/2014/main" id="{E88D0D56-99DF-7641-922D-57DADA0DD68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25" name="Freeform 125">
                <a:extLst>
                  <a:ext uri="{FF2B5EF4-FFF2-40B4-BE49-F238E27FC236}">
                    <a16:creationId xmlns="" xmlns:a16="http://schemas.microsoft.com/office/drawing/2014/main" id="{D2BD4D50-0548-2741-B492-8C2E00B571A2}"/>
                  </a:ext>
                </a:extLst>
              </p:cNvPr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26" name="Arc 126">
                <a:extLst>
                  <a:ext uri="{FF2B5EF4-FFF2-40B4-BE49-F238E27FC236}">
                    <a16:creationId xmlns="" xmlns:a16="http://schemas.microsoft.com/office/drawing/2014/main" id="{2A02DA08-554F-5A41-AF67-86748DB72341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27" name="Arc 127">
                <a:extLst>
                  <a:ext uri="{FF2B5EF4-FFF2-40B4-BE49-F238E27FC236}">
                    <a16:creationId xmlns="" xmlns:a16="http://schemas.microsoft.com/office/drawing/2014/main" id="{CA7688EE-472A-4C4C-BEE7-5A579E55A1A3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28" name="Arc 128">
                <a:extLst>
                  <a:ext uri="{FF2B5EF4-FFF2-40B4-BE49-F238E27FC236}">
                    <a16:creationId xmlns="" xmlns:a16="http://schemas.microsoft.com/office/drawing/2014/main" id="{F83A97C1-669F-E14E-A75C-4622ABBA785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29" name="Freeform 129">
                <a:extLst>
                  <a:ext uri="{FF2B5EF4-FFF2-40B4-BE49-F238E27FC236}">
                    <a16:creationId xmlns="" xmlns:a16="http://schemas.microsoft.com/office/drawing/2014/main" id="{E034C1C2-F561-9341-B199-1E86C705EE1F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30" name="Freeform 130">
                <a:extLst>
                  <a:ext uri="{FF2B5EF4-FFF2-40B4-BE49-F238E27FC236}">
                    <a16:creationId xmlns="" xmlns:a16="http://schemas.microsoft.com/office/drawing/2014/main" id="{B0FD2347-440A-6549-9C00-9E0F00C4FB84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31" name="Freeform 131">
                <a:extLst>
                  <a:ext uri="{FF2B5EF4-FFF2-40B4-BE49-F238E27FC236}">
                    <a16:creationId xmlns="" xmlns:a16="http://schemas.microsoft.com/office/drawing/2014/main" id="{70A8FF4A-F232-8141-B686-59C7B096998B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32" name="Freeform 132">
                <a:extLst>
                  <a:ext uri="{FF2B5EF4-FFF2-40B4-BE49-F238E27FC236}">
                    <a16:creationId xmlns="" xmlns:a16="http://schemas.microsoft.com/office/drawing/2014/main" id="{97EAD6C6-89CE-8546-BCAE-9B2FCB150C1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33" name="Freeform 133">
                <a:extLst>
                  <a:ext uri="{FF2B5EF4-FFF2-40B4-BE49-F238E27FC236}">
                    <a16:creationId xmlns="" xmlns:a16="http://schemas.microsoft.com/office/drawing/2014/main" id="{C299D385-D9DA-DE4D-9EBD-35EF4FE302B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34" name="Freeform 134">
                <a:extLst>
                  <a:ext uri="{FF2B5EF4-FFF2-40B4-BE49-F238E27FC236}">
                    <a16:creationId xmlns="" xmlns:a16="http://schemas.microsoft.com/office/drawing/2014/main" id="{57C5133D-FD15-CC4C-9ABE-CE85725FD99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35" name="Freeform 135">
                <a:extLst>
                  <a:ext uri="{FF2B5EF4-FFF2-40B4-BE49-F238E27FC236}">
                    <a16:creationId xmlns="" xmlns:a16="http://schemas.microsoft.com/office/drawing/2014/main" id="{8A2943C9-0C0E-5C41-8A69-4786B16E62A4}"/>
                  </a:ext>
                </a:extLst>
              </p:cNvPr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  <p:sp>
            <p:nvSpPr>
              <p:cNvPr id="307336" name="Freeform 136">
                <a:extLst>
                  <a:ext uri="{FF2B5EF4-FFF2-40B4-BE49-F238E27FC236}">
                    <a16:creationId xmlns="" xmlns:a16="http://schemas.microsoft.com/office/drawing/2014/main" id="{1E3FB6BF-F0F3-BC44-BBD5-885F147A19D7}"/>
                  </a:ext>
                </a:extLst>
              </p:cNvPr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x-none"/>
              </a:p>
            </p:txBody>
          </p:sp>
        </p:grpSp>
      </p:grpSp>
      <p:sp>
        <p:nvSpPr>
          <p:cNvPr id="307337" name="Rectangle 137">
            <a:extLst>
              <a:ext uri="{FF2B5EF4-FFF2-40B4-BE49-F238E27FC236}">
                <a16:creationId xmlns="" xmlns:a16="http://schemas.microsoft.com/office/drawing/2014/main" id="{8956D743-0B41-E147-BE94-2E268BDF0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307338" name="Rectangle 138">
            <a:extLst>
              <a:ext uri="{FF2B5EF4-FFF2-40B4-BE49-F238E27FC236}">
                <a16:creationId xmlns="" xmlns:a16="http://schemas.microsoft.com/office/drawing/2014/main" id="{2B83F63D-8F25-FE46-BF90-7E143FA12C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307339" name="Rectangle 139">
            <a:extLst>
              <a:ext uri="{FF2B5EF4-FFF2-40B4-BE49-F238E27FC236}">
                <a16:creationId xmlns="" xmlns:a16="http://schemas.microsoft.com/office/drawing/2014/main" id="{2FF7D64B-8A65-F844-8486-4F0505D1CE0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en-US" altLang="x-none"/>
          </a:p>
        </p:txBody>
      </p:sp>
      <p:sp>
        <p:nvSpPr>
          <p:cNvPr id="307340" name="Rectangle 140">
            <a:extLst>
              <a:ext uri="{FF2B5EF4-FFF2-40B4-BE49-F238E27FC236}">
                <a16:creationId xmlns="" xmlns:a16="http://schemas.microsoft.com/office/drawing/2014/main" id="{B494DFFD-1CC4-0140-ABC7-B13F36A81A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en-US" altLang="x-none"/>
          </a:p>
        </p:txBody>
      </p:sp>
      <p:sp>
        <p:nvSpPr>
          <p:cNvPr id="307341" name="Rectangle 141">
            <a:extLst>
              <a:ext uri="{FF2B5EF4-FFF2-40B4-BE49-F238E27FC236}">
                <a16:creationId xmlns="" xmlns:a16="http://schemas.microsoft.com/office/drawing/2014/main" id="{7F475B99-1FC7-D346-A668-49516F3A5B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CAF4F6D5-2AA3-394E-B64F-6C5569B0BB7F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98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slide" Target="slide6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2.svg"/><Relationship Id="rId17" Type="http://schemas.openxmlformats.org/officeDocument/2006/relationships/image" Target="../media/image15.png"/><Relationship Id="rId2" Type="http://schemas.openxmlformats.org/officeDocument/2006/relationships/image" Target="../media/image7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1.png"/><Relationship Id="rId1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svg"/><Relationship Id="rId2" Type="http://schemas.openxmlformats.org/officeDocument/2006/relationships/video" Target="file:////Users/phamthao/Documents/gia&#769;o%20a&#769;n/HO&#769;A%208%20NGUYE&#770;&#771;N%20DU/HH%20Fe%20VA&#768;%20S.mp4" TargetMode="External"/><Relationship Id="rId1" Type="http://schemas.microsoft.com/office/2007/relationships/media" Target="file:////Users/phamthao/Documents/gia&#769;o%20a&#769;n/HO&#769;A%208%20NGUYE&#770;&#771;N%20DU/HH%20Fe%20VA&#768;%20S.mp4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53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9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BKCHEM">
            <a:extLst>
              <a:ext uri="{FF2B5EF4-FFF2-40B4-BE49-F238E27FC236}">
                <a16:creationId xmlns="" xmlns:a16="http://schemas.microsoft.com/office/drawing/2014/main" id="{69059277-3D88-D549-9ED1-2EB841961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3325016"/>
            <a:ext cx="3276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Oval 4">
            <a:extLst>
              <a:ext uri="{FF2B5EF4-FFF2-40B4-BE49-F238E27FC236}">
                <a16:creationId xmlns="" xmlns:a16="http://schemas.microsoft.com/office/drawing/2014/main" id="{832C3BA8-26EB-D545-8E23-4DE1E8810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1867691"/>
            <a:ext cx="1676400" cy="16764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33797" name="WordArt 5">
            <a:extLst>
              <a:ext uri="{FF2B5EF4-FFF2-40B4-BE49-F238E27FC236}">
                <a16:creationId xmlns="" xmlns:a16="http://schemas.microsoft.com/office/drawing/2014/main" id="{0BF31564-74E5-DD4D-819C-EE02EC6C73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3010691"/>
            <a:ext cx="381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x-none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</a:t>
            </a:r>
          </a:p>
        </p:txBody>
      </p:sp>
      <p:pic>
        <p:nvPicPr>
          <p:cNvPr id="8197" name="Picture 6" descr="blue_bubbling_liquid_sm_wm">
            <a:extLst>
              <a:ext uri="{FF2B5EF4-FFF2-40B4-BE49-F238E27FC236}">
                <a16:creationId xmlns="" xmlns:a16="http://schemas.microsoft.com/office/drawing/2014/main" id="{A2794865-0CA9-CF44-8B99-8F6D58E55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24891"/>
            <a:ext cx="10858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WordArt 7">
            <a:extLst>
              <a:ext uri="{FF2B5EF4-FFF2-40B4-BE49-F238E27FC236}">
                <a16:creationId xmlns="" xmlns:a16="http://schemas.microsoft.com/office/drawing/2014/main" id="{11773F15-04E9-8547-BDB2-D7189AF476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0" y="2934491"/>
            <a:ext cx="533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</a:rPr>
              <a:t>Lớp</a:t>
            </a:r>
            <a:endParaRPr lang="x-none" sz="28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</a:endParaRPr>
          </a:p>
        </p:txBody>
      </p:sp>
      <p:sp>
        <p:nvSpPr>
          <p:cNvPr id="8199" name="Oval 8">
            <a:extLst>
              <a:ext uri="{FF2B5EF4-FFF2-40B4-BE49-F238E27FC236}">
                <a16:creationId xmlns="" xmlns:a16="http://schemas.microsoft.com/office/drawing/2014/main" id="{7FB1C233-FD2B-9D4C-8CA4-1FBFE0B3ADC7}"/>
              </a:ext>
            </a:extLst>
          </p:cNvPr>
          <p:cNvSpPr>
            <a:spLocks noChangeArrowheads="1"/>
          </p:cNvSpPr>
          <p:nvPr/>
        </p:nvSpPr>
        <p:spPr bwMode="auto">
          <a:xfrm rot="-3277775">
            <a:off x="3272631" y="2176460"/>
            <a:ext cx="2446338" cy="9144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vi-VN" altLang="x-none"/>
          </a:p>
        </p:txBody>
      </p:sp>
      <p:sp>
        <p:nvSpPr>
          <p:cNvPr id="8200" name="Oval 9">
            <a:extLst>
              <a:ext uri="{FF2B5EF4-FFF2-40B4-BE49-F238E27FC236}">
                <a16:creationId xmlns="" xmlns:a16="http://schemas.microsoft.com/office/drawing/2014/main" id="{1AE81089-BDFF-8947-8A54-3D29E8925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2143916"/>
            <a:ext cx="2667000" cy="914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8201" name="Oval 10">
            <a:extLst>
              <a:ext uri="{FF2B5EF4-FFF2-40B4-BE49-F238E27FC236}">
                <a16:creationId xmlns="" xmlns:a16="http://schemas.microsoft.com/office/drawing/2014/main" id="{B121F1A6-65ED-9D40-A311-B6D7D18301F8}"/>
              </a:ext>
            </a:extLst>
          </p:cNvPr>
          <p:cNvSpPr>
            <a:spLocks noChangeArrowheads="1"/>
          </p:cNvSpPr>
          <p:nvPr/>
        </p:nvSpPr>
        <p:spPr bwMode="auto">
          <a:xfrm rot="3538881">
            <a:off x="3285331" y="2163760"/>
            <a:ext cx="2416175" cy="1062038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33803" name="Oval 11">
            <a:extLst>
              <a:ext uri="{FF2B5EF4-FFF2-40B4-BE49-F238E27FC236}">
                <a16:creationId xmlns="" xmlns:a16="http://schemas.microsoft.com/office/drawing/2014/main" id="{174026B6-0788-C14C-AF98-1D25D234A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2182016"/>
            <a:ext cx="228600" cy="2159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33804" name="Oval 12">
            <a:extLst>
              <a:ext uri="{FF2B5EF4-FFF2-40B4-BE49-F238E27FC236}">
                <a16:creationId xmlns="" xmlns:a16="http://schemas.microsoft.com/office/drawing/2014/main" id="{08F67089-9645-5F4B-B6EE-98B09DB72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5" y="3096416"/>
            <a:ext cx="228600" cy="2286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33805" name="Oval 13">
            <a:extLst>
              <a:ext uri="{FF2B5EF4-FFF2-40B4-BE49-F238E27FC236}">
                <a16:creationId xmlns="" xmlns:a16="http://schemas.microsoft.com/office/drawing/2014/main" id="{84843D0B-0F4A-B64B-8326-8BADBC29D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2182016"/>
            <a:ext cx="228600" cy="2286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x-none" altLang="x-none"/>
          </a:p>
        </p:txBody>
      </p:sp>
      <p:pic>
        <p:nvPicPr>
          <p:cNvPr id="8205" name="Picture 14" descr="thin bar2">
            <a:extLst>
              <a:ext uri="{FF2B5EF4-FFF2-40B4-BE49-F238E27FC236}">
                <a16:creationId xmlns="" xmlns:a16="http://schemas.microsoft.com/office/drawing/2014/main" id="{7F99E782-6AC0-2045-93AF-3324F5CE9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970736"/>
            <a:ext cx="5715000" cy="10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AutoShape 15">
            <a:hlinkClick r:id="rId5" action="ppaction://hlinksldjump"/>
            <a:extLst>
              <a:ext uri="{FF2B5EF4-FFF2-40B4-BE49-F238E27FC236}">
                <a16:creationId xmlns="" xmlns:a16="http://schemas.microsoft.com/office/drawing/2014/main" id="{26DABAB7-EAC3-0144-9234-3C6732DB471C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0600" y="5170404"/>
            <a:ext cx="6705600" cy="1154196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FF9900"/>
              </a:gs>
              <a:gs pos="50000">
                <a:srgbClr val="0000FF"/>
              </a:gs>
              <a:gs pos="100000">
                <a:srgbClr val="FF9900"/>
              </a:gs>
            </a:gsLst>
            <a:lin ang="5400000" scaled="1"/>
          </a:gra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x-none" sz="4400" b="1" dirty="0">
                <a:solidFill>
                  <a:srgbClr val="F7FFFB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PHẢN ỨNG HOÁ HỌC</a:t>
            </a:r>
          </a:p>
        </p:txBody>
      </p:sp>
      <p:sp>
        <p:nvSpPr>
          <p:cNvPr id="33811" name="Rectangle 19">
            <a:extLst>
              <a:ext uri="{FF2B5EF4-FFF2-40B4-BE49-F238E27FC236}">
                <a16:creationId xmlns="" xmlns:a16="http://schemas.microsoft.com/office/drawing/2014/main" id="{89DB94A4-D420-A14C-90AA-CB188C77A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106951"/>
            <a:ext cx="4954539" cy="769849"/>
          </a:xfrm>
        </p:spPr>
        <p:txBody>
          <a:bodyPr>
            <a:noAutofit/>
          </a:bodyPr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 sz="8800" dirty="0" err="1">
                <a:solidFill>
                  <a:srgbClr val="FF0066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Chương</a:t>
            </a:r>
            <a:r>
              <a:rPr lang="en-US" sz="8800" dirty="0">
                <a:solidFill>
                  <a:srgbClr val="FF0066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8800" dirty="0" smtClean="0">
                <a:solidFill>
                  <a:srgbClr val="FF0066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2:</a:t>
            </a:r>
            <a:endParaRPr lang="en-US" sz="8800" dirty="0"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D5A144A-5A39-8942-814A-B971BCC07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4961" y="0"/>
            <a:ext cx="2089040" cy="15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ACEBAE4-9705-064C-B602-D29073EFA0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667" t="32096" r="14167" b="33946"/>
          <a:stretch/>
        </p:blipFill>
        <p:spPr>
          <a:xfrm>
            <a:off x="0" y="0"/>
            <a:ext cx="2298031" cy="1385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4591" y="533400"/>
            <a:ext cx="3143809" cy="83099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HOÁ HỌC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52 0.20116 C -0.06077 0.14005 -0.0474 0.07107 -0.01493 0.01158 C 0.01753 -0.04699 0.06354 -0.08449 0.1092 -0.09537 C 0.11493 -0.03426 0.10173 0.03542 0.06927 0.09422 C 0.03611 0.15371 -0.00938 0.19144 -0.05452 0.20116 Z " pathEditMode="relative" rAng="-24810526" ptsTypes="fffff">
                                      <p:cBhvr>
                                        <p:cTn id="6" dur="3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12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6 0.08681 C 0.05451 0.075 0.00816 0.03472 -0.02135 -0.0287 C -0.05174 -0.09305 -0.05781 -0.16551 -0.04497 -0.23078 C 0.00417 -0.21643 0.04965 -0.17569 0.07899 -0.1125 C 0.10885 -0.04884 0.11597 0.02361 0.1026 0.08681 Z " pathEditMode="relative" rAng="-7301358" ptsTypes="fffff">
                                      <p:cBhvr>
                                        <p:cTn id="9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1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2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417 0.04375 C -0.21823 -0.00023 -0.16424 -0.02778 -0.10417 -0.02778 C -0.04427 -0.02778 0.00972 -0.00023 0.04583 0.04375 C 0.00972 0.0875 -0.04427 0.11528 -0.10417 0.11528 C -0.16424 0.11528 -0.21823 0.0875 -0.25417 0.04375 Z " pathEditMode="relative" rAng="0" ptsTypes="fffff">
                                      <p:cBhvr>
                                        <p:cTn id="12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3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6" grpId="1" animBg="1"/>
      <p:bldP spid="33803" grpId="0" animBg="1"/>
      <p:bldP spid="33804" grpId="0" animBg="1"/>
      <p:bldP spid="33805" grpId="0" animBg="1"/>
      <p:bldP spid="820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979" name="Group 3">
            <a:extLst>
              <a:ext uri="{FF2B5EF4-FFF2-40B4-BE49-F238E27FC236}">
                <a16:creationId xmlns="" xmlns:a16="http://schemas.microsoft.com/office/drawing/2014/main" id="{7FB26FAC-FEF9-3D4C-9263-D32E22F14EBB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3810000"/>
            <a:ext cx="2514600" cy="2133600"/>
            <a:chOff x="3792" y="2400"/>
            <a:chExt cx="1584" cy="1344"/>
          </a:xfrm>
        </p:grpSpPr>
        <p:sp>
          <p:nvSpPr>
            <p:cNvPr id="254980" name="Oval 4">
              <a:hlinkClick r:id="" action="ppaction://noaction"/>
              <a:extLst>
                <a:ext uri="{FF2B5EF4-FFF2-40B4-BE49-F238E27FC236}">
                  <a16:creationId xmlns="" xmlns:a16="http://schemas.microsoft.com/office/drawing/2014/main" id="{051F660C-D509-294F-BF25-6CBF30910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400"/>
              <a:ext cx="1584" cy="1344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x-none" altLang="x-none" sz="4400" b="0">
                <a:solidFill>
                  <a:schemeClr val="tx2"/>
                </a:solidFill>
              </a:endParaRPr>
            </a:p>
          </p:txBody>
        </p:sp>
        <p:sp>
          <p:nvSpPr>
            <p:cNvPr id="254981" name="Oval 5">
              <a:extLst>
                <a:ext uri="{FF2B5EF4-FFF2-40B4-BE49-F238E27FC236}">
                  <a16:creationId xmlns="" xmlns:a16="http://schemas.microsoft.com/office/drawing/2014/main" id="{80510A4A-C61B-1E40-972C-92F538E96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54982" name="Oval 6">
              <a:extLst>
                <a:ext uri="{FF2B5EF4-FFF2-40B4-BE49-F238E27FC236}">
                  <a16:creationId xmlns="" xmlns:a16="http://schemas.microsoft.com/office/drawing/2014/main" id="{F63886FC-A1BF-BF40-9785-D531D23E8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54983" name="Freeform 7">
              <a:extLst>
                <a:ext uri="{FF2B5EF4-FFF2-40B4-BE49-F238E27FC236}">
                  <a16:creationId xmlns="" xmlns:a16="http://schemas.microsoft.com/office/drawing/2014/main" id="{786B87B2-8E40-3649-901E-3A3E9046F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3361"/>
              <a:ext cx="816" cy="121"/>
            </a:xfrm>
            <a:custGeom>
              <a:avLst/>
              <a:gdLst>
                <a:gd name="T0" fmla="*/ 0 w 816"/>
                <a:gd name="T1" fmla="*/ 1 h 121"/>
                <a:gd name="T2" fmla="*/ 99 w 816"/>
                <a:gd name="T3" fmla="*/ 82 h 121"/>
                <a:gd name="T4" fmla="*/ 266 w 816"/>
                <a:gd name="T5" fmla="*/ 121 h 121"/>
                <a:gd name="T6" fmla="*/ 432 w 816"/>
                <a:gd name="T7" fmla="*/ 121 h 121"/>
                <a:gd name="T8" fmla="*/ 598 w 816"/>
                <a:gd name="T9" fmla="*/ 108 h 121"/>
                <a:gd name="T10" fmla="*/ 701 w 816"/>
                <a:gd name="T11" fmla="*/ 82 h 121"/>
                <a:gd name="T12" fmla="*/ 816 w 816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21">
                  <a:moveTo>
                    <a:pt x="0" y="1"/>
                  </a:moveTo>
                  <a:lnTo>
                    <a:pt x="99" y="82"/>
                  </a:lnTo>
                  <a:lnTo>
                    <a:pt x="266" y="121"/>
                  </a:lnTo>
                  <a:lnTo>
                    <a:pt x="432" y="121"/>
                  </a:lnTo>
                  <a:lnTo>
                    <a:pt x="598" y="108"/>
                  </a:lnTo>
                  <a:lnTo>
                    <a:pt x="701" y="82"/>
                  </a:lnTo>
                  <a:lnTo>
                    <a:pt x="81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254986" name="Text Box 10">
            <a:extLst>
              <a:ext uri="{FF2B5EF4-FFF2-40B4-BE49-F238E27FC236}">
                <a16:creationId xmlns="" xmlns:a16="http://schemas.microsoft.com/office/drawing/2014/main" id="{F91E3A09-E4FF-604E-9F95-4BC484FCA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637"/>
            <a:ext cx="643179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AutoNum type="arabicPeriod"/>
            </a:pP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hiên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?</a:t>
            </a:r>
          </a:p>
          <a:p>
            <a:pPr algn="ctr">
              <a:spcBef>
                <a:spcPct val="50000"/>
              </a:spcBef>
            </a:pPr>
            <a:r>
              <a:rPr lang="en-US" altLang="x-none" sz="2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Sữa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bò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men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sữa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chua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chua</a:t>
            </a: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  <a:endParaRPr lang="en-US" altLang="x-none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92A27202-E9C6-1B41-B61C-D35A0A01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45" y="2641600"/>
            <a:ext cx="44196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2">
            <a:extLst>
              <a:ext uri="{FF2B5EF4-FFF2-40B4-BE49-F238E27FC236}">
                <a16:creationId xmlns="" xmlns:a16="http://schemas.microsoft.com/office/drawing/2014/main" id="{F8163A5F-CA83-784B-A11A-FF52ABE73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7907" y="3800224"/>
            <a:ext cx="2173288" cy="18415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" name="Oval 3">
            <a:extLst>
              <a:ext uri="{FF2B5EF4-FFF2-40B4-BE49-F238E27FC236}">
                <a16:creationId xmlns="" xmlns:a16="http://schemas.microsoft.com/office/drawing/2014/main" id="{E7533EDA-4AF8-1541-BF79-4D786378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537" y="3721412"/>
            <a:ext cx="2186658" cy="1959176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2" name="Oval 4">
            <a:extLst>
              <a:ext uri="{FF2B5EF4-FFF2-40B4-BE49-F238E27FC236}">
                <a16:creationId xmlns="" xmlns:a16="http://schemas.microsoft.com/office/drawing/2014/main" id="{86BE0E14-204F-CC43-ABE5-25794ECD6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270" y="3648588"/>
            <a:ext cx="2286000" cy="20574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3" name="Oval 5">
            <a:extLst>
              <a:ext uri="{FF2B5EF4-FFF2-40B4-BE49-F238E27FC236}">
                <a16:creationId xmlns="" xmlns:a16="http://schemas.microsoft.com/office/drawing/2014/main" id="{D21B725F-FDC7-9449-A487-F1BF41C10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45" y="3648588"/>
            <a:ext cx="2286000" cy="2057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4" name="Oval 6">
            <a:extLst>
              <a:ext uri="{FF2B5EF4-FFF2-40B4-BE49-F238E27FC236}">
                <a16:creationId xmlns="" xmlns:a16="http://schemas.microsoft.com/office/drawing/2014/main" id="{DD6A4341-E150-6445-8E2B-2F74CF079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205" y="3648588"/>
            <a:ext cx="2286000" cy="20574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5" name="Oval 8">
            <a:extLst>
              <a:ext uri="{FF2B5EF4-FFF2-40B4-BE49-F238E27FC236}">
                <a16:creationId xmlns="" xmlns:a16="http://schemas.microsoft.com/office/drawing/2014/main" id="{14F65BB4-7B57-7744-A0A2-121715F3D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45" y="3648588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6" name="Oval 9">
            <a:extLst>
              <a:ext uri="{FF2B5EF4-FFF2-40B4-BE49-F238E27FC236}">
                <a16:creationId xmlns="" xmlns:a16="http://schemas.microsoft.com/office/drawing/2014/main" id="{42842A3B-F5C0-F343-99CE-BCAF781E5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238" y="3663910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17" name="Oval 10">
            <a:extLst>
              <a:ext uri="{FF2B5EF4-FFF2-40B4-BE49-F238E27FC236}">
                <a16:creationId xmlns="" xmlns:a16="http://schemas.microsoft.com/office/drawing/2014/main" id="{927779C0-F59D-5346-BD0C-7BE24C031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700" y="3672300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8" name="Oval 11">
            <a:extLst>
              <a:ext uri="{FF2B5EF4-FFF2-40B4-BE49-F238E27FC236}">
                <a16:creationId xmlns="" xmlns:a16="http://schemas.microsoft.com/office/drawing/2014/main" id="{1344A6B0-2563-0C4C-9993-9A2892EE3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667" y="3648588"/>
            <a:ext cx="2285999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19" name="Oval 12">
            <a:extLst>
              <a:ext uri="{FF2B5EF4-FFF2-40B4-BE49-F238E27FC236}">
                <a16:creationId xmlns="" xmlns:a16="http://schemas.microsoft.com/office/drawing/2014/main" id="{AC80D8D9-A5FE-9144-9473-C0900617C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866" y="3648588"/>
            <a:ext cx="2285999" cy="213089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0" name="Oval 14">
            <a:extLst>
              <a:ext uri="{FF2B5EF4-FFF2-40B4-BE49-F238E27FC236}">
                <a16:creationId xmlns="" xmlns:a16="http://schemas.microsoft.com/office/drawing/2014/main" id="{2B3E8605-0C50-E249-BADF-206E3AE68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711" y="3581400"/>
            <a:ext cx="2322307" cy="22224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21" name="Oval 15">
            <a:extLst>
              <a:ext uri="{FF2B5EF4-FFF2-40B4-BE49-F238E27FC236}">
                <a16:creationId xmlns="" xmlns:a16="http://schemas.microsoft.com/office/drawing/2014/main" id="{C62FA801-115D-9944-8FB9-B5A8651AF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866" y="3581400"/>
            <a:ext cx="2324927" cy="222592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2" name="Oval 16">
            <a:extLst>
              <a:ext uri="{FF2B5EF4-FFF2-40B4-BE49-F238E27FC236}">
                <a16:creationId xmlns="" xmlns:a16="http://schemas.microsoft.com/office/drawing/2014/main" id="{64D847B9-610A-F141-A436-CB6636757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633" y="3581400"/>
            <a:ext cx="2322306" cy="223358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23" name="Oval 17">
            <a:extLst>
              <a:ext uri="{FF2B5EF4-FFF2-40B4-BE49-F238E27FC236}">
                <a16:creationId xmlns="" xmlns:a16="http://schemas.microsoft.com/office/drawing/2014/main" id="{81D9B73D-1EC9-0844-9B2F-8CEA63A0A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866" y="3581400"/>
            <a:ext cx="2335671" cy="224613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24" name="Oval 18">
            <a:extLst>
              <a:ext uri="{FF2B5EF4-FFF2-40B4-BE49-F238E27FC236}">
                <a16:creationId xmlns="" xmlns:a16="http://schemas.microsoft.com/office/drawing/2014/main" id="{376F3BD5-7124-F846-A884-802E086D9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342" y="3589788"/>
            <a:ext cx="2335670" cy="222242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="" xmlns:a16="http://schemas.microsoft.com/office/drawing/2014/main" id="{57352C7E-876E-3A48-8901-6ED0251FE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223" y="2442087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(1)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học</a:t>
            </a:r>
            <a:endParaRPr lang="en-US" altLang="x-none" sz="2800" dirty="0">
              <a:solidFill>
                <a:srgbClr val="66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="" xmlns:a16="http://schemas.microsoft.com/office/drawing/2014/main" id="{0EC1366C-7E17-A44E-8887-486C24711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-76200"/>
            <a:ext cx="8610600" cy="115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x-none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TRÒ CHƠI:</a:t>
            </a:r>
            <a:r>
              <a:rPr lang="en-US" altLang="x-none" sz="4000" b="1" dirty="0" smtClean="0">
                <a:solidFill>
                  <a:srgbClr val="00FF00"/>
                </a:solidFill>
                <a:latin typeface="Times New Roman" panose="02020603050405020304" pitchFamily="18" charset="0"/>
              </a:rPr>
              <a:t>  15s </a:t>
            </a:r>
            <a:r>
              <a:rPr lang="en-US" altLang="x-none" sz="3200" b="1" dirty="0" smtClean="0">
                <a:solidFill>
                  <a:srgbClr val="00FF00"/>
                </a:solidFill>
                <a:latin typeface="Times New Roman" panose="02020603050405020304" pitchFamily="18" charset="0"/>
              </a:rPr>
              <a:t>TRẢ LỜI CÂU HỎI</a:t>
            </a:r>
            <a:endParaRPr lang="en-US" altLang="x-none" sz="3200" b="1" dirty="0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500"/>
                            </p:stCondLst>
                            <p:childTnLst>
                              <p:par>
                                <p:cTn id="5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000"/>
                            </p:stCondLst>
                            <p:childTnLst>
                              <p:par>
                                <p:cTn id="5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500"/>
                            </p:stCondLst>
                            <p:childTnLst>
                              <p:par>
                                <p:cTn id="6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027" name="Group 3">
            <a:extLst>
              <a:ext uri="{FF2B5EF4-FFF2-40B4-BE49-F238E27FC236}">
                <a16:creationId xmlns="" xmlns:a16="http://schemas.microsoft.com/office/drawing/2014/main" id="{820ED10F-9BDC-0345-B783-42F2089C2A1D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267200"/>
            <a:ext cx="2514600" cy="2133600"/>
            <a:chOff x="3792" y="2400"/>
            <a:chExt cx="1584" cy="1344"/>
          </a:xfrm>
        </p:grpSpPr>
        <p:sp>
          <p:nvSpPr>
            <p:cNvPr id="257028" name="Oval 4">
              <a:hlinkClick r:id="" action="ppaction://noaction"/>
              <a:extLst>
                <a:ext uri="{FF2B5EF4-FFF2-40B4-BE49-F238E27FC236}">
                  <a16:creationId xmlns="" xmlns:a16="http://schemas.microsoft.com/office/drawing/2014/main" id="{43E5765B-228C-A948-8536-6755727D4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400"/>
              <a:ext cx="1584" cy="1344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x-none" altLang="x-none" sz="4400" b="0">
                <a:solidFill>
                  <a:schemeClr val="tx2"/>
                </a:solidFill>
              </a:endParaRPr>
            </a:p>
          </p:txBody>
        </p:sp>
        <p:sp>
          <p:nvSpPr>
            <p:cNvPr id="257029" name="Oval 5">
              <a:extLst>
                <a:ext uri="{FF2B5EF4-FFF2-40B4-BE49-F238E27FC236}">
                  <a16:creationId xmlns="" xmlns:a16="http://schemas.microsoft.com/office/drawing/2014/main" id="{04B8A7CC-E5DE-A041-820B-7F890765A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57030" name="Oval 6">
              <a:extLst>
                <a:ext uri="{FF2B5EF4-FFF2-40B4-BE49-F238E27FC236}">
                  <a16:creationId xmlns="" xmlns:a16="http://schemas.microsoft.com/office/drawing/2014/main" id="{CCDA2A39-3C09-7D4D-86D8-4F2B4981C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57031" name="Freeform 7">
              <a:extLst>
                <a:ext uri="{FF2B5EF4-FFF2-40B4-BE49-F238E27FC236}">
                  <a16:creationId xmlns="" xmlns:a16="http://schemas.microsoft.com/office/drawing/2014/main" id="{F7A2F41A-EA6C-8B4E-96BD-AB7E1FAC7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3361"/>
              <a:ext cx="816" cy="121"/>
            </a:xfrm>
            <a:custGeom>
              <a:avLst/>
              <a:gdLst>
                <a:gd name="T0" fmla="*/ 0 w 816"/>
                <a:gd name="T1" fmla="*/ 1 h 121"/>
                <a:gd name="T2" fmla="*/ 99 w 816"/>
                <a:gd name="T3" fmla="*/ 82 h 121"/>
                <a:gd name="T4" fmla="*/ 266 w 816"/>
                <a:gd name="T5" fmla="*/ 121 h 121"/>
                <a:gd name="T6" fmla="*/ 432 w 816"/>
                <a:gd name="T7" fmla="*/ 121 h 121"/>
                <a:gd name="T8" fmla="*/ 598 w 816"/>
                <a:gd name="T9" fmla="*/ 108 h 121"/>
                <a:gd name="T10" fmla="*/ 701 w 816"/>
                <a:gd name="T11" fmla="*/ 82 h 121"/>
                <a:gd name="T12" fmla="*/ 816 w 816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21">
                  <a:moveTo>
                    <a:pt x="0" y="1"/>
                  </a:moveTo>
                  <a:lnTo>
                    <a:pt x="99" y="82"/>
                  </a:lnTo>
                  <a:lnTo>
                    <a:pt x="266" y="121"/>
                  </a:lnTo>
                  <a:lnTo>
                    <a:pt x="432" y="121"/>
                  </a:lnTo>
                  <a:lnTo>
                    <a:pt x="598" y="108"/>
                  </a:lnTo>
                  <a:lnTo>
                    <a:pt x="701" y="82"/>
                  </a:lnTo>
                  <a:lnTo>
                    <a:pt x="81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257034" name="Text Box 10">
            <a:extLst>
              <a:ext uri="{FF2B5EF4-FFF2-40B4-BE49-F238E27FC236}">
                <a16:creationId xmlns="" xmlns:a16="http://schemas.microsoft.com/office/drawing/2014/main" id="{9927A237-D1F5-1447-A18B-EDF16B4EC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50292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algn="ctr">
              <a:spcBef>
                <a:spcPct val="50000"/>
              </a:spcBef>
              <a:buAutoNum type="arabicPlain" startAt="2"/>
            </a:pP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.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hiên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?</a:t>
            </a:r>
          </a:p>
          <a:p>
            <a:pPr marL="0" indent="0" algn="ctr">
              <a:spcBef>
                <a:spcPct val="50000"/>
              </a:spcBef>
            </a:pPr>
            <a:r>
              <a:rPr lang="vi-VN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nút chai nước giải khát loại có </a:t>
            </a:r>
            <a:r>
              <a:rPr lang="vi-VN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có bọt sủi lên.</a:t>
            </a:r>
            <a:endParaRPr lang="en-US" altLang="x-none" sz="28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74C67901-AFF5-2840-BEF7-E991C1EFF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4196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2">
            <a:extLst>
              <a:ext uri="{FF2B5EF4-FFF2-40B4-BE49-F238E27FC236}">
                <a16:creationId xmlns="" xmlns:a16="http://schemas.microsoft.com/office/drawing/2014/main" id="{6F6EEFE0-4AC1-CA49-AC7E-30274FEB3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107" y="3550252"/>
            <a:ext cx="2173288" cy="18415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" name="Oval 3">
            <a:extLst>
              <a:ext uri="{FF2B5EF4-FFF2-40B4-BE49-F238E27FC236}">
                <a16:creationId xmlns="" xmlns:a16="http://schemas.microsoft.com/office/drawing/2014/main" id="{79DE610A-5724-C342-AEE3-BFAC45E95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737" y="3471440"/>
            <a:ext cx="2186658" cy="1959176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2" name="Oval 4">
            <a:extLst>
              <a:ext uri="{FF2B5EF4-FFF2-40B4-BE49-F238E27FC236}">
                <a16:creationId xmlns="" xmlns:a16="http://schemas.microsoft.com/office/drawing/2014/main" id="{AE5BE15C-88E9-C14D-8D94-45E7562BE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9470" y="3398616"/>
            <a:ext cx="2286000" cy="20574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3" name="Oval 5">
            <a:extLst>
              <a:ext uri="{FF2B5EF4-FFF2-40B4-BE49-F238E27FC236}">
                <a16:creationId xmlns="" xmlns:a16="http://schemas.microsoft.com/office/drawing/2014/main" id="{961BD9E2-A4D1-C141-8CAC-E1DA49D61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445" y="3398616"/>
            <a:ext cx="2286000" cy="2057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4" name="Oval 6">
            <a:extLst>
              <a:ext uri="{FF2B5EF4-FFF2-40B4-BE49-F238E27FC236}">
                <a16:creationId xmlns="" xmlns:a16="http://schemas.microsoft.com/office/drawing/2014/main" id="{518307E4-A570-8E4B-8549-700BE4B54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3405" y="3398616"/>
            <a:ext cx="2286000" cy="20574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5" name="Oval 8">
            <a:extLst>
              <a:ext uri="{FF2B5EF4-FFF2-40B4-BE49-F238E27FC236}">
                <a16:creationId xmlns="" xmlns:a16="http://schemas.microsoft.com/office/drawing/2014/main" id="{1FFB70BD-4B0F-364E-83B6-7D46E0D4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445" y="3398616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6" name="Oval 9">
            <a:extLst>
              <a:ext uri="{FF2B5EF4-FFF2-40B4-BE49-F238E27FC236}">
                <a16:creationId xmlns="" xmlns:a16="http://schemas.microsoft.com/office/drawing/2014/main" id="{3CFCA420-7103-9D44-9C56-F1D3BEBC9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6438" y="3413938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17" name="Oval 10">
            <a:extLst>
              <a:ext uri="{FF2B5EF4-FFF2-40B4-BE49-F238E27FC236}">
                <a16:creationId xmlns="" xmlns:a16="http://schemas.microsoft.com/office/drawing/2014/main" id="{90FEE898-9FB1-6340-9844-15EC3FB08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900" y="3422328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8" name="Oval 11">
            <a:extLst>
              <a:ext uri="{FF2B5EF4-FFF2-40B4-BE49-F238E27FC236}">
                <a16:creationId xmlns="" xmlns:a16="http://schemas.microsoft.com/office/drawing/2014/main" id="{DDC1BC03-F23E-B648-A062-114C75369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867" y="3398616"/>
            <a:ext cx="2285999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19" name="Oval 12">
            <a:extLst>
              <a:ext uri="{FF2B5EF4-FFF2-40B4-BE49-F238E27FC236}">
                <a16:creationId xmlns="" xmlns:a16="http://schemas.microsoft.com/office/drawing/2014/main" id="{C2BC6E80-8604-AC42-B7A2-816047238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066" y="3398616"/>
            <a:ext cx="2285999" cy="213089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0" name="Oval 14">
            <a:extLst>
              <a:ext uri="{FF2B5EF4-FFF2-40B4-BE49-F238E27FC236}">
                <a16:creationId xmlns="" xmlns:a16="http://schemas.microsoft.com/office/drawing/2014/main" id="{147ED8CC-A41E-734D-8146-827DBD1F4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911" y="3331428"/>
            <a:ext cx="2322307" cy="22224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21" name="Oval 15">
            <a:extLst>
              <a:ext uri="{FF2B5EF4-FFF2-40B4-BE49-F238E27FC236}">
                <a16:creationId xmlns="" xmlns:a16="http://schemas.microsoft.com/office/drawing/2014/main" id="{98D54CAD-E177-074D-9CE1-E24945B64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066" y="3331428"/>
            <a:ext cx="2324927" cy="222592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2" name="Oval 16">
            <a:extLst>
              <a:ext uri="{FF2B5EF4-FFF2-40B4-BE49-F238E27FC236}">
                <a16:creationId xmlns="" xmlns:a16="http://schemas.microsoft.com/office/drawing/2014/main" id="{14A2FA38-0D6B-6246-8E5F-83545E118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833" y="3331428"/>
            <a:ext cx="2322306" cy="223358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23" name="Oval 17">
            <a:extLst>
              <a:ext uri="{FF2B5EF4-FFF2-40B4-BE49-F238E27FC236}">
                <a16:creationId xmlns="" xmlns:a16="http://schemas.microsoft.com/office/drawing/2014/main" id="{A6695EE4-90B5-214E-BC3F-FA752DAC4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066" y="3331428"/>
            <a:ext cx="2335671" cy="224613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24" name="Oval 18">
            <a:extLst>
              <a:ext uri="{FF2B5EF4-FFF2-40B4-BE49-F238E27FC236}">
                <a16:creationId xmlns="" xmlns:a16="http://schemas.microsoft.com/office/drawing/2014/main" id="{33A9F816-A854-AE4C-9204-ABA3BE1B8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542" y="3339816"/>
            <a:ext cx="2335670" cy="222242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25" name="Text Box 7">
            <a:extLst>
              <a:ext uri="{FF2B5EF4-FFF2-40B4-BE49-F238E27FC236}">
                <a16:creationId xmlns="" xmlns:a16="http://schemas.microsoft.com/office/drawing/2014/main" id="{C0629BBF-4D20-434E-9E96-A7A07CD1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33600"/>
            <a:ext cx="815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(2)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lí</a:t>
            </a:r>
            <a:endParaRPr lang="en-US" altLang="x-none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075" name="Group 3">
            <a:extLst>
              <a:ext uri="{FF2B5EF4-FFF2-40B4-BE49-F238E27FC236}">
                <a16:creationId xmlns="" xmlns:a16="http://schemas.microsoft.com/office/drawing/2014/main" id="{97A2F031-E222-9E45-92DD-916310B9D61E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114800"/>
            <a:ext cx="2514600" cy="2133600"/>
            <a:chOff x="3792" y="2400"/>
            <a:chExt cx="1584" cy="1344"/>
          </a:xfrm>
        </p:grpSpPr>
        <p:sp>
          <p:nvSpPr>
            <p:cNvPr id="259076" name="Oval 4">
              <a:hlinkClick r:id="" action="ppaction://noaction"/>
              <a:extLst>
                <a:ext uri="{FF2B5EF4-FFF2-40B4-BE49-F238E27FC236}">
                  <a16:creationId xmlns="" xmlns:a16="http://schemas.microsoft.com/office/drawing/2014/main" id="{796992BA-3DB1-2C4D-9A40-D39E8528E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400"/>
              <a:ext cx="1584" cy="1344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x-none" altLang="x-none" sz="4400" b="0">
                <a:solidFill>
                  <a:schemeClr val="tx2"/>
                </a:solidFill>
              </a:endParaRPr>
            </a:p>
          </p:txBody>
        </p:sp>
        <p:sp>
          <p:nvSpPr>
            <p:cNvPr id="259077" name="Oval 5">
              <a:extLst>
                <a:ext uri="{FF2B5EF4-FFF2-40B4-BE49-F238E27FC236}">
                  <a16:creationId xmlns="" xmlns:a16="http://schemas.microsoft.com/office/drawing/2014/main" id="{C5ABBAAF-91FF-3748-AEBE-88B38FED4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59078" name="Oval 6">
              <a:extLst>
                <a:ext uri="{FF2B5EF4-FFF2-40B4-BE49-F238E27FC236}">
                  <a16:creationId xmlns="" xmlns:a16="http://schemas.microsoft.com/office/drawing/2014/main" id="{11FDFD4D-87DA-0242-A5FD-0F2D34C1B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59079" name="Freeform 7">
              <a:extLst>
                <a:ext uri="{FF2B5EF4-FFF2-40B4-BE49-F238E27FC236}">
                  <a16:creationId xmlns="" xmlns:a16="http://schemas.microsoft.com/office/drawing/2014/main" id="{65996C47-B0FC-594C-A47C-D111B98E9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3361"/>
              <a:ext cx="816" cy="121"/>
            </a:xfrm>
            <a:custGeom>
              <a:avLst/>
              <a:gdLst>
                <a:gd name="T0" fmla="*/ 0 w 816"/>
                <a:gd name="T1" fmla="*/ 1 h 121"/>
                <a:gd name="T2" fmla="*/ 99 w 816"/>
                <a:gd name="T3" fmla="*/ 82 h 121"/>
                <a:gd name="T4" fmla="*/ 266 w 816"/>
                <a:gd name="T5" fmla="*/ 121 h 121"/>
                <a:gd name="T6" fmla="*/ 432 w 816"/>
                <a:gd name="T7" fmla="*/ 121 h 121"/>
                <a:gd name="T8" fmla="*/ 598 w 816"/>
                <a:gd name="T9" fmla="*/ 108 h 121"/>
                <a:gd name="T10" fmla="*/ 701 w 816"/>
                <a:gd name="T11" fmla="*/ 82 h 121"/>
                <a:gd name="T12" fmla="*/ 816 w 816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21">
                  <a:moveTo>
                    <a:pt x="0" y="1"/>
                  </a:moveTo>
                  <a:lnTo>
                    <a:pt x="99" y="82"/>
                  </a:lnTo>
                  <a:lnTo>
                    <a:pt x="266" y="121"/>
                  </a:lnTo>
                  <a:lnTo>
                    <a:pt x="432" y="121"/>
                  </a:lnTo>
                  <a:lnTo>
                    <a:pt x="598" y="108"/>
                  </a:lnTo>
                  <a:lnTo>
                    <a:pt x="701" y="82"/>
                  </a:lnTo>
                  <a:lnTo>
                    <a:pt x="81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259082" name="Text Box 10">
            <a:extLst>
              <a:ext uri="{FF2B5EF4-FFF2-40B4-BE49-F238E27FC236}">
                <a16:creationId xmlns="" xmlns:a16="http://schemas.microsoft.com/office/drawing/2014/main" id="{A0DD5C2A-59A7-3A49-8279-73AA2048E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86" y="202339"/>
            <a:ext cx="48768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3.Đây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hiên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?</a:t>
            </a:r>
          </a:p>
          <a:p>
            <a:pPr algn="ctr">
              <a:spcBef>
                <a:spcPct val="50000"/>
              </a:spcBef>
            </a:pP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băng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x-none" sz="2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cực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Nam </a:t>
            </a:r>
            <a:r>
              <a:rPr lang="en-US" altLang="x-none" sz="2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cực</a:t>
            </a: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tan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dần</a:t>
            </a:r>
            <a:endParaRPr lang="en-US" altLang="x-none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17DA40A1-F4A7-8D4E-A053-7AD509F74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4196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2">
            <a:extLst>
              <a:ext uri="{FF2B5EF4-FFF2-40B4-BE49-F238E27FC236}">
                <a16:creationId xmlns="" xmlns:a16="http://schemas.microsoft.com/office/drawing/2014/main" id="{3B9D29FB-B3DE-9844-B46C-130C86D0C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507" y="3474052"/>
            <a:ext cx="2173288" cy="18415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" name="Oval 3">
            <a:extLst>
              <a:ext uri="{FF2B5EF4-FFF2-40B4-BE49-F238E27FC236}">
                <a16:creationId xmlns="" xmlns:a16="http://schemas.microsoft.com/office/drawing/2014/main" id="{2B3170FC-9F2F-E849-87F6-2E9C099BA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137" y="3395240"/>
            <a:ext cx="2186658" cy="1959176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2" name="Oval 4">
            <a:extLst>
              <a:ext uri="{FF2B5EF4-FFF2-40B4-BE49-F238E27FC236}">
                <a16:creationId xmlns="" xmlns:a16="http://schemas.microsoft.com/office/drawing/2014/main" id="{BDA73297-DDC3-294C-8A6E-A5DA9A1ED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870" y="3322416"/>
            <a:ext cx="2286000" cy="20574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3" name="Oval 5">
            <a:extLst>
              <a:ext uri="{FF2B5EF4-FFF2-40B4-BE49-F238E27FC236}">
                <a16:creationId xmlns="" xmlns:a16="http://schemas.microsoft.com/office/drawing/2014/main" id="{8271B2DE-D1FC-F449-81F6-CA259590C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845" y="3322416"/>
            <a:ext cx="2286000" cy="2057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4" name="Oval 6">
            <a:extLst>
              <a:ext uri="{FF2B5EF4-FFF2-40B4-BE49-F238E27FC236}">
                <a16:creationId xmlns="" xmlns:a16="http://schemas.microsoft.com/office/drawing/2014/main" id="{93BF5508-84FE-CE4C-BA8C-C7C794868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805" y="3322416"/>
            <a:ext cx="2286000" cy="20574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5" name="Oval 8">
            <a:extLst>
              <a:ext uri="{FF2B5EF4-FFF2-40B4-BE49-F238E27FC236}">
                <a16:creationId xmlns="" xmlns:a16="http://schemas.microsoft.com/office/drawing/2014/main" id="{DC795B44-45BE-CE4C-883D-4B0A138BA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845" y="3322416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6" name="Oval 9">
            <a:extLst>
              <a:ext uri="{FF2B5EF4-FFF2-40B4-BE49-F238E27FC236}">
                <a16:creationId xmlns="" xmlns:a16="http://schemas.microsoft.com/office/drawing/2014/main" id="{E43BF178-1B53-6B4E-B323-78F3A43E8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8838" y="3337738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17" name="Oval 10">
            <a:extLst>
              <a:ext uri="{FF2B5EF4-FFF2-40B4-BE49-F238E27FC236}">
                <a16:creationId xmlns="" xmlns:a16="http://schemas.microsoft.com/office/drawing/2014/main" id="{B1F7695B-5D08-3C41-A8DF-58BD28973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1300" y="3346128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8" name="Oval 11">
            <a:extLst>
              <a:ext uri="{FF2B5EF4-FFF2-40B4-BE49-F238E27FC236}">
                <a16:creationId xmlns="" xmlns:a16="http://schemas.microsoft.com/office/drawing/2014/main" id="{76E847D6-BBB0-A24D-B167-9016924CB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8267" y="3322416"/>
            <a:ext cx="2285999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19" name="Oval 12">
            <a:extLst>
              <a:ext uri="{FF2B5EF4-FFF2-40B4-BE49-F238E27FC236}">
                <a16:creationId xmlns="" xmlns:a16="http://schemas.microsoft.com/office/drawing/2014/main" id="{55DF95A0-4B48-D840-BD6C-00B6D5233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66" y="3322416"/>
            <a:ext cx="2285999" cy="213089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0" name="Oval 14">
            <a:extLst>
              <a:ext uri="{FF2B5EF4-FFF2-40B4-BE49-F238E27FC236}">
                <a16:creationId xmlns="" xmlns:a16="http://schemas.microsoft.com/office/drawing/2014/main" id="{BA7F36AB-B6F0-9A43-8C4C-0D241D6DE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311" y="3255228"/>
            <a:ext cx="2322307" cy="22224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21" name="Oval 15">
            <a:extLst>
              <a:ext uri="{FF2B5EF4-FFF2-40B4-BE49-F238E27FC236}">
                <a16:creationId xmlns="" xmlns:a16="http://schemas.microsoft.com/office/drawing/2014/main" id="{72A808B7-EF7A-1A44-AFFF-D5F7FA725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66" y="3255228"/>
            <a:ext cx="2324927" cy="222592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2" name="Oval 16">
            <a:extLst>
              <a:ext uri="{FF2B5EF4-FFF2-40B4-BE49-F238E27FC236}">
                <a16:creationId xmlns="" xmlns:a16="http://schemas.microsoft.com/office/drawing/2014/main" id="{13F46F7C-18B6-4B49-B39F-F8E4B01CE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233" y="3255228"/>
            <a:ext cx="2322306" cy="223358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23" name="Oval 17">
            <a:extLst>
              <a:ext uri="{FF2B5EF4-FFF2-40B4-BE49-F238E27FC236}">
                <a16:creationId xmlns="" xmlns:a16="http://schemas.microsoft.com/office/drawing/2014/main" id="{2A078AB8-A70B-F343-95E3-CE0D0F78A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66" y="3255228"/>
            <a:ext cx="2335671" cy="224613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24" name="Oval 18">
            <a:extLst>
              <a:ext uri="{FF2B5EF4-FFF2-40B4-BE49-F238E27FC236}">
                <a16:creationId xmlns="" xmlns:a16="http://schemas.microsoft.com/office/drawing/2014/main" id="{7E1367C8-D811-C343-AF57-17EE1A5AA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942" y="3263616"/>
            <a:ext cx="2335670" cy="222242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="" xmlns:a16="http://schemas.microsoft.com/office/drawing/2014/main" id="{FFB388B5-1CAE-7742-BB34-FF3C47396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65325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(3)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lí</a:t>
            </a:r>
            <a:endParaRPr lang="en-US" altLang="x-none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123" name="Group 3">
            <a:extLst>
              <a:ext uri="{FF2B5EF4-FFF2-40B4-BE49-F238E27FC236}">
                <a16:creationId xmlns="" xmlns:a16="http://schemas.microsoft.com/office/drawing/2014/main" id="{8E7EEA80-3901-9845-8FDF-61D88F6DFC66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267200"/>
            <a:ext cx="2514600" cy="2133600"/>
            <a:chOff x="3792" y="2400"/>
            <a:chExt cx="1584" cy="1344"/>
          </a:xfrm>
        </p:grpSpPr>
        <p:sp>
          <p:nvSpPr>
            <p:cNvPr id="261124" name="Oval 4">
              <a:hlinkClick r:id="" action="ppaction://noaction"/>
              <a:extLst>
                <a:ext uri="{FF2B5EF4-FFF2-40B4-BE49-F238E27FC236}">
                  <a16:creationId xmlns="" xmlns:a16="http://schemas.microsoft.com/office/drawing/2014/main" id="{8780C974-BECB-C248-978A-D2A3083D9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400"/>
              <a:ext cx="1584" cy="1344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x-none" altLang="x-none" sz="4400" b="0">
                <a:solidFill>
                  <a:schemeClr val="tx2"/>
                </a:solidFill>
              </a:endParaRPr>
            </a:p>
          </p:txBody>
        </p:sp>
        <p:sp>
          <p:nvSpPr>
            <p:cNvPr id="261125" name="Oval 5">
              <a:extLst>
                <a:ext uri="{FF2B5EF4-FFF2-40B4-BE49-F238E27FC236}">
                  <a16:creationId xmlns="" xmlns:a16="http://schemas.microsoft.com/office/drawing/2014/main" id="{96010CEE-8715-CB44-9A3B-12EDF8B95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61126" name="Oval 6">
              <a:extLst>
                <a:ext uri="{FF2B5EF4-FFF2-40B4-BE49-F238E27FC236}">
                  <a16:creationId xmlns="" xmlns:a16="http://schemas.microsoft.com/office/drawing/2014/main" id="{B2854254-67E5-B64B-B8DF-275F868C0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61127" name="Freeform 7">
              <a:extLst>
                <a:ext uri="{FF2B5EF4-FFF2-40B4-BE49-F238E27FC236}">
                  <a16:creationId xmlns="" xmlns:a16="http://schemas.microsoft.com/office/drawing/2014/main" id="{02F54B5A-E172-FD40-A3C8-FE4A65ED8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3361"/>
              <a:ext cx="816" cy="121"/>
            </a:xfrm>
            <a:custGeom>
              <a:avLst/>
              <a:gdLst>
                <a:gd name="T0" fmla="*/ 0 w 816"/>
                <a:gd name="T1" fmla="*/ 1 h 121"/>
                <a:gd name="T2" fmla="*/ 99 w 816"/>
                <a:gd name="T3" fmla="*/ 82 h 121"/>
                <a:gd name="T4" fmla="*/ 266 w 816"/>
                <a:gd name="T5" fmla="*/ 121 h 121"/>
                <a:gd name="T6" fmla="*/ 432 w 816"/>
                <a:gd name="T7" fmla="*/ 121 h 121"/>
                <a:gd name="T8" fmla="*/ 598 w 816"/>
                <a:gd name="T9" fmla="*/ 108 h 121"/>
                <a:gd name="T10" fmla="*/ 701 w 816"/>
                <a:gd name="T11" fmla="*/ 82 h 121"/>
                <a:gd name="T12" fmla="*/ 816 w 816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21">
                  <a:moveTo>
                    <a:pt x="0" y="1"/>
                  </a:moveTo>
                  <a:lnTo>
                    <a:pt x="99" y="82"/>
                  </a:lnTo>
                  <a:lnTo>
                    <a:pt x="266" y="121"/>
                  </a:lnTo>
                  <a:lnTo>
                    <a:pt x="432" y="121"/>
                  </a:lnTo>
                  <a:lnTo>
                    <a:pt x="598" y="108"/>
                  </a:lnTo>
                  <a:lnTo>
                    <a:pt x="701" y="82"/>
                  </a:lnTo>
                  <a:lnTo>
                    <a:pt x="81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261130" name="Text Box 10">
            <a:extLst>
              <a:ext uri="{FF2B5EF4-FFF2-40B4-BE49-F238E27FC236}">
                <a16:creationId xmlns="" xmlns:a16="http://schemas.microsoft.com/office/drawing/2014/main" id="{C7E1665E-B666-A549-A138-1B80DD84F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0" y="228600"/>
            <a:ext cx="57912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4.Đây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hiên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?</a:t>
            </a:r>
          </a:p>
          <a:p>
            <a:pPr algn="ctr">
              <a:spcBef>
                <a:spcPct val="50000"/>
              </a:spcBef>
            </a:pP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nhiễm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E6074275-2E76-2B44-ACDB-F222F0A33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4" y="2413000"/>
            <a:ext cx="44196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2">
            <a:extLst>
              <a:ext uri="{FF2B5EF4-FFF2-40B4-BE49-F238E27FC236}">
                <a16:creationId xmlns="" xmlns:a16="http://schemas.microsoft.com/office/drawing/2014/main" id="{FEEE5303-EB77-0941-B757-05353EE7E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371" y="3524852"/>
            <a:ext cx="2173288" cy="18415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" name="Oval 3">
            <a:extLst>
              <a:ext uri="{FF2B5EF4-FFF2-40B4-BE49-F238E27FC236}">
                <a16:creationId xmlns="" xmlns:a16="http://schemas.microsoft.com/office/drawing/2014/main" id="{2DEA9B4D-8911-824A-968B-A0DE210F5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001" y="3446040"/>
            <a:ext cx="2186658" cy="1959176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2" name="Oval 4">
            <a:extLst>
              <a:ext uri="{FF2B5EF4-FFF2-40B4-BE49-F238E27FC236}">
                <a16:creationId xmlns="" xmlns:a16="http://schemas.microsoft.com/office/drawing/2014/main" id="{8EFC446E-27F2-BF4C-B308-820520FA2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734" y="3373216"/>
            <a:ext cx="2286000" cy="20574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3" name="Oval 5">
            <a:extLst>
              <a:ext uri="{FF2B5EF4-FFF2-40B4-BE49-F238E27FC236}">
                <a16:creationId xmlns="" xmlns:a16="http://schemas.microsoft.com/office/drawing/2014/main" id="{DDEF6696-8D07-4C4F-8FF6-90B280086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709" y="3373216"/>
            <a:ext cx="2286000" cy="2057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4" name="Oval 6">
            <a:extLst>
              <a:ext uri="{FF2B5EF4-FFF2-40B4-BE49-F238E27FC236}">
                <a16:creationId xmlns="" xmlns:a16="http://schemas.microsoft.com/office/drawing/2014/main" id="{A1A6A607-C59D-C646-9324-01C0921AA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669" y="3373216"/>
            <a:ext cx="2286000" cy="20574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5" name="Oval 8">
            <a:extLst>
              <a:ext uri="{FF2B5EF4-FFF2-40B4-BE49-F238E27FC236}">
                <a16:creationId xmlns="" xmlns:a16="http://schemas.microsoft.com/office/drawing/2014/main" id="{F8471D68-836C-334C-B7DC-83ED9E5C7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709" y="3373216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6" name="Oval 9">
            <a:extLst>
              <a:ext uri="{FF2B5EF4-FFF2-40B4-BE49-F238E27FC236}">
                <a16:creationId xmlns="" xmlns:a16="http://schemas.microsoft.com/office/drawing/2014/main" id="{B463451B-4BA4-BF4F-BB7C-305AC8820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702" y="3388538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17" name="Oval 10">
            <a:extLst>
              <a:ext uri="{FF2B5EF4-FFF2-40B4-BE49-F238E27FC236}">
                <a16:creationId xmlns="" xmlns:a16="http://schemas.microsoft.com/office/drawing/2014/main" id="{87A195EB-7CC5-FE42-8196-93129E2B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164" y="3396928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8" name="Oval 11">
            <a:extLst>
              <a:ext uri="{FF2B5EF4-FFF2-40B4-BE49-F238E27FC236}">
                <a16:creationId xmlns="" xmlns:a16="http://schemas.microsoft.com/office/drawing/2014/main" id="{A0339CDB-2EC6-BD49-985B-D643B1370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131" y="3373216"/>
            <a:ext cx="2285999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19" name="Oval 12">
            <a:extLst>
              <a:ext uri="{FF2B5EF4-FFF2-40B4-BE49-F238E27FC236}">
                <a16:creationId xmlns="" xmlns:a16="http://schemas.microsoft.com/office/drawing/2014/main" id="{31789796-DA37-9D44-8B0C-5EE400441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330" y="3373216"/>
            <a:ext cx="2285999" cy="213089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0" name="Oval 14">
            <a:extLst>
              <a:ext uri="{FF2B5EF4-FFF2-40B4-BE49-F238E27FC236}">
                <a16:creationId xmlns="" xmlns:a16="http://schemas.microsoft.com/office/drawing/2014/main" id="{F41749A8-0EDC-A148-A220-1C9A4796E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175" y="3306028"/>
            <a:ext cx="2322307" cy="22224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21" name="Oval 15">
            <a:extLst>
              <a:ext uri="{FF2B5EF4-FFF2-40B4-BE49-F238E27FC236}">
                <a16:creationId xmlns="" xmlns:a16="http://schemas.microsoft.com/office/drawing/2014/main" id="{9407AEE9-0D6B-5E4E-AA24-B56FDEA82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330" y="3306028"/>
            <a:ext cx="2324927" cy="222592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2" name="Oval 16">
            <a:extLst>
              <a:ext uri="{FF2B5EF4-FFF2-40B4-BE49-F238E27FC236}">
                <a16:creationId xmlns="" xmlns:a16="http://schemas.microsoft.com/office/drawing/2014/main" id="{C9606E40-EF13-5D44-9311-F40A283FB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097" y="3306028"/>
            <a:ext cx="2322306" cy="223358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23" name="Oval 17">
            <a:extLst>
              <a:ext uri="{FF2B5EF4-FFF2-40B4-BE49-F238E27FC236}">
                <a16:creationId xmlns="" xmlns:a16="http://schemas.microsoft.com/office/drawing/2014/main" id="{0131D03B-266D-104D-94CA-4BBA83164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330" y="3306028"/>
            <a:ext cx="2335671" cy="224613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24" name="Oval 18">
            <a:extLst>
              <a:ext uri="{FF2B5EF4-FFF2-40B4-BE49-F238E27FC236}">
                <a16:creationId xmlns="" xmlns:a16="http://schemas.microsoft.com/office/drawing/2014/main" id="{744BCA1D-4810-8E47-8BFE-F36EF4DF0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06" y="3314416"/>
            <a:ext cx="2335670" cy="222242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25" name="Text Box 7">
            <a:extLst>
              <a:ext uri="{FF2B5EF4-FFF2-40B4-BE49-F238E27FC236}">
                <a16:creationId xmlns="" xmlns:a16="http://schemas.microsoft.com/office/drawing/2014/main" id="{BF457946-B29C-D844-B87A-9092D4614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65325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(4)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endParaRPr lang="en-US" altLang="x-none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1" name="Group 3">
            <a:extLst>
              <a:ext uri="{FF2B5EF4-FFF2-40B4-BE49-F238E27FC236}">
                <a16:creationId xmlns="" xmlns:a16="http://schemas.microsoft.com/office/drawing/2014/main" id="{28EB921A-A7BD-B242-9E36-F249C35F685B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114800"/>
            <a:ext cx="2514600" cy="2133600"/>
            <a:chOff x="3792" y="2400"/>
            <a:chExt cx="1584" cy="1344"/>
          </a:xfrm>
        </p:grpSpPr>
        <p:sp>
          <p:nvSpPr>
            <p:cNvPr id="263172" name="Oval 4">
              <a:hlinkClick r:id="" action="ppaction://noaction"/>
              <a:extLst>
                <a:ext uri="{FF2B5EF4-FFF2-40B4-BE49-F238E27FC236}">
                  <a16:creationId xmlns="" xmlns:a16="http://schemas.microsoft.com/office/drawing/2014/main" id="{E2EACEA4-FFB1-4343-BFF7-4DE60A978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400"/>
              <a:ext cx="1584" cy="1344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x-none" altLang="x-none" sz="4400" b="0">
                <a:solidFill>
                  <a:schemeClr val="tx2"/>
                </a:solidFill>
              </a:endParaRPr>
            </a:p>
          </p:txBody>
        </p:sp>
        <p:sp>
          <p:nvSpPr>
            <p:cNvPr id="263173" name="Oval 5">
              <a:extLst>
                <a:ext uri="{FF2B5EF4-FFF2-40B4-BE49-F238E27FC236}">
                  <a16:creationId xmlns="" xmlns:a16="http://schemas.microsoft.com/office/drawing/2014/main" id="{119C0527-F84B-D444-8B6E-2E1500786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63174" name="Oval 6">
              <a:extLst>
                <a:ext uri="{FF2B5EF4-FFF2-40B4-BE49-F238E27FC236}">
                  <a16:creationId xmlns="" xmlns:a16="http://schemas.microsoft.com/office/drawing/2014/main" id="{3085D634-4BC0-8141-8985-3FC82DD2C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63175" name="Freeform 7">
              <a:extLst>
                <a:ext uri="{FF2B5EF4-FFF2-40B4-BE49-F238E27FC236}">
                  <a16:creationId xmlns="" xmlns:a16="http://schemas.microsoft.com/office/drawing/2014/main" id="{885257A3-A3D0-DC40-AEF4-8ABB7A81E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3361"/>
              <a:ext cx="816" cy="121"/>
            </a:xfrm>
            <a:custGeom>
              <a:avLst/>
              <a:gdLst>
                <a:gd name="T0" fmla="*/ 0 w 816"/>
                <a:gd name="T1" fmla="*/ 1 h 121"/>
                <a:gd name="T2" fmla="*/ 99 w 816"/>
                <a:gd name="T3" fmla="*/ 82 h 121"/>
                <a:gd name="T4" fmla="*/ 266 w 816"/>
                <a:gd name="T5" fmla="*/ 121 h 121"/>
                <a:gd name="T6" fmla="*/ 432 w 816"/>
                <a:gd name="T7" fmla="*/ 121 h 121"/>
                <a:gd name="T8" fmla="*/ 598 w 816"/>
                <a:gd name="T9" fmla="*/ 108 h 121"/>
                <a:gd name="T10" fmla="*/ 701 w 816"/>
                <a:gd name="T11" fmla="*/ 82 h 121"/>
                <a:gd name="T12" fmla="*/ 816 w 816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21">
                  <a:moveTo>
                    <a:pt x="0" y="1"/>
                  </a:moveTo>
                  <a:lnTo>
                    <a:pt x="99" y="82"/>
                  </a:lnTo>
                  <a:lnTo>
                    <a:pt x="266" y="121"/>
                  </a:lnTo>
                  <a:lnTo>
                    <a:pt x="432" y="121"/>
                  </a:lnTo>
                  <a:lnTo>
                    <a:pt x="598" y="108"/>
                  </a:lnTo>
                  <a:lnTo>
                    <a:pt x="701" y="82"/>
                  </a:lnTo>
                  <a:lnTo>
                    <a:pt x="81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263178" name="Text Box 10">
            <a:extLst>
              <a:ext uri="{FF2B5EF4-FFF2-40B4-BE49-F238E27FC236}">
                <a16:creationId xmlns="" xmlns:a16="http://schemas.microsoft.com/office/drawing/2014/main" id="{ECE0FA21-CBC6-CD44-823E-78163B181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2400">
                <a:solidFill>
                  <a:srgbClr val="66FF33"/>
                </a:solidFill>
                <a:latin typeface="Times New Roman" panose="02020603050405020304" pitchFamily="18" charset="0"/>
              </a:rPr>
              <a:t>5.Trong các hiện tượng sau hiện tượng nào là hoá học?</a:t>
            </a:r>
          </a:p>
        </p:txBody>
      </p:sp>
      <p:sp>
        <p:nvSpPr>
          <p:cNvPr id="263179" name="Text Box 11">
            <a:extLst>
              <a:ext uri="{FF2B5EF4-FFF2-40B4-BE49-F238E27FC236}">
                <a16:creationId xmlns="" xmlns:a16="http://schemas.microsoft.com/office/drawing/2014/main" id="{AE513D5E-E2D9-CE4B-A03D-A1F825E89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71628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x-none" sz="24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nung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nóng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hỗn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(Iron)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x-none" sz="24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lưu</a:t>
            </a:r>
            <a:r>
              <a:rPr lang="en-US" altLang="x-none" sz="24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huỳnh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(Sulfur)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x-none" sz="24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mỡ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x-none" sz="24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  <a:endParaRPr lang="en-US" altLang="x-none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Thổi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hơi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thở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vôi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vôi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đục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x-none" sz="2400" dirty="0">
              <a:solidFill>
                <a:srgbClr val="0066FF"/>
              </a:solidFill>
              <a:latin typeface="Times New Roman" panose="02020603050405020304" pitchFamily="18" charset="0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lphaUcPeriod"/>
            </a:pPr>
            <a:endParaRPr lang="en-US" altLang="x-none" sz="240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>
              <a:spcBef>
                <a:spcPct val="50000"/>
              </a:spcBef>
            </a:pP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A.    a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, b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c		</a:t>
            </a:r>
          </a:p>
          <a:p>
            <a:pPr marL="0" indent="0">
              <a:spcBef>
                <a:spcPct val="50000"/>
              </a:spcBef>
            </a:pP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B.    a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c		</a:t>
            </a:r>
            <a:endParaRPr lang="en-US" altLang="x-none" sz="2800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indent="0">
              <a:spcBef>
                <a:spcPct val="50000"/>
              </a:spcBef>
            </a:pP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C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.    b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x-none" dirty="0" smtClean="0">
                <a:latin typeface="Times New Roman" panose="02020603050405020304" pitchFamily="18" charset="0"/>
              </a:rPr>
              <a:t>	</a:t>
            </a:r>
            <a:endParaRPr lang="en-US" altLang="x-none" dirty="0">
              <a:latin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E5F55188-1755-874B-B85E-38B791F2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964" y="3427708"/>
            <a:ext cx="3333236" cy="31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2">
            <a:extLst>
              <a:ext uri="{FF2B5EF4-FFF2-40B4-BE49-F238E27FC236}">
                <a16:creationId xmlns="" xmlns:a16="http://schemas.microsoft.com/office/drawing/2014/main" id="{78D82435-4B55-5348-90FB-583BAB7DC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682" y="4109488"/>
            <a:ext cx="1561190" cy="138884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" name="Oval 3">
            <a:extLst>
              <a:ext uri="{FF2B5EF4-FFF2-40B4-BE49-F238E27FC236}">
                <a16:creationId xmlns="" xmlns:a16="http://schemas.microsoft.com/office/drawing/2014/main" id="{F11A26D8-16A1-7641-9A20-52908584F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312" y="4059600"/>
            <a:ext cx="1570795" cy="1477599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3" name="Oval 4">
            <a:extLst>
              <a:ext uri="{FF2B5EF4-FFF2-40B4-BE49-F238E27FC236}">
                <a16:creationId xmlns="" xmlns:a16="http://schemas.microsoft.com/office/drawing/2014/main" id="{F72C7458-6710-0041-8323-EF5626C73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7045" y="4010920"/>
            <a:ext cx="1642158" cy="1551679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4" name="Oval 5">
            <a:extLst>
              <a:ext uri="{FF2B5EF4-FFF2-40B4-BE49-F238E27FC236}">
                <a16:creationId xmlns="" xmlns:a16="http://schemas.microsoft.com/office/drawing/2014/main" id="{353F8D1B-1360-714A-96C0-D38F3C5AF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020" y="4010920"/>
            <a:ext cx="1642158" cy="1551679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5" name="Oval 6">
            <a:extLst>
              <a:ext uri="{FF2B5EF4-FFF2-40B4-BE49-F238E27FC236}">
                <a16:creationId xmlns="" xmlns:a16="http://schemas.microsoft.com/office/drawing/2014/main" id="{44CE23BE-7C61-954A-BBDB-4CA0B6453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980" y="4010920"/>
            <a:ext cx="1642158" cy="1551679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6" name="Oval 8">
            <a:extLst>
              <a:ext uri="{FF2B5EF4-FFF2-40B4-BE49-F238E27FC236}">
                <a16:creationId xmlns="" xmlns:a16="http://schemas.microsoft.com/office/drawing/2014/main" id="{1131A37C-5637-224F-BC78-4A100F6AE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020" y="4010920"/>
            <a:ext cx="1642158" cy="1551679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7" name="Oval 9">
            <a:extLst>
              <a:ext uri="{FF2B5EF4-FFF2-40B4-BE49-F238E27FC236}">
                <a16:creationId xmlns="" xmlns:a16="http://schemas.microsoft.com/office/drawing/2014/main" id="{6CBB60A2-DF96-C44F-9F22-CC7B76424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4013" y="4026242"/>
            <a:ext cx="1642158" cy="1551679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18" name="Oval 10">
            <a:extLst>
              <a:ext uri="{FF2B5EF4-FFF2-40B4-BE49-F238E27FC236}">
                <a16:creationId xmlns="" xmlns:a16="http://schemas.microsoft.com/office/drawing/2014/main" id="{271935FB-5713-3D44-88C7-9FC2F0FF2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475" y="4034632"/>
            <a:ext cx="1642158" cy="1551679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9" name="Oval 11">
            <a:extLst>
              <a:ext uri="{FF2B5EF4-FFF2-40B4-BE49-F238E27FC236}">
                <a16:creationId xmlns="" xmlns:a16="http://schemas.microsoft.com/office/drawing/2014/main" id="{4DD3568C-B85B-EA42-A7E3-2C0F6B8A9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442" y="4029650"/>
            <a:ext cx="1642157" cy="1609149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20" name="Oval 12">
            <a:extLst>
              <a:ext uri="{FF2B5EF4-FFF2-40B4-BE49-F238E27FC236}">
                <a16:creationId xmlns="" xmlns:a16="http://schemas.microsoft.com/office/drawing/2014/main" id="{FD360DD8-DEB0-054C-AADF-48D48C9CB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641" y="4028986"/>
            <a:ext cx="1642157" cy="160711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1" name="Oval 14">
            <a:extLst>
              <a:ext uri="{FF2B5EF4-FFF2-40B4-BE49-F238E27FC236}">
                <a16:creationId xmlns="" xmlns:a16="http://schemas.microsoft.com/office/drawing/2014/main" id="{2CCD41F8-25EA-2B4C-B19D-F80DE13F8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486" y="3984296"/>
            <a:ext cx="1668239" cy="1676136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22" name="Oval 15">
            <a:extLst>
              <a:ext uri="{FF2B5EF4-FFF2-40B4-BE49-F238E27FC236}">
                <a16:creationId xmlns="" xmlns:a16="http://schemas.microsoft.com/office/drawing/2014/main" id="{15C3483F-C8F1-BD46-9A31-216E3FDF8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641" y="3985157"/>
            <a:ext cx="1670121" cy="167877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3" name="Oval 16">
            <a:extLst>
              <a:ext uri="{FF2B5EF4-FFF2-40B4-BE49-F238E27FC236}">
                <a16:creationId xmlns="" xmlns:a16="http://schemas.microsoft.com/office/drawing/2014/main" id="{AA442FFA-9A4E-114A-8772-D8F6355B1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3408" y="3987040"/>
            <a:ext cx="1668238" cy="168455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24" name="Oval 17">
            <a:extLst>
              <a:ext uri="{FF2B5EF4-FFF2-40B4-BE49-F238E27FC236}">
                <a16:creationId xmlns="" xmlns:a16="http://schemas.microsoft.com/office/drawing/2014/main" id="{C147FBC4-80E8-CE43-A29B-7C221AF73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8641" y="3990124"/>
            <a:ext cx="1677839" cy="16940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25" name="Oval 18">
            <a:extLst>
              <a:ext uri="{FF2B5EF4-FFF2-40B4-BE49-F238E27FC236}">
                <a16:creationId xmlns="" xmlns:a16="http://schemas.microsoft.com/office/drawing/2014/main" id="{FFE8E1B0-5D1F-7D47-9A1E-6D045DA39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117" y="3992684"/>
            <a:ext cx="1677838" cy="16761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64517" y="4837134"/>
            <a:ext cx="762000" cy="62956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B.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219" name="Group 3">
            <a:extLst>
              <a:ext uri="{FF2B5EF4-FFF2-40B4-BE49-F238E27FC236}">
                <a16:creationId xmlns="" xmlns:a16="http://schemas.microsoft.com/office/drawing/2014/main" id="{CDE78935-9923-7B47-9EB1-2E07FEFCB1AB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114800"/>
            <a:ext cx="2514600" cy="2133600"/>
            <a:chOff x="3792" y="2400"/>
            <a:chExt cx="1584" cy="1344"/>
          </a:xfrm>
        </p:grpSpPr>
        <p:sp>
          <p:nvSpPr>
            <p:cNvPr id="265220" name="Oval 4">
              <a:hlinkClick r:id="" action="ppaction://noaction"/>
              <a:extLst>
                <a:ext uri="{FF2B5EF4-FFF2-40B4-BE49-F238E27FC236}">
                  <a16:creationId xmlns="" xmlns:a16="http://schemas.microsoft.com/office/drawing/2014/main" id="{6A35D307-1FED-A843-84D1-D3B133DDF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400"/>
              <a:ext cx="1584" cy="1344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x-none" altLang="x-none" sz="4400" b="0">
                <a:solidFill>
                  <a:schemeClr val="tx2"/>
                </a:solidFill>
              </a:endParaRPr>
            </a:p>
          </p:txBody>
        </p:sp>
        <p:sp>
          <p:nvSpPr>
            <p:cNvPr id="265221" name="Oval 5">
              <a:extLst>
                <a:ext uri="{FF2B5EF4-FFF2-40B4-BE49-F238E27FC236}">
                  <a16:creationId xmlns="" xmlns:a16="http://schemas.microsoft.com/office/drawing/2014/main" id="{7D7B2F42-315F-3547-BFB5-8A8366C79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65222" name="Oval 6">
              <a:extLst>
                <a:ext uri="{FF2B5EF4-FFF2-40B4-BE49-F238E27FC236}">
                  <a16:creationId xmlns="" xmlns:a16="http://schemas.microsoft.com/office/drawing/2014/main" id="{FA889B97-33F9-B442-B9E4-35A40C6CA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65223" name="Freeform 7">
              <a:extLst>
                <a:ext uri="{FF2B5EF4-FFF2-40B4-BE49-F238E27FC236}">
                  <a16:creationId xmlns="" xmlns:a16="http://schemas.microsoft.com/office/drawing/2014/main" id="{C8151DEB-E14A-A04C-B5A2-74D6735C9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3361"/>
              <a:ext cx="816" cy="121"/>
            </a:xfrm>
            <a:custGeom>
              <a:avLst/>
              <a:gdLst>
                <a:gd name="T0" fmla="*/ 0 w 816"/>
                <a:gd name="T1" fmla="*/ 1 h 121"/>
                <a:gd name="T2" fmla="*/ 99 w 816"/>
                <a:gd name="T3" fmla="*/ 82 h 121"/>
                <a:gd name="T4" fmla="*/ 266 w 816"/>
                <a:gd name="T5" fmla="*/ 121 h 121"/>
                <a:gd name="T6" fmla="*/ 432 w 816"/>
                <a:gd name="T7" fmla="*/ 121 h 121"/>
                <a:gd name="T8" fmla="*/ 598 w 816"/>
                <a:gd name="T9" fmla="*/ 108 h 121"/>
                <a:gd name="T10" fmla="*/ 701 w 816"/>
                <a:gd name="T11" fmla="*/ 82 h 121"/>
                <a:gd name="T12" fmla="*/ 816 w 816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21">
                  <a:moveTo>
                    <a:pt x="0" y="1"/>
                  </a:moveTo>
                  <a:lnTo>
                    <a:pt x="99" y="82"/>
                  </a:lnTo>
                  <a:lnTo>
                    <a:pt x="266" y="121"/>
                  </a:lnTo>
                  <a:lnTo>
                    <a:pt x="432" y="121"/>
                  </a:lnTo>
                  <a:lnTo>
                    <a:pt x="598" y="108"/>
                  </a:lnTo>
                  <a:lnTo>
                    <a:pt x="701" y="82"/>
                  </a:lnTo>
                  <a:lnTo>
                    <a:pt x="81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265226" name="Text Box 10">
            <a:extLst>
              <a:ext uri="{FF2B5EF4-FFF2-40B4-BE49-F238E27FC236}">
                <a16:creationId xmlns="" xmlns:a16="http://schemas.microsoft.com/office/drawing/2014/main" id="{00FE2773-2D38-5749-9E2D-4416C7FFA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2400">
                <a:solidFill>
                  <a:srgbClr val="66FF33"/>
                </a:solidFill>
                <a:latin typeface="Times New Roman" panose="02020603050405020304" pitchFamily="18" charset="0"/>
              </a:rPr>
              <a:t>6.Trong các hiện tượng sau hiện tượng nào là vật lí?</a:t>
            </a:r>
          </a:p>
        </p:txBody>
      </p:sp>
      <p:sp>
        <p:nvSpPr>
          <p:cNvPr id="265227" name="Text Box 11">
            <a:extLst>
              <a:ext uri="{FF2B5EF4-FFF2-40B4-BE49-F238E27FC236}">
                <a16:creationId xmlns="" xmlns:a16="http://schemas.microsoft.com/office/drawing/2014/main" id="{E5536CC0-53B3-7E4A-93CF-004862418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88392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Cồn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(Ethanol)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lọ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kín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hơi</a:t>
            </a:r>
            <a:endParaRPr lang="en-US" altLang="x-none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Cho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Magie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(Magnesium)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axit</a:t>
            </a:r>
            <a:r>
              <a:rPr lang="en-US" altLang="x-none" sz="24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clohidric</a:t>
            </a:r>
            <a:r>
              <a:rPr lang="en-US" altLang="x-none" sz="24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HCl (hydrochloric acid)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hidro</a:t>
            </a:r>
            <a:r>
              <a:rPr lang="en-US" altLang="x-none" sz="24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 H</a:t>
            </a:r>
            <a:r>
              <a:rPr lang="en-US" altLang="x-none" sz="2400" baseline="-250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2</a:t>
            </a:r>
            <a:r>
              <a:rPr lang="en-US" altLang="x-none" sz="24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(hydrogen) bay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lên</a:t>
            </a:r>
            <a:endParaRPr lang="en-US" altLang="x-none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tóc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nóng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chạy</a:t>
            </a:r>
            <a:r>
              <a:rPr lang="en-US" altLang="x-none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qua</a:t>
            </a:r>
          </a:p>
          <a:p>
            <a:pPr marL="0" indent="0">
              <a:spcBef>
                <a:spcPct val="50000"/>
              </a:spcBef>
            </a:pPr>
            <a:endParaRPr lang="en-US" altLang="x-none" sz="2800" dirty="0">
              <a:solidFill>
                <a:srgbClr val="0066FF"/>
              </a:solidFill>
              <a:latin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Font typeface="+mj-lt"/>
              <a:buAutoNum type="alphaUcPeriod"/>
            </a:pP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a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c		</a:t>
            </a:r>
          </a:p>
          <a:p>
            <a:pPr marL="514350" indent="-514350">
              <a:spcBef>
                <a:spcPct val="50000"/>
              </a:spcBef>
              <a:buFont typeface="+mj-lt"/>
              <a:buAutoNum type="alphaUcPeriod"/>
            </a:pP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a, b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c		</a:t>
            </a:r>
          </a:p>
          <a:p>
            <a:pPr marL="514350" indent="-514350">
              <a:spcBef>
                <a:spcPct val="50000"/>
              </a:spcBef>
              <a:buFont typeface="+mj-lt"/>
              <a:buAutoNum type="alphaUcPeriod"/>
            </a:pP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a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b</a:t>
            </a:r>
            <a:r>
              <a:rPr lang="en-US" altLang="x-none" sz="2800" dirty="0"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A53CF1F3-2512-1044-A49C-4A176017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10" y="3195018"/>
            <a:ext cx="3445790" cy="32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2">
            <a:extLst>
              <a:ext uri="{FF2B5EF4-FFF2-40B4-BE49-F238E27FC236}">
                <a16:creationId xmlns="" xmlns:a16="http://schemas.microsoft.com/office/drawing/2014/main" id="{FDA75444-C126-9342-82D7-847496C0E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349" y="3990629"/>
            <a:ext cx="1694428" cy="143104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" name="Oval 3">
            <a:extLst>
              <a:ext uri="{FF2B5EF4-FFF2-40B4-BE49-F238E27FC236}">
                <a16:creationId xmlns="" xmlns:a16="http://schemas.microsoft.com/office/drawing/2014/main" id="{E28D6C5B-458B-ED40-8792-5191E6783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4979" y="3938047"/>
            <a:ext cx="1704852" cy="152249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3" name="Oval 4">
            <a:extLst>
              <a:ext uri="{FF2B5EF4-FFF2-40B4-BE49-F238E27FC236}">
                <a16:creationId xmlns="" xmlns:a16="http://schemas.microsoft.com/office/drawing/2014/main" id="{E4A656B1-C55E-E448-AE88-D455FAFAB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712" y="3887115"/>
            <a:ext cx="1782305" cy="159882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4" name="Oval 5">
            <a:extLst>
              <a:ext uri="{FF2B5EF4-FFF2-40B4-BE49-F238E27FC236}">
                <a16:creationId xmlns="" xmlns:a16="http://schemas.microsoft.com/office/drawing/2014/main" id="{566A00DE-3921-CE4F-AC80-FCC94B566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687" y="3887115"/>
            <a:ext cx="1782305" cy="1598823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5" name="Oval 6">
            <a:extLst>
              <a:ext uri="{FF2B5EF4-FFF2-40B4-BE49-F238E27FC236}">
                <a16:creationId xmlns="" xmlns:a16="http://schemas.microsoft.com/office/drawing/2014/main" id="{4133AD58-C76E-ED4B-9919-1444A7713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647" y="3887115"/>
            <a:ext cx="1782305" cy="159882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6" name="Oval 8">
            <a:extLst>
              <a:ext uri="{FF2B5EF4-FFF2-40B4-BE49-F238E27FC236}">
                <a16:creationId xmlns="" xmlns:a16="http://schemas.microsoft.com/office/drawing/2014/main" id="{B020C2D9-65D8-934C-9578-A24AFF7C2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687" y="3887115"/>
            <a:ext cx="1782305" cy="159882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7" name="Oval 9">
            <a:extLst>
              <a:ext uri="{FF2B5EF4-FFF2-40B4-BE49-F238E27FC236}">
                <a16:creationId xmlns="" xmlns:a16="http://schemas.microsoft.com/office/drawing/2014/main" id="{0DEDCFC6-3E73-4E45-9CEB-7F57FC553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680" y="3902437"/>
            <a:ext cx="1782305" cy="159882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18" name="Oval 10">
            <a:extLst>
              <a:ext uri="{FF2B5EF4-FFF2-40B4-BE49-F238E27FC236}">
                <a16:creationId xmlns="" xmlns:a16="http://schemas.microsoft.com/office/drawing/2014/main" id="{4C8898F9-704E-8F47-83F2-04CD13505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142" y="3910827"/>
            <a:ext cx="1782305" cy="159882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9" name="Oval 11">
            <a:extLst>
              <a:ext uri="{FF2B5EF4-FFF2-40B4-BE49-F238E27FC236}">
                <a16:creationId xmlns="" xmlns:a16="http://schemas.microsoft.com/office/drawing/2014/main" id="{999507CD-374D-2D45-8741-7F9E6CC20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110" y="3904099"/>
            <a:ext cx="1782304" cy="1658039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20" name="Oval 12">
            <a:extLst>
              <a:ext uri="{FF2B5EF4-FFF2-40B4-BE49-F238E27FC236}">
                <a16:creationId xmlns="" xmlns:a16="http://schemas.microsoft.com/office/drawing/2014/main" id="{FDC0FA82-04A9-314C-BE4A-2329B2FC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309" y="3903497"/>
            <a:ext cx="1782304" cy="1655939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1" name="Oval 14">
            <a:extLst>
              <a:ext uri="{FF2B5EF4-FFF2-40B4-BE49-F238E27FC236}">
                <a16:creationId xmlns="" xmlns:a16="http://schemas.microsoft.com/office/drawing/2014/main" id="{55201F82-7AA9-CE4D-ADF3-09C0786DE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54" y="3856709"/>
            <a:ext cx="1810612" cy="172706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22" name="Oval 15">
            <a:extLst>
              <a:ext uri="{FF2B5EF4-FFF2-40B4-BE49-F238E27FC236}">
                <a16:creationId xmlns="" xmlns:a16="http://schemas.microsoft.com/office/drawing/2014/main" id="{8CDF6A76-CE4F-C14F-8059-57EF4D62E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308" y="3857490"/>
            <a:ext cx="1812655" cy="1729784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3" name="Oval 16">
            <a:extLst>
              <a:ext uri="{FF2B5EF4-FFF2-40B4-BE49-F238E27FC236}">
                <a16:creationId xmlns="" xmlns:a16="http://schemas.microsoft.com/office/drawing/2014/main" id="{017AF773-09BE-C54A-B539-C8E1CB1A0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075" y="3859198"/>
            <a:ext cx="1810612" cy="1735736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24" name="Oval 17">
            <a:extLst>
              <a:ext uri="{FF2B5EF4-FFF2-40B4-BE49-F238E27FC236}">
                <a16:creationId xmlns="" xmlns:a16="http://schemas.microsoft.com/office/drawing/2014/main" id="{8737E072-0BB3-F945-A029-87CC442C6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309" y="3861995"/>
            <a:ext cx="1821032" cy="174548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25" name="Oval 18">
            <a:extLst>
              <a:ext uri="{FF2B5EF4-FFF2-40B4-BE49-F238E27FC236}">
                <a16:creationId xmlns="" xmlns:a16="http://schemas.microsoft.com/office/drawing/2014/main" id="{B3D8FC39-0BA2-0E41-B5E7-C56DFBF41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784" y="3865098"/>
            <a:ext cx="1821031" cy="172706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145961" y="3361065"/>
            <a:ext cx="762000" cy="62956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A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267" name="Group 3">
            <a:extLst>
              <a:ext uri="{FF2B5EF4-FFF2-40B4-BE49-F238E27FC236}">
                <a16:creationId xmlns="" xmlns:a16="http://schemas.microsoft.com/office/drawing/2014/main" id="{5DCE6E5B-CAD1-174D-AF81-EBF10A1FD5F1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4267200"/>
            <a:ext cx="2514600" cy="2133600"/>
            <a:chOff x="3792" y="2400"/>
            <a:chExt cx="1584" cy="1344"/>
          </a:xfrm>
        </p:grpSpPr>
        <p:sp>
          <p:nvSpPr>
            <p:cNvPr id="267268" name="Oval 4">
              <a:hlinkClick r:id="" action="ppaction://noaction"/>
              <a:extLst>
                <a:ext uri="{FF2B5EF4-FFF2-40B4-BE49-F238E27FC236}">
                  <a16:creationId xmlns="" xmlns:a16="http://schemas.microsoft.com/office/drawing/2014/main" id="{2B868237-E7F7-E744-9443-6B583D2FE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400"/>
              <a:ext cx="1584" cy="1344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x-none" altLang="x-none" sz="4400" b="0">
                <a:solidFill>
                  <a:schemeClr val="tx2"/>
                </a:solidFill>
              </a:endParaRPr>
            </a:p>
          </p:txBody>
        </p:sp>
        <p:sp>
          <p:nvSpPr>
            <p:cNvPr id="267269" name="Oval 5">
              <a:extLst>
                <a:ext uri="{FF2B5EF4-FFF2-40B4-BE49-F238E27FC236}">
                  <a16:creationId xmlns="" xmlns:a16="http://schemas.microsoft.com/office/drawing/2014/main" id="{10C6F405-6056-9349-81E1-1BCC35E84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67270" name="Oval 6">
              <a:extLst>
                <a:ext uri="{FF2B5EF4-FFF2-40B4-BE49-F238E27FC236}">
                  <a16:creationId xmlns="" xmlns:a16="http://schemas.microsoft.com/office/drawing/2014/main" id="{D9E356A9-A79A-1146-9B7E-D85915AA1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67271" name="Freeform 7">
              <a:extLst>
                <a:ext uri="{FF2B5EF4-FFF2-40B4-BE49-F238E27FC236}">
                  <a16:creationId xmlns="" xmlns:a16="http://schemas.microsoft.com/office/drawing/2014/main" id="{9F27262F-D610-C84C-AC2B-05C363C3F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3361"/>
              <a:ext cx="816" cy="121"/>
            </a:xfrm>
            <a:custGeom>
              <a:avLst/>
              <a:gdLst>
                <a:gd name="T0" fmla="*/ 0 w 816"/>
                <a:gd name="T1" fmla="*/ 1 h 121"/>
                <a:gd name="T2" fmla="*/ 99 w 816"/>
                <a:gd name="T3" fmla="*/ 82 h 121"/>
                <a:gd name="T4" fmla="*/ 266 w 816"/>
                <a:gd name="T5" fmla="*/ 121 h 121"/>
                <a:gd name="T6" fmla="*/ 432 w 816"/>
                <a:gd name="T7" fmla="*/ 121 h 121"/>
                <a:gd name="T8" fmla="*/ 598 w 816"/>
                <a:gd name="T9" fmla="*/ 108 h 121"/>
                <a:gd name="T10" fmla="*/ 701 w 816"/>
                <a:gd name="T11" fmla="*/ 82 h 121"/>
                <a:gd name="T12" fmla="*/ 816 w 816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21">
                  <a:moveTo>
                    <a:pt x="0" y="1"/>
                  </a:moveTo>
                  <a:lnTo>
                    <a:pt x="99" y="82"/>
                  </a:lnTo>
                  <a:lnTo>
                    <a:pt x="266" y="121"/>
                  </a:lnTo>
                  <a:lnTo>
                    <a:pt x="432" y="121"/>
                  </a:lnTo>
                  <a:lnTo>
                    <a:pt x="598" y="108"/>
                  </a:lnTo>
                  <a:lnTo>
                    <a:pt x="701" y="82"/>
                  </a:lnTo>
                  <a:lnTo>
                    <a:pt x="81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267273" name="Text Box 9">
            <a:extLst>
              <a:ext uri="{FF2B5EF4-FFF2-40B4-BE49-F238E27FC236}">
                <a16:creationId xmlns="" xmlns:a16="http://schemas.microsoft.com/office/drawing/2014/main" id="{2F62E46A-DCD8-D14F-84C1-C89058A76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5888" y="974845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7.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Ô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may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mắn</a:t>
            </a:r>
            <a:endParaRPr lang="en-US" altLang="x-none" sz="2800" dirty="0">
              <a:solidFill>
                <a:srgbClr val="66FF33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60CE87F2-B980-4749-BA12-F7D6C7630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84438"/>
            <a:ext cx="44196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2">
            <a:extLst>
              <a:ext uri="{FF2B5EF4-FFF2-40B4-BE49-F238E27FC236}">
                <a16:creationId xmlns="" xmlns:a16="http://schemas.microsoft.com/office/drawing/2014/main" id="{4875F917-08CA-0F43-B9F5-7D8BA8039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707" y="3596290"/>
            <a:ext cx="2173288" cy="18415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" name="Oval 3">
            <a:extLst>
              <a:ext uri="{FF2B5EF4-FFF2-40B4-BE49-F238E27FC236}">
                <a16:creationId xmlns="" xmlns:a16="http://schemas.microsoft.com/office/drawing/2014/main" id="{4186E24C-94A3-CA47-8F7F-7D69EA102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337" y="3517478"/>
            <a:ext cx="2186658" cy="1959176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2" name="Oval 4">
            <a:extLst>
              <a:ext uri="{FF2B5EF4-FFF2-40B4-BE49-F238E27FC236}">
                <a16:creationId xmlns="" xmlns:a16="http://schemas.microsoft.com/office/drawing/2014/main" id="{A2D5A25C-6C6F-AC4F-9F27-1743E5483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070" y="3444654"/>
            <a:ext cx="2286000" cy="20574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3" name="Oval 5">
            <a:extLst>
              <a:ext uri="{FF2B5EF4-FFF2-40B4-BE49-F238E27FC236}">
                <a16:creationId xmlns="" xmlns:a16="http://schemas.microsoft.com/office/drawing/2014/main" id="{9F46B9A1-13A4-E846-87AE-2D266797B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045" y="3444654"/>
            <a:ext cx="2286000" cy="2057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4" name="Oval 6">
            <a:extLst>
              <a:ext uri="{FF2B5EF4-FFF2-40B4-BE49-F238E27FC236}">
                <a16:creationId xmlns="" xmlns:a16="http://schemas.microsoft.com/office/drawing/2014/main" id="{C7B01A03-4FD7-0D49-BF88-B3F155D7B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005" y="3444654"/>
            <a:ext cx="2286000" cy="20574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5" name="Oval 8">
            <a:extLst>
              <a:ext uri="{FF2B5EF4-FFF2-40B4-BE49-F238E27FC236}">
                <a16:creationId xmlns="" xmlns:a16="http://schemas.microsoft.com/office/drawing/2014/main" id="{D1EFBD1C-1929-024D-B1AB-87F2F8F63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045" y="3444654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6" name="Oval 9">
            <a:extLst>
              <a:ext uri="{FF2B5EF4-FFF2-40B4-BE49-F238E27FC236}">
                <a16:creationId xmlns="" xmlns:a16="http://schemas.microsoft.com/office/drawing/2014/main" id="{C1F3CFC1-5CA6-8940-9FD5-0FA27A373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038" y="3459976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17" name="Oval 10">
            <a:extLst>
              <a:ext uri="{FF2B5EF4-FFF2-40B4-BE49-F238E27FC236}">
                <a16:creationId xmlns="" xmlns:a16="http://schemas.microsoft.com/office/drawing/2014/main" id="{370ED6BD-77BF-A449-9566-BBFD419F5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500" y="3468366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8" name="Oval 11">
            <a:extLst>
              <a:ext uri="{FF2B5EF4-FFF2-40B4-BE49-F238E27FC236}">
                <a16:creationId xmlns="" xmlns:a16="http://schemas.microsoft.com/office/drawing/2014/main" id="{15A86971-8E7E-F749-9792-692519339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467" y="3444654"/>
            <a:ext cx="2285999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19" name="Oval 12">
            <a:extLst>
              <a:ext uri="{FF2B5EF4-FFF2-40B4-BE49-F238E27FC236}">
                <a16:creationId xmlns="" xmlns:a16="http://schemas.microsoft.com/office/drawing/2014/main" id="{795385E3-BA66-7C4E-A183-C201B8287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666" y="3444654"/>
            <a:ext cx="2285999" cy="213089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0" name="Oval 14">
            <a:extLst>
              <a:ext uri="{FF2B5EF4-FFF2-40B4-BE49-F238E27FC236}">
                <a16:creationId xmlns="" xmlns:a16="http://schemas.microsoft.com/office/drawing/2014/main" id="{8E4C7CEF-4614-FD4E-9E2B-2E5E9CB70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511" y="3377466"/>
            <a:ext cx="2322307" cy="22224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21" name="Oval 15">
            <a:extLst>
              <a:ext uri="{FF2B5EF4-FFF2-40B4-BE49-F238E27FC236}">
                <a16:creationId xmlns="" xmlns:a16="http://schemas.microsoft.com/office/drawing/2014/main" id="{E89EA5F3-0711-F142-B30C-446FF5F9B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666" y="3377466"/>
            <a:ext cx="2324927" cy="222592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2" name="Oval 16">
            <a:extLst>
              <a:ext uri="{FF2B5EF4-FFF2-40B4-BE49-F238E27FC236}">
                <a16:creationId xmlns="" xmlns:a16="http://schemas.microsoft.com/office/drawing/2014/main" id="{50EBFB1D-DA8E-2140-B4E4-7B4669178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433" y="3377466"/>
            <a:ext cx="2322306" cy="223358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23" name="Oval 17">
            <a:extLst>
              <a:ext uri="{FF2B5EF4-FFF2-40B4-BE49-F238E27FC236}">
                <a16:creationId xmlns="" xmlns:a16="http://schemas.microsoft.com/office/drawing/2014/main" id="{AEBC09D2-F056-6449-B42A-5F3D49465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666" y="3377466"/>
            <a:ext cx="2335671" cy="224613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24" name="Oval 18">
            <a:extLst>
              <a:ext uri="{FF2B5EF4-FFF2-40B4-BE49-F238E27FC236}">
                <a16:creationId xmlns="" xmlns:a16="http://schemas.microsoft.com/office/drawing/2014/main" id="{1B566306-5C55-A549-8AC5-32E74940F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142" y="3385854"/>
            <a:ext cx="2335670" cy="222242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="" xmlns:a16="http://schemas.microsoft.com/office/drawing/2014/main" id="{5357E7C7-6378-9246-814C-0C3EC29A3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3335" y="1672175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(7) </a:t>
            </a:r>
            <a:r>
              <a:rPr lang="en-US" altLang="x-none" sz="2800" dirty="0" err="1">
                <a:latin typeface="Times New Roman" panose="02020603050405020304" pitchFamily="18" charset="0"/>
              </a:rPr>
              <a:t>Bạn</a:t>
            </a:r>
            <a:r>
              <a:rPr lang="en-US" altLang="x-none" sz="2800" dirty="0"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x-none" sz="2800" dirty="0">
                <a:latin typeface="Times New Roman" panose="02020603050405020304" pitchFamily="18" charset="0"/>
              </a:rPr>
              <a:t> </a:t>
            </a:r>
            <a:r>
              <a:rPr lang="en-US" altLang="x-none" sz="2800" dirty="0" smtClean="0">
                <a:latin typeface="Times New Roman" panose="02020603050405020304" pitchFamily="18" charset="0"/>
              </a:rPr>
              <a:t>10 </a:t>
            </a:r>
            <a:r>
              <a:rPr lang="en-US" altLang="x-none" sz="2800" dirty="0" err="1" smtClean="0">
                <a:latin typeface="Times New Roman" panose="02020603050405020304" pitchFamily="18" charset="0"/>
              </a:rPr>
              <a:t>điểm</a:t>
            </a:r>
            <a:r>
              <a:rPr lang="en-US" altLang="x-none" sz="2800" dirty="0"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latin typeface="Times New Roman" panose="02020603050405020304" pitchFamily="18" charset="0"/>
              </a:rPr>
              <a:t>cộng</a:t>
            </a:r>
            <a:endParaRPr lang="en-US" altLang="x-non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315" name="Group 3">
            <a:extLst>
              <a:ext uri="{FF2B5EF4-FFF2-40B4-BE49-F238E27FC236}">
                <a16:creationId xmlns="" xmlns:a16="http://schemas.microsoft.com/office/drawing/2014/main" id="{65CF4241-58E7-7341-BFEA-8916B11EB1EF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4343400"/>
            <a:ext cx="2514600" cy="2133600"/>
            <a:chOff x="3792" y="2400"/>
            <a:chExt cx="1584" cy="1344"/>
          </a:xfrm>
        </p:grpSpPr>
        <p:sp>
          <p:nvSpPr>
            <p:cNvPr id="269316" name="Oval 4">
              <a:hlinkClick r:id="" action="ppaction://noaction"/>
              <a:extLst>
                <a:ext uri="{FF2B5EF4-FFF2-40B4-BE49-F238E27FC236}">
                  <a16:creationId xmlns="" xmlns:a16="http://schemas.microsoft.com/office/drawing/2014/main" id="{841F4BF4-3B03-644B-8E95-17AE3EF17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400"/>
              <a:ext cx="1584" cy="1344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x-none" altLang="x-none" sz="4400" b="0">
                <a:solidFill>
                  <a:schemeClr val="tx2"/>
                </a:solidFill>
              </a:endParaRPr>
            </a:p>
          </p:txBody>
        </p:sp>
        <p:sp>
          <p:nvSpPr>
            <p:cNvPr id="269317" name="Oval 5">
              <a:extLst>
                <a:ext uri="{FF2B5EF4-FFF2-40B4-BE49-F238E27FC236}">
                  <a16:creationId xmlns="" xmlns:a16="http://schemas.microsoft.com/office/drawing/2014/main" id="{1E69DEC1-57F1-F34D-9B1D-895E830B9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69318" name="Oval 6">
              <a:extLst>
                <a:ext uri="{FF2B5EF4-FFF2-40B4-BE49-F238E27FC236}">
                  <a16:creationId xmlns="" xmlns:a16="http://schemas.microsoft.com/office/drawing/2014/main" id="{CCD19F27-AC3B-7446-A55F-8DE91C910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78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x-none"/>
            </a:p>
          </p:txBody>
        </p:sp>
        <p:sp>
          <p:nvSpPr>
            <p:cNvPr id="269319" name="Freeform 7">
              <a:extLst>
                <a:ext uri="{FF2B5EF4-FFF2-40B4-BE49-F238E27FC236}">
                  <a16:creationId xmlns="" xmlns:a16="http://schemas.microsoft.com/office/drawing/2014/main" id="{DB9139A8-449F-C848-BD03-E16865A83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3361"/>
              <a:ext cx="816" cy="121"/>
            </a:xfrm>
            <a:custGeom>
              <a:avLst/>
              <a:gdLst>
                <a:gd name="T0" fmla="*/ 0 w 816"/>
                <a:gd name="T1" fmla="*/ 1 h 121"/>
                <a:gd name="T2" fmla="*/ 99 w 816"/>
                <a:gd name="T3" fmla="*/ 82 h 121"/>
                <a:gd name="T4" fmla="*/ 266 w 816"/>
                <a:gd name="T5" fmla="*/ 121 h 121"/>
                <a:gd name="T6" fmla="*/ 432 w 816"/>
                <a:gd name="T7" fmla="*/ 121 h 121"/>
                <a:gd name="T8" fmla="*/ 598 w 816"/>
                <a:gd name="T9" fmla="*/ 108 h 121"/>
                <a:gd name="T10" fmla="*/ 701 w 816"/>
                <a:gd name="T11" fmla="*/ 82 h 121"/>
                <a:gd name="T12" fmla="*/ 816 w 816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121">
                  <a:moveTo>
                    <a:pt x="0" y="1"/>
                  </a:moveTo>
                  <a:lnTo>
                    <a:pt x="99" y="82"/>
                  </a:lnTo>
                  <a:lnTo>
                    <a:pt x="266" y="121"/>
                  </a:lnTo>
                  <a:lnTo>
                    <a:pt x="432" y="121"/>
                  </a:lnTo>
                  <a:lnTo>
                    <a:pt x="598" y="108"/>
                  </a:lnTo>
                  <a:lnTo>
                    <a:pt x="701" y="82"/>
                  </a:lnTo>
                  <a:lnTo>
                    <a:pt x="81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269321" name="Text Box 9">
            <a:extLst>
              <a:ext uri="{FF2B5EF4-FFF2-40B4-BE49-F238E27FC236}">
                <a16:creationId xmlns="" xmlns:a16="http://schemas.microsoft.com/office/drawing/2014/main" id="{4FE4298F-1732-5B46-B927-E403518E2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4" y="585781"/>
            <a:ext cx="612247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8.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66FF33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x-none" sz="2800" dirty="0">
                <a:solidFill>
                  <a:srgbClr val="66FF33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="" xmlns:a16="http://schemas.microsoft.com/office/drawing/2014/main" id="{831189B8-5730-3649-8642-3432B2856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11895"/>
            <a:ext cx="44196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">
            <a:extLst>
              <a:ext uri="{FF2B5EF4-FFF2-40B4-BE49-F238E27FC236}">
                <a16:creationId xmlns="" xmlns:a16="http://schemas.microsoft.com/office/drawing/2014/main" id="{B97FDAEC-922A-9347-98E3-F8DDC26C1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707" y="3723747"/>
            <a:ext cx="2173288" cy="18415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7" name="Oval 3">
            <a:extLst>
              <a:ext uri="{FF2B5EF4-FFF2-40B4-BE49-F238E27FC236}">
                <a16:creationId xmlns="" xmlns:a16="http://schemas.microsoft.com/office/drawing/2014/main" id="{43531EE7-B13B-5744-8F73-A745BC7E6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337" y="3644935"/>
            <a:ext cx="2186658" cy="1959176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8" name="Oval 4">
            <a:extLst>
              <a:ext uri="{FF2B5EF4-FFF2-40B4-BE49-F238E27FC236}">
                <a16:creationId xmlns="" xmlns:a16="http://schemas.microsoft.com/office/drawing/2014/main" id="{326A1B21-3AF7-1B4A-BDD4-12E6C878E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070" y="3572111"/>
            <a:ext cx="2286000" cy="20574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9" name="Oval 5">
            <a:extLst>
              <a:ext uri="{FF2B5EF4-FFF2-40B4-BE49-F238E27FC236}">
                <a16:creationId xmlns="" xmlns:a16="http://schemas.microsoft.com/office/drawing/2014/main" id="{7765B666-29A5-A143-AF83-D68474C6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045" y="3572111"/>
            <a:ext cx="2286000" cy="2057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solidFill>
                  <a:schemeClr val="folHlink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0" name="Oval 6">
            <a:extLst>
              <a:ext uri="{FF2B5EF4-FFF2-40B4-BE49-F238E27FC236}">
                <a16:creationId xmlns="" xmlns:a16="http://schemas.microsoft.com/office/drawing/2014/main" id="{788C77A1-8313-7744-A37D-E7F09A876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005" y="3572111"/>
            <a:ext cx="2286000" cy="20574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solidFill>
                  <a:schemeClr val="folHlink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1" name="Oval 8">
            <a:extLst>
              <a:ext uri="{FF2B5EF4-FFF2-40B4-BE49-F238E27FC236}">
                <a16:creationId xmlns="" xmlns:a16="http://schemas.microsoft.com/office/drawing/2014/main" id="{8DEC2866-CBB5-1045-A396-BFD0E929C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045" y="3572111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2" name="Oval 9">
            <a:extLst>
              <a:ext uri="{FF2B5EF4-FFF2-40B4-BE49-F238E27FC236}">
                <a16:creationId xmlns="" xmlns:a16="http://schemas.microsoft.com/office/drawing/2014/main" id="{E796F910-41F1-1B47-ABD8-368B0CC27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038" y="3587433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3" name="Oval 10">
            <a:extLst>
              <a:ext uri="{FF2B5EF4-FFF2-40B4-BE49-F238E27FC236}">
                <a16:creationId xmlns="" xmlns:a16="http://schemas.microsoft.com/office/drawing/2014/main" id="{7B162D44-4C73-4149-BD01-168C35127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500" y="3595823"/>
            <a:ext cx="2286000" cy="2057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4" name="Oval 11">
            <a:extLst>
              <a:ext uri="{FF2B5EF4-FFF2-40B4-BE49-F238E27FC236}">
                <a16:creationId xmlns="" xmlns:a16="http://schemas.microsoft.com/office/drawing/2014/main" id="{FA17EA26-1A0F-3748-AB97-91A302FFF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467" y="3572111"/>
            <a:ext cx="2285999" cy="2133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35" name="Oval 12">
            <a:extLst>
              <a:ext uri="{FF2B5EF4-FFF2-40B4-BE49-F238E27FC236}">
                <a16:creationId xmlns="" xmlns:a16="http://schemas.microsoft.com/office/drawing/2014/main" id="{90049DAE-40A0-2842-8686-72AA02DD6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666" y="3572111"/>
            <a:ext cx="2285999" cy="213089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36" name="Oval 14">
            <a:extLst>
              <a:ext uri="{FF2B5EF4-FFF2-40B4-BE49-F238E27FC236}">
                <a16:creationId xmlns="" xmlns:a16="http://schemas.microsoft.com/office/drawing/2014/main" id="{CF089765-2C88-5144-86B8-3D6415080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511" y="3504923"/>
            <a:ext cx="2322307" cy="222242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37" name="Oval 15">
            <a:extLst>
              <a:ext uri="{FF2B5EF4-FFF2-40B4-BE49-F238E27FC236}">
                <a16:creationId xmlns="" xmlns:a16="http://schemas.microsoft.com/office/drawing/2014/main" id="{55AC402F-8AB9-464D-901E-C43C6ACF9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666" y="3504923"/>
            <a:ext cx="2324927" cy="222592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38" name="Oval 16">
            <a:extLst>
              <a:ext uri="{FF2B5EF4-FFF2-40B4-BE49-F238E27FC236}">
                <a16:creationId xmlns="" xmlns:a16="http://schemas.microsoft.com/office/drawing/2014/main" id="{A93E26E3-5F10-5644-8439-6B5E13E54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433" y="3504923"/>
            <a:ext cx="2322306" cy="223358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>
                <a:latin typeface="Arial" panose="020B0604020202020204" pitchFamily="34" charset="0"/>
              </a:rPr>
              <a:t>13</a:t>
            </a:r>
          </a:p>
        </p:txBody>
      </p:sp>
      <p:sp>
        <p:nvSpPr>
          <p:cNvPr id="39" name="Oval 17">
            <a:extLst>
              <a:ext uri="{FF2B5EF4-FFF2-40B4-BE49-F238E27FC236}">
                <a16:creationId xmlns="" xmlns:a16="http://schemas.microsoft.com/office/drawing/2014/main" id="{B7763DE7-529B-8A4F-A90E-6B416515A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666" y="3504923"/>
            <a:ext cx="2335671" cy="224613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40" name="Oval 18">
            <a:extLst>
              <a:ext uri="{FF2B5EF4-FFF2-40B4-BE49-F238E27FC236}">
                <a16:creationId xmlns="" xmlns:a16="http://schemas.microsoft.com/office/drawing/2014/main" id="{FCE94F75-79CB-7B47-9CD3-9050B92C4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142" y="3513311"/>
            <a:ext cx="2335670" cy="2222421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6600" b="0" dirty="0"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24" name="Text Box 5">
            <a:extLst>
              <a:ext uri="{FF2B5EF4-FFF2-40B4-BE49-F238E27FC236}">
                <a16:creationId xmlns="" xmlns:a16="http://schemas.microsoft.com/office/drawing/2014/main" id="{E5C24440-A870-DA40-831E-985D70FB4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057400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(8) </a:t>
            </a:r>
            <a:r>
              <a:rPr lang="en-US" altLang="x-none" sz="2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ban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s</a:t>
            </a:r>
            <a:r>
              <a:rPr lang="vi-VN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ự</a:t>
            </a: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x-none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x-none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8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mới</a:t>
            </a:r>
            <a:endParaRPr lang="en-US" altLang="x-none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9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="" xmlns:a16="http://schemas.microsoft.com/office/drawing/2014/main" id="{DF837187-1C2C-C542-922B-A0C548A80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371600"/>
            <a:ext cx="6324600" cy="25781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4400" u="sng" dirty="0" err="1">
                <a:solidFill>
                  <a:srgbClr val="0432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x-none" sz="4400" u="sng" dirty="0">
                <a:solidFill>
                  <a:srgbClr val="0432FF"/>
                </a:solidFill>
                <a:latin typeface="Times New Roman" panose="02020603050405020304" pitchFamily="18" charset="0"/>
              </a:rPr>
              <a:t> 12:</a:t>
            </a:r>
          </a:p>
          <a:p>
            <a:pPr algn="ctr"/>
            <a:r>
              <a:rPr lang="en-US" altLang="x-none" sz="6600" dirty="0">
                <a:solidFill>
                  <a:srgbClr val="0432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		SỰ  BIẾN ĐỔI CHẤT</a:t>
            </a:r>
          </a:p>
        </p:txBody>
      </p:sp>
      <p:sp>
        <p:nvSpPr>
          <p:cNvPr id="17413" name="Text Box 5">
            <a:extLst>
              <a:ext uri="{FF2B5EF4-FFF2-40B4-BE49-F238E27FC236}">
                <a16:creationId xmlns="" xmlns:a16="http://schemas.microsoft.com/office/drawing/2014/main" id="{2D81EC82-5C2F-9C4B-9D72-76553ADBC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343400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2000" dirty="0" err="1">
                <a:solidFill>
                  <a:srgbClr val="FFFFF9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x-none" sz="2000" dirty="0">
                <a:solidFill>
                  <a:srgbClr val="FFFFF9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solidFill>
                  <a:srgbClr val="FFFFF9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x-none" sz="2000" dirty="0">
                <a:solidFill>
                  <a:srgbClr val="FFFFF9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x-none" sz="2000" dirty="0" err="1">
                <a:solidFill>
                  <a:srgbClr val="FFFFF9"/>
                </a:solidFill>
                <a:latin typeface="Times New Roman" panose="02020603050405020304" pitchFamily="18" charset="0"/>
              </a:rPr>
              <a:t>tiết</a:t>
            </a:r>
            <a:endParaRPr lang="en-US" altLang="x-none" sz="2000" dirty="0">
              <a:solidFill>
                <a:srgbClr val="FFFFF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fill="hold" grpId="2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mph" presetSubtype="0" fill="hold" grpId="3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2"/>
      <p:bldP spid="1741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 flipH="1">
            <a:off x="853904" y="2561333"/>
            <a:ext cx="3626732" cy="21958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1462">
            <a:off x="1364328" y="1817015"/>
            <a:ext cx="2605884" cy="37916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 flipH="1">
            <a:off x="4863570" y="2480228"/>
            <a:ext cx="3590960" cy="21741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1462">
            <a:off x="5555452" y="1720301"/>
            <a:ext cx="2426227" cy="38778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252589">
            <a:off x="3858534" y="1689929"/>
            <a:ext cx="258286" cy="2479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383107">
            <a:off x="5443556" y="5445083"/>
            <a:ext cx="256823" cy="2465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154087">
            <a:off x="915465" y="5265342"/>
            <a:ext cx="244575" cy="4145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44654" y="3358344"/>
            <a:ext cx="2078304" cy="20023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19791" y="3733017"/>
            <a:ext cx="1826282" cy="162767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644517" y="336500"/>
            <a:ext cx="5261367" cy="584647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ts val="4400"/>
              </a:lnSpc>
            </a:pPr>
            <a:r>
              <a:rPr lang="en-US" sz="5400" dirty="0">
                <a:ln/>
                <a:solidFill>
                  <a:schemeClr val="accent4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matic SC Bold"/>
              </a:rPr>
              <a:t>SỰ BIẾN ĐỔI CHẤT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79473" y="2078753"/>
            <a:ext cx="1649527" cy="88485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pc="36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I. </a:t>
            </a:r>
            <a:r>
              <a:rPr lang="en-US" sz="2000" spc="36" dirty="0" err="1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Hiện</a:t>
            </a:r>
            <a:r>
              <a:rPr lang="en-US" sz="2000" spc="36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2000" spc="36" dirty="0" err="1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tượng</a:t>
            </a:r>
            <a:r>
              <a:rPr lang="en-US" sz="2000" spc="36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2000" spc="36" dirty="0" err="1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vật</a:t>
            </a:r>
            <a:r>
              <a:rPr lang="en-US" sz="2000" spc="36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2000" spc="36" dirty="0" err="1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lí</a:t>
            </a:r>
            <a:r>
              <a:rPr lang="en-US" sz="2000" spc="36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60991" y="1960653"/>
            <a:ext cx="191365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pc="36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II. </a:t>
            </a:r>
            <a:r>
              <a:rPr lang="en-US" sz="2000" spc="36" dirty="0" err="1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Hiện</a:t>
            </a:r>
            <a:r>
              <a:rPr lang="en-US" sz="2000" spc="36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2000" spc="36" dirty="0" err="1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tượng</a:t>
            </a:r>
            <a:r>
              <a:rPr lang="en-US" sz="2000" spc="36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2000" spc="36" dirty="0" err="1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hoá</a:t>
            </a:r>
            <a:r>
              <a:rPr lang="en-US" sz="2000" spc="36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2000" spc="36" dirty="0" err="1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học</a:t>
            </a:r>
            <a:endParaRPr lang="en-US" sz="2000" spc="36" dirty="0">
              <a:solidFill>
                <a:srgbClr val="0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="" xmlns:a16="http://schemas.microsoft.com/office/drawing/2014/main" id="{D813B186-CD57-2C4F-9101-C9AC97E6A8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154087">
            <a:off x="8169482" y="1638611"/>
            <a:ext cx="244575" cy="4145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AEED806-E5BB-E748-A37C-39F468A1E9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37974" y="6747"/>
            <a:ext cx="1401544" cy="1401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>
            <a:extLst>
              <a:ext uri="{FF2B5EF4-FFF2-40B4-BE49-F238E27FC236}">
                <a16:creationId xmlns="" xmlns:a16="http://schemas.microsoft.com/office/drawing/2014/main" id="{ED353902-2DA1-CF45-B934-1B2A2AA9A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322638"/>
            <a:ext cx="1447800" cy="1447800"/>
          </a:xfrm>
          <a:prstGeom prst="cube">
            <a:avLst>
              <a:gd name="adj" fmla="val 25000"/>
            </a:avLst>
          </a:prstGeom>
          <a:solidFill>
            <a:srgbClr val="FFFFCC">
              <a:alpha val="38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>
                <a:solidFill>
                  <a:schemeClr val="hlink"/>
                </a:solidFill>
              </a:rPr>
              <a:t>Nước đá</a:t>
            </a:r>
          </a:p>
          <a:p>
            <a:pPr algn="ctr"/>
            <a:r>
              <a:rPr lang="en-US" altLang="x-none">
                <a:solidFill>
                  <a:schemeClr val="hlink"/>
                </a:solidFill>
              </a:rPr>
              <a:t>(rắn)</a:t>
            </a:r>
          </a:p>
        </p:txBody>
      </p:sp>
      <p:sp>
        <p:nvSpPr>
          <p:cNvPr id="22531" name="AutoShape 3">
            <a:extLst>
              <a:ext uri="{FF2B5EF4-FFF2-40B4-BE49-F238E27FC236}">
                <a16:creationId xmlns="" xmlns:a16="http://schemas.microsoft.com/office/drawing/2014/main" id="{A8B54276-3279-7B4D-A32B-A2369175004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257550" y="3227388"/>
            <a:ext cx="1714500" cy="1828800"/>
          </a:xfrm>
          <a:prstGeom prst="flowChartDelay">
            <a:avLst/>
          </a:prstGeom>
          <a:solidFill>
            <a:srgbClr val="B4FE6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x-none"/>
          </a:p>
        </p:txBody>
      </p:sp>
      <p:sp>
        <p:nvSpPr>
          <p:cNvPr id="22532" name="AutoShape 4">
            <a:extLst>
              <a:ext uri="{FF2B5EF4-FFF2-40B4-BE49-F238E27FC236}">
                <a16:creationId xmlns="" xmlns:a16="http://schemas.microsoft.com/office/drawing/2014/main" id="{F0B0B00F-0791-2348-BD60-519D22F0C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352800"/>
            <a:ext cx="1447800" cy="1371600"/>
          </a:xfrm>
          <a:prstGeom prst="cube">
            <a:avLst>
              <a:gd name="adj" fmla="val 25000"/>
            </a:avLst>
          </a:prstGeom>
          <a:solidFill>
            <a:srgbClr val="FFFF99">
              <a:alpha val="3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2000" b="1">
                <a:solidFill>
                  <a:srgbClr val="0000FF"/>
                </a:solidFill>
              </a:rPr>
              <a:t>Nước đá</a:t>
            </a:r>
          </a:p>
          <a:p>
            <a:pPr algn="ctr"/>
            <a:r>
              <a:rPr lang="en-US" altLang="x-none" sz="2000" b="1">
                <a:solidFill>
                  <a:srgbClr val="0000FF"/>
                </a:solidFill>
              </a:rPr>
              <a:t>(rắn)</a:t>
            </a:r>
          </a:p>
        </p:txBody>
      </p:sp>
      <p:sp>
        <p:nvSpPr>
          <p:cNvPr id="22533" name="Oval 5">
            <a:extLst>
              <a:ext uri="{FF2B5EF4-FFF2-40B4-BE49-F238E27FC236}">
                <a16:creationId xmlns="" xmlns:a16="http://schemas.microsoft.com/office/drawing/2014/main" id="{1292AD00-E720-2846-9EB5-2D56C77D1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0" y="4046538"/>
            <a:ext cx="1600200" cy="914400"/>
          </a:xfrm>
          <a:prstGeom prst="ellipse">
            <a:avLst/>
          </a:prstGeom>
          <a:solidFill>
            <a:srgbClr val="FFFFCC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2000" b="1" dirty="0" err="1">
                <a:solidFill>
                  <a:srgbClr val="0000FF"/>
                </a:solidFill>
              </a:rPr>
              <a:t>Nước</a:t>
            </a:r>
            <a:endParaRPr lang="en-US" altLang="x-none" sz="2000" b="1" dirty="0">
              <a:solidFill>
                <a:srgbClr val="0000FF"/>
              </a:solidFill>
            </a:endParaRPr>
          </a:p>
          <a:p>
            <a:pPr algn="ctr"/>
            <a:r>
              <a:rPr lang="en-US" altLang="x-none" sz="2000" dirty="0">
                <a:solidFill>
                  <a:srgbClr val="0000FF"/>
                </a:solidFill>
              </a:rPr>
              <a:t>(</a:t>
            </a:r>
            <a:r>
              <a:rPr lang="en-US" altLang="x-none" sz="2000" dirty="0" err="1">
                <a:solidFill>
                  <a:srgbClr val="0000FF"/>
                </a:solidFill>
              </a:rPr>
              <a:t>lỏng</a:t>
            </a:r>
            <a:endParaRPr lang="en-US" altLang="x-none" sz="2000" b="1" dirty="0">
              <a:solidFill>
                <a:srgbClr val="0000FF"/>
              </a:solidFill>
            </a:endParaRPr>
          </a:p>
        </p:txBody>
      </p:sp>
      <p:sp>
        <p:nvSpPr>
          <p:cNvPr id="22534" name="Line 6">
            <a:extLst>
              <a:ext uri="{FF2B5EF4-FFF2-40B4-BE49-F238E27FC236}">
                <a16:creationId xmlns="" xmlns:a16="http://schemas.microsoft.com/office/drawing/2014/main" id="{FCFCAAC5-DBB6-3F4C-8B8F-92EFDD8E08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4389438"/>
            <a:ext cx="1143000" cy="0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22535" name="AutoShape 7">
            <a:extLst>
              <a:ext uri="{FF2B5EF4-FFF2-40B4-BE49-F238E27FC236}">
                <a16:creationId xmlns="" xmlns:a16="http://schemas.microsoft.com/office/drawing/2014/main" id="{EB688A05-24F1-0646-907D-4C33BB79284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953250" y="3265488"/>
            <a:ext cx="1714500" cy="1752600"/>
          </a:xfrm>
          <a:prstGeom prst="flowChartDelay">
            <a:avLst/>
          </a:prstGeom>
          <a:solidFill>
            <a:srgbClr val="B4FE6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x-none"/>
          </a:p>
        </p:txBody>
      </p:sp>
      <p:sp>
        <p:nvSpPr>
          <p:cNvPr id="22536" name="Oval 8">
            <a:extLst>
              <a:ext uri="{FF2B5EF4-FFF2-40B4-BE49-F238E27FC236}">
                <a16:creationId xmlns="" xmlns:a16="http://schemas.microsoft.com/office/drawing/2014/main" id="{918AE5F3-DE72-E14A-9928-224F39B22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2150" y="4030663"/>
            <a:ext cx="1524000" cy="914400"/>
          </a:xfrm>
          <a:prstGeom prst="ellipse">
            <a:avLst/>
          </a:prstGeom>
          <a:solidFill>
            <a:srgbClr val="FFFFCC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x-none" sz="2000" b="1" dirty="0" err="1">
                <a:solidFill>
                  <a:srgbClr val="0000FF"/>
                </a:solidFill>
              </a:rPr>
              <a:t>Nước</a:t>
            </a:r>
            <a:endParaRPr lang="en-US" altLang="x-none" sz="2000" b="1" dirty="0">
              <a:solidFill>
                <a:srgbClr val="0000FF"/>
              </a:solidFill>
            </a:endParaRPr>
          </a:p>
          <a:p>
            <a:pPr algn="ctr"/>
            <a:r>
              <a:rPr lang="en-US" altLang="x-none" sz="2000" dirty="0">
                <a:solidFill>
                  <a:srgbClr val="0000FF"/>
                </a:solidFill>
              </a:rPr>
              <a:t>(</a:t>
            </a:r>
            <a:r>
              <a:rPr lang="en-US" altLang="x-none" sz="2000" dirty="0" err="1">
                <a:solidFill>
                  <a:srgbClr val="0000FF"/>
                </a:solidFill>
              </a:rPr>
              <a:t>hơi</a:t>
            </a:r>
            <a:r>
              <a:rPr lang="en-US" altLang="x-none" sz="2000" dirty="0">
                <a:solidFill>
                  <a:srgbClr val="0000FF"/>
                </a:solidFill>
              </a:rPr>
              <a:t>)</a:t>
            </a:r>
            <a:endParaRPr lang="en-US" altLang="x-none" sz="2000" b="1" dirty="0">
              <a:solidFill>
                <a:srgbClr val="0000FF"/>
              </a:solidFill>
            </a:endParaRPr>
          </a:p>
        </p:txBody>
      </p:sp>
      <p:sp>
        <p:nvSpPr>
          <p:cNvPr id="22537" name="AutoShape 9">
            <a:extLst>
              <a:ext uri="{FF2B5EF4-FFF2-40B4-BE49-F238E27FC236}">
                <a16:creationId xmlns="" xmlns:a16="http://schemas.microsoft.com/office/drawing/2014/main" id="{CDD5964C-3124-824E-941F-F50EEBE04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036888"/>
            <a:ext cx="1371600" cy="609600"/>
          </a:xfrm>
          <a:prstGeom prst="cloudCallout">
            <a:avLst>
              <a:gd name="adj1" fmla="val -13889"/>
              <a:gd name="adj2" fmla="val 271356"/>
            </a:avLst>
          </a:prstGeom>
          <a:gradFill rotWithShape="1">
            <a:gsLst>
              <a:gs pos="0">
                <a:schemeClr val="bg1">
                  <a:gamma/>
                  <a:shade val="82353"/>
                  <a:invGamma/>
                  <a:alpha val="50999"/>
                </a:schemeClr>
              </a:gs>
              <a:gs pos="50000">
                <a:schemeClr val="bg1">
                  <a:alpha val="53999"/>
                </a:schemeClr>
              </a:gs>
              <a:gs pos="100000">
                <a:schemeClr val="bg1">
                  <a:gamma/>
                  <a:shade val="82353"/>
                  <a:invGamma/>
                  <a:alpha val="50999"/>
                </a:schemeClr>
              </a:gs>
            </a:gsLst>
            <a:lin ang="5400000" scaled="1"/>
          </a:gra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x-none" b="1" dirty="0" err="1">
                <a:solidFill>
                  <a:srgbClr val="0070C0"/>
                </a:solidFill>
              </a:rPr>
              <a:t>Hơi</a:t>
            </a:r>
            <a:r>
              <a:rPr lang="en-US" altLang="x-none" b="1" dirty="0">
                <a:solidFill>
                  <a:srgbClr val="0070C0"/>
                </a:solidFill>
              </a:rPr>
              <a:t> </a:t>
            </a:r>
            <a:r>
              <a:rPr lang="en-US" altLang="x-none" b="1" dirty="0" err="1">
                <a:solidFill>
                  <a:srgbClr val="0070C0"/>
                </a:solidFill>
              </a:rPr>
              <a:t>nước</a:t>
            </a:r>
            <a:endParaRPr lang="en-US" altLang="x-none" b="1" dirty="0">
              <a:solidFill>
                <a:srgbClr val="0070C0"/>
              </a:solidFill>
            </a:endParaRPr>
          </a:p>
        </p:txBody>
      </p:sp>
      <p:sp>
        <p:nvSpPr>
          <p:cNvPr id="22538" name="AutoShape 10">
            <a:extLst>
              <a:ext uri="{FF2B5EF4-FFF2-40B4-BE49-F238E27FC236}">
                <a16:creationId xmlns="" xmlns:a16="http://schemas.microsoft.com/office/drawing/2014/main" id="{2136F226-2036-9E46-9E02-DCCE7D2BD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636838"/>
            <a:ext cx="1143000" cy="720725"/>
          </a:xfrm>
          <a:prstGeom prst="cloudCallout">
            <a:avLst>
              <a:gd name="adj1" fmla="val -6667"/>
              <a:gd name="adj2" fmla="val 205505"/>
            </a:avLst>
          </a:prstGeom>
          <a:gradFill rotWithShape="1">
            <a:gsLst>
              <a:gs pos="0">
                <a:schemeClr val="bg1">
                  <a:gamma/>
                  <a:shade val="82353"/>
                  <a:invGamma/>
                  <a:alpha val="50999"/>
                </a:schemeClr>
              </a:gs>
              <a:gs pos="50000">
                <a:schemeClr val="bg1">
                  <a:alpha val="53999"/>
                </a:schemeClr>
              </a:gs>
              <a:gs pos="100000">
                <a:schemeClr val="bg1">
                  <a:gamma/>
                  <a:shade val="82353"/>
                  <a:invGamma/>
                  <a:alpha val="50999"/>
                </a:schemeClr>
              </a:gs>
            </a:gsLst>
            <a:lin ang="5400000" scaled="1"/>
          </a:gradFill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x-none" b="1" dirty="0" err="1">
                <a:solidFill>
                  <a:srgbClr val="0070C0"/>
                </a:solidFill>
              </a:rPr>
              <a:t>Hơi</a:t>
            </a:r>
            <a:r>
              <a:rPr lang="en-US" altLang="x-none" b="1" dirty="0">
                <a:solidFill>
                  <a:srgbClr val="0070C0"/>
                </a:solidFill>
              </a:rPr>
              <a:t> </a:t>
            </a:r>
            <a:r>
              <a:rPr lang="en-US" altLang="x-none" b="1" dirty="0" err="1">
                <a:solidFill>
                  <a:srgbClr val="0070C0"/>
                </a:solidFill>
              </a:rPr>
              <a:t>nước</a:t>
            </a:r>
            <a:endParaRPr lang="en-US" altLang="x-none" b="1" dirty="0">
              <a:solidFill>
                <a:srgbClr val="0070C0"/>
              </a:solidFill>
            </a:endParaRPr>
          </a:p>
        </p:txBody>
      </p:sp>
      <p:sp>
        <p:nvSpPr>
          <p:cNvPr id="22539" name="Line 11">
            <a:extLst>
              <a:ext uri="{FF2B5EF4-FFF2-40B4-BE49-F238E27FC236}">
                <a16:creationId xmlns="" xmlns:a16="http://schemas.microsoft.com/office/drawing/2014/main" id="{86BC242C-0228-CB4E-9238-6E4FB3FDA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4465638"/>
            <a:ext cx="1600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22540" name="AutoShape 12">
            <a:extLst>
              <a:ext uri="{FF2B5EF4-FFF2-40B4-BE49-F238E27FC236}">
                <a16:creationId xmlns="" xmlns:a16="http://schemas.microsoft.com/office/drawing/2014/main" id="{9AB7B697-FAC7-FC48-956D-3A29E357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219200"/>
            <a:ext cx="2133600" cy="1066800"/>
          </a:xfrm>
          <a:prstGeom prst="wedgeEllipseCallout">
            <a:avLst>
              <a:gd name="adj1" fmla="val -168528"/>
              <a:gd name="adj2" fmla="val 213245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x-none" b="1" dirty="0" err="1">
                <a:solidFill>
                  <a:srgbClr val="FF6600"/>
                </a:solidFill>
              </a:rPr>
              <a:t>Ngưng</a:t>
            </a:r>
            <a:r>
              <a:rPr lang="en-US" altLang="x-none" b="1" dirty="0">
                <a:solidFill>
                  <a:srgbClr val="FF6600"/>
                </a:solidFill>
              </a:rPr>
              <a:t> </a:t>
            </a:r>
            <a:r>
              <a:rPr lang="en-US" altLang="x-none" b="1" dirty="0" err="1">
                <a:solidFill>
                  <a:srgbClr val="FF6600"/>
                </a:solidFill>
              </a:rPr>
              <a:t>tụ</a:t>
            </a:r>
            <a:endParaRPr lang="en-US" altLang="x-none" b="1" dirty="0">
              <a:solidFill>
                <a:srgbClr val="FF6600"/>
              </a:solidFill>
            </a:endParaRPr>
          </a:p>
        </p:txBody>
      </p:sp>
      <p:sp>
        <p:nvSpPr>
          <p:cNvPr id="22542" name="Line 14">
            <a:extLst>
              <a:ext uri="{FF2B5EF4-FFF2-40B4-BE49-F238E27FC236}">
                <a16:creationId xmlns="" xmlns:a16="http://schemas.microsoft.com/office/drawing/2014/main" id="{3801387D-B440-7E43-9258-BC212000D2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2600" y="3703638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22543" name="Text Box 15">
            <a:extLst>
              <a:ext uri="{FF2B5EF4-FFF2-40B4-BE49-F238E27FC236}">
                <a16:creationId xmlns="" xmlns:a16="http://schemas.microsoft.com/office/drawing/2014/main" id="{2814BF0D-97E4-ED4C-980C-9F8AE4B2E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186113"/>
            <a:ext cx="1143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1400" b="1">
                <a:solidFill>
                  <a:srgbClr val="0000FF"/>
                </a:solidFill>
              </a:rPr>
              <a:t>Làm lạnh đông đặc</a:t>
            </a:r>
          </a:p>
        </p:txBody>
      </p:sp>
      <p:sp>
        <p:nvSpPr>
          <p:cNvPr id="22544" name="Text Box 16">
            <a:extLst>
              <a:ext uri="{FF2B5EF4-FFF2-40B4-BE49-F238E27FC236}">
                <a16:creationId xmlns="" xmlns:a16="http://schemas.microsoft.com/office/drawing/2014/main" id="{C8F6A6C6-8650-544D-9836-75799FAD3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084638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1400" b="1">
                <a:solidFill>
                  <a:srgbClr val="0000FF"/>
                </a:solidFill>
              </a:rPr>
              <a:t>Chảy lỏng</a:t>
            </a:r>
          </a:p>
        </p:txBody>
      </p:sp>
      <p:sp>
        <p:nvSpPr>
          <p:cNvPr id="22545" name="Text Box 17">
            <a:extLst>
              <a:ext uri="{FF2B5EF4-FFF2-40B4-BE49-F238E27FC236}">
                <a16:creationId xmlns="" xmlns:a16="http://schemas.microsoft.com/office/drawing/2014/main" id="{1841D34C-508C-BD45-B205-A854CFDDB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176713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1400" b="1">
                <a:solidFill>
                  <a:srgbClr val="0000FF"/>
                </a:solidFill>
              </a:rPr>
              <a:t>Bay hơi</a:t>
            </a:r>
          </a:p>
        </p:txBody>
      </p:sp>
      <p:sp>
        <p:nvSpPr>
          <p:cNvPr id="22546" name="Line 18">
            <a:extLst>
              <a:ext uri="{FF2B5EF4-FFF2-40B4-BE49-F238E27FC236}">
                <a16:creationId xmlns="" xmlns:a16="http://schemas.microsoft.com/office/drawing/2014/main" id="{EE0B00B1-EA50-C247-9AC0-719D08FC15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0" y="3776663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22547" name="Text Box 19">
            <a:extLst>
              <a:ext uri="{FF2B5EF4-FFF2-40B4-BE49-F238E27FC236}">
                <a16:creationId xmlns="" xmlns:a16="http://schemas.microsoft.com/office/drawing/2014/main" id="{83B0FCA5-9CD8-DE4E-9E37-71F1BDC93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825" y="3494088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1400" b="1">
                <a:solidFill>
                  <a:srgbClr val="0000FF"/>
                </a:solidFill>
              </a:rPr>
              <a:t>Ngưng tụ</a:t>
            </a:r>
          </a:p>
        </p:txBody>
      </p:sp>
      <p:sp>
        <p:nvSpPr>
          <p:cNvPr id="22562" name="Text Box 34">
            <a:extLst>
              <a:ext uri="{FF2B5EF4-FFF2-40B4-BE49-F238E27FC236}">
                <a16:creationId xmlns="" xmlns:a16="http://schemas.microsoft.com/office/drawing/2014/main" id="{8B747BCF-8CCD-C14E-A359-D798F0701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52600"/>
            <a:ext cx="6248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000" b="1" i="1" dirty="0">
                <a:solidFill>
                  <a:srgbClr val="0000FF"/>
                </a:solidFill>
              </a:rPr>
              <a:t> </a:t>
            </a:r>
            <a:r>
              <a:rPr lang="en-US" altLang="x-none" sz="2000" b="1" i="1" u="sng" dirty="0" err="1">
                <a:solidFill>
                  <a:srgbClr val="FF0000"/>
                </a:solidFill>
              </a:rPr>
              <a:t>Thí</a:t>
            </a:r>
            <a:r>
              <a:rPr lang="en-US" altLang="x-none" sz="2000" b="1" i="1" u="sng" dirty="0">
                <a:solidFill>
                  <a:srgbClr val="FF0000"/>
                </a:solidFill>
              </a:rPr>
              <a:t> </a:t>
            </a:r>
            <a:r>
              <a:rPr lang="en-US" altLang="x-none" sz="2000" b="1" i="1" u="sng" dirty="0" err="1">
                <a:solidFill>
                  <a:srgbClr val="FF0000"/>
                </a:solidFill>
              </a:rPr>
              <a:t>nghiệm</a:t>
            </a:r>
            <a:r>
              <a:rPr lang="en-US" altLang="x-none" sz="2000" b="1" i="1" u="sng" dirty="0">
                <a:solidFill>
                  <a:srgbClr val="FF0000"/>
                </a:solidFill>
              </a:rPr>
              <a:t> 1</a:t>
            </a:r>
            <a:r>
              <a:rPr lang="en-US" altLang="x-none" sz="2000" b="1" i="1" u="sng" dirty="0" smtClean="0">
                <a:solidFill>
                  <a:srgbClr val="FF0000"/>
                </a:solidFill>
              </a:rPr>
              <a:t>:</a:t>
            </a:r>
            <a:r>
              <a:rPr lang="en-US" altLang="x-none" sz="2000" b="1" i="1" dirty="0" smtClean="0">
                <a:solidFill>
                  <a:srgbClr val="0000FF"/>
                </a:solidFill>
              </a:rPr>
              <a:t> </a:t>
            </a:r>
            <a:r>
              <a:rPr lang="en-US" altLang="x-none" sz="2000" b="1" i="1" dirty="0">
                <a:solidFill>
                  <a:srgbClr val="0000FF"/>
                </a:solidFill>
              </a:rPr>
              <a:t>Quan </a:t>
            </a:r>
            <a:r>
              <a:rPr lang="en-US" altLang="x-none" sz="2000" b="1" i="1" dirty="0" err="1">
                <a:solidFill>
                  <a:srgbClr val="0000FF"/>
                </a:solidFill>
              </a:rPr>
              <a:t>sát</a:t>
            </a:r>
            <a:r>
              <a:rPr lang="en-US" altLang="x-none" sz="2000" b="1" i="1" dirty="0">
                <a:solidFill>
                  <a:srgbClr val="0000FF"/>
                </a:solidFill>
              </a:rPr>
              <a:t> </a:t>
            </a:r>
            <a:r>
              <a:rPr lang="en-US" altLang="x-none" sz="2000" b="1" i="1" dirty="0" err="1">
                <a:solidFill>
                  <a:srgbClr val="0000FF"/>
                </a:solidFill>
              </a:rPr>
              <a:t>và</a:t>
            </a:r>
            <a:r>
              <a:rPr lang="en-US" altLang="x-none" sz="2000" b="1" i="1" dirty="0">
                <a:solidFill>
                  <a:srgbClr val="0000FF"/>
                </a:solidFill>
              </a:rPr>
              <a:t> </a:t>
            </a:r>
            <a:r>
              <a:rPr lang="en-US" altLang="x-none" sz="2000" b="1" i="1" dirty="0" err="1">
                <a:solidFill>
                  <a:srgbClr val="0000FF"/>
                </a:solidFill>
              </a:rPr>
              <a:t>mô</a:t>
            </a:r>
            <a:r>
              <a:rPr lang="en-US" altLang="x-none" sz="2000" b="1" i="1" dirty="0">
                <a:solidFill>
                  <a:srgbClr val="0000FF"/>
                </a:solidFill>
              </a:rPr>
              <a:t> </a:t>
            </a:r>
            <a:r>
              <a:rPr lang="en-US" altLang="x-none" sz="2000" b="1" i="1" dirty="0" err="1">
                <a:solidFill>
                  <a:srgbClr val="0000FF"/>
                </a:solidFill>
              </a:rPr>
              <a:t>tả</a:t>
            </a:r>
            <a:r>
              <a:rPr lang="en-US" altLang="x-none" sz="2000" b="1" i="1" dirty="0">
                <a:solidFill>
                  <a:srgbClr val="0000FF"/>
                </a:solidFill>
              </a:rPr>
              <a:t> </a:t>
            </a:r>
            <a:r>
              <a:rPr lang="en-US" altLang="x-none" sz="2000" b="1" i="1" dirty="0" err="1">
                <a:solidFill>
                  <a:srgbClr val="0000FF"/>
                </a:solidFill>
              </a:rPr>
              <a:t>sự</a:t>
            </a:r>
            <a:r>
              <a:rPr lang="en-US" altLang="x-none" sz="2000" b="1" i="1" dirty="0">
                <a:solidFill>
                  <a:srgbClr val="0000FF"/>
                </a:solidFill>
              </a:rPr>
              <a:t> </a:t>
            </a:r>
            <a:r>
              <a:rPr lang="en-US" altLang="x-none" sz="2000" b="1" i="1" dirty="0" err="1">
                <a:solidFill>
                  <a:srgbClr val="0000FF"/>
                </a:solidFill>
              </a:rPr>
              <a:t>biến</a:t>
            </a:r>
            <a:r>
              <a:rPr lang="en-US" altLang="x-none" sz="2000" b="1" i="1" dirty="0">
                <a:solidFill>
                  <a:srgbClr val="0000FF"/>
                </a:solidFill>
              </a:rPr>
              <a:t> </a:t>
            </a:r>
            <a:r>
              <a:rPr lang="en-US" altLang="x-none" sz="2000" b="1" i="1" dirty="0" err="1">
                <a:solidFill>
                  <a:srgbClr val="0000FF"/>
                </a:solidFill>
              </a:rPr>
              <a:t>đổi</a:t>
            </a:r>
            <a:r>
              <a:rPr lang="en-US" altLang="x-none" sz="2000" b="1" i="1" dirty="0">
                <a:solidFill>
                  <a:srgbClr val="0000FF"/>
                </a:solidFill>
              </a:rPr>
              <a:t> </a:t>
            </a:r>
            <a:r>
              <a:rPr lang="en-US" altLang="x-none" sz="2000" b="1" i="1" dirty="0" err="1" smtClean="0">
                <a:solidFill>
                  <a:srgbClr val="0000FF"/>
                </a:solidFill>
              </a:rPr>
              <a:t>nước</a:t>
            </a:r>
            <a:r>
              <a:rPr lang="en-US" altLang="x-none" sz="2000" b="1" i="1" dirty="0" smtClean="0">
                <a:solidFill>
                  <a:srgbClr val="0000FF"/>
                </a:solidFill>
              </a:rPr>
              <a:t>:</a:t>
            </a:r>
            <a:endParaRPr lang="en-US" altLang="x-none" sz="2000" b="1" i="1" dirty="0">
              <a:solidFill>
                <a:srgbClr val="0000FF"/>
              </a:solidFill>
            </a:endParaRPr>
          </a:p>
        </p:txBody>
      </p:sp>
      <p:sp>
        <p:nvSpPr>
          <p:cNvPr id="22563" name="Oval 35">
            <a:extLst>
              <a:ext uri="{FF2B5EF4-FFF2-40B4-BE49-F238E27FC236}">
                <a16:creationId xmlns="" xmlns:a16="http://schemas.microsoft.com/office/drawing/2014/main" id="{C18D7C44-B6D1-4D45-914E-7781D7847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932238"/>
            <a:ext cx="152400" cy="152400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/>
          </a:p>
        </p:txBody>
      </p:sp>
      <p:sp>
        <p:nvSpPr>
          <p:cNvPr id="22564" name="Oval 36">
            <a:extLst>
              <a:ext uri="{FF2B5EF4-FFF2-40B4-BE49-F238E27FC236}">
                <a16:creationId xmlns="" xmlns:a16="http://schemas.microsoft.com/office/drawing/2014/main" id="{D8DA9929-C123-384C-9975-5A840E778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084638"/>
            <a:ext cx="152400" cy="152400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/>
          </a:p>
        </p:txBody>
      </p:sp>
      <p:sp>
        <p:nvSpPr>
          <p:cNvPr id="22566" name="Rectangle 38">
            <a:extLst>
              <a:ext uri="{FF2B5EF4-FFF2-40B4-BE49-F238E27FC236}">
                <a16:creationId xmlns="" xmlns:a16="http://schemas.microsoft.com/office/drawing/2014/main" id="{F3414D21-D91E-6041-A729-E5A82D7F2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" y="92075"/>
            <a:ext cx="9004300" cy="6667500"/>
          </a:xfrm>
          <a:prstGeom prst="rect">
            <a:avLst/>
          </a:prstGeom>
          <a:noFill/>
          <a:ln w="190500" cmpd="thickThin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/>
          </a:p>
        </p:txBody>
      </p:sp>
      <p:sp>
        <p:nvSpPr>
          <p:cNvPr id="22567" name="WordArt 39">
            <a:extLst>
              <a:ext uri="{FF2B5EF4-FFF2-40B4-BE49-F238E27FC236}">
                <a16:creationId xmlns="" xmlns:a16="http://schemas.microsoft.com/office/drawing/2014/main" id="{CE83708F-CD96-A840-BB2A-8B1EF3D296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41594" y="1026321"/>
            <a:ext cx="4800600" cy="4222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fromWordArt="1"/>
          <a:lstStyle/>
          <a:p>
            <a:pPr algn="ctr"/>
            <a:r>
              <a:rPr lang="en-US" sz="3200" b="1" i="1" kern="10" dirty="0" err="1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bg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sz="3200" b="1" i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bg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12:   SỰ BIẾN ĐỔI CHẤT</a:t>
            </a:r>
            <a:endParaRPr lang="x-none" sz="3200" b="1" i="1" kern="10" dirty="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chemeClr val="bg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2568" name="Text Box 40">
            <a:extLst>
              <a:ext uri="{FF2B5EF4-FFF2-40B4-BE49-F238E27FC236}">
                <a16:creationId xmlns="" xmlns:a16="http://schemas.microsoft.com/office/drawing/2014/main" id="{1887C1AA-B475-2F47-84A4-6E909248A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43787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 i="1" u="sng" dirty="0" err="1">
                <a:solidFill>
                  <a:srgbClr val="0000FF"/>
                </a:solidFill>
                <a:latin typeface="+mn-lt"/>
                <a:cs typeface="APPLE CHANCERY" panose="03020702040506060504" pitchFamily="66" charset="-79"/>
              </a:rPr>
              <a:t>Chương</a:t>
            </a:r>
            <a:r>
              <a:rPr lang="en-US" altLang="x-none" sz="2400" b="1" i="1" u="sng" dirty="0">
                <a:solidFill>
                  <a:srgbClr val="0000FF"/>
                </a:solidFill>
                <a:latin typeface="+mn-lt"/>
                <a:cs typeface="APPLE CHANCERY" panose="03020702040506060504" pitchFamily="66" charset="-79"/>
              </a:rPr>
              <a:t> 2: </a:t>
            </a:r>
            <a:r>
              <a:rPr lang="en-US" altLang="x-none" sz="2400" b="1" i="1" u="sng" dirty="0" err="1">
                <a:solidFill>
                  <a:srgbClr val="0000FF"/>
                </a:solidFill>
                <a:latin typeface="+mn-lt"/>
                <a:cs typeface="APPLE CHANCERY" panose="03020702040506060504" pitchFamily="66" charset="-79"/>
              </a:rPr>
              <a:t>Phản</a:t>
            </a:r>
            <a:r>
              <a:rPr lang="en-US" altLang="x-none" sz="2400" b="1" i="1" u="sng" dirty="0">
                <a:solidFill>
                  <a:srgbClr val="0000FF"/>
                </a:solidFill>
                <a:latin typeface="+mn-lt"/>
                <a:cs typeface="APPLE CHANCERY" panose="03020702040506060504" pitchFamily="66" charset="-79"/>
              </a:rPr>
              <a:t> </a:t>
            </a:r>
            <a:r>
              <a:rPr lang="en-US" altLang="x-none" sz="2400" b="1" i="1" u="sng" dirty="0" err="1">
                <a:solidFill>
                  <a:srgbClr val="0000FF"/>
                </a:solidFill>
                <a:latin typeface="+mn-lt"/>
                <a:cs typeface="APPLE CHANCERY" panose="03020702040506060504" pitchFamily="66" charset="-79"/>
              </a:rPr>
              <a:t>ứng</a:t>
            </a:r>
            <a:r>
              <a:rPr lang="en-US" altLang="x-none" sz="2400" b="1" i="1" u="sng" dirty="0">
                <a:solidFill>
                  <a:srgbClr val="0000FF"/>
                </a:solidFill>
                <a:latin typeface="+mn-lt"/>
                <a:cs typeface="APPLE CHANCERY" panose="03020702040506060504" pitchFamily="66" charset="-79"/>
              </a:rPr>
              <a:t> </a:t>
            </a:r>
            <a:r>
              <a:rPr lang="en-US" altLang="x-none" sz="2400" b="1" i="1" u="sng" dirty="0" err="1">
                <a:solidFill>
                  <a:srgbClr val="0000FF"/>
                </a:solidFill>
                <a:latin typeface="+mn-lt"/>
                <a:cs typeface="APPLE CHANCERY" panose="03020702040506060504" pitchFamily="66" charset="-79"/>
              </a:rPr>
              <a:t>hoá</a:t>
            </a:r>
            <a:r>
              <a:rPr lang="en-US" altLang="x-none" sz="2400" b="1" i="1" u="sng" dirty="0">
                <a:solidFill>
                  <a:srgbClr val="0000FF"/>
                </a:solidFill>
                <a:latin typeface="+mn-lt"/>
                <a:cs typeface="APPLE CHANCERY" panose="03020702040506060504" pitchFamily="66" charset="-79"/>
              </a:rPr>
              <a:t> </a:t>
            </a:r>
            <a:r>
              <a:rPr lang="en-US" altLang="x-none" sz="2400" b="1" i="1" u="sng" dirty="0" err="1">
                <a:solidFill>
                  <a:srgbClr val="0000FF"/>
                </a:solidFill>
                <a:latin typeface="+mn-lt"/>
                <a:cs typeface="APPLE CHANCERY" panose="03020702040506060504" pitchFamily="66" charset="-79"/>
              </a:rPr>
              <a:t>học</a:t>
            </a:r>
            <a:endParaRPr lang="en-US" altLang="x-none" sz="2000" b="1" dirty="0">
              <a:solidFill>
                <a:srgbClr val="0000FF"/>
              </a:solidFill>
              <a:latin typeface="+mn-lt"/>
              <a:cs typeface="APPLE CHANCERY" panose="03020702040506060504" pitchFamily="66" charset="-79"/>
            </a:endParaRPr>
          </a:p>
        </p:txBody>
      </p:sp>
      <p:sp>
        <p:nvSpPr>
          <p:cNvPr id="28" name="AutoShape 12">
            <a:extLst>
              <a:ext uri="{FF2B5EF4-FFF2-40B4-BE49-F238E27FC236}">
                <a16:creationId xmlns="" xmlns:a16="http://schemas.microsoft.com/office/drawing/2014/main" id="{4F3BED1B-5E36-0446-8C37-2891A4B63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894" y="2099135"/>
            <a:ext cx="1699809" cy="948515"/>
          </a:xfrm>
          <a:prstGeom prst="wedgeEllipseCallout">
            <a:avLst>
              <a:gd name="adj1" fmla="val -160933"/>
              <a:gd name="adj2" fmla="val 18829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x-none" b="1" dirty="0" err="1">
                <a:solidFill>
                  <a:srgbClr val="FF6600"/>
                </a:solidFill>
              </a:rPr>
              <a:t>Đông</a:t>
            </a:r>
            <a:r>
              <a:rPr lang="en-US" altLang="x-none" b="1" dirty="0">
                <a:solidFill>
                  <a:srgbClr val="FF6600"/>
                </a:solidFill>
              </a:rPr>
              <a:t> </a:t>
            </a:r>
            <a:r>
              <a:rPr lang="en-US" altLang="x-none" b="1" dirty="0" err="1">
                <a:solidFill>
                  <a:srgbClr val="FF6600"/>
                </a:solidFill>
              </a:rPr>
              <a:t>đặc</a:t>
            </a:r>
            <a:endParaRPr lang="en-US" altLang="x-none" b="1" dirty="0">
              <a:solidFill>
                <a:srgbClr val="FF6600"/>
              </a:solidFill>
            </a:endParaRPr>
          </a:p>
        </p:txBody>
      </p:sp>
      <p:sp>
        <p:nvSpPr>
          <p:cNvPr id="22541" name="Line 13">
            <a:extLst>
              <a:ext uri="{FF2B5EF4-FFF2-40B4-BE49-F238E27FC236}">
                <a16:creationId xmlns="" xmlns:a16="http://schemas.microsoft.com/office/drawing/2014/main" id="{D8FE3D6E-FFD5-5149-8D99-8CEB035BF7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6967" y="1852613"/>
            <a:ext cx="3352800" cy="2135188"/>
          </a:xfrm>
          <a:prstGeom prst="line">
            <a:avLst/>
          </a:prstGeom>
          <a:noFill/>
          <a:ln w="7620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 dirty="0"/>
          </a:p>
        </p:txBody>
      </p:sp>
      <p:sp>
        <p:nvSpPr>
          <p:cNvPr id="29" name="Line 13">
            <a:extLst>
              <a:ext uri="{FF2B5EF4-FFF2-40B4-BE49-F238E27FC236}">
                <a16:creationId xmlns="" xmlns:a16="http://schemas.microsoft.com/office/drawing/2014/main" id="{9EC716F0-8EE2-774A-A18F-2AFBA8CFC1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53165" y="2736115"/>
            <a:ext cx="2489002" cy="152926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 dirty="0"/>
          </a:p>
        </p:txBody>
      </p:sp>
      <p:sp>
        <p:nvSpPr>
          <p:cNvPr id="30" name="Text Box 5">
            <a:extLst>
              <a:ext uri="{FF2B5EF4-FFF2-40B4-BE49-F238E27FC236}">
                <a16:creationId xmlns="" xmlns:a16="http://schemas.microsoft.com/office/drawing/2014/main" id="{831CC906-203C-C34C-8C23-552A2B703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105400"/>
            <a:ext cx="7880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 typeface="Symbol" pitchFamily="2" charset="2"/>
              <a:buChar char="*"/>
            </a:pPr>
            <a:r>
              <a:rPr lang="en-US" altLang="x-none" sz="2000" dirty="0"/>
              <a:t> </a:t>
            </a:r>
            <a:r>
              <a:rPr lang="en-US" altLang="x-none" sz="2000" u="sng" dirty="0" smtClean="0"/>
              <a:t>TN1:</a:t>
            </a:r>
            <a:r>
              <a:rPr lang="en-US" altLang="x-none" sz="2000" dirty="0" smtClean="0"/>
              <a:t>      N</a:t>
            </a:r>
            <a:r>
              <a:rPr lang="vi-VN" altLang="x-none" sz="2000" dirty="0" smtClean="0"/>
              <a:t>ƯỚ</a:t>
            </a:r>
            <a:r>
              <a:rPr lang="en-US" altLang="x-none" sz="2000" dirty="0" smtClean="0"/>
              <a:t>C                  N</a:t>
            </a:r>
            <a:r>
              <a:rPr lang="vi-VN" altLang="x-none" sz="2000" dirty="0" smtClean="0"/>
              <a:t>ƯỚ</a:t>
            </a:r>
            <a:r>
              <a:rPr lang="en-US" altLang="x-none" sz="2000" dirty="0" smtClean="0"/>
              <a:t>C               N</a:t>
            </a:r>
            <a:r>
              <a:rPr lang="vi-VN" altLang="x-none" sz="2000" dirty="0" smtClean="0"/>
              <a:t>ƯỚ</a:t>
            </a:r>
            <a:r>
              <a:rPr lang="en-US" altLang="x-none" sz="2000" dirty="0" smtClean="0"/>
              <a:t>C</a:t>
            </a:r>
            <a:endParaRPr lang="en-US" altLang="x-none" sz="2000" dirty="0"/>
          </a:p>
        </p:txBody>
      </p:sp>
      <p:sp>
        <p:nvSpPr>
          <p:cNvPr id="31" name="Text Box 6">
            <a:extLst>
              <a:ext uri="{FF2B5EF4-FFF2-40B4-BE49-F238E27FC236}">
                <a16:creationId xmlns="" xmlns:a16="http://schemas.microsoft.com/office/drawing/2014/main" id="{25B0255E-8368-E148-B3CD-6755B9D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146" y="5458664"/>
            <a:ext cx="9366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2000" i="1" dirty="0"/>
              <a:t>(</a:t>
            </a:r>
            <a:r>
              <a:rPr lang="en-US" altLang="x-none" sz="2000" i="1" dirty="0" err="1"/>
              <a:t>lỏng</a:t>
            </a:r>
            <a:r>
              <a:rPr lang="en-US" altLang="x-none" sz="2000" i="1" dirty="0"/>
              <a:t>)</a:t>
            </a:r>
          </a:p>
        </p:txBody>
      </p:sp>
      <p:sp>
        <p:nvSpPr>
          <p:cNvPr id="32" name="Text Box 7">
            <a:extLst>
              <a:ext uri="{FF2B5EF4-FFF2-40B4-BE49-F238E27FC236}">
                <a16:creationId xmlns="" xmlns:a16="http://schemas.microsoft.com/office/drawing/2014/main" id="{831850AF-119A-D240-9117-77BDCFAFE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067" y="5411818"/>
            <a:ext cx="838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2000" i="1" dirty="0"/>
              <a:t>(</a:t>
            </a:r>
            <a:r>
              <a:rPr lang="en-US" altLang="x-none" sz="2000" i="1" dirty="0" err="1"/>
              <a:t>hơi</a:t>
            </a:r>
            <a:r>
              <a:rPr lang="en-US" altLang="x-none" sz="2000" i="1" dirty="0"/>
              <a:t>)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="" xmlns:a16="http://schemas.microsoft.com/office/drawing/2014/main" id="{069834E6-0D4D-4146-B9F2-65291D254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505510"/>
            <a:ext cx="838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2000" i="1" dirty="0"/>
              <a:t>(</a:t>
            </a:r>
            <a:r>
              <a:rPr lang="en-US" altLang="x-none" sz="2000" i="1" dirty="0" err="1"/>
              <a:t>rắn</a:t>
            </a:r>
            <a:r>
              <a:rPr lang="en-US" altLang="x-none" sz="2000" b="0" dirty="0"/>
              <a:t>)</a:t>
            </a:r>
          </a:p>
        </p:txBody>
      </p:sp>
      <p:sp>
        <p:nvSpPr>
          <p:cNvPr id="34" name="Line 10">
            <a:extLst>
              <a:ext uri="{FF2B5EF4-FFF2-40B4-BE49-F238E27FC236}">
                <a16:creationId xmlns="" xmlns:a16="http://schemas.microsoft.com/office/drawing/2014/main" id="{4298BB8D-D5DA-7C40-93F8-0138EF2429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5197475"/>
            <a:ext cx="4572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 sz="2000"/>
          </a:p>
        </p:txBody>
      </p:sp>
      <p:sp>
        <p:nvSpPr>
          <p:cNvPr id="35" name="Line 11">
            <a:extLst>
              <a:ext uri="{FF2B5EF4-FFF2-40B4-BE49-F238E27FC236}">
                <a16:creationId xmlns="" xmlns:a16="http://schemas.microsoft.com/office/drawing/2014/main" id="{69E05843-A1A4-FA46-870E-73555CE86B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5384800"/>
            <a:ext cx="4572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 sz="2000"/>
          </a:p>
        </p:txBody>
      </p:sp>
      <p:sp>
        <p:nvSpPr>
          <p:cNvPr id="36" name="Line 12">
            <a:extLst>
              <a:ext uri="{FF2B5EF4-FFF2-40B4-BE49-F238E27FC236}">
                <a16:creationId xmlns="" xmlns:a16="http://schemas.microsoft.com/office/drawing/2014/main" id="{78CDEEA1-9278-F948-A065-C03AE0C648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5349875"/>
            <a:ext cx="4572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 sz="2000"/>
          </a:p>
        </p:txBody>
      </p:sp>
      <p:sp>
        <p:nvSpPr>
          <p:cNvPr id="37" name="Line 13">
            <a:extLst>
              <a:ext uri="{FF2B5EF4-FFF2-40B4-BE49-F238E27FC236}">
                <a16:creationId xmlns="" xmlns:a16="http://schemas.microsoft.com/office/drawing/2014/main" id="{48F5CDC9-8E55-8542-8647-A25D34868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5197475"/>
            <a:ext cx="4572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 sz="2000"/>
          </a:p>
        </p:txBody>
      </p:sp>
      <p:sp>
        <p:nvSpPr>
          <p:cNvPr id="39" name="Text Box 25">
            <a:extLst>
              <a:ext uri="{FF2B5EF4-FFF2-40B4-BE49-F238E27FC236}">
                <a16:creationId xmlns="" xmlns:a16="http://schemas.microsoft.com/office/drawing/2014/main" id="{0BB8B36C-3105-754C-B99D-86A270750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32525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2400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US" altLang="x-none" sz="2400" i="1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Nhận</a:t>
            </a:r>
            <a:r>
              <a:rPr lang="en-US" altLang="x-none" sz="2400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i="1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xét</a:t>
            </a:r>
            <a:r>
              <a:rPr lang="en-US" altLang="x-none" sz="2400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en-US" altLang="x-none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altLang="x-none" sz="24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Nước</a:t>
            </a:r>
            <a:r>
              <a:rPr lang="en-US" altLang="x-none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chỉ</a:t>
            </a:r>
            <a:r>
              <a:rPr lang="en-US" altLang="x-none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biến</a:t>
            </a:r>
            <a:r>
              <a:rPr lang="en-US" altLang="x-none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đổi</a:t>
            </a:r>
            <a:r>
              <a:rPr lang="en-US" altLang="x-none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về</a:t>
            </a:r>
            <a:r>
              <a:rPr lang="en-US" altLang="x-none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trạng</a:t>
            </a:r>
            <a:r>
              <a:rPr lang="en-US" altLang="x-none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thái</a:t>
            </a:r>
            <a:endParaRPr lang="en-US" altLang="x-none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" name="Text Box 33">
            <a:extLst>
              <a:ext uri="{FF2B5EF4-FFF2-40B4-BE49-F238E27FC236}">
                <a16:creationId xmlns="" xmlns:a16="http://schemas.microsoft.com/office/drawing/2014/main" id="{879D75E3-CF23-A44D-A728-3601089A1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791200"/>
            <a:ext cx="906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x-none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sự biến đổi của </a:t>
            </a:r>
            <a:r>
              <a:rPr lang="en-US" altLang="x-none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x-none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altLang="x-none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x-none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x-none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trên?</a:t>
            </a:r>
          </a:p>
        </p:txBody>
      </p:sp>
    </p:spTree>
    <p:extLst>
      <p:ext uri="{BB962C8B-B14F-4D97-AF65-F5344CB8AC3E}">
        <p14:creationId xmlns:p14="http://schemas.microsoft.com/office/powerpoint/2010/main" val="24414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6 3.33333E-6 L 0.32916 3.33333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" presetClass="exit" presetSubtype="10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64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4.44444E-6 L -3.33333E-6 -0.2722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6" presetID="64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2.22222E-6 L 0 -0.1944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9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0 L 3.33333E-6 0.0555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2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0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05" presetID="42" presetClass="path" presetSubtype="0" repeatCount="indefinite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0 L 3.33333E-6 0.0555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2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08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12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5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2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3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0" grpId="1" animBg="1"/>
      <p:bldP spid="22532" grpId="0" animBg="1"/>
      <p:bldP spid="22532" grpId="1" animBg="1"/>
      <p:bldP spid="22532" grpId="2" animBg="1"/>
      <p:bldP spid="22533" grpId="0" animBg="1"/>
      <p:bldP spid="22533" grpId="1" animBg="1"/>
      <p:bldP spid="22536" grpId="0" animBg="1"/>
      <p:bldP spid="22536" grpId="1" animBg="1"/>
      <p:bldP spid="22537" grpId="0" animBg="1"/>
      <p:bldP spid="22537" grpId="1" animBg="1"/>
      <p:bldP spid="22538" grpId="0" animBg="1"/>
      <p:bldP spid="22538" grpId="1" animBg="1"/>
      <p:bldP spid="22540" grpId="0" animBg="1"/>
      <p:bldP spid="22540" grpId="1" animBg="1"/>
      <p:bldP spid="22543" grpId="0"/>
      <p:bldP spid="22544" grpId="0"/>
      <p:bldP spid="22545" grpId="0"/>
      <p:bldP spid="22547" grpId="0"/>
      <p:bldP spid="28" grpId="0" animBg="1"/>
      <p:bldP spid="28" grpId="1" animBg="1"/>
      <p:bldP spid="30" grpId="0"/>
      <p:bldP spid="31" grpId="0"/>
      <p:bldP spid="32" grpId="0"/>
      <p:bldP spid="33" grpId="0"/>
      <p:bldP spid="34" grpId="0" animBg="1"/>
      <p:bldP spid="35" grpId="0" animBg="1"/>
      <p:bldP spid="36" grpId="0" animBg="1"/>
      <p:bldP spid="37" grpId="0" animBg="1"/>
      <p:bldP spid="39" grpId="0"/>
      <p:bldP spid="41" grpId="0"/>
      <p:bldP spid="4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7" name="Text Box 27">
            <a:extLst>
              <a:ext uri="{FF2B5EF4-FFF2-40B4-BE49-F238E27FC236}">
                <a16:creationId xmlns="" xmlns:a16="http://schemas.microsoft.com/office/drawing/2014/main" id="{70FFADFE-298B-704B-AB92-A2A9FB272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79550"/>
            <a:ext cx="861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 dirty="0" err="1">
                <a:cs typeface="Times New Roman" panose="02020603050405020304" pitchFamily="18" charset="0"/>
              </a:rPr>
              <a:t>Thí</a:t>
            </a:r>
            <a:r>
              <a:rPr lang="en-US" altLang="x-none" sz="2400" b="1" dirty="0"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cs typeface="Times New Roman" panose="02020603050405020304" pitchFamily="18" charset="0"/>
              </a:rPr>
              <a:t>nghiệm</a:t>
            </a:r>
            <a:r>
              <a:rPr lang="en-US" altLang="x-none" sz="2400" b="1" dirty="0">
                <a:cs typeface="Times New Roman" panose="02020603050405020304" pitchFamily="18" charset="0"/>
              </a:rPr>
              <a:t> 2 </a:t>
            </a:r>
            <a:r>
              <a:rPr lang="en-US" altLang="x-none" sz="2400" b="1" dirty="0" smtClean="0">
                <a:cs typeface="Times New Roman" panose="02020603050405020304" pitchFamily="18" charset="0"/>
              </a:rPr>
              <a:t>: </a:t>
            </a:r>
            <a:r>
              <a:rPr lang="en-US" altLang="x-none" sz="240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Quan</a:t>
            </a:r>
            <a:r>
              <a:rPr lang="en-US" altLang="x-none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sát</a:t>
            </a:r>
            <a:r>
              <a:rPr lang="en-US" altLang="x-none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và</a:t>
            </a:r>
            <a:r>
              <a:rPr lang="en-US" altLang="x-none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mô</a:t>
            </a:r>
            <a:r>
              <a:rPr lang="en-US" altLang="x-none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tả</a:t>
            </a:r>
            <a:r>
              <a:rPr lang="en-US" altLang="x-none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sự</a:t>
            </a:r>
            <a:r>
              <a:rPr lang="en-US" altLang="x-none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biến</a:t>
            </a:r>
            <a:r>
              <a:rPr lang="en-US" altLang="x-none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đổi</a:t>
            </a:r>
            <a:r>
              <a:rPr lang="en-US" altLang="x-none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x-none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muối</a:t>
            </a:r>
            <a:r>
              <a:rPr lang="en-US" altLang="x-none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ăn</a:t>
            </a:r>
            <a:r>
              <a:rPr lang="en-US" altLang="x-none" sz="24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  <a:r>
              <a:rPr lang="en-US" altLang="x-none" sz="2400" b="1" dirty="0" smtClean="0">
                <a:cs typeface="Times New Roman" panose="02020603050405020304" pitchFamily="18" charset="0"/>
              </a:rPr>
              <a:t> </a:t>
            </a:r>
            <a:endParaRPr lang="en-US" altLang="x-none" sz="2400" b="1" dirty="0">
              <a:cs typeface="Times New Roman" panose="02020603050405020304" pitchFamily="18" charset="0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="" xmlns:a16="http://schemas.microsoft.com/office/drawing/2014/main" id="{14A8A7E9-0557-AC4D-A6CA-D878CC9AD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033" y="378618"/>
            <a:ext cx="3587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80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SỰ BIẾN ĐỔI  CHẤT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="" xmlns:a16="http://schemas.microsoft.com/office/drawing/2014/main" id="{4AE6204B-AF9C-A944-B535-BD1E29117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62" y="164068"/>
            <a:ext cx="883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u="sng" dirty="0" err="1">
                <a:solidFill>
                  <a:srgbClr val="FF3300"/>
                </a:solidFill>
              </a:rPr>
              <a:t>Bài</a:t>
            </a:r>
            <a:r>
              <a:rPr lang="en-US" altLang="x-none" u="sng" dirty="0">
                <a:solidFill>
                  <a:srgbClr val="FF3300"/>
                </a:solidFill>
              </a:rPr>
              <a:t> 12:</a:t>
            </a:r>
          </a:p>
        </p:txBody>
      </p:sp>
      <p:pic>
        <p:nvPicPr>
          <p:cNvPr id="2" name="Cô cạn muối ăn.mp4" descr="Cô cạn muối ăn.mp4">
            <a:hlinkClick r:id="" action="ppaction://media"/>
            <a:extLst>
              <a:ext uri="{FF2B5EF4-FFF2-40B4-BE49-F238E27FC236}">
                <a16:creationId xmlns="" xmlns:a16="http://schemas.microsoft.com/office/drawing/2014/main" id="{BA9FA1F1-6388-0145-901E-F07EEE99D5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964826"/>
            <a:ext cx="4953000" cy="3292974"/>
          </a:xfrm>
          <a:prstGeom prst="rect">
            <a:avLst/>
          </a:prstGeom>
        </p:spPr>
      </p:pic>
      <p:sp>
        <p:nvSpPr>
          <p:cNvPr id="6" name="Text Box 19">
            <a:extLst>
              <a:ext uri="{FF2B5EF4-FFF2-40B4-BE49-F238E27FC236}">
                <a16:creationId xmlns="" xmlns:a16="http://schemas.microsoft.com/office/drawing/2014/main" id="{29C6FD17-A107-CB42-9701-8E05F4FFB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31" y="5599216"/>
            <a:ext cx="89795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Muối</a:t>
            </a:r>
            <a:r>
              <a:rPr lang="en-US" altLang="x-none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ăn</a:t>
            </a:r>
            <a:r>
              <a:rPr lang="en-US" altLang="x-none" sz="2400" baseline="-25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(</a:t>
            </a:r>
            <a:r>
              <a:rPr lang="en-US" altLang="x-none" sz="2400" baseline="-25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x-none" sz="2400" baseline="-25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x-none" sz="2400" baseline="-25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x-none" sz="2400" baseline="-25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)</a:t>
            </a:r>
            <a:r>
              <a:rPr lang="en-US" altLang="x-none" sz="2400" baseline="-25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                      </a:t>
            </a:r>
            <a:r>
              <a:rPr lang="en-US" altLang="x-none" sz="24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Muối</a:t>
            </a:r>
            <a:r>
              <a:rPr lang="en-US" altLang="x-none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ăn</a:t>
            </a:r>
            <a:r>
              <a:rPr lang="en-US" altLang="x-none" sz="2400" baseline="-25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(dung </a:t>
            </a:r>
            <a:r>
              <a:rPr lang="en-US" altLang="x-none" sz="2400" baseline="-25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x-none" sz="2400" baseline="-25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)</a:t>
            </a:r>
            <a:r>
              <a:rPr lang="en-US" altLang="x-none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           </a:t>
            </a:r>
            <a:r>
              <a:rPr lang="en-US" altLang="x-none" sz="24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Muối</a:t>
            </a:r>
            <a:r>
              <a:rPr lang="en-US" altLang="x-none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ăn</a:t>
            </a:r>
            <a:r>
              <a:rPr lang="en-US" altLang="x-none" sz="2400" baseline="-25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(</a:t>
            </a:r>
            <a:r>
              <a:rPr lang="en-US" altLang="x-none" sz="2400" baseline="-25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x-none" sz="2400" baseline="-25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x-none" sz="2400" baseline="-25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bột</a:t>
            </a:r>
            <a:r>
              <a:rPr lang="en-US" altLang="x-none" sz="2400" baseline="-25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)</a:t>
            </a:r>
            <a:r>
              <a:rPr lang="en-US" altLang="x-none" sz="2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3318835E-300A-EA41-A69F-4847B29C4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444" y="5105400"/>
            <a:ext cx="30241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lang="x-none" altLang="x-none" sz="2400" b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" name="Group 22">
            <a:extLst>
              <a:ext uri="{FF2B5EF4-FFF2-40B4-BE49-F238E27FC236}">
                <a16:creationId xmlns="" xmlns:a16="http://schemas.microsoft.com/office/drawing/2014/main" id="{78BFE1DD-F7A8-4B46-B49D-A6251DD7A38D}"/>
              </a:ext>
            </a:extLst>
          </p:cNvPr>
          <p:cNvGrpSpPr>
            <a:grpSpLocks/>
          </p:cNvGrpSpPr>
          <p:nvPr/>
        </p:nvGrpSpPr>
        <p:grpSpPr bwMode="auto">
          <a:xfrm>
            <a:off x="2131886" y="5413429"/>
            <a:ext cx="4932932" cy="458788"/>
            <a:chOff x="1199" y="923"/>
            <a:chExt cx="2865" cy="289"/>
          </a:xfrm>
        </p:grpSpPr>
        <p:sp>
          <p:nvSpPr>
            <p:cNvPr id="9" name="Line 11">
              <a:extLst>
                <a:ext uri="{FF2B5EF4-FFF2-40B4-BE49-F238E27FC236}">
                  <a16:creationId xmlns="" xmlns:a16="http://schemas.microsoft.com/office/drawing/2014/main" id="{1827D0AB-0115-0247-860F-DD07FFF849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200"/>
              <a:ext cx="768" cy="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Text Box 12">
              <a:extLst>
                <a:ext uri="{FF2B5EF4-FFF2-40B4-BE49-F238E27FC236}">
                  <a16:creationId xmlns="" xmlns:a16="http://schemas.microsoft.com/office/drawing/2014/main" id="{66AB7BDB-7478-5547-9F09-E542AD458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9" y="960"/>
              <a:ext cx="134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000" b="0" dirty="0" err="1">
                  <a:solidFill>
                    <a:srgbClr val="FF6600"/>
                  </a:solidFill>
                </a:rPr>
                <a:t>Hoà</a:t>
              </a:r>
              <a:r>
                <a:rPr lang="en-US" altLang="x-none" sz="2000" b="0" dirty="0">
                  <a:solidFill>
                    <a:srgbClr val="FF6600"/>
                  </a:solidFill>
                </a:rPr>
                <a:t> tan </a:t>
              </a:r>
              <a:r>
                <a:rPr lang="en-US" altLang="x-none" sz="2000" b="0" dirty="0" err="1">
                  <a:solidFill>
                    <a:srgbClr val="FF6600"/>
                  </a:solidFill>
                </a:rPr>
                <a:t>vào</a:t>
              </a:r>
              <a:r>
                <a:rPr lang="en-US" altLang="x-none" sz="2000" b="0" dirty="0">
                  <a:solidFill>
                    <a:srgbClr val="FF6600"/>
                  </a:solidFill>
                </a:rPr>
                <a:t> </a:t>
              </a:r>
              <a:r>
                <a:rPr lang="en-US" altLang="x-none" sz="2000" b="0" dirty="0" err="1">
                  <a:solidFill>
                    <a:srgbClr val="FF6600"/>
                  </a:solidFill>
                </a:rPr>
                <a:t>nước</a:t>
              </a:r>
              <a:endParaRPr lang="en-US" altLang="x-none" sz="2000" b="0" dirty="0">
                <a:solidFill>
                  <a:srgbClr val="FF6600"/>
                </a:solidFill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="" xmlns:a16="http://schemas.microsoft.com/office/drawing/2014/main" id="{317441D0-9006-E34F-A687-BFB8A848E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2" y="923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dirty="0" err="1">
                  <a:solidFill>
                    <a:srgbClr val="FF6600"/>
                  </a:solidFill>
                </a:rPr>
                <a:t>Cô</a:t>
              </a:r>
              <a:r>
                <a:rPr lang="en-US" altLang="x-none" dirty="0">
                  <a:solidFill>
                    <a:srgbClr val="FF6600"/>
                  </a:solidFill>
                </a:rPr>
                <a:t> </a:t>
              </a:r>
              <a:r>
                <a:rPr lang="en-US" altLang="x-none" dirty="0" err="1">
                  <a:solidFill>
                    <a:srgbClr val="FF6600"/>
                  </a:solidFill>
                </a:rPr>
                <a:t>cạn</a:t>
              </a:r>
              <a:endParaRPr lang="en-US" altLang="x-none" dirty="0">
                <a:solidFill>
                  <a:srgbClr val="FF6600"/>
                </a:solidFill>
              </a:endParaRPr>
            </a:p>
          </p:txBody>
        </p:sp>
        <p:sp>
          <p:nvSpPr>
            <p:cNvPr id="12" name="Line 14">
              <a:extLst>
                <a:ext uri="{FF2B5EF4-FFF2-40B4-BE49-F238E27FC236}">
                  <a16:creationId xmlns="" xmlns:a16="http://schemas.microsoft.com/office/drawing/2014/main" id="{41409CB3-28B9-7A4B-BF60-F2204F50AD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7" y="1152"/>
              <a:ext cx="528" cy="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13" name="Text Box 25">
            <a:extLst>
              <a:ext uri="{FF2B5EF4-FFF2-40B4-BE49-F238E27FC236}">
                <a16:creationId xmlns="" xmlns:a16="http://schemas.microsoft.com/office/drawing/2014/main" id="{0BB8B36C-3105-754C-B99D-86A270750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32525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2400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US" altLang="x-none" sz="2400" i="1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Nhận</a:t>
            </a:r>
            <a:r>
              <a:rPr lang="en-US" altLang="x-none" sz="2400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i="1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xét</a:t>
            </a:r>
            <a:r>
              <a:rPr lang="en-US" altLang="x-none" sz="2400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en-US" altLang="x-none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altLang="x-none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Muối</a:t>
            </a:r>
            <a:r>
              <a:rPr lang="en-US" altLang="x-none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chỉ</a:t>
            </a:r>
            <a:r>
              <a:rPr lang="en-US" altLang="x-none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biến</a:t>
            </a:r>
            <a:r>
              <a:rPr lang="en-US" altLang="x-none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đổi</a:t>
            </a:r>
            <a:r>
              <a:rPr lang="en-US" altLang="x-none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về</a:t>
            </a:r>
            <a:r>
              <a:rPr lang="en-US" altLang="x-none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trạng</a:t>
            </a:r>
            <a:r>
              <a:rPr lang="en-US" altLang="x-none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4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thái</a:t>
            </a:r>
            <a:endParaRPr lang="en-US" altLang="x-none" sz="2400" i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862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1467" grpId="0"/>
      <p:bldP spid="6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>
            <a:extLst>
              <a:ext uri="{FF2B5EF4-FFF2-40B4-BE49-F238E27FC236}">
                <a16:creationId xmlns="" xmlns:a16="http://schemas.microsoft.com/office/drawing/2014/main" id="{2D3CC0BF-87CF-644E-878D-3EC8557E03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762000"/>
            <a:ext cx="4435475" cy="608013"/>
          </a:xfrm>
        </p:spPr>
        <p:txBody>
          <a:bodyPr anchor="ctr"/>
          <a:lstStyle/>
          <a:p>
            <a:r>
              <a:rPr lang="en-US" altLang="x-none" sz="1800" b="1" u="sng">
                <a:solidFill>
                  <a:srgbClr val="FF6600"/>
                </a:solidFill>
                <a:latin typeface="Times New Roman" panose="02020603050405020304" pitchFamily="18" charset="0"/>
              </a:rPr>
              <a:t>I. HIỆN TƯỢNG VẬT LÍ</a:t>
            </a:r>
            <a:r>
              <a:rPr lang="en-US" altLang="x-none" sz="180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93923" name="Rectangle 3">
            <a:extLst>
              <a:ext uri="{FF2B5EF4-FFF2-40B4-BE49-F238E27FC236}">
                <a16:creationId xmlns="" xmlns:a16="http://schemas.microsoft.com/office/drawing/2014/main" id="{2BF61997-646B-DE42-A636-0E780D32F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52400"/>
            <a:ext cx="883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u="sng" dirty="0" err="1">
                <a:solidFill>
                  <a:srgbClr val="FF3300"/>
                </a:solidFill>
              </a:rPr>
              <a:t>Bài</a:t>
            </a:r>
            <a:r>
              <a:rPr lang="en-US" altLang="x-none" u="sng" dirty="0">
                <a:solidFill>
                  <a:srgbClr val="FF3300"/>
                </a:solidFill>
              </a:rPr>
              <a:t> 12:</a:t>
            </a:r>
          </a:p>
        </p:txBody>
      </p:sp>
      <p:sp>
        <p:nvSpPr>
          <p:cNvPr id="593924" name="Rectangle 4">
            <a:extLst>
              <a:ext uri="{FF2B5EF4-FFF2-40B4-BE49-F238E27FC236}">
                <a16:creationId xmlns="" xmlns:a16="http://schemas.microsoft.com/office/drawing/2014/main" id="{9251EE55-3B8E-DF4C-9AD5-6DD6FA369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81000"/>
            <a:ext cx="3587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8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SỰ BIẾN ĐỔI  CHẤT</a:t>
            </a:r>
          </a:p>
        </p:txBody>
      </p:sp>
      <p:sp>
        <p:nvSpPr>
          <p:cNvPr id="593925" name="Text Box 5">
            <a:extLst>
              <a:ext uri="{FF2B5EF4-FFF2-40B4-BE49-F238E27FC236}">
                <a16:creationId xmlns="" xmlns:a16="http://schemas.microsoft.com/office/drawing/2014/main" id="{E3975130-26CD-B24E-A480-79C28ED99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5425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Symbol" pitchFamily="2" charset="2"/>
              <a:buChar char="*"/>
            </a:pPr>
            <a:r>
              <a:rPr lang="en-US" altLang="x-none" sz="2000"/>
              <a:t> </a:t>
            </a:r>
            <a:r>
              <a:rPr lang="en-US" altLang="x-none" sz="2000" u="sng"/>
              <a:t>TN1</a:t>
            </a:r>
          </a:p>
        </p:txBody>
      </p:sp>
      <p:sp>
        <p:nvSpPr>
          <p:cNvPr id="593926" name="Text Box 6">
            <a:extLst>
              <a:ext uri="{FF2B5EF4-FFF2-40B4-BE49-F238E27FC236}">
                <a16:creationId xmlns="" xmlns:a16="http://schemas.microsoft.com/office/drawing/2014/main" id="{93D142FF-03DA-CC46-A978-A202F9CCA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2466975"/>
            <a:ext cx="936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1600" i="1"/>
              <a:t>(lỏng)</a:t>
            </a:r>
          </a:p>
        </p:txBody>
      </p:sp>
      <p:sp>
        <p:nvSpPr>
          <p:cNvPr id="593927" name="Text Box 7">
            <a:extLst>
              <a:ext uri="{FF2B5EF4-FFF2-40B4-BE49-F238E27FC236}">
                <a16:creationId xmlns="" xmlns:a16="http://schemas.microsoft.com/office/drawing/2014/main" id="{4FB01352-C730-CA4C-91F0-2A270839D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436813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1600" i="1"/>
              <a:t>(hơi)</a:t>
            </a:r>
          </a:p>
        </p:txBody>
      </p:sp>
      <p:sp>
        <p:nvSpPr>
          <p:cNvPr id="593928" name="Text Box 8">
            <a:extLst>
              <a:ext uri="{FF2B5EF4-FFF2-40B4-BE49-F238E27FC236}">
                <a16:creationId xmlns="" xmlns:a16="http://schemas.microsoft.com/office/drawing/2014/main" id="{FEC72907-0841-D648-998F-AFF7B30D0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466975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1600" i="1"/>
              <a:t>(rắn</a:t>
            </a:r>
            <a:r>
              <a:rPr lang="en-US" altLang="x-none" sz="1600" b="0"/>
              <a:t>)</a:t>
            </a:r>
          </a:p>
        </p:txBody>
      </p:sp>
      <p:sp>
        <p:nvSpPr>
          <p:cNvPr id="593929" name="Text Box 9">
            <a:extLst>
              <a:ext uri="{FF2B5EF4-FFF2-40B4-BE49-F238E27FC236}">
                <a16:creationId xmlns="" xmlns:a16="http://schemas.microsoft.com/office/drawing/2014/main" id="{0E51DD5D-2146-DD45-9131-0666C28C1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193925"/>
            <a:ext cx="601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2000"/>
              <a:t>N</a:t>
            </a:r>
            <a:r>
              <a:rPr lang="en-US" altLang="x-none"/>
              <a:t>ước</a:t>
            </a:r>
            <a:r>
              <a:rPr lang="en-US" altLang="x-none" sz="2000"/>
              <a:t>                       </a:t>
            </a:r>
            <a:r>
              <a:rPr lang="en-US" altLang="x-none" sz="2000">
                <a:sym typeface="Symbol" pitchFamily="2" charset="2"/>
              </a:rPr>
              <a:t>N</a:t>
            </a:r>
            <a:r>
              <a:rPr lang="en-US" altLang="x-none">
                <a:sym typeface="Symbol" pitchFamily="2" charset="2"/>
              </a:rPr>
              <a:t>ước</a:t>
            </a:r>
            <a:r>
              <a:rPr lang="en-US" altLang="x-none" sz="2000">
                <a:sym typeface="Symbol" pitchFamily="2" charset="2"/>
              </a:rPr>
              <a:t>                      N</a:t>
            </a:r>
            <a:r>
              <a:rPr lang="en-US" altLang="x-none">
                <a:sym typeface="Symbol" pitchFamily="2" charset="2"/>
              </a:rPr>
              <a:t>ước</a:t>
            </a:r>
          </a:p>
        </p:txBody>
      </p:sp>
      <p:sp>
        <p:nvSpPr>
          <p:cNvPr id="593930" name="Line 10">
            <a:extLst>
              <a:ext uri="{FF2B5EF4-FFF2-40B4-BE49-F238E27FC236}">
                <a16:creationId xmlns="" xmlns:a16="http://schemas.microsoft.com/office/drawing/2014/main" id="{5E296F1E-8ABD-834B-8B81-606D689CF5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2346325"/>
            <a:ext cx="4572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93931" name="Line 11">
            <a:extLst>
              <a:ext uri="{FF2B5EF4-FFF2-40B4-BE49-F238E27FC236}">
                <a16:creationId xmlns="" xmlns:a16="http://schemas.microsoft.com/office/drawing/2014/main" id="{24543028-219C-B041-A5F5-8568A05060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2533650"/>
            <a:ext cx="4572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93932" name="Line 12">
            <a:extLst>
              <a:ext uri="{FF2B5EF4-FFF2-40B4-BE49-F238E27FC236}">
                <a16:creationId xmlns="" xmlns:a16="http://schemas.microsoft.com/office/drawing/2014/main" id="{8C070A55-039A-E747-9306-D9E1E3B7CC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2498725"/>
            <a:ext cx="4572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93933" name="Line 13">
            <a:extLst>
              <a:ext uri="{FF2B5EF4-FFF2-40B4-BE49-F238E27FC236}">
                <a16:creationId xmlns="" xmlns:a16="http://schemas.microsoft.com/office/drawing/2014/main" id="{94D6972F-D064-434B-98C1-F84A8B0E30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2346325"/>
            <a:ext cx="4572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93934" name="Text Box 14">
            <a:extLst>
              <a:ext uri="{FF2B5EF4-FFF2-40B4-BE49-F238E27FC236}">
                <a16:creationId xmlns="" xmlns:a16="http://schemas.microsoft.com/office/drawing/2014/main" id="{098981B3-C5D9-1A46-86B3-9A38DA7AC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803525"/>
            <a:ext cx="762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20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- Nhận xét:</a:t>
            </a:r>
            <a:r>
              <a:rPr lang="en-US" altLang="x-none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     Nước chỉ biến đổi về trạng thái</a:t>
            </a:r>
          </a:p>
        </p:txBody>
      </p:sp>
      <p:sp>
        <p:nvSpPr>
          <p:cNvPr id="593935" name="Text Box 15">
            <a:extLst>
              <a:ext uri="{FF2B5EF4-FFF2-40B4-BE49-F238E27FC236}">
                <a16:creationId xmlns="" xmlns:a16="http://schemas.microsoft.com/office/drawing/2014/main" id="{088A385E-7957-7C4D-A537-C5F4C5103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31729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Symbol" pitchFamily="2" charset="2"/>
              <a:buChar char="*"/>
            </a:pPr>
            <a:r>
              <a:rPr lang="en-US" altLang="x-none" sz="2000" dirty="0"/>
              <a:t> </a:t>
            </a:r>
            <a:r>
              <a:rPr lang="en-US" altLang="x-none" sz="2000" u="sng" dirty="0"/>
              <a:t>TN2</a:t>
            </a:r>
          </a:p>
        </p:txBody>
      </p:sp>
      <p:sp>
        <p:nvSpPr>
          <p:cNvPr id="593936" name="Text Box 16">
            <a:extLst>
              <a:ext uri="{FF2B5EF4-FFF2-40B4-BE49-F238E27FC236}">
                <a16:creationId xmlns="" xmlns:a16="http://schemas.microsoft.com/office/drawing/2014/main" id="{C1506AFB-C520-F24A-A972-3FAA06862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725" y="3243755"/>
            <a:ext cx="601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2000" dirty="0" err="1"/>
              <a:t>Mu</a:t>
            </a:r>
            <a:r>
              <a:rPr lang="en-US" altLang="x-none" dirty="0" err="1"/>
              <a:t>ối</a:t>
            </a:r>
            <a:r>
              <a:rPr lang="en-US" altLang="x-none" dirty="0"/>
              <a:t> </a:t>
            </a:r>
            <a:r>
              <a:rPr lang="en-US" altLang="x-none" dirty="0" err="1"/>
              <a:t>ăn</a:t>
            </a:r>
            <a:r>
              <a:rPr lang="en-US" altLang="x-none" sz="2000" dirty="0"/>
              <a:t>                            </a:t>
            </a:r>
            <a:r>
              <a:rPr lang="en-US" altLang="x-none" sz="2000" dirty="0" err="1">
                <a:sym typeface="Symbol" pitchFamily="2" charset="2"/>
              </a:rPr>
              <a:t>Mu</a:t>
            </a:r>
            <a:r>
              <a:rPr lang="en-US" altLang="x-none" dirty="0" err="1">
                <a:sym typeface="Symbol" pitchFamily="2" charset="2"/>
              </a:rPr>
              <a:t>ối</a:t>
            </a:r>
            <a:r>
              <a:rPr lang="en-US" altLang="x-none" dirty="0">
                <a:sym typeface="Symbol" pitchFamily="2" charset="2"/>
              </a:rPr>
              <a:t> </a:t>
            </a:r>
            <a:r>
              <a:rPr lang="en-US" altLang="x-none" dirty="0" err="1">
                <a:sym typeface="Symbol" pitchFamily="2" charset="2"/>
              </a:rPr>
              <a:t>ăn</a:t>
            </a:r>
            <a:endParaRPr lang="en-US" altLang="x-none" dirty="0">
              <a:sym typeface="Symbol" pitchFamily="2" charset="2"/>
            </a:endParaRPr>
          </a:p>
        </p:txBody>
      </p:sp>
      <p:sp>
        <p:nvSpPr>
          <p:cNvPr id="593937" name="Line 17">
            <a:extLst>
              <a:ext uri="{FF2B5EF4-FFF2-40B4-BE49-F238E27FC236}">
                <a16:creationId xmlns="" xmlns:a16="http://schemas.microsoft.com/office/drawing/2014/main" id="{E6064F93-A8C7-D343-AF20-CCCEB4A795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2975" y="3456122"/>
            <a:ext cx="4572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93938" name="Line 18">
            <a:extLst>
              <a:ext uri="{FF2B5EF4-FFF2-40B4-BE49-F238E27FC236}">
                <a16:creationId xmlns="" xmlns:a16="http://schemas.microsoft.com/office/drawing/2014/main" id="{868B0DFD-B490-6E4E-B10D-BD2533A7E2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82975" y="3628604"/>
            <a:ext cx="457200" cy="0"/>
          </a:xfrm>
          <a:prstGeom prst="line">
            <a:avLst/>
          </a:prstGeom>
          <a:noFill/>
          <a:ln w="28575">
            <a:solidFill>
              <a:srgbClr val="66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93940" name="Text Box 20">
            <a:extLst>
              <a:ext uri="{FF2B5EF4-FFF2-40B4-BE49-F238E27FC236}">
                <a16:creationId xmlns="" xmlns:a16="http://schemas.microsoft.com/office/drawing/2014/main" id="{8E56FA21-A6B2-C647-B51A-9DE6F9AC8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875" y="3588254"/>
            <a:ext cx="12462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1600" i="1" dirty="0"/>
              <a:t>(dung </a:t>
            </a:r>
            <a:r>
              <a:rPr lang="en-US" altLang="x-none" sz="1600" i="1" dirty="0" err="1" smtClean="0"/>
              <a:t>dịch</a:t>
            </a:r>
            <a:r>
              <a:rPr lang="en-US" altLang="x-none" sz="1600" i="1" dirty="0"/>
              <a:t>)</a:t>
            </a:r>
          </a:p>
        </p:txBody>
      </p:sp>
      <p:sp>
        <p:nvSpPr>
          <p:cNvPr id="593941" name="Text Box 21">
            <a:extLst>
              <a:ext uri="{FF2B5EF4-FFF2-40B4-BE49-F238E27FC236}">
                <a16:creationId xmlns="" xmlns:a16="http://schemas.microsoft.com/office/drawing/2014/main" id="{646F0C35-D27F-AB44-9B7E-6F623D5ED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919165"/>
            <a:ext cx="647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US" altLang="x-none" sz="2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Nhận</a:t>
            </a:r>
            <a:r>
              <a:rPr lang="en-US" altLang="x-none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xét</a:t>
            </a:r>
            <a:r>
              <a:rPr lang="en-US" altLang="x-none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  </a:t>
            </a:r>
            <a:r>
              <a:rPr lang="en-US" altLang="x-none" sz="2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Muối</a:t>
            </a:r>
            <a:r>
              <a:rPr lang="en-US" altLang="x-none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ăn</a:t>
            </a:r>
            <a:r>
              <a:rPr lang="en-US" altLang="x-none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chỉ</a:t>
            </a:r>
            <a:r>
              <a:rPr lang="en-US" altLang="x-none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biến</a:t>
            </a:r>
            <a:r>
              <a:rPr lang="en-US" altLang="x-none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đổi</a:t>
            </a:r>
            <a:r>
              <a:rPr lang="en-US" altLang="x-none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về</a:t>
            </a:r>
            <a:r>
              <a:rPr lang="en-US" altLang="x-none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trạng</a:t>
            </a:r>
            <a:r>
              <a:rPr lang="en-US" altLang="x-none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sz="20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thái</a:t>
            </a:r>
            <a:endParaRPr lang="en-US" altLang="x-none" sz="20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93942" name="Rectangle 2">
            <a:extLst>
              <a:ext uri="{FF2B5EF4-FFF2-40B4-BE49-F238E27FC236}">
                <a16:creationId xmlns="" xmlns:a16="http://schemas.microsoft.com/office/drawing/2014/main" id="{0E0394F2-46AC-1A49-94E2-4BEEC7C87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36725"/>
            <a:ext cx="175260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1pPr>
            <a:lvl2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2pPr>
            <a:lvl3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3pPr>
            <a:lvl4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4pPr>
            <a:lvl5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x-none" sz="2000" u="sng">
                <a:solidFill>
                  <a:schemeClr val="tx1"/>
                </a:solidFill>
                <a:latin typeface="Times New Roman" panose="02020603050405020304" pitchFamily="18" charset="0"/>
              </a:rPr>
              <a:t>1.Thí nghiệm</a:t>
            </a:r>
          </a:p>
        </p:txBody>
      </p:sp>
      <p:sp>
        <p:nvSpPr>
          <p:cNvPr id="593950" name="Text Box 30">
            <a:extLst>
              <a:ext uri="{FF2B5EF4-FFF2-40B4-BE49-F238E27FC236}">
                <a16:creationId xmlns="" xmlns:a16="http://schemas.microsoft.com/office/drawing/2014/main" id="{37DF8549-1723-FB4E-B789-1A96C0EC8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554860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1600" i="1" dirty="0"/>
              <a:t>(</a:t>
            </a:r>
            <a:r>
              <a:rPr lang="en-US" altLang="x-none" sz="1600" i="1" dirty="0" err="1"/>
              <a:t>rắn</a:t>
            </a:r>
            <a:r>
              <a:rPr lang="en-US" altLang="x-none" sz="1600" b="0" dirty="0"/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3D0B226-5ABA-6E44-B837-07CE0C944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6" t="33103" r="58823" b="33083"/>
          <a:stretch/>
        </p:blipFill>
        <p:spPr>
          <a:xfrm>
            <a:off x="7086600" y="318810"/>
            <a:ext cx="1469851" cy="1327006"/>
          </a:xfrm>
          <a:prstGeom prst="rect">
            <a:avLst/>
          </a:prstGeom>
        </p:spPr>
      </p:pic>
      <p:sp>
        <p:nvSpPr>
          <p:cNvPr id="27" name="Rectangle 2">
            <a:extLst>
              <a:ext uri="{FF2B5EF4-FFF2-40B4-BE49-F238E27FC236}">
                <a16:creationId xmlns="" xmlns:a16="http://schemas.microsoft.com/office/drawing/2014/main" id="{911E36F3-F1FD-8642-B977-F810DE752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191000"/>
            <a:ext cx="6873875" cy="57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1pPr>
            <a:lvl2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2pPr>
            <a:lvl3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3pPr>
            <a:lvl4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4pPr>
            <a:lvl5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x-none" sz="2000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2.Kết </a:t>
            </a:r>
            <a:r>
              <a:rPr lang="en-US" altLang="x-none" sz="2000" u="sng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luận</a:t>
            </a:r>
            <a:endParaRPr lang="en-US" altLang="x-none" sz="2000" u="sng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Rectangle 28">
            <a:extLst>
              <a:ext uri="{FF2B5EF4-FFF2-40B4-BE49-F238E27FC236}">
                <a16:creationId xmlns="" xmlns:a16="http://schemas.microsoft.com/office/drawing/2014/main" id="{CB89EB2B-08A5-4B4E-8FF2-A5ADFC140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724400"/>
            <a:ext cx="800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sz="2000" dirty="0" smtClean="0"/>
              <a:t>        </a:t>
            </a:r>
            <a:r>
              <a:rPr lang="en-US" altLang="x-none" sz="2000" dirty="0" err="1" smtClean="0"/>
              <a:t>Hiện</a:t>
            </a:r>
            <a:r>
              <a:rPr lang="en-US" altLang="x-none" sz="2000" dirty="0" smtClean="0"/>
              <a:t> </a:t>
            </a:r>
            <a:r>
              <a:rPr lang="en-US" altLang="x-none" sz="2000" dirty="0" err="1"/>
              <a:t>tượng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vật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lí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là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hiện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tượng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chất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biến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đổi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mà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vẫn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giữ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nguyên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là</a:t>
            </a:r>
            <a:r>
              <a:rPr lang="en-US" altLang="x-none" sz="2000" dirty="0"/>
              <a:t> </a:t>
            </a:r>
            <a:r>
              <a:rPr lang="en-US" altLang="x-none" sz="2000" dirty="0" err="1"/>
              <a:t>chất</a:t>
            </a:r>
            <a:r>
              <a:rPr lang="en-US" altLang="x-none" sz="2000" dirty="0"/>
              <a:t> ban </a:t>
            </a:r>
            <a:r>
              <a:rPr lang="en-US" altLang="x-none" sz="2000" dirty="0" err="1"/>
              <a:t>đầu</a:t>
            </a:r>
            <a:r>
              <a:rPr lang="en-US" altLang="x-none" sz="2000" dirty="0"/>
              <a:t> 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939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939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939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14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1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>
            <a:extLst>
              <a:ext uri="{FF2B5EF4-FFF2-40B4-BE49-F238E27FC236}">
                <a16:creationId xmlns="" xmlns:a16="http://schemas.microsoft.com/office/drawing/2014/main" id="{5018BC2B-BBA1-1441-B1BD-AED8BC9FC4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533400"/>
            <a:ext cx="6873875" cy="608013"/>
          </a:xfrm>
        </p:spPr>
        <p:txBody>
          <a:bodyPr anchor="ctr"/>
          <a:lstStyle/>
          <a:p>
            <a:r>
              <a:rPr lang="en-US" altLang="x-none" sz="1800" b="1" u="sng">
                <a:solidFill>
                  <a:srgbClr val="FF6600"/>
                </a:solidFill>
                <a:latin typeface="Times New Roman" panose="02020603050405020304" pitchFamily="18" charset="0"/>
              </a:rPr>
              <a:t>I. HIỆN TƯỢNG VẬT LÍ</a:t>
            </a:r>
            <a:r>
              <a:rPr lang="en-US" altLang="x-none" sz="180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68323" name="Rectangle 3">
            <a:extLst>
              <a:ext uri="{FF2B5EF4-FFF2-40B4-BE49-F238E27FC236}">
                <a16:creationId xmlns="" xmlns:a16="http://schemas.microsoft.com/office/drawing/2014/main" id="{FBF49820-F2C2-F347-9CB9-E859AE5CF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76200"/>
            <a:ext cx="883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u="sng" dirty="0" err="1">
                <a:solidFill>
                  <a:srgbClr val="FF3300"/>
                </a:solidFill>
              </a:rPr>
              <a:t>Bài</a:t>
            </a:r>
            <a:r>
              <a:rPr lang="en-US" altLang="x-none" u="sng" dirty="0">
                <a:solidFill>
                  <a:srgbClr val="FF3300"/>
                </a:solidFill>
              </a:rPr>
              <a:t> 12:</a:t>
            </a:r>
          </a:p>
        </p:txBody>
      </p:sp>
      <p:sp>
        <p:nvSpPr>
          <p:cNvPr id="568324" name="Rectangle 4">
            <a:extLst>
              <a:ext uri="{FF2B5EF4-FFF2-40B4-BE49-F238E27FC236}">
                <a16:creationId xmlns="" xmlns:a16="http://schemas.microsoft.com/office/drawing/2014/main" id="{C34DF2F4-6D4C-FC45-99CE-D7AB3A3D7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850" y="152400"/>
            <a:ext cx="3587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8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SỰ BIẾN ĐỔI  CHẤT</a:t>
            </a:r>
          </a:p>
        </p:txBody>
      </p:sp>
      <p:sp>
        <p:nvSpPr>
          <p:cNvPr id="568331" name="Text Box 11">
            <a:extLst>
              <a:ext uri="{FF2B5EF4-FFF2-40B4-BE49-F238E27FC236}">
                <a16:creationId xmlns="" xmlns:a16="http://schemas.microsoft.com/office/drawing/2014/main" id="{FCFFD248-CCD6-6949-902E-BD3501951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990600"/>
            <a:ext cx="3962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u="sng" dirty="0">
                <a:solidFill>
                  <a:srgbClr val="FF6600"/>
                </a:solidFill>
                <a:latin typeface="Times New Roman" panose="02020603050405020304" pitchFamily="18" charset="0"/>
              </a:rPr>
              <a:t>II. HIỆN TƯỢNG HOÁ HỌC</a:t>
            </a:r>
            <a:r>
              <a:rPr lang="en-US" altLang="x-none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68332" name="Text Box 12">
            <a:extLst>
              <a:ext uri="{FF2B5EF4-FFF2-40B4-BE49-F238E27FC236}">
                <a16:creationId xmlns="" xmlns:a16="http://schemas.microsoft.com/office/drawing/2014/main" id="{21D0950E-A115-4149-8305-F1ADF9064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19978"/>
            <a:ext cx="8229600" cy="49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x-none" sz="2000" u="sng" dirty="0" err="1">
                <a:solidFill>
                  <a:srgbClr val="7CA800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x-none" sz="2000" u="sng" dirty="0">
                <a:solidFill>
                  <a:srgbClr val="7CA8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u="sng" dirty="0" err="1">
                <a:solidFill>
                  <a:srgbClr val="7CA800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x-none" sz="2000" u="sng" dirty="0">
                <a:solidFill>
                  <a:srgbClr val="7CA8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Đun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nóng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h</a:t>
            </a:r>
            <a:r>
              <a:rPr lang="en-US" altLang="x-none" dirty="0" err="1">
                <a:latin typeface="Times New Roman" panose="02020603050405020304" pitchFamily="18" charset="0"/>
              </a:rPr>
              <a:t>ỗn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hợp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bột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sắt</a:t>
            </a:r>
            <a:r>
              <a:rPr lang="en-US" altLang="x-none" sz="2000" dirty="0">
                <a:latin typeface="Times New Roman" panose="02020603050405020304" pitchFamily="18" charset="0"/>
              </a:rPr>
              <a:t> (Iron)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và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bột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lưu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huỳnh</a:t>
            </a:r>
            <a:r>
              <a:rPr lang="en-US" altLang="x-none" sz="2000" dirty="0">
                <a:latin typeface="Times New Roman" panose="02020603050405020304" pitchFamily="18" charset="0"/>
              </a:rPr>
              <a:t> (Sulfur)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866F3F51-9525-6340-AC12-61FA19CB3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77273" y="5344313"/>
            <a:ext cx="1688804" cy="1467148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C7D0DBA1-3BAE-6947-8208-7097D2F278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9271" y="5080998"/>
            <a:ext cx="1335129" cy="17008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559965E-BA26-094C-AE8F-554B5B71F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7236" y="5366580"/>
            <a:ext cx="1477201" cy="1483796"/>
          </a:xfrm>
          <a:prstGeom prst="rect">
            <a:avLst/>
          </a:prstGeom>
        </p:spPr>
      </p:pic>
      <p:pic>
        <p:nvPicPr>
          <p:cNvPr id="15" name="Picture 2" descr="GIÁ TỐT] 1kg bột lưu huỳnh tinh khiết, Giá siêu tốt 59,000đ! Mua nhanh tay!  - Bigomart">
            <a:extLst>
              <a:ext uri="{FF2B5EF4-FFF2-40B4-BE49-F238E27FC236}">
                <a16:creationId xmlns="" xmlns:a16="http://schemas.microsoft.com/office/drawing/2014/main" id="{3A66EA0A-3325-E343-AA16-1B561ED99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64178"/>
            <a:ext cx="2797583" cy="17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68258DC-B0CE-5A46-BAED-2FFCB1995F6F}"/>
              </a:ext>
            </a:extLst>
          </p:cNvPr>
          <p:cNvSpPr txBox="1"/>
          <p:nvPr/>
        </p:nvSpPr>
        <p:spPr>
          <a:xfrm>
            <a:off x="5129649" y="3750684"/>
            <a:ext cx="3431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/>
              <a:t>Bột lưu </a:t>
            </a:r>
            <a:r>
              <a:rPr lang="x-none" sz="2400" dirty="0" smtClean="0"/>
              <a:t>huỳnh</a:t>
            </a:r>
            <a:r>
              <a:rPr lang="en-US" sz="2400" dirty="0" smtClean="0"/>
              <a:t> </a:t>
            </a:r>
            <a:r>
              <a:rPr lang="x-none" sz="2400" dirty="0" smtClean="0"/>
              <a:t>(Sulfur</a:t>
            </a:r>
            <a:r>
              <a:rPr lang="x-none" sz="2400" dirty="0"/>
              <a:t>)</a:t>
            </a:r>
          </a:p>
        </p:txBody>
      </p:sp>
      <p:pic>
        <p:nvPicPr>
          <p:cNvPr id="14340" name="Picture 4" descr="Bột sắt mịn - Carbonyl Iron Powder - Nhà cung cấp ALPHA ✓">
            <a:extLst>
              <a:ext uri="{FF2B5EF4-FFF2-40B4-BE49-F238E27FC236}">
                <a16:creationId xmlns="" xmlns:a16="http://schemas.microsoft.com/office/drawing/2014/main" id="{0F8A526C-60A4-214A-A4A9-811275791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34326" r="8447" b="31957"/>
          <a:stretch/>
        </p:blipFill>
        <p:spPr bwMode="auto">
          <a:xfrm>
            <a:off x="711489" y="1814513"/>
            <a:ext cx="3840446" cy="193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C73610-9D36-7047-8050-150995286887}"/>
              </a:ext>
            </a:extLst>
          </p:cNvPr>
          <p:cNvSpPr txBox="1"/>
          <p:nvPr/>
        </p:nvSpPr>
        <p:spPr>
          <a:xfrm>
            <a:off x="1295400" y="3750684"/>
            <a:ext cx="3085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/>
              <a:t>Bột sắt (Iron)</a:t>
            </a:r>
          </a:p>
        </p:txBody>
      </p:sp>
      <p:pic>
        <p:nvPicPr>
          <p:cNvPr id="16" name="hoa 8 1.mpg">
            <a:hlinkClick r:id="" action="ppaction://media"/>
            <a:extLst>
              <a:ext uri="{FF2B5EF4-FFF2-40B4-BE49-F238E27FC236}">
                <a16:creationId xmlns="" xmlns:a16="http://schemas.microsoft.com/office/drawing/2014/main" id="{7210E6BD-DBDE-4149-875E-75D48B38398A}"/>
              </a:ext>
            </a:extLst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4689352"/>
            <a:ext cx="4178300" cy="201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8696" y="4196165"/>
            <a:ext cx="7552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x-none" sz="2400" dirty="0" err="1">
                <a:solidFill>
                  <a:srgbClr val="0432FF"/>
                </a:solidFill>
              </a:rPr>
              <a:t>Trộn</a:t>
            </a:r>
            <a:r>
              <a:rPr lang="en-US" altLang="x-none" sz="2400" dirty="0">
                <a:solidFill>
                  <a:srgbClr val="0432FF"/>
                </a:solidFill>
              </a:rPr>
              <a:t> </a:t>
            </a:r>
            <a:r>
              <a:rPr lang="en-US" altLang="x-none" sz="2400" dirty="0" err="1">
                <a:solidFill>
                  <a:srgbClr val="0432FF"/>
                </a:solidFill>
              </a:rPr>
              <a:t>hỗn</a:t>
            </a:r>
            <a:r>
              <a:rPr lang="en-US" altLang="x-none" sz="2400" dirty="0">
                <a:solidFill>
                  <a:srgbClr val="0432FF"/>
                </a:solidFill>
              </a:rPr>
              <a:t> </a:t>
            </a:r>
            <a:r>
              <a:rPr lang="en-US" altLang="x-none" sz="2400" dirty="0" err="1">
                <a:solidFill>
                  <a:srgbClr val="0432FF"/>
                </a:solidFill>
              </a:rPr>
              <a:t>hợp</a:t>
            </a:r>
            <a:r>
              <a:rPr lang="en-US" altLang="x-none" sz="2400" dirty="0">
                <a:solidFill>
                  <a:srgbClr val="0432FF"/>
                </a:solidFill>
              </a:rPr>
              <a:t> </a:t>
            </a:r>
            <a:r>
              <a:rPr lang="en-US" altLang="x-none" sz="2400" dirty="0" err="1">
                <a:solidFill>
                  <a:srgbClr val="0432FF"/>
                </a:solidFill>
              </a:rPr>
              <a:t>bột</a:t>
            </a:r>
            <a:r>
              <a:rPr lang="en-US" altLang="x-none" sz="2400" dirty="0">
                <a:solidFill>
                  <a:srgbClr val="0432FF"/>
                </a:solidFill>
              </a:rPr>
              <a:t> </a:t>
            </a:r>
            <a:r>
              <a:rPr lang="en-US" altLang="x-none" sz="2400" dirty="0" err="1">
                <a:solidFill>
                  <a:srgbClr val="0432FF"/>
                </a:solidFill>
              </a:rPr>
              <a:t>sắt</a:t>
            </a:r>
            <a:r>
              <a:rPr lang="en-US" altLang="x-none" sz="2400" dirty="0">
                <a:solidFill>
                  <a:srgbClr val="0432FF"/>
                </a:solidFill>
              </a:rPr>
              <a:t> (Iron) </a:t>
            </a:r>
            <a:r>
              <a:rPr lang="en-US" altLang="x-none" sz="2400" dirty="0" err="1">
                <a:solidFill>
                  <a:srgbClr val="0432FF"/>
                </a:solidFill>
              </a:rPr>
              <a:t>và</a:t>
            </a:r>
            <a:r>
              <a:rPr lang="en-US" altLang="x-none" sz="2400" dirty="0">
                <a:solidFill>
                  <a:srgbClr val="0432FF"/>
                </a:solidFill>
              </a:rPr>
              <a:t> </a:t>
            </a:r>
            <a:r>
              <a:rPr lang="en-US" altLang="x-none" sz="2400" dirty="0" err="1">
                <a:solidFill>
                  <a:srgbClr val="0432FF"/>
                </a:solidFill>
              </a:rPr>
              <a:t>lưu</a:t>
            </a:r>
            <a:r>
              <a:rPr lang="en-US" altLang="x-none" sz="2400" dirty="0">
                <a:solidFill>
                  <a:srgbClr val="0432FF"/>
                </a:solidFill>
              </a:rPr>
              <a:t> </a:t>
            </a:r>
            <a:r>
              <a:rPr lang="en-US" altLang="x-none" sz="2400" dirty="0" err="1">
                <a:solidFill>
                  <a:srgbClr val="0432FF"/>
                </a:solidFill>
              </a:rPr>
              <a:t>huỳnh</a:t>
            </a:r>
            <a:r>
              <a:rPr lang="en-US" altLang="x-none" sz="2400" dirty="0">
                <a:solidFill>
                  <a:srgbClr val="0432FF"/>
                </a:solidFill>
              </a:rPr>
              <a:t> (Sulfur)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568331" grpId="0" animBg="1"/>
      <p:bldP spid="568332" grpId="0" animBg="1"/>
      <p:bldP spid="2" grpId="0"/>
      <p:bldP spid="17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5018BC2B-BBA1-1441-B1BD-AED8BC9FC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928687"/>
            <a:ext cx="687387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x-none" sz="1800" b="1" u="sng" smtClean="0">
                <a:solidFill>
                  <a:srgbClr val="FF6600"/>
                </a:solidFill>
                <a:latin typeface="Times New Roman" panose="02020603050405020304" pitchFamily="18" charset="0"/>
              </a:rPr>
              <a:t>I. HIỆN TƯỢNG VẬT LÍ</a:t>
            </a:r>
            <a:r>
              <a:rPr lang="en-US" altLang="x-none" sz="1800" b="0" smtClean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  <a:endParaRPr lang="en-US" altLang="x-none" sz="1800" b="0">
              <a:solidFill>
                <a:srgbClr val="FF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FBF49820-F2C2-F347-9CB9-E859AE5CF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29" y="528121"/>
            <a:ext cx="883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u="sng" dirty="0" err="1">
                <a:solidFill>
                  <a:srgbClr val="FF3300"/>
                </a:solidFill>
              </a:rPr>
              <a:t>Bài</a:t>
            </a:r>
            <a:r>
              <a:rPr lang="en-US" altLang="x-none" u="sng" dirty="0">
                <a:solidFill>
                  <a:srgbClr val="FF3300"/>
                </a:solidFill>
              </a:rPr>
              <a:t> 12: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34DF2F4-6D4C-FC45-99CE-D7AB3A3D7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850" y="547687"/>
            <a:ext cx="3587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8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SỰ BIẾN ĐỔI  CHẤT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="" xmlns:a16="http://schemas.microsoft.com/office/drawing/2014/main" id="{FCFFD248-CCD6-6949-902E-BD3501951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385887"/>
            <a:ext cx="3962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u="sng">
                <a:solidFill>
                  <a:srgbClr val="FF6600"/>
                </a:solidFill>
                <a:latin typeface="Times New Roman" panose="02020603050405020304" pitchFamily="18" charset="0"/>
              </a:rPr>
              <a:t>II. HIỆN TƯỢNG HOÁ HỌC</a:t>
            </a:r>
            <a:r>
              <a:rPr lang="en-US" altLang="x-none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="" xmlns:a16="http://schemas.microsoft.com/office/drawing/2014/main" id="{21D0950E-A115-4149-8305-F1ADF9064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245" y="2133600"/>
            <a:ext cx="464820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x-none" sz="2000" u="sng" dirty="0" err="1">
                <a:solidFill>
                  <a:srgbClr val="7CA800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x-none" sz="2000" u="sng" dirty="0">
                <a:solidFill>
                  <a:srgbClr val="7CA8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u="sng" dirty="0" err="1">
                <a:solidFill>
                  <a:srgbClr val="7CA800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x-none" sz="2000" u="sng" dirty="0">
                <a:solidFill>
                  <a:srgbClr val="7CA8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Đun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nóng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h</a:t>
            </a:r>
            <a:r>
              <a:rPr lang="en-US" altLang="x-none" dirty="0" err="1">
                <a:latin typeface="Times New Roman" panose="02020603050405020304" pitchFamily="18" charset="0"/>
              </a:rPr>
              <a:t>ỗn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hợp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 smtClean="0">
                <a:latin typeface="Times New Roman" panose="02020603050405020304" pitchFamily="18" charset="0"/>
              </a:rPr>
              <a:t>bột</a:t>
            </a:r>
            <a:r>
              <a:rPr lang="en-US" altLang="x-none" sz="2000" dirty="0" smtClean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sắt</a:t>
            </a:r>
            <a:r>
              <a:rPr lang="en-US" altLang="x-none" sz="2000" dirty="0">
                <a:latin typeface="Times New Roman" panose="02020603050405020304" pitchFamily="18" charset="0"/>
              </a:rPr>
              <a:t> (Iron)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và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bột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lưu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huỳnh</a:t>
            </a:r>
            <a:r>
              <a:rPr lang="en-US" altLang="x-none" sz="2000" dirty="0">
                <a:latin typeface="Times New Roman" panose="02020603050405020304" pitchFamily="18" charset="0"/>
              </a:rPr>
              <a:t> (Sulfur)</a:t>
            </a:r>
          </a:p>
        </p:txBody>
      </p:sp>
      <p:pic>
        <p:nvPicPr>
          <p:cNvPr id="7" name="9convert.com - Thí nghiệm Bột FeBột S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2819400"/>
            <a:ext cx="4244975" cy="2514600"/>
          </a:xfrm>
          <a:prstGeom prst="rect">
            <a:avLst/>
          </a:prstGeom>
        </p:spPr>
      </p:pic>
      <p:sp>
        <p:nvSpPr>
          <p:cNvPr id="8" name="Text Box 12">
            <a:extLst>
              <a:ext uri="{FF2B5EF4-FFF2-40B4-BE49-F238E27FC236}">
                <a16:creationId xmlns="" xmlns:a16="http://schemas.microsoft.com/office/drawing/2014/main" id="{21D0950E-A115-4149-8305-F1ADF9064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34672"/>
            <a:ext cx="396240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x-none" sz="2000" u="sng" dirty="0" err="1">
                <a:solidFill>
                  <a:srgbClr val="7CA800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x-none" sz="2000" u="sng" dirty="0">
                <a:solidFill>
                  <a:srgbClr val="7CA8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u="sng" dirty="0" err="1">
                <a:solidFill>
                  <a:srgbClr val="7CA800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x-none" sz="2000" u="sng" dirty="0">
                <a:solidFill>
                  <a:srgbClr val="7CA8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u="sng" dirty="0" smtClean="0">
                <a:solidFill>
                  <a:srgbClr val="7CA800"/>
                </a:solidFill>
                <a:latin typeface="Times New Roman" panose="02020603050405020304" pitchFamily="18" charset="0"/>
              </a:rPr>
              <a:t>2: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Đun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err="1">
                <a:latin typeface="Times New Roman" panose="02020603050405020304" pitchFamily="18" charset="0"/>
              </a:rPr>
              <a:t>nóng</a:t>
            </a:r>
            <a:r>
              <a:rPr lang="en-US" altLang="x-none" sz="2000" dirty="0">
                <a:latin typeface="Times New Roman" panose="02020603050405020304" pitchFamily="18" charset="0"/>
              </a:rPr>
              <a:t> </a:t>
            </a:r>
            <a:r>
              <a:rPr lang="en-US" altLang="x-none" sz="2000" dirty="0" smtClean="0">
                <a:latin typeface="Times New Roman" panose="02020603050405020304" pitchFamily="18" charset="0"/>
              </a:rPr>
              <a:t>đ</a:t>
            </a:r>
            <a:r>
              <a:rPr lang="vi-VN" altLang="x-none" sz="2000" dirty="0">
                <a:latin typeface="Times New Roman" panose="02020603050405020304" pitchFamily="18" charset="0"/>
              </a:rPr>
              <a:t>ường</a:t>
            </a:r>
            <a:endParaRPr lang="en-US" altLang="x-none" sz="2000" dirty="0">
              <a:latin typeface="Times New Roman" panose="02020603050405020304" pitchFamily="18" charset="0"/>
            </a:endParaRPr>
          </a:p>
        </p:txBody>
      </p:sp>
      <p:pic>
        <p:nvPicPr>
          <p:cNvPr id="9" name="9convert.com - TN12  Đun nóng đườ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400" y="2819399"/>
            <a:ext cx="3657600" cy="2558661"/>
          </a:xfrm>
          <a:prstGeom prst="rect">
            <a:avLst/>
          </a:prstGeom>
        </p:spPr>
      </p:pic>
      <p:sp>
        <p:nvSpPr>
          <p:cNvPr id="10" name="Text Box 12">
            <a:extLst>
              <a:ext uri="{FF2B5EF4-FFF2-40B4-BE49-F238E27FC236}">
                <a16:creationId xmlns="" xmlns:a16="http://schemas.microsoft.com/office/drawing/2014/main" id="{21D0950E-A115-4149-8305-F1ADF9064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752600"/>
            <a:ext cx="9448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x-none" sz="24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1.Quan </a:t>
            </a:r>
            <a:r>
              <a:rPr lang="en-US" altLang="x-none" sz="24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x-none" sz="24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x-none" sz="24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x-none" sz="24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x-none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chất</a:t>
            </a:r>
            <a:endParaRPr lang="en-US" altLang="x-none" sz="24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911E36F3-F1FD-8642-B977-F810DE752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48561"/>
            <a:ext cx="6873875" cy="57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1pPr>
            <a:lvl2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2pPr>
            <a:lvl3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3pPr>
            <a:lvl4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4pPr>
            <a:lvl5pPr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x-none" sz="2400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2.Kết </a:t>
            </a:r>
            <a:r>
              <a:rPr lang="en-US" altLang="x-none" sz="2400" u="sng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x-none" sz="2400" u="sng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  <a:endParaRPr lang="en-US" altLang="x-none" sz="2400" u="sng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6248400"/>
            <a:ext cx="9159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x-none" sz="2400" dirty="0" err="1">
                <a:solidFill>
                  <a:srgbClr val="FF0000"/>
                </a:solidFill>
                <a:sym typeface="Wingdings" pitchFamily="2" charset="2"/>
              </a:rPr>
              <a:t>Hiện</a:t>
            </a:r>
            <a:r>
              <a:rPr lang="en-US" altLang="x-none" sz="24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x-none" sz="2400" dirty="0" err="1">
                <a:solidFill>
                  <a:srgbClr val="FF0000"/>
                </a:solidFill>
                <a:sym typeface="Wingdings" pitchFamily="2" charset="2"/>
              </a:rPr>
              <a:t>tượng</a:t>
            </a:r>
            <a:r>
              <a:rPr lang="en-US" altLang="x-none" sz="24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x-none" sz="2400" dirty="0" err="1">
                <a:solidFill>
                  <a:srgbClr val="FF0000"/>
                </a:solidFill>
                <a:sym typeface="Wingdings" pitchFamily="2" charset="2"/>
              </a:rPr>
              <a:t>hoá</a:t>
            </a:r>
            <a:r>
              <a:rPr lang="en-US" altLang="x-none" sz="24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x-none" sz="2400" dirty="0" err="1">
                <a:solidFill>
                  <a:srgbClr val="FF0000"/>
                </a:solidFill>
                <a:sym typeface="Wingdings" pitchFamily="2" charset="2"/>
              </a:rPr>
              <a:t>học</a:t>
            </a:r>
            <a:r>
              <a:rPr lang="en-US" altLang="x-none" sz="2400" dirty="0">
                <a:solidFill>
                  <a:srgbClr val="FF0000"/>
                </a:solidFill>
                <a:sym typeface="Wingdings" pitchFamily="2" charset="2"/>
              </a:rPr>
              <a:t>  </a:t>
            </a:r>
            <a:r>
              <a:rPr lang="en-US" altLang="x-none" sz="2400" dirty="0" err="1">
                <a:solidFill>
                  <a:srgbClr val="000000"/>
                </a:solidFill>
                <a:sym typeface="Wingdings" pitchFamily="2" charset="2"/>
              </a:rPr>
              <a:t>là</a:t>
            </a:r>
            <a:r>
              <a:rPr lang="en-US" altLang="x-none" sz="240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x-none" sz="2400" dirty="0" err="1">
                <a:solidFill>
                  <a:srgbClr val="000000"/>
                </a:solidFill>
                <a:sym typeface="Wingdings" pitchFamily="2" charset="2"/>
              </a:rPr>
              <a:t>hiện</a:t>
            </a:r>
            <a:r>
              <a:rPr lang="en-US" altLang="x-none" sz="240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x-none" sz="2400" dirty="0" err="1">
                <a:solidFill>
                  <a:srgbClr val="000000"/>
                </a:solidFill>
                <a:sym typeface="Wingdings" pitchFamily="2" charset="2"/>
              </a:rPr>
              <a:t>tượng</a:t>
            </a:r>
            <a:r>
              <a:rPr lang="en-US" altLang="x-none" sz="240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x-none" sz="2400" dirty="0" err="1">
                <a:solidFill>
                  <a:srgbClr val="000000"/>
                </a:solidFill>
                <a:sym typeface="Wingdings" pitchFamily="2" charset="2"/>
              </a:rPr>
              <a:t>chất</a:t>
            </a:r>
            <a:r>
              <a:rPr lang="en-US" altLang="x-none" sz="240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x-none" sz="2400" dirty="0" err="1">
                <a:solidFill>
                  <a:srgbClr val="000000"/>
                </a:solidFill>
                <a:sym typeface="Wingdings" pitchFamily="2" charset="2"/>
              </a:rPr>
              <a:t>biến</a:t>
            </a:r>
            <a:r>
              <a:rPr lang="en-US" altLang="x-none" sz="240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x-none" sz="2400" dirty="0" err="1">
                <a:solidFill>
                  <a:srgbClr val="000000"/>
                </a:solidFill>
                <a:sym typeface="Wingdings" pitchFamily="2" charset="2"/>
              </a:rPr>
              <a:t>đổi</a:t>
            </a:r>
            <a:r>
              <a:rPr lang="en-US" altLang="x-none" sz="240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x-none" sz="2400" dirty="0" err="1">
                <a:solidFill>
                  <a:srgbClr val="FF0000"/>
                </a:solidFill>
                <a:sym typeface="Wingdings" pitchFamily="2" charset="2"/>
              </a:rPr>
              <a:t>có</a:t>
            </a:r>
            <a:r>
              <a:rPr lang="en-US" altLang="x-none" sz="24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x-none" sz="2400" dirty="0" err="1">
                <a:solidFill>
                  <a:srgbClr val="FF0000"/>
                </a:solidFill>
                <a:sym typeface="Wingdings" pitchFamily="2" charset="2"/>
              </a:rPr>
              <a:t>tạo</a:t>
            </a:r>
            <a:r>
              <a:rPr lang="en-US" altLang="x-none" sz="24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x-none" sz="2400" dirty="0" err="1">
                <a:solidFill>
                  <a:srgbClr val="FF0000"/>
                </a:solidFill>
                <a:sym typeface="Wingdings" pitchFamily="2" charset="2"/>
              </a:rPr>
              <a:t>ra</a:t>
            </a:r>
            <a:r>
              <a:rPr lang="en-US" altLang="x-none" sz="24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x-none" sz="2400" dirty="0" err="1">
                <a:solidFill>
                  <a:srgbClr val="FF0000"/>
                </a:solidFill>
                <a:sym typeface="Wingdings" pitchFamily="2" charset="2"/>
              </a:rPr>
              <a:t>chất</a:t>
            </a:r>
            <a:r>
              <a:rPr lang="en-US" altLang="x-none" sz="24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x-none" sz="2400" dirty="0" err="1">
                <a:solidFill>
                  <a:srgbClr val="FF0000"/>
                </a:solidFill>
                <a:sym typeface="Wingdings" pitchFamily="2" charset="2"/>
              </a:rPr>
              <a:t>khác</a:t>
            </a:r>
            <a:r>
              <a:rPr lang="en-US" altLang="x-none" sz="24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x-none" sz="2400" dirty="0">
                <a:solidFill>
                  <a:srgbClr val="000000"/>
                </a:solidFill>
                <a:sym typeface="Wingdings" pitchFamily="2" charset="2"/>
              </a:rPr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116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5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60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14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034" name="Text Box 42">
            <a:extLst>
              <a:ext uri="{FF2B5EF4-FFF2-40B4-BE49-F238E27FC236}">
                <a16:creationId xmlns="" xmlns:a16="http://schemas.microsoft.com/office/drawing/2014/main" id="{56F0CBCB-FC94-DE4B-9911-E40C2BD1E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422525"/>
            <a:ext cx="647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US" altLang="x-none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Nhận xét:</a:t>
            </a:r>
            <a:r>
              <a:rPr lang="en-US" altLang="x-none">
                <a:solidFill>
                  <a:srgbClr val="000000"/>
                </a:solidFill>
              </a:rPr>
              <a:t>   </a:t>
            </a:r>
            <a:r>
              <a:rPr lang="en-US" altLang="x-none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Muối ăn chỉ biến đổi về hình dạng</a:t>
            </a:r>
          </a:p>
        </p:txBody>
      </p:sp>
      <p:sp>
        <p:nvSpPr>
          <p:cNvPr id="597036" name="Text Box 44">
            <a:extLst>
              <a:ext uri="{FF2B5EF4-FFF2-40B4-BE49-F238E27FC236}">
                <a16:creationId xmlns="" xmlns:a16="http://schemas.microsoft.com/office/drawing/2014/main" id="{E155ACA5-A5B9-E143-9550-E363245B9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690688"/>
            <a:ext cx="7620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US" altLang="x-none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Nhận xét:</a:t>
            </a:r>
            <a:r>
              <a:rPr lang="en-US" altLang="x-none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Nước chỉ biến đổi về trạng thái</a:t>
            </a:r>
          </a:p>
        </p:txBody>
      </p:sp>
      <p:sp>
        <p:nvSpPr>
          <p:cNvPr id="597023" name="Text Box 31">
            <a:extLst>
              <a:ext uri="{FF2B5EF4-FFF2-40B4-BE49-F238E27FC236}">
                <a16:creationId xmlns="" xmlns:a16="http://schemas.microsoft.com/office/drawing/2014/main" id="{5E65191F-CC05-C34C-AFC2-32757BC06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55725"/>
            <a:ext cx="624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66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>
                <a:solidFill>
                  <a:srgbClr val="000000"/>
                </a:solidFill>
              </a:rPr>
              <a:t>Nước                              </a:t>
            </a:r>
            <a:r>
              <a:rPr lang="en-US" altLang="x-none">
                <a:solidFill>
                  <a:srgbClr val="000000"/>
                </a:solidFill>
                <a:sym typeface="Symbol" pitchFamily="2" charset="2"/>
              </a:rPr>
              <a:t>Nước                      Nước</a:t>
            </a:r>
          </a:p>
        </p:txBody>
      </p:sp>
      <p:sp>
        <p:nvSpPr>
          <p:cNvPr id="596994" name="Rectangle 2">
            <a:extLst>
              <a:ext uri="{FF2B5EF4-FFF2-40B4-BE49-F238E27FC236}">
                <a16:creationId xmlns="" xmlns:a16="http://schemas.microsoft.com/office/drawing/2014/main" id="{383AD036-2753-C440-85A5-005DB477F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66688"/>
            <a:ext cx="883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u="sng" dirty="0" err="1">
                <a:solidFill>
                  <a:srgbClr val="FF3300"/>
                </a:solidFill>
              </a:rPr>
              <a:t>Bài</a:t>
            </a:r>
            <a:r>
              <a:rPr lang="en-US" altLang="x-none" u="sng" dirty="0">
                <a:solidFill>
                  <a:srgbClr val="FF3300"/>
                </a:solidFill>
              </a:rPr>
              <a:t> 12:</a:t>
            </a:r>
          </a:p>
        </p:txBody>
      </p:sp>
      <p:sp>
        <p:nvSpPr>
          <p:cNvPr id="596995" name="Rectangle 3">
            <a:extLst>
              <a:ext uri="{FF2B5EF4-FFF2-40B4-BE49-F238E27FC236}">
                <a16:creationId xmlns="" xmlns:a16="http://schemas.microsoft.com/office/drawing/2014/main" id="{D69E9510-8EBC-7A48-9329-9535FC011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850" y="152400"/>
            <a:ext cx="3587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8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SỰ BIẾN ĐỔI  CHẤT</a:t>
            </a:r>
          </a:p>
        </p:txBody>
      </p:sp>
      <p:sp>
        <p:nvSpPr>
          <p:cNvPr id="596996" name="Text Box 4">
            <a:extLst>
              <a:ext uri="{FF2B5EF4-FFF2-40B4-BE49-F238E27FC236}">
                <a16:creationId xmlns="" xmlns:a16="http://schemas.microsoft.com/office/drawing/2014/main" id="{743D1326-8A21-2445-9B30-E6784005E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22460"/>
            <a:ext cx="1008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Symbol" pitchFamily="2" charset="2"/>
              <a:buChar char="*"/>
            </a:pPr>
            <a:r>
              <a:rPr lang="en-US" altLang="x-none">
                <a:solidFill>
                  <a:srgbClr val="000000"/>
                </a:solidFill>
              </a:rPr>
              <a:t> </a:t>
            </a:r>
            <a:r>
              <a:rPr lang="en-US" altLang="x-none" u="sng">
                <a:solidFill>
                  <a:srgbClr val="000000"/>
                </a:solidFill>
              </a:rPr>
              <a:t>TN1</a:t>
            </a:r>
          </a:p>
        </p:txBody>
      </p:sp>
      <p:sp>
        <p:nvSpPr>
          <p:cNvPr id="596998" name="Text Box 6">
            <a:extLst>
              <a:ext uri="{FF2B5EF4-FFF2-40B4-BE49-F238E27FC236}">
                <a16:creationId xmlns="" xmlns:a16="http://schemas.microsoft.com/office/drawing/2014/main" id="{F803C080-3000-3245-B672-25FB5B220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631" y="4617121"/>
            <a:ext cx="75263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US" altLang="x-none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Nhận</a:t>
            </a:r>
            <a:r>
              <a:rPr lang="en-US" altLang="x-none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xét</a:t>
            </a:r>
            <a:r>
              <a:rPr lang="en-US" altLang="x-none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Có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sự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biến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đổi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về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chất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,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tạo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thành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chất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mới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là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sắt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 II)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sunfua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[Iron (II) sulfide].</a:t>
            </a:r>
          </a:p>
        </p:txBody>
      </p:sp>
      <p:sp>
        <p:nvSpPr>
          <p:cNvPr id="596999" name="Text Box 7">
            <a:extLst>
              <a:ext uri="{FF2B5EF4-FFF2-40B4-BE49-F238E27FC236}">
                <a16:creationId xmlns="" xmlns:a16="http://schemas.microsoft.com/office/drawing/2014/main" id="{2C29FB0F-544E-9B47-A1AB-119EE68A7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237830"/>
            <a:ext cx="3025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Symbol" pitchFamily="2" charset="2"/>
              <a:buChar char="*"/>
            </a:pPr>
            <a:r>
              <a:rPr lang="en-US" altLang="x-none" dirty="0">
                <a:solidFill>
                  <a:srgbClr val="000000"/>
                </a:solidFill>
              </a:rPr>
              <a:t> </a:t>
            </a:r>
            <a:r>
              <a:rPr lang="en-US" altLang="x-none" u="sng" dirty="0">
                <a:solidFill>
                  <a:srgbClr val="000000"/>
                </a:solidFill>
              </a:rPr>
              <a:t>TN2</a:t>
            </a:r>
          </a:p>
        </p:txBody>
      </p:sp>
      <p:sp>
        <p:nvSpPr>
          <p:cNvPr id="597001" name="Text Box 9">
            <a:extLst>
              <a:ext uri="{FF2B5EF4-FFF2-40B4-BE49-F238E27FC236}">
                <a16:creationId xmlns="" xmlns:a16="http://schemas.microsoft.com/office/drawing/2014/main" id="{5DCB9772-CAC7-124D-9232-49EC995A8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143" y="5615237"/>
            <a:ext cx="6596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US" altLang="x-none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Nhận</a:t>
            </a:r>
            <a:r>
              <a:rPr lang="en-US" altLang="x-none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xét</a:t>
            </a:r>
            <a:r>
              <a:rPr lang="en-US" altLang="x-none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en-US" altLang="x-none" dirty="0">
                <a:solidFill>
                  <a:srgbClr val="000000"/>
                </a:solidFill>
              </a:rPr>
              <a:t>      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Có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chất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mới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tạo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thành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là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than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altLang="x-none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altLang="x-none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nước</a:t>
            </a:r>
            <a:endParaRPr lang="en-US" altLang="x-none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97002" name="Rectangle 2">
            <a:extLst>
              <a:ext uri="{FF2B5EF4-FFF2-40B4-BE49-F238E27FC236}">
                <a16:creationId xmlns="" xmlns:a16="http://schemas.microsoft.com/office/drawing/2014/main" id="{0F672867-6B66-CB40-9268-57C14903A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" y="3879810"/>
            <a:ext cx="18621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r>
              <a:rPr lang="en-US" altLang="x-none" sz="1800" u="sng">
                <a:solidFill>
                  <a:srgbClr val="0066FF"/>
                </a:solidFill>
                <a:latin typeface="Times New Roman" panose="02020603050405020304" pitchFamily="18" charset="0"/>
              </a:rPr>
              <a:t>1.Thí nghiệm</a:t>
            </a:r>
          </a:p>
        </p:txBody>
      </p:sp>
      <p:sp>
        <p:nvSpPr>
          <p:cNvPr id="597003" name="Rectangle 2">
            <a:extLst>
              <a:ext uri="{FF2B5EF4-FFF2-40B4-BE49-F238E27FC236}">
                <a16:creationId xmlns="" xmlns:a16="http://schemas.microsoft.com/office/drawing/2014/main" id="{0F7E250E-4E54-3C48-8BBC-DB2A6950C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9600"/>
            <a:ext cx="687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/>
            <a:r>
              <a:rPr lang="en-US" altLang="x-none" sz="1800" u="sng">
                <a:solidFill>
                  <a:srgbClr val="FF6600"/>
                </a:solidFill>
                <a:latin typeface="Times New Roman" panose="02020603050405020304" pitchFamily="18" charset="0"/>
              </a:rPr>
              <a:t>I. HIỆN TƯỢNG VẬT LÍ</a:t>
            </a:r>
            <a:r>
              <a:rPr lang="en-US" altLang="x-none" sz="1900" b="0">
                <a:solidFill>
                  <a:srgbClr val="FF33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97004" name="Text Box 12">
            <a:extLst>
              <a:ext uri="{FF2B5EF4-FFF2-40B4-BE49-F238E27FC236}">
                <a16:creationId xmlns="" xmlns:a16="http://schemas.microsoft.com/office/drawing/2014/main" id="{5A1BC808-474A-8248-BC59-B0117BA5E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523499"/>
            <a:ext cx="403542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u="sng" dirty="0">
                <a:solidFill>
                  <a:srgbClr val="FF6600"/>
                </a:solidFill>
                <a:latin typeface="Times New Roman" panose="02020603050405020304" pitchFamily="18" charset="0"/>
              </a:rPr>
              <a:t>II. HIỆN TƯỢNG HOÁ HỌC</a:t>
            </a:r>
            <a:r>
              <a:rPr lang="en-US" altLang="x-none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97009" name="Rectangle 17">
            <a:extLst>
              <a:ext uri="{FF2B5EF4-FFF2-40B4-BE49-F238E27FC236}">
                <a16:creationId xmlns="" xmlns:a16="http://schemas.microsoft.com/office/drawing/2014/main" id="{BA66AC06-6DA5-B14B-BAFC-096DC2139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943600"/>
            <a:ext cx="8691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u="sng" dirty="0">
                <a:solidFill>
                  <a:srgbClr val="0066FF"/>
                </a:solidFill>
                <a:sym typeface="Wingdings" pitchFamily="2" charset="2"/>
              </a:rPr>
              <a:t>2.Kết </a:t>
            </a:r>
            <a:r>
              <a:rPr lang="en-US" altLang="x-none" u="sng" dirty="0" err="1">
                <a:solidFill>
                  <a:srgbClr val="0066FF"/>
                </a:solidFill>
                <a:sym typeface="Wingdings" pitchFamily="2" charset="2"/>
              </a:rPr>
              <a:t>luận</a:t>
            </a:r>
            <a:r>
              <a:rPr lang="en-US" altLang="x-none" u="sng" dirty="0">
                <a:solidFill>
                  <a:srgbClr val="0066FF"/>
                </a:solidFill>
                <a:sym typeface="Wingdings" pitchFamily="2" charset="2"/>
              </a:rPr>
              <a:t>:</a:t>
            </a:r>
            <a:r>
              <a:rPr lang="en-US" altLang="x-none" dirty="0">
                <a:solidFill>
                  <a:srgbClr val="FF3300"/>
                </a:solidFill>
                <a:sym typeface="Wingdings" pitchFamily="2" charset="2"/>
              </a:rPr>
              <a:t> </a:t>
            </a:r>
          </a:p>
          <a:p>
            <a:r>
              <a:rPr lang="en-US" altLang="x-none" dirty="0">
                <a:solidFill>
                  <a:srgbClr val="FF3300"/>
                </a:solidFill>
                <a:sym typeface="Wingdings" pitchFamily="2" charset="2"/>
              </a:rPr>
              <a:t>     </a:t>
            </a:r>
            <a:r>
              <a:rPr lang="en-US" altLang="x-none" dirty="0" err="1">
                <a:solidFill>
                  <a:srgbClr val="FF0000"/>
                </a:solidFill>
                <a:sym typeface="Wingdings" pitchFamily="2" charset="2"/>
              </a:rPr>
              <a:t>Hiện</a:t>
            </a:r>
            <a:r>
              <a:rPr lang="en-US" altLang="x-none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x-none" dirty="0" err="1">
                <a:solidFill>
                  <a:srgbClr val="FF0000"/>
                </a:solidFill>
                <a:sym typeface="Wingdings" pitchFamily="2" charset="2"/>
              </a:rPr>
              <a:t>tượng</a:t>
            </a:r>
            <a:r>
              <a:rPr lang="en-US" altLang="x-none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x-none" dirty="0" err="1">
                <a:solidFill>
                  <a:srgbClr val="FF0000"/>
                </a:solidFill>
                <a:sym typeface="Wingdings" pitchFamily="2" charset="2"/>
              </a:rPr>
              <a:t>hoá</a:t>
            </a:r>
            <a:r>
              <a:rPr lang="en-US" altLang="x-none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x-none" dirty="0" err="1">
                <a:solidFill>
                  <a:srgbClr val="FF0000"/>
                </a:solidFill>
                <a:sym typeface="Wingdings" pitchFamily="2" charset="2"/>
              </a:rPr>
              <a:t>học</a:t>
            </a:r>
            <a:r>
              <a:rPr lang="en-US" altLang="x-none" dirty="0">
                <a:solidFill>
                  <a:srgbClr val="FF0000"/>
                </a:solidFill>
                <a:sym typeface="Wingdings" pitchFamily="2" charset="2"/>
              </a:rPr>
              <a:t>  </a:t>
            </a:r>
            <a:r>
              <a:rPr lang="en-US" altLang="x-none" dirty="0" err="1">
                <a:solidFill>
                  <a:srgbClr val="000000"/>
                </a:solidFill>
                <a:sym typeface="Wingdings" pitchFamily="2" charset="2"/>
              </a:rPr>
              <a:t>là</a:t>
            </a:r>
            <a:r>
              <a:rPr lang="en-US" altLang="x-none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x-none" dirty="0" err="1">
                <a:solidFill>
                  <a:srgbClr val="000000"/>
                </a:solidFill>
                <a:sym typeface="Wingdings" pitchFamily="2" charset="2"/>
              </a:rPr>
              <a:t>hiện</a:t>
            </a:r>
            <a:r>
              <a:rPr lang="en-US" altLang="x-none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x-none" dirty="0" err="1">
                <a:solidFill>
                  <a:srgbClr val="000000"/>
                </a:solidFill>
                <a:sym typeface="Wingdings" pitchFamily="2" charset="2"/>
              </a:rPr>
              <a:t>tượng</a:t>
            </a:r>
            <a:r>
              <a:rPr lang="en-US" altLang="x-none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x-none" dirty="0" err="1">
                <a:solidFill>
                  <a:srgbClr val="000000"/>
                </a:solidFill>
                <a:sym typeface="Wingdings" pitchFamily="2" charset="2"/>
              </a:rPr>
              <a:t>chất</a:t>
            </a:r>
            <a:r>
              <a:rPr lang="en-US" altLang="x-none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x-none" dirty="0" err="1">
                <a:solidFill>
                  <a:srgbClr val="000000"/>
                </a:solidFill>
                <a:sym typeface="Wingdings" pitchFamily="2" charset="2"/>
              </a:rPr>
              <a:t>biến</a:t>
            </a:r>
            <a:r>
              <a:rPr lang="en-US" altLang="x-none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x-none" dirty="0" err="1">
                <a:solidFill>
                  <a:srgbClr val="000000"/>
                </a:solidFill>
                <a:sym typeface="Wingdings" pitchFamily="2" charset="2"/>
              </a:rPr>
              <a:t>đổi</a:t>
            </a:r>
            <a:r>
              <a:rPr lang="en-US" altLang="x-none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x-none" dirty="0" err="1">
                <a:solidFill>
                  <a:srgbClr val="FF0000"/>
                </a:solidFill>
                <a:sym typeface="Wingdings" pitchFamily="2" charset="2"/>
              </a:rPr>
              <a:t>có</a:t>
            </a:r>
            <a:r>
              <a:rPr lang="en-US" altLang="x-none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x-none" dirty="0" err="1">
                <a:solidFill>
                  <a:srgbClr val="FF0000"/>
                </a:solidFill>
                <a:sym typeface="Wingdings" pitchFamily="2" charset="2"/>
              </a:rPr>
              <a:t>tạo</a:t>
            </a:r>
            <a:r>
              <a:rPr lang="en-US" altLang="x-none" dirty="0">
                <a:solidFill>
                  <a:srgbClr val="FF0000"/>
                </a:solidFill>
                <a:sym typeface="Wingdings" pitchFamily="2" charset="2"/>
              </a:rPr>
              <a:t> ra </a:t>
            </a:r>
            <a:r>
              <a:rPr lang="en-US" altLang="x-none" dirty="0" err="1">
                <a:solidFill>
                  <a:srgbClr val="FF0000"/>
                </a:solidFill>
                <a:sym typeface="Wingdings" pitchFamily="2" charset="2"/>
              </a:rPr>
              <a:t>chất</a:t>
            </a:r>
            <a:r>
              <a:rPr lang="en-US" altLang="x-none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x-none" dirty="0" err="1">
                <a:solidFill>
                  <a:srgbClr val="FF0000"/>
                </a:solidFill>
                <a:sym typeface="Wingdings" pitchFamily="2" charset="2"/>
              </a:rPr>
              <a:t>khác</a:t>
            </a:r>
            <a:r>
              <a:rPr lang="en-US" altLang="x-none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x-none" dirty="0">
                <a:solidFill>
                  <a:srgbClr val="000000"/>
                </a:solidFill>
                <a:sym typeface="Wingdings" pitchFamily="2" charset="2"/>
              </a:rPr>
              <a:t>.</a:t>
            </a:r>
          </a:p>
        </p:txBody>
      </p:sp>
      <p:sp>
        <p:nvSpPr>
          <p:cNvPr id="597019" name="Text Box 27">
            <a:extLst>
              <a:ext uri="{FF2B5EF4-FFF2-40B4-BE49-F238E27FC236}">
                <a16:creationId xmlns="" xmlns:a16="http://schemas.microsoft.com/office/drawing/2014/main" id="{E400E52F-F049-0445-94E1-82A10A14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1600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Symbol" pitchFamily="2" charset="2"/>
              <a:buChar char="*"/>
            </a:pPr>
            <a:r>
              <a:rPr lang="en-US" altLang="x-none">
                <a:solidFill>
                  <a:srgbClr val="000000"/>
                </a:solidFill>
              </a:rPr>
              <a:t> </a:t>
            </a:r>
            <a:r>
              <a:rPr lang="en-US" altLang="x-none" u="sng">
                <a:solidFill>
                  <a:srgbClr val="000000"/>
                </a:solidFill>
              </a:rPr>
              <a:t>TN1</a:t>
            </a:r>
          </a:p>
        </p:txBody>
      </p:sp>
      <p:sp>
        <p:nvSpPr>
          <p:cNvPr id="597020" name="Text Box 28">
            <a:extLst>
              <a:ext uri="{FF2B5EF4-FFF2-40B4-BE49-F238E27FC236}">
                <a16:creationId xmlns="" xmlns:a16="http://schemas.microsoft.com/office/drawing/2014/main" id="{CF1F2988-1B97-F142-A9D7-5F58F3B66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175" y="1524000"/>
            <a:ext cx="936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1400">
                <a:solidFill>
                  <a:srgbClr val="000000"/>
                </a:solidFill>
              </a:rPr>
              <a:t>(lỏng)</a:t>
            </a:r>
          </a:p>
        </p:txBody>
      </p:sp>
      <p:sp>
        <p:nvSpPr>
          <p:cNvPr id="597021" name="Text Box 29">
            <a:extLst>
              <a:ext uri="{FF2B5EF4-FFF2-40B4-BE49-F238E27FC236}">
                <a16:creationId xmlns="" xmlns:a16="http://schemas.microsoft.com/office/drawing/2014/main" id="{D6C71C51-0F6D-3E44-8C0B-ADB488594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00" y="14478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1400">
                <a:solidFill>
                  <a:srgbClr val="000000"/>
                </a:solidFill>
              </a:rPr>
              <a:t>(hơi)</a:t>
            </a:r>
          </a:p>
        </p:txBody>
      </p:sp>
      <p:sp>
        <p:nvSpPr>
          <p:cNvPr id="597022" name="Text Box 30">
            <a:extLst>
              <a:ext uri="{FF2B5EF4-FFF2-40B4-BE49-F238E27FC236}">
                <a16:creationId xmlns="" xmlns:a16="http://schemas.microsoft.com/office/drawing/2014/main" id="{33095564-EEAE-774A-9203-D34BCF91E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62088"/>
            <a:ext cx="83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1400" i="1">
                <a:solidFill>
                  <a:srgbClr val="000000"/>
                </a:solidFill>
              </a:rPr>
              <a:t>(rắn</a:t>
            </a:r>
            <a:r>
              <a:rPr lang="en-US" altLang="x-none" sz="1400" b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597024" name="Line 32">
            <a:extLst>
              <a:ext uri="{FF2B5EF4-FFF2-40B4-BE49-F238E27FC236}">
                <a16:creationId xmlns="" xmlns:a16="http://schemas.microsoft.com/office/drawing/2014/main" id="{FA88883C-B262-9A40-AA04-46F2C5F7F7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1524000"/>
            <a:ext cx="4572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97025" name="Line 33">
            <a:extLst>
              <a:ext uri="{FF2B5EF4-FFF2-40B4-BE49-F238E27FC236}">
                <a16:creationId xmlns="" xmlns:a16="http://schemas.microsoft.com/office/drawing/2014/main" id="{A8E73532-E273-C340-96A9-763DC260A5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1651000"/>
            <a:ext cx="4572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97026" name="Line 34">
            <a:extLst>
              <a:ext uri="{FF2B5EF4-FFF2-40B4-BE49-F238E27FC236}">
                <a16:creationId xmlns="" xmlns:a16="http://schemas.microsoft.com/office/drawing/2014/main" id="{78ED5588-5E0C-9D40-8198-330A2860F9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1616075"/>
            <a:ext cx="4572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97027" name="Line 35">
            <a:extLst>
              <a:ext uri="{FF2B5EF4-FFF2-40B4-BE49-F238E27FC236}">
                <a16:creationId xmlns="" xmlns:a16="http://schemas.microsoft.com/office/drawing/2014/main" id="{E7B531F2-A77C-2645-9B4B-5B68A216A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1524000"/>
            <a:ext cx="4572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97028" name="Text Box 36">
            <a:extLst>
              <a:ext uri="{FF2B5EF4-FFF2-40B4-BE49-F238E27FC236}">
                <a16:creationId xmlns="" xmlns:a16="http://schemas.microsoft.com/office/drawing/2014/main" id="{51B3B317-B5A9-AE4D-B312-AF4EB99B8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57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Symbol" pitchFamily="2" charset="2"/>
              <a:buChar char="*"/>
            </a:pPr>
            <a:r>
              <a:rPr lang="en-US" altLang="x-none">
                <a:solidFill>
                  <a:srgbClr val="000000"/>
                </a:solidFill>
              </a:rPr>
              <a:t> </a:t>
            </a:r>
            <a:r>
              <a:rPr lang="en-US" altLang="x-none" u="sng">
                <a:solidFill>
                  <a:srgbClr val="000000"/>
                </a:solidFill>
              </a:rPr>
              <a:t>TN2</a:t>
            </a:r>
          </a:p>
        </p:txBody>
      </p:sp>
      <p:sp>
        <p:nvSpPr>
          <p:cNvPr id="597029" name="Text Box 37">
            <a:extLst>
              <a:ext uri="{FF2B5EF4-FFF2-40B4-BE49-F238E27FC236}">
                <a16:creationId xmlns="" xmlns:a16="http://schemas.microsoft.com/office/drawing/2014/main" id="{32A33D38-E0D3-E14F-90EA-B0EAEF9CF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057400"/>
            <a:ext cx="419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>
                <a:solidFill>
                  <a:srgbClr val="000000"/>
                </a:solidFill>
              </a:rPr>
              <a:t>Muối ăn                            </a:t>
            </a:r>
            <a:r>
              <a:rPr lang="en-US" altLang="x-none">
                <a:solidFill>
                  <a:srgbClr val="000000"/>
                </a:solidFill>
                <a:sym typeface="Symbol" pitchFamily="2" charset="2"/>
              </a:rPr>
              <a:t>Muối ăn</a:t>
            </a:r>
          </a:p>
        </p:txBody>
      </p:sp>
      <p:sp>
        <p:nvSpPr>
          <p:cNvPr id="597030" name="Line 38">
            <a:extLst>
              <a:ext uri="{FF2B5EF4-FFF2-40B4-BE49-F238E27FC236}">
                <a16:creationId xmlns="" xmlns:a16="http://schemas.microsoft.com/office/drawing/2014/main" id="{DD70F28B-869B-1A40-AB31-E089258429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265363"/>
            <a:ext cx="4572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97031" name="Line 39">
            <a:extLst>
              <a:ext uri="{FF2B5EF4-FFF2-40B4-BE49-F238E27FC236}">
                <a16:creationId xmlns="" xmlns:a16="http://schemas.microsoft.com/office/drawing/2014/main" id="{EB83A805-3C84-0746-A92E-5DDE8DD2BE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2362200"/>
            <a:ext cx="4572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597032" name="Text Box 40">
            <a:extLst>
              <a:ext uri="{FF2B5EF4-FFF2-40B4-BE49-F238E27FC236}">
                <a16:creationId xmlns="" xmlns:a16="http://schemas.microsoft.com/office/drawing/2014/main" id="{60919F04-A83A-A447-9275-8D55341F1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2098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1400">
                <a:solidFill>
                  <a:srgbClr val="000000"/>
                </a:solidFill>
              </a:rPr>
              <a:t>(rắn)</a:t>
            </a:r>
          </a:p>
        </p:txBody>
      </p:sp>
      <p:sp>
        <p:nvSpPr>
          <p:cNvPr id="597033" name="Text Box 41">
            <a:extLst>
              <a:ext uri="{FF2B5EF4-FFF2-40B4-BE49-F238E27FC236}">
                <a16:creationId xmlns="" xmlns:a16="http://schemas.microsoft.com/office/drawing/2014/main" id="{CFC20BEE-E4C5-AA45-942B-2B659FF42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1336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sz="1400">
                <a:solidFill>
                  <a:srgbClr val="000000"/>
                </a:solidFill>
              </a:rPr>
              <a:t>(dd)</a:t>
            </a:r>
          </a:p>
        </p:txBody>
      </p:sp>
      <p:sp>
        <p:nvSpPr>
          <p:cNvPr id="597035" name="Rectangle 2">
            <a:extLst>
              <a:ext uri="{FF2B5EF4-FFF2-40B4-BE49-F238E27FC236}">
                <a16:creationId xmlns="" xmlns:a16="http://schemas.microsoft.com/office/drawing/2014/main" id="{5C9B09E3-070B-3A4F-8157-39B1EDA19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990600"/>
            <a:ext cx="2667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algn="l"/>
            <a:r>
              <a:rPr lang="en-US" altLang="x-none" sz="1800" u="sng">
                <a:solidFill>
                  <a:srgbClr val="0066FF"/>
                </a:solidFill>
                <a:latin typeface="Times New Roman" panose="02020603050405020304" pitchFamily="18" charset="0"/>
              </a:rPr>
              <a:t>1.Thí nghiệm</a:t>
            </a:r>
          </a:p>
        </p:txBody>
      </p:sp>
      <p:sp>
        <p:nvSpPr>
          <p:cNvPr id="597037" name="Rectangle 2">
            <a:extLst>
              <a:ext uri="{FF2B5EF4-FFF2-40B4-BE49-F238E27FC236}">
                <a16:creationId xmlns="" xmlns:a16="http://schemas.microsoft.com/office/drawing/2014/main" id="{2F3C843E-7847-E143-B775-E1B8BF39F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667000"/>
            <a:ext cx="152400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r>
              <a:rPr lang="en-US" altLang="x-none" sz="1800" u="sng">
                <a:solidFill>
                  <a:srgbClr val="0066FF"/>
                </a:solidFill>
                <a:latin typeface="Times New Roman" panose="02020603050405020304" pitchFamily="18" charset="0"/>
              </a:rPr>
              <a:t>2.Kết luận</a:t>
            </a:r>
          </a:p>
        </p:txBody>
      </p:sp>
      <p:sp>
        <p:nvSpPr>
          <p:cNvPr id="597038" name="Rectangle 46">
            <a:extLst>
              <a:ext uri="{FF2B5EF4-FFF2-40B4-BE49-F238E27FC236}">
                <a16:creationId xmlns="" xmlns:a16="http://schemas.microsoft.com/office/drawing/2014/main" id="{841E6F66-33A7-3041-A298-9892AF8BB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124200"/>
            <a:ext cx="838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x-none" dirty="0" err="1">
                <a:solidFill>
                  <a:srgbClr val="FF0000"/>
                </a:solidFill>
              </a:rPr>
              <a:t>Hiện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  <a:r>
              <a:rPr lang="en-US" altLang="x-none" dirty="0" err="1">
                <a:solidFill>
                  <a:srgbClr val="FF0000"/>
                </a:solidFill>
              </a:rPr>
              <a:t>tượng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  <a:r>
              <a:rPr lang="en-US" altLang="x-none" dirty="0" err="1">
                <a:solidFill>
                  <a:srgbClr val="FF0000"/>
                </a:solidFill>
              </a:rPr>
              <a:t>vật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  <a:r>
              <a:rPr lang="en-US" altLang="x-none" dirty="0" err="1">
                <a:solidFill>
                  <a:srgbClr val="FF0000"/>
                </a:solidFill>
              </a:rPr>
              <a:t>lí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  <a:r>
              <a:rPr lang="en-US" altLang="x-none" dirty="0" err="1">
                <a:solidFill>
                  <a:srgbClr val="000000"/>
                </a:solidFill>
              </a:rPr>
              <a:t>là</a:t>
            </a:r>
            <a:r>
              <a:rPr lang="en-US" altLang="x-none" dirty="0">
                <a:solidFill>
                  <a:srgbClr val="000000"/>
                </a:solidFill>
              </a:rPr>
              <a:t> </a:t>
            </a:r>
            <a:r>
              <a:rPr lang="en-US" altLang="x-none" dirty="0" err="1">
                <a:solidFill>
                  <a:srgbClr val="000000"/>
                </a:solidFill>
              </a:rPr>
              <a:t>hiện</a:t>
            </a:r>
            <a:r>
              <a:rPr lang="en-US" altLang="x-none" dirty="0">
                <a:solidFill>
                  <a:srgbClr val="000000"/>
                </a:solidFill>
              </a:rPr>
              <a:t> </a:t>
            </a:r>
            <a:r>
              <a:rPr lang="en-US" altLang="x-none" dirty="0" err="1">
                <a:solidFill>
                  <a:srgbClr val="000000"/>
                </a:solidFill>
              </a:rPr>
              <a:t>tượng</a:t>
            </a:r>
            <a:r>
              <a:rPr lang="en-US" altLang="x-none" dirty="0">
                <a:solidFill>
                  <a:srgbClr val="000000"/>
                </a:solidFill>
              </a:rPr>
              <a:t> </a:t>
            </a:r>
            <a:r>
              <a:rPr lang="en-US" altLang="x-none" dirty="0" err="1">
                <a:solidFill>
                  <a:srgbClr val="000000"/>
                </a:solidFill>
              </a:rPr>
              <a:t>chất</a:t>
            </a:r>
            <a:r>
              <a:rPr lang="en-US" altLang="x-none" dirty="0">
                <a:solidFill>
                  <a:srgbClr val="000000"/>
                </a:solidFill>
              </a:rPr>
              <a:t> </a:t>
            </a:r>
            <a:r>
              <a:rPr lang="en-US" altLang="x-none" dirty="0" err="1">
                <a:solidFill>
                  <a:srgbClr val="000000"/>
                </a:solidFill>
              </a:rPr>
              <a:t>biến</a:t>
            </a:r>
            <a:r>
              <a:rPr lang="en-US" altLang="x-none" dirty="0">
                <a:solidFill>
                  <a:srgbClr val="000000"/>
                </a:solidFill>
              </a:rPr>
              <a:t> </a:t>
            </a:r>
            <a:r>
              <a:rPr lang="en-US" altLang="x-none" dirty="0" err="1">
                <a:solidFill>
                  <a:srgbClr val="000000"/>
                </a:solidFill>
              </a:rPr>
              <a:t>đổi</a:t>
            </a:r>
            <a:r>
              <a:rPr lang="en-US" altLang="x-none" dirty="0">
                <a:solidFill>
                  <a:srgbClr val="000000"/>
                </a:solidFill>
              </a:rPr>
              <a:t> </a:t>
            </a:r>
            <a:r>
              <a:rPr lang="en-US" altLang="x-none" dirty="0" err="1">
                <a:solidFill>
                  <a:srgbClr val="000000"/>
                </a:solidFill>
              </a:rPr>
              <a:t>mà</a:t>
            </a:r>
            <a:r>
              <a:rPr lang="en-US" altLang="x-none" dirty="0">
                <a:solidFill>
                  <a:srgbClr val="000000"/>
                </a:solidFill>
              </a:rPr>
              <a:t> </a:t>
            </a:r>
            <a:r>
              <a:rPr lang="en-US" altLang="x-none" dirty="0" err="1">
                <a:solidFill>
                  <a:srgbClr val="FF0000"/>
                </a:solidFill>
              </a:rPr>
              <a:t>vẫn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  <a:r>
              <a:rPr lang="en-US" altLang="x-none" dirty="0" err="1">
                <a:solidFill>
                  <a:srgbClr val="FF0000"/>
                </a:solidFill>
              </a:rPr>
              <a:t>giữ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  <a:r>
              <a:rPr lang="en-US" altLang="x-none" dirty="0" err="1">
                <a:solidFill>
                  <a:srgbClr val="FF0000"/>
                </a:solidFill>
              </a:rPr>
              <a:t>nguyên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  <a:r>
              <a:rPr lang="en-US" altLang="x-none" dirty="0" err="1">
                <a:solidFill>
                  <a:srgbClr val="FF0000"/>
                </a:solidFill>
              </a:rPr>
              <a:t>là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  <a:r>
              <a:rPr lang="en-US" altLang="x-none" dirty="0" err="1">
                <a:solidFill>
                  <a:srgbClr val="FF0000"/>
                </a:solidFill>
              </a:rPr>
              <a:t>chất</a:t>
            </a:r>
            <a:r>
              <a:rPr lang="en-US" altLang="x-none" dirty="0">
                <a:solidFill>
                  <a:srgbClr val="FF0000"/>
                </a:solidFill>
              </a:rPr>
              <a:t> ban </a:t>
            </a:r>
            <a:r>
              <a:rPr lang="en-US" altLang="x-none" dirty="0" err="1">
                <a:solidFill>
                  <a:srgbClr val="FF0000"/>
                </a:solidFill>
              </a:rPr>
              <a:t>đầu</a:t>
            </a:r>
            <a:r>
              <a:rPr lang="en-US" altLang="x-none" dirty="0">
                <a:solidFill>
                  <a:srgbClr val="FF0000"/>
                </a:solidFill>
              </a:rPr>
              <a:t> </a:t>
            </a:r>
            <a:r>
              <a:rPr lang="en-US" altLang="x-none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597041" name="Rectangle 49">
            <a:extLst>
              <a:ext uri="{FF2B5EF4-FFF2-40B4-BE49-F238E27FC236}">
                <a16:creationId xmlns="" xmlns:a16="http://schemas.microsoft.com/office/drawing/2014/main" id="{4C5BD79D-A189-004E-972D-AC1BE2C65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686800" cy="6477000"/>
          </a:xfrm>
          <a:prstGeom prst="rect">
            <a:avLst/>
          </a:prstGeom>
          <a:noFill/>
          <a:ln w="63500" cmpd="thinThick">
            <a:solidFill>
              <a:srgbClr val="2AB30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/>
          </a:p>
        </p:txBody>
      </p:sp>
      <p:sp>
        <p:nvSpPr>
          <p:cNvPr id="597042" name="Text Box 50">
            <a:extLst>
              <a:ext uri="{FF2B5EF4-FFF2-40B4-BE49-F238E27FC236}">
                <a16:creationId xmlns="" xmlns:a16="http://schemas.microsoft.com/office/drawing/2014/main" id="{65A3EDCD-C957-984C-AE60-0BE269FE8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4185789"/>
            <a:ext cx="601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 dirty="0" err="1">
                <a:solidFill>
                  <a:srgbClr val="000000"/>
                </a:solidFill>
              </a:rPr>
              <a:t>Đun</a:t>
            </a:r>
            <a:r>
              <a:rPr lang="en-US" altLang="x-none" dirty="0">
                <a:solidFill>
                  <a:srgbClr val="000000"/>
                </a:solidFill>
              </a:rPr>
              <a:t> </a:t>
            </a:r>
            <a:r>
              <a:rPr lang="en-US" altLang="x-none" dirty="0" err="1">
                <a:solidFill>
                  <a:srgbClr val="000000"/>
                </a:solidFill>
              </a:rPr>
              <a:t>hỗn</a:t>
            </a:r>
            <a:r>
              <a:rPr lang="en-US" altLang="x-none" dirty="0">
                <a:solidFill>
                  <a:srgbClr val="000000"/>
                </a:solidFill>
              </a:rPr>
              <a:t> </a:t>
            </a:r>
            <a:r>
              <a:rPr lang="en-US" altLang="x-none" dirty="0" err="1">
                <a:solidFill>
                  <a:srgbClr val="000000"/>
                </a:solidFill>
              </a:rPr>
              <a:t>hợp</a:t>
            </a:r>
            <a:r>
              <a:rPr lang="en-US" altLang="x-none" dirty="0">
                <a:solidFill>
                  <a:srgbClr val="000000"/>
                </a:solidFill>
              </a:rPr>
              <a:t> </a:t>
            </a:r>
            <a:r>
              <a:rPr lang="en-US" altLang="x-none" dirty="0" err="1">
                <a:solidFill>
                  <a:srgbClr val="000000"/>
                </a:solidFill>
              </a:rPr>
              <a:t>bột</a:t>
            </a:r>
            <a:r>
              <a:rPr lang="en-US" altLang="x-none" dirty="0">
                <a:solidFill>
                  <a:srgbClr val="000000"/>
                </a:solidFill>
              </a:rPr>
              <a:t> </a:t>
            </a:r>
            <a:r>
              <a:rPr lang="en-US" altLang="x-none" dirty="0" err="1">
                <a:solidFill>
                  <a:srgbClr val="000000"/>
                </a:solidFill>
              </a:rPr>
              <a:t>sắt</a:t>
            </a:r>
            <a:r>
              <a:rPr lang="en-US" altLang="x-none" dirty="0">
                <a:solidFill>
                  <a:srgbClr val="000000"/>
                </a:solidFill>
              </a:rPr>
              <a:t> (Iron) </a:t>
            </a:r>
            <a:r>
              <a:rPr lang="en-US" altLang="x-none" dirty="0" err="1">
                <a:solidFill>
                  <a:srgbClr val="000000"/>
                </a:solidFill>
              </a:rPr>
              <a:t>và</a:t>
            </a:r>
            <a:r>
              <a:rPr lang="en-US" altLang="x-none" dirty="0">
                <a:solidFill>
                  <a:srgbClr val="000000"/>
                </a:solidFill>
              </a:rPr>
              <a:t> </a:t>
            </a:r>
            <a:r>
              <a:rPr lang="en-US" altLang="x-none" dirty="0" err="1">
                <a:solidFill>
                  <a:srgbClr val="000000"/>
                </a:solidFill>
              </a:rPr>
              <a:t>lưu</a:t>
            </a:r>
            <a:r>
              <a:rPr lang="en-US" altLang="x-none" dirty="0">
                <a:solidFill>
                  <a:srgbClr val="000000"/>
                </a:solidFill>
              </a:rPr>
              <a:t> </a:t>
            </a:r>
            <a:r>
              <a:rPr lang="en-US" altLang="x-none" dirty="0" err="1">
                <a:solidFill>
                  <a:srgbClr val="000000"/>
                </a:solidFill>
              </a:rPr>
              <a:t>huỳnh</a:t>
            </a:r>
            <a:r>
              <a:rPr lang="en-US" altLang="x-none" dirty="0">
                <a:solidFill>
                  <a:srgbClr val="000000"/>
                </a:solidFill>
              </a:rPr>
              <a:t> (Sulfur)</a:t>
            </a:r>
          </a:p>
        </p:txBody>
      </p:sp>
      <p:sp>
        <p:nvSpPr>
          <p:cNvPr id="597043" name="Text Box 51">
            <a:extLst>
              <a:ext uri="{FF2B5EF4-FFF2-40B4-BE49-F238E27FC236}">
                <a16:creationId xmlns="" xmlns:a16="http://schemas.microsoft.com/office/drawing/2014/main" id="{0A083A9D-2F5D-B34D-8976-85A030631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387" y="5227847"/>
            <a:ext cx="601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x-none">
                <a:solidFill>
                  <a:srgbClr val="000000"/>
                </a:solidFill>
              </a:rPr>
              <a:t>Đun nóng đường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57D13853-1A74-6640-8E87-AC972A081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853" y="196134"/>
            <a:ext cx="1672948" cy="20291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00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1.2|0.5|0.4"/>
</p:tagLst>
</file>

<file path=ppt/theme/theme1.xml><?xml version="1.0" encoding="utf-8"?>
<a:theme xmlns:a="http://schemas.openxmlformats.org/drawingml/2006/main" name="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yers">
  <a:themeElements>
    <a:clrScheme name="Layer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Layer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tudio">
  <a:themeElements>
    <a:clrScheme name="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7998</TotalTime>
  <Words>1031</Words>
  <Application>Microsoft Office PowerPoint</Application>
  <PresentationFormat>On-screen Show (4:3)</PresentationFormat>
  <Paragraphs>260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Amatic SC Bold</vt:lpstr>
      <vt:lpstr>Apple Chancery</vt:lpstr>
      <vt:lpstr>Apple Chancery</vt:lpstr>
      <vt:lpstr>Arial</vt:lpstr>
      <vt:lpstr>Arial Black</vt:lpstr>
      <vt:lpstr>Brush Script MT</vt:lpstr>
      <vt:lpstr>Garamond</vt:lpstr>
      <vt:lpstr>Symbol</vt:lpstr>
      <vt:lpstr>Times New Roman</vt:lpstr>
      <vt:lpstr>Verdana</vt:lpstr>
      <vt:lpstr>Wingdings</vt:lpstr>
      <vt:lpstr>Level</vt:lpstr>
      <vt:lpstr>Layers</vt:lpstr>
      <vt:lpstr>Quadrant</vt:lpstr>
      <vt:lpstr>Balloons</vt:lpstr>
      <vt:lpstr>Studio</vt:lpstr>
      <vt:lpstr>Fireworks</vt:lpstr>
      <vt:lpstr>Chương 2:</vt:lpstr>
      <vt:lpstr>PowerPoint Presentation</vt:lpstr>
      <vt:lpstr>PowerPoint Presentation</vt:lpstr>
      <vt:lpstr>PowerPoint Presentation</vt:lpstr>
      <vt:lpstr>PowerPoint Presentation</vt:lpstr>
      <vt:lpstr>I. HIỆN TƯỢNG VẬT LÍ </vt:lpstr>
      <vt:lpstr>I. HIỆN TƯỢNG VẬT LÍ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PHILONG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 THCS NGUYEN BA PHAT</dc:title>
  <dc:creator>Ng Thi Ngoc Thuy</dc:creator>
  <cp:lastModifiedBy>User</cp:lastModifiedBy>
  <cp:revision>296</cp:revision>
  <dcterms:created xsi:type="dcterms:W3CDTF">2008-02-14T01:57:34Z</dcterms:created>
  <dcterms:modified xsi:type="dcterms:W3CDTF">2021-09-04T05:02:10Z</dcterms:modified>
</cp:coreProperties>
</file>