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sldIdLst>
    <p:sldId id="265" r:id="rId4"/>
    <p:sldId id="314" r:id="rId5"/>
    <p:sldId id="263" r:id="rId6"/>
    <p:sldId id="264" r:id="rId7"/>
    <p:sldId id="268" r:id="rId8"/>
    <p:sldId id="269" r:id="rId9"/>
    <p:sldId id="271" r:id="rId10"/>
    <p:sldId id="291" r:id="rId11"/>
    <p:sldId id="273" r:id="rId12"/>
    <p:sldId id="278" r:id="rId13"/>
    <p:sldId id="274" r:id="rId14"/>
    <p:sldId id="284" r:id="rId15"/>
    <p:sldId id="281" r:id="rId16"/>
    <p:sldId id="282" r:id="rId17"/>
    <p:sldId id="294" r:id="rId18"/>
    <p:sldId id="283" r:id="rId19"/>
    <p:sldId id="295" r:id="rId20"/>
    <p:sldId id="297" r:id="rId21"/>
    <p:sldId id="298" r:id="rId22"/>
    <p:sldId id="277" r:id="rId23"/>
    <p:sldId id="31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2">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84" autoAdjust="0"/>
    <p:restoredTop sz="94660"/>
  </p:normalViewPr>
  <p:slideViewPr>
    <p:cSldViewPr snapToGrid="0">
      <p:cViewPr varScale="1">
        <p:scale>
          <a:sx n="66" d="100"/>
          <a:sy n="66" d="100"/>
        </p:scale>
        <p:origin x="78" y="180"/>
      </p:cViewPr>
      <p:guideLst>
        <p:guide orient="horz" pos="2192"/>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C94E87A-4383-4889-9025-F18138ABEFEC}" type="doc">
      <dgm:prSet loTypeId="urn:microsoft.com/office/officeart/2005/8/layout/hList1" loCatId="list" qsTypeId="urn:microsoft.com/office/officeart/2005/8/quickstyle/simple1#1" qsCatId="simple" csTypeId="urn:microsoft.com/office/officeart/2005/8/colors/accent1_2#1" csCatId="accent1" phldr="1"/>
      <dgm:spPr/>
      <dgm:t>
        <a:bodyPr/>
        <a:lstStyle/>
        <a:p>
          <a:endParaRPr lang="en-US"/>
        </a:p>
      </dgm:t>
    </dgm:pt>
    <dgm:pt modelId="{73CA0978-8BE1-4E6C-B5D0-582F74482637}">
      <dgm:prSet phldrT="[Text]" custT="1"/>
      <dgm:spPr>
        <a:solidFill>
          <a:schemeClr val="accent6"/>
        </a:solidFill>
      </dgm:spPr>
      <dgm:t>
        <a:bodyPr/>
        <a:lstStyle/>
        <a:p>
          <a:r>
            <a:rPr lang="en-US" sz="3200" dirty="0" err="1" smtClean="0">
              <a:latin typeface="Times New Roman" panose="02020603050405020304" pitchFamily="18" charset="0"/>
              <a:cs typeface="Times New Roman" panose="02020603050405020304" pitchFamily="18" charset="0"/>
            </a:rPr>
            <a:t>Bộ</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tay</a:t>
          </a:r>
          <a:endParaRPr lang="en-US" sz="3200" dirty="0">
            <a:latin typeface="Times New Roman" panose="02020603050405020304" pitchFamily="18" charset="0"/>
            <a:cs typeface="Times New Roman" panose="02020603050405020304" pitchFamily="18" charset="0"/>
          </a:endParaRPr>
        </a:p>
      </dgm:t>
    </dgm:pt>
    <dgm:pt modelId="{2C4AEABD-74CE-4859-8A95-17E1F3D0E28B}" type="parTrans" cxnId="{B5C8D158-BB20-41D9-9EBF-88C45FAE886D}">
      <dgm:prSet/>
      <dgm:spPr/>
      <dgm:t>
        <a:bodyPr/>
        <a:lstStyle/>
        <a:p>
          <a:endParaRPr lang="en-US"/>
        </a:p>
      </dgm:t>
    </dgm:pt>
    <dgm:pt modelId="{1542EA03-D53E-48BE-A571-714B4C38BBAE}" type="sibTrans" cxnId="{B5C8D158-BB20-41D9-9EBF-88C45FAE886D}">
      <dgm:prSet/>
      <dgm:spPr/>
      <dgm:t>
        <a:bodyPr/>
        <a:lstStyle/>
        <a:p>
          <a:endParaRPr lang="en-US"/>
        </a:p>
      </dgm:t>
    </dgm:pt>
    <dgm:pt modelId="{ED87F5F3-26F2-49AD-AEC3-3F1C54C56E0F}">
      <dgm:prSet phldrT="[Text]" custT="1"/>
      <dgm:spPr>
        <a:solidFill>
          <a:schemeClr val="accent6"/>
        </a:solidFill>
      </dgm:spPr>
      <dgm:t>
        <a:bodyPr/>
        <a:lstStyle/>
        <a:p>
          <a:r>
            <a:rPr lang="en-US" sz="3200" dirty="0" err="1" smtClean="0">
              <a:latin typeface="Times New Roman" panose="02020603050405020304" pitchFamily="18" charset="0"/>
              <a:cs typeface="Times New Roman" panose="02020603050405020304" pitchFamily="18" charset="0"/>
            </a:rPr>
            <a:t>Đặc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điểm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tay</a:t>
          </a:r>
          <a:endParaRPr lang="en-US" sz="3200" dirty="0">
            <a:latin typeface="Times New Roman" panose="02020603050405020304" pitchFamily="18" charset="0"/>
            <a:cs typeface="Times New Roman" panose="02020603050405020304" pitchFamily="18" charset="0"/>
          </a:endParaRPr>
        </a:p>
      </dgm:t>
    </dgm:pt>
    <dgm:pt modelId="{56E397E1-7999-4B71-9FEF-F7B2DF05C88C}" type="parTrans" cxnId="{EDF881B2-1FC3-4DF7-9269-E6395BC1B15B}">
      <dgm:prSet/>
      <dgm:spPr/>
      <dgm:t>
        <a:bodyPr/>
        <a:lstStyle/>
        <a:p>
          <a:endParaRPr lang="en-US"/>
        </a:p>
      </dgm:t>
    </dgm:pt>
    <dgm:pt modelId="{11B5EBA3-48C5-42C7-BB74-B23D5F735946}" type="sibTrans" cxnId="{EDF881B2-1FC3-4DF7-9269-E6395BC1B15B}">
      <dgm:prSet/>
      <dgm:spPr/>
      <dgm:t>
        <a:bodyPr/>
        <a:lstStyle/>
        <a:p>
          <a:endParaRPr lang="en-US"/>
        </a:p>
      </dgm:t>
    </dgm:pt>
    <dgm:pt modelId="{6DAC79CB-F9F5-439F-B07D-4389DBFE021E}">
      <dgm:prSet phldrT="[Text]" custT="1"/>
      <dgm:spPr/>
      <dgm:t>
        <a:bodyPr/>
        <a:lstStyle/>
        <a:p>
          <a:r>
            <a:rPr lang="en-US" sz="3200" dirty="0" smtClean="0">
              <a:latin typeface="Times New Roman" panose="02020603050405020304" pitchFamily="18" charset="0"/>
              <a:cs typeface="Times New Roman" panose="02020603050405020304" pitchFamily="18" charset="0"/>
            </a:rPr>
            <a:t>(</a:t>
          </a:r>
          <a:r>
            <a:rPr lang="en-US" sz="3200" dirty="0" err="1" smtClean="0">
              <a:latin typeface="Times New Roman" panose="02020603050405020304" pitchFamily="18" charset="0"/>
              <a:cs typeface="Times New Roman" panose="02020603050405020304" pitchFamily="18" charset="0"/>
            </a:rPr>
            <a:t>Ngón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tay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búp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măng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dùi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đục</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dgm:t>
    </dgm:pt>
    <dgm:pt modelId="{59ED4B92-F5D8-42C3-9F15-37D5570DDA06}" type="parTrans" cxnId="{70164343-1564-42F3-963A-6BF992AB1E55}">
      <dgm:prSet/>
      <dgm:spPr/>
      <dgm:t>
        <a:bodyPr/>
        <a:lstStyle/>
        <a:p>
          <a:endParaRPr lang="en-US"/>
        </a:p>
      </dgm:t>
    </dgm:pt>
    <dgm:pt modelId="{F8B2D143-6FD5-44EA-AE96-3A815411BAF8}" type="sibTrans" cxnId="{70164343-1564-42F3-963A-6BF992AB1E55}">
      <dgm:prSet/>
      <dgm:spPr/>
      <dgm:t>
        <a:bodyPr/>
        <a:lstStyle/>
        <a:p>
          <a:endParaRPr lang="en-US"/>
        </a:p>
      </dgm:t>
    </dgm:pt>
    <dgm:pt modelId="{2ABDAC10-38B9-4CDA-A28E-9A809F65B00A}">
      <dgm:prSet phldrT="[Text]"/>
      <dgm:spPr/>
      <dgm:t>
        <a:bodyPr/>
        <a:lstStyle/>
        <a:p>
          <a:endParaRPr lang="en-US" sz="2800" dirty="0"/>
        </a:p>
      </dgm:t>
    </dgm:pt>
    <dgm:pt modelId="{23B3CAFB-4B45-4DB9-92E7-D25C69C424CF}" type="parTrans" cxnId="{A6A5C7B0-0074-4380-8E86-3D938DB00C27}">
      <dgm:prSet/>
      <dgm:spPr/>
      <dgm:t>
        <a:bodyPr/>
        <a:lstStyle/>
        <a:p>
          <a:endParaRPr lang="en-US"/>
        </a:p>
      </dgm:t>
    </dgm:pt>
    <dgm:pt modelId="{46D00DD4-4CC8-4041-9964-268EB3B24C9D}" type="sibTrans" cxnId="{A6A5C7B0-0074-4380-8E86-3D938DB00C27}">
      <dgm:prSet/>
      <dgm:spPr/>
      <dgm:t>
        <a:bodyPr/>
        <a:lstStyle/>
        <a:p>
          <a:endParaRPr lang="en-US"/>
        </a:p>
      </dgm:t>
    </dgm:pt>
    <dgm:pt modelId="{D453272D-2D39-439E-8656-20DF63922A33}">
      <dgm:prSet phldrT="[Text]" custT="1"/>
      <dgm:spPr>
        <a:solidFill>
          <a:schemeClr val="accent6"/>
        </a:solidFill>
      </dgm:spPr>
      <dgm:t>
        <a:bodyPr/>
        <a:lstStyle/>
        <a:p>
          <a:r>
            <a:rPr lang="en-US" sz="3200" dirty="0" err="1" smtClean="0">
              <a:latin typeface="Times New Roman" panose="02020603050405020304" pitchFamily="18" charset="0"/>
              <a:cs typeface="Times New Roman" panose="02020603050405020304" pitchFamily="18" charset="0"/>
            </a:rPr>
            <a:t>Hoạt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động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tay</a:t>
          </a:r>
          <a:endParaRPr lang="en-US" sz="3200" dirty="0">
            <a:latin typeface="Times New Roman" panose="02020603050405020304" pitchFamily="18" charset="0"/>
            <a:cs typeface="Times New Roman" panose="02020603050405020304" pitchFamily="18" charset="0"/>
          </a:endParaRPr>
        </a:p>
      </dgm:t>
    </dgm:pt>
    <dgm:pt modelId="{2F13714F-8D49-44B9-964C-9A5721D48708}" type="parTrans" cxnId="{88419B43-EE2F-4BE7-A08F-992FB428E6A7}">
      <dgm:prSet/>
      <dgm:spPr/>
      <dgm:t>
        <a:bodyPr/>
        <a:lstStyle/>
        <a:p>
          <a:endParaRPr lang="en-US"/>
        </a:p>
      </dgm:t>
    </dgm:pt>
    <dgm:pt modelId="{5C2556B3-0292-4930-8B9A-F91BBA14F7AD}" type="sibTrans" cxnId="{88419B43-EE2F-4BE7-A08F-992FB428E6A7}">
      <dgm:prSet/>
      <dgm:spPr/>
      <dgm:t>
        <a:bodyPr/>
        <a:lstStyle/>
        <a:p>
          <a:endParaRPr lang="en-US"/>
        </a:p>
      </dgm:t>
    </dgm:pt>
    <dgm:pt modelId="{2240A518-4183-4304-A629-7868EC775C48}">
      <dgm:prSet phldrT="[Text]" custT="1"/>
      <dgm:spPr/>
      <dgm:t>
        <a:bodyPr/>
        <a:lstStyle/>
        <a:p>
          <a:r>
            <a:rPr lang="en-US" sz="3200" dirty="0" err="1" smtClean="0">
              <a:latin typeface="Times New Roman" panose="02020603050405020304" pitchFamily="18" charset="0"/>
              <a:cs typeface="Times New Roman" panose="02020603050405020304" pitchFamily="18" charset="0"/>
            </a:rPr>
            <a:t>Ấn</a:t>
          </a:r>
          <a:endParaRPr lang="en-US" sz="3200" dirty="0">
            <a:latin typeface="Times New Roman" panose="02020603050405020304" pitchFamily="18" charset="0"/>
            <a:cs typeface="Times New Roman" panose="02020603050405020304" pitchFamily="18" charset="0"/>
          </a:endParaRPr>
        </a:p>
      </dgm:t>
    </dgm:pt>
    <dgm:pt modelId="{59BDCF8E-A7A5-4021-87CD-DBDF8D67A9F0}" type="parTrans" cxnId="{27F5DBC4-B8A6-4800-9AF8-F60887D11DB5}">
      <dgm:prSet/>
      <dgm:spPr/>
      <dgm:t>
        <a:bodyPr/>
        <a:lstStyle/>
        <a:p>
          <a:endParaRPr lang="en-US"/>
        </a:p>
      </dgm:t>
    </dgm:pt>
    <dgm:pt modelId="{497C620F-32AC-42C5-BEE5-CEB48688FDFC}" type="sibTrans" cxnId="{27F5DBC4-B8A6-4800-9AF8-F60887D11DB5}">
      <dgm:prSet/>
      <dgm:spPr/>
      <dgm:t>
        <a:bodyPr/>
        <a:lstStyle/>
        <a:p>
          <a:endParaRPr lang="en-US"/>
        </a:p>
      </dgm:t>
    </dgm:pt>
    <dgm:pt modelId="{4266E9C3-C21B-41DC-A520-56545D8A644E}">
      <dgm:prSet phldrT="[Text]" custT="1"/>
      <dgm:spPr/>
      <dgm:t>
        <a:bodyPr/>
        <a:lstStyle/>
        <a:p>
          <a:r>
            <a:rPr lang="en-US" sz="3200" dirty="0" err="1" smtClean="0">
              <a:latin typeface="Times New Roman" panose="02020603050405020304" pitchFamily="18" charset="0"/>
              <a:cs typeface="Times New Roman" panose="02020603050405020304" pitchFamily="18" charset="0"/>
            </a:rPr>
            <a:t>Bám</a:t>
          </a:r>
          <a:endParaRPr lang="en-US" sz="3200" dirty="0">
            <a:latin typeface="Times New Roman" panose="02020603050405020304" pitchFamily="18" charset="0"/>
            <a:cs typeface="Times New Roman" panose="02020603050405020304" pitchFamily="18" charset="0"/>
          </a:endParaRPr>
        </a:p>
      </dgm:t>
    </dgm:pt>
    <dgm:pt modelId="{A5ED51CC-7AFC-40AB-BC3D-D850827A8641}" type="parTrans" cxnId="{FFC5AC50-7827-4074-8568-9D2651F4B046}">
      <dgm:prSet/>
      <dgm:spPr/>
      <dgm:t>
        <a:bodyPr/>
        <a:lstStyle/>
        <a:p>
          <a:endParaRPr lang="en-US"/>
        </a:p>
      </dgm:t>
    </dgm:pt>
    <dgm:pt modelId="{4D48BA0E-A752-4437-9005-E0FE516CBCCD}" type="sibTrans" cxnId="{FFC5AC50-7827-4074-8568-9D2651F4B046}">
      <dgm:prSet/>
      <dgm:spPr/>
      <dgm:t>
        <a:bodyPr/>
        <a:lstStyle/>
        <a:p>
          <a:endParaRPr lang="en-US"/>
        </a:p>
      </dgm:t>
    </dgm:pt>
    <dgm:pt modelId="{6DAA7D84-07A0-4A1E-8F06-C9061D28F434}">
      <dgm:prSet phldrT="[Text]" custT="1"/>
      <dgm:spPr/>
      <dgm:t>
        <a:bodyPr/>
        <a:lstStyle/>
        <a:p>
          <a:r>
            <a:rPr lang="en-US" sz="3200" dirty="0" smtClean="0">
              <a:latin typeface="Times New Roman" panose="02020603050405020304" pitchFamily="18" charset="0"/>
              <a:cs typeface="Times New Roman" panose="02020603050405020304" pitchFamily="18" charset="0"/>
            </a:rPr>
            <a:t>(</a:t>
          </a:r>
          <a:r>
            <a:rPr lang="en-US" sz="3200" dirty="0" err="1" smtClean="0">
              <a:latin typeface="Times New Roman" panose="02020603050405020304" pitchFamily="18" charset="0"/>
              <a:cs typeface="Times New Roman" panose="02020603050405020304" pitchFamily="18" charset="0"/>
            </a:rPr>
            <a:t>Bàn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tay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mỏng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dày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thô</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mềm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mại</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dgm:t>
    </dgm:pt>
    <dgm:pt modelId="{94214A07-67E2-42D8-9A5D-22D543FB42D7}" type="parTrans" cxnId="{326D14EA-31BB-48EC-8D33-1BB56F4C3BC2}">
      <dgm:prSet/>
      <dgm:spPr/>
      <dgm:t>
        <a:bodyPr/>
        <a:lstStyle/>
        <a:p>
          <a:endParaRPr lang="en-US"/>
        </a:p>
      </dgm:t>
    </dgm:pt>
    <dgm:pt modelId="{9F4EA91C-D5C8-4B22-8B09-6CE8D0D18C75}" type="sibTrans" cxnId="{326D14EA-31BB-48EC-8D33-1BB56F4C3BC2}">
      <dgm:prSet/>
      <dgm:spPr/>
      <dgm:t>
        <a:bodyPr/>
        <a:lstStyle/>
        <a:p>
          <a:endParaRPr lang="en-US"/>
        </a:p>
      </dgm:t>
    </dgm:pt>
    <dgm:pt modelId="{ECC5B1C3-16E5-4A15-9B7C-A337269DF533}">
      <dgm:prSet phldrT="[Text]" custT="1"/>
      <dgm:spPr/>
      <dgm:t>
        <a:bodyPr/>
        <a:lstStyle/>
        <a:p>
          <a:r>
            <a:rPr lang="en-US" sz="3200" dirty="0" err="1" smtClean="0">
              <a:latin typeface="Times New Roman" panose="02020603050405020304" pitchFamily="18" charset="0"/>
              <a:cs typeface="Times New Roman" panose="02020603050405020304" pitchFamily="18" charset="0"/>
            </a:rPr>
            <a:t>Bào</a:t>
          </a:r>
          <a:endParaRPr lang="en-US" sz="3200" dirty="0">
            <a:latin typeface="Times New Roman" panose="02020603050405020304" pitchFamily="18" charset="0"/>
            <a:cs typeface="Times New Roman" panose="02020603050405020304" pitchFamily="18" charset="0"/>
          </a:endParaRPr>
        </a:p>
      </dgm:t>
    </dgm:pt>
    <dgm:pt modelId="{8FD7A30B-413F-4B7A-A0BE-8C7B5E6D34BA}" type="parTrans" cxnId="{030B39C0-62C1-473C-993A-012BED028643}">
      <dgm:prSet/>
      <dgm:spPr/>
      <dgm:t>
        <a:bodyPr/>
        <a:lstStyle/>
        <a:p>
          <a:endParaRPr lang="en-US"/>
        </a:p>
      </dgm:t>
    </dgm:pt>
    <dgm:pt modelId="{A2B275EB-0D09-4E15-B077-A8D2D78C69DD}" type="sibTrans" cxnId="{030B39C0-62C1-473C-993A-012BED028643}">
      <dgm:prSet/>
      <dgm:spPr/>
      <dgm:t>
        <a:bodyPr/>
        <a:lstStyle/>
        <a:p>
          <a:endParaRPr lang="en-US"/>
        </a:p>
      </dgm:t>
    </dgm:pt>
    <dgm:pt modelId="{BA153241-5CD8-40A5-8E11-5EDE76FC3B81}">
      <dgm:prSet phldrT="[Text]" custT="1"/>
      <dgm:spPr/>
      <dgm:t>
        <a:bodyPr/>
        <a:lstStyle/>
        <a:p>
          <a:r>
            <a:rPr lang="en-US" sz="3200" dirty="0" err="1" smtClean="0">
              <a:latin typeface="Times New Roman" panose="02020603050405020304" pitchFamily="18" charset="0"/>
              <a:cs typeface="Times New Roman" panose="02020603050405020304" pitchFamily="18" charset="0"/>
            </a:rPr>
            <a:t>Bấu</a:t>
          </a:r>
          <a:endParaRPr lang="en-US" sz="3200" dirty="0">
            <a:latin typeface="Times New Roman" panose="02020603050405020304" pitchFamily="18" charset="0"/>
            <a:cs typeface="Times New Roman" panose="02020603050405020304" pitchFamily="18" charset="0"/>
          </a:endParaRPr>
        </a:p>
      </dgm:t>
    </dgm:pt>
    <dgm:pt modelId="{3B68CDC8-1FBD-4EB6-857E-3BF47D9B31BB}" type="parTrans" cxnId="{C59B3817-FA4D-4C6E-938D-6372919EAD70}">
      <dgm:prSet/>
      <dgm:spPr/>
      <dgm:t>
        <a:bodyPr/>
        <a:lstStyle/>
        <a:p>
          <a:endParaRPr lang="en-US"/>
        </a:p>
      </dgm:t>
    </dgm:pt>
    <dgm:pt modelId="{F255D161-36A4-4F0B-9BE5-1A68F081CBFD}" type="sibTrans" cxnId="{C59B3817-FA4D-4C6E-938D-6372919EAD70}">
      <dgm:prSet/>
      <dgm:spPr/>
      <dgm:t>
        <a:bodyPr/>
        <a:lstStyle/>
        <a:p>
          <a:endParaRPr lang="en-US"/>
        </a:p>
      </dgm:t>
    </dgm:pt>
    <dgm:pt modelId="{87DB5920-6DE3-49E9-ABBA-A9C4FEC26F95}">
      <dgm:prSet phldrT="[Text]" custT="1"/>
      <dgm:spPr/>
      <dgm:t>
        <a:bodyPr/>
        <a:lstStyle/>
        <a:p>
          <a:r>
            <a:rPr lang="en-US" sz="3200" dirty="0" err="1" smtClean="0">
              <a:latin typeface="Times New Roman" panose="02020603050405020304" pitchFamily="18" charset="0"/>
              <a:cs typeface="Times New Roman" panose="02020603050405020304" pitchFamily="18" charset="0"/>
            </a:rPr>
            <a:t>Bấm</a:t>
          </a:r>
          <a:endParaRPr lang="en-US" sz="3200" dirty="0">
            <a:latin typeface="Times New Roman" panose="02020603050405020304" pitchFamily="18" charset="0"/>
            <a:cs typeface="Times New Roman" panose="02020603050405020304" pitchFamily="18" charset="0"/>
          </a:endParaRPr>
        </a:p>
      </dgm:t>
    </dgm:pt>
    <dgm:pt modelId="{E97E5483-6112-4F28-BEC4-CC46B058F8BB}" type="parTrans" cxnId="{D62FFA44-1B39-45B0-A889-C637E9FD90E3}">
      <dgm:prSet/>
      <dgm:spPr/>
      <dgm:t>
        <a:bodyPr/>
        <a:lstStyle/>
        <a:p>
          <a:endParaRPr lang="en-US"/>
        </a:p>
      </dgm:t>
    </dgm:pt>
    <dgm:pt modelId="{846E4678-0CCF-408B-8644-32D28B74A665}" type="sibTrans" cxnId="{D62FFA44-1B39-45B0-A889-C637E9FD90E3}">
      <dgm:prSet/>
      <dgm:spPr/>
      <dgm:t>
        <a:bodyPr/>
        <a:lstStyle/>
        <a:p>
          <a:endParaRPr lang="en-US"/>
        </a:p>
      </dgm:t>
    </dgm:pt>
    <dgm:pt modelId="{BCE54782-8952-43EE-A4C9-AA61471EFF6F}">
      <dgm:prSet phldrT="[Text]" custT="1"/>
      <dgm:spPr/>
      <dgm:t>
        <a:bodyPr/>
        <a:lstStyle/>
        <a:p>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dgm:t>
    </dgm:pt>
    <dgm:pt modelId="{5EC8CF57-5B96-440E-8E9C-68302D66848A}" type="parTrans" cxnId="{BE12CD6E-4DF4-45C4-A173-021A970AC5BD}">
      <dgm:prSet/>
      <dgm:spPr/>
      <dgm:t>
        <a:bodyPr/>
        <a:lstStyle/>
        <a:p>
          <a:endParaRPr lang="en-US"/>
        </a:p>
      </dgm:t>
    </dgm:pt>
    <dgm:pt modelId="{B2F3CF71-E94F-482D-AAC5-775C56F8C649}" type="sibTrans" cxnId="{BE12CD6E-4DF4-45C4-A173-021A970AC5BD}">
      <dgm:prSet/>
      <dgm:spPr/>
      <dgm:t>
        <a:bodyPr/>
        <a:lstStyle/>
        <a:p>
          <a:endParaRPr lang="en-US"/>
        </a:p>
      </dgm:t>
    </dgm:pt>
    <dgm:pt modelId="{25EBF9F9-8509-482D-9DD6-C618857ACF16}">
      <dgm:prSet phldrT="[Text]" custT="1"/>
      <dgm:spPr/>
      <dgm:t>
        <a:bodyPr/>
        <a:lstStyle/>
        <a:p>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dgm:t>
    </dgm:pt>
    <dgm:pt modelId="{E08E1348-EBAF-4AF9-882F-636989B432F4}" type="sibTrans" cxnId="{45BAE298-8153-41C2-BAD4-D929C219774C}">
      <dgm:prSet/>
      <dgm:spPr/>
      <dgm:t>
        <a:bodyPr/>
        <a:lstStyle/>
        <a:p>
          <a:endParaRPr lang="en-US"/>
        </a:p>
      </dgm:t>
    </dgm:pt>
    <dgm:pt modelId="{06AB6EAC-0481-4829-B1EF-A93D43748373}" type="parTrans" cxnId="{45BAE298-8153-41C2-BAD4-D929C219774C}">
      <dgm:prSet/>
      <dgm:spPr/>
      <dgm:t>
        <a:bodyPr/>
        <a:lstStyle/>
        <a:p>
          <a:endParaRPr lang="en-US"/>
        </a:p>
      </dgm:t>
    </dgm:pt>
    <dgm:pt modelId="{9A7FB200-5089-4793-B3C9-6BF48665240F}">
      <dgm:prSet phldrT="[Text]" custT="1"/>
      <dgm:spPr/>
      <dgm:t>
        <a:bodyPr/>
        <a:lstStyle/>
        <a:p>
          <a:r>
            <a:rPr lang="en-US" sz="3200" dirty="0" err="1" smtClean="0">
              <a:latin typeface="Times New Roman" panose="02020603050405020304" pitchFamily="18" charset="0"/>
              <a:cs typeface="Times New Roman" panose="02020603050405020304" pitchFamily="18" charset="0"/>
            </a:rPr>
            <a:t>Đốt</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dgm:t>
    </dgm:pt>
    <dgm:pt modelId="{60FEAC5A-8C6C-439C-9912-B186B03F88A8}" type="sibTrans" cxnId="{014BA45E-ABEA-4A49-8EC9-C02D774DF032}">
      <dgm:prSet/>
      <dgm:spPr/>
      <dgm:t>
        <a:bodyPr/>
        <a:lstStyle/>
        <a:p>
          <a:endParaRPr lang="en-US"/>
        </a:p>
      </dgm:t>
    </dgm:pt>
    <dgm:pt modelId="{4B8F25EE-1632-4FE7-8C76-ABEE5F233DB1}" type="parTrans" cxnId="{014BA45E-ABEA-4A49-8EC9-C02D774DF032}">
      <dgm:prSet/>
      <dgm:spPr/>
      <dgm:t>
        <a:bodyPr/>
        <a:lstStyle/>
        <a:p>
          <a:endParaRPr lang="en-US"/>
        </a:p>
      </dgm:t>
    </dgm:pt>
    <dgm:pt modelId="{2A088368-2FDC-4180-9F9D-52D627FD2382}">
      <dgm:prSet phldrT="[Text]" custT="1"/>
      <dgm:spPr/>
      <dgm:t>
        <a:bodyPr/>
        <a:lstStyle/>
        <a:p>
          <a:r>
            <a:rPr lang="en-US" sz="3200" dirty="0" err="1" smtClean="0">
              <a:latin typeface="Times New Roman" panose="02020603050405020304" pitchFamily="18" charset="0"/>
              <a:cs typeface="Times New Roman" panose="02020603050405020304" pitchFamily="18" charset="0"/>
            </a:rPr>
            <a:t>Khuỷu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tay</a:t>
          </a:r>
          <a:endParaRPr lang="en-US" sz="3200" dirty="0">
            <a:latin typeface="Times New Roman" panose="02020603050405020304" pitchFamily="18" charset="0"/>
            <a:cs typeface="Times New Roman" panose="02020603050405020304" pitchFamily="18" charset="0"/>
          </a:endParaRPr>
        </a:p>
      </dgm:t>
    </dgm:pt>
    <dgm:pt modelId="{5B1BBBC5-0792-4EEC-8C86-8FEA0FB9610E}" type="sibTrans" cxnId="{50A5E730-FE76-4DA0-95F4-B0055C7E525F}">
      <dgm:prSet/>
      <dgm:spPr/>
      <dgm:t>
        <a:bodyPr/>
        <a:lstStyle/>
        <a:p>
          <a:endParaRPr lang="en-US"/>
        </a:p>
      </dgm:t>
    </dgm:pt>
    <dgm:pt modelId="{AD33B614-1E9A-4C7A-83CE-8CBDA4B05D38}" type="parTrans" cxnId="{50A5E730-FE76-4DA0-95F4-B0055C7E525F}">
      <dgm:prSet/>
      <dgm:spPr/>
      <dgm:t>
        <a:bodyPr/>
        <a:lstStyle/>
        <a:p>
          <a:endParaRPr lang="en-US"/>
        </a:p>
      </dgm:t>
    </dgm:pt>
    <dgm:pt modelId="{B3613E2C-6B2A-4A3D-98B4-691A9A15A4C9}">
      <dgm:prSet phldrT="[Text]" custT="1"/>
      <dgm:spPr/>
      <dgm:t>
        <a:bodyPr/>
        <a:lstStyle/>
        <a:p>
          <a:r>
            <a:rPr lang="en-US" sz="3200" dirty="0" err="1" smtClean="0">
              <a:latin typeface="Times New Roman" panose="02020603050405020304" pitchFamily="18" charset="0"/>
              <a:cs typeface="Times New Roman" panose="02020603050405020304" pitchFamily="18" charset="0"/>
            </a:rPr>
            <a:t>Ngón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tay</a:t>
          </a:r>
          <a:endParaRPr lang="en-US" sz="3200" dirty="0">
            <a:latin typeface="Times New Roman" panose="02020603050405020304" pitchFamily="18" charset="0"/>
            <a:cs typeface="Times New Roman" panose="02020603050405020304" pitchFamily="18" charset="0"/>
          </a:endParaRPr>
        </a:p>
      </dgm:t>
    </dgm:pt>
    <dgm:pt modelId="{00CA174A-F5D5-4535-B49F-B39F941F321E}" type="sibTrans" cxnId="{DAD56632-84ED-4DA1-B81E-DB9B11A7071F}">
      <dgm:prSet/>
      <dgm:spPr/>
      <dgm:t>
        <a:bodyPr/>
        <a:lstStyle/>
        <a:p>
          <a:endParaRPr lang="en-US"/>
        </a:p>
      </dgm:t>
    </dgm:pt>
    <dgm:pt modelId="{518FD852-2B2C-49C1-8019-D9DAB39D63A9}" type="parTrans" cxnId="{DAD56632-84ED-4DA1-B81E-DB9B11A7071F}">
      <dgm:prSet/>
      <dgm:spPr/>
      <dgm:t>
        <a:bodyPr/>
        <a:lstStyle/>
        <a:p>
          <a:endParaRPr lang="en-US"/>
        </a:p>
      </dgm:t>
    </dgm:pt>
    <dgm:pt modelId="{ABBDA2A3-8920-4071-92FB-ED85BE5DC941}">
      <dgm:prSet phldrT="[Text]" custT="1"/>
      <dgm:spPr/>
      <dgm:t>
        <a:bodyPr/>
        <a:lstStyle/>
        <a:p>
          <a:r>
            <a:rPr lang="en-US" sz="3200" dirty="0" err="1" smtClean="0">
              <a:latin typeface="Times New Roman" panose="02020603050405020304" pitchFamily="18" charset="0"/>
              <a:cs typeface="Times New Roman" panose="02020603050405020304" pitchFamily="18" charset="0"/>
            </a:rPr>
            <a:t>Cổ</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tay</a:t>
          </a:r>
          <a:endParaRPr lang="en-US" sz="3200" dirty="0">
            <a:latin typeface="Times New Roman" panose="02020603050405020304" pitchFamily="18" charset="0"/>
            <a:cs typeface="Times New Roman" panose="02020603050405020304" pitchFamily="18" charset="0"/>
          </a:endParaRPr>
        </a:p>
      </dgm:t>
    </dgm:pt>
    <dgm:pt modelId="{5855EEF0-DDEE-488D-848E-23CC554033D1}" type="sibTrans" cxnId="{D24FCC5A-B67F-41FD-8F02-41B3D8369888}">
      <dgm:prSet/>
      <dgm:spPr/>
      <dgm:t>
        <a:bodyPr/>
        <a:lstStyle/>
        <a:p>
          <a:endParaRPr lang="en-US"/>
        </a:p>
      </dgm:t>
    </dgm:pt>
    <dgm:pt modelId="{031A584E-0A26-4B38-80B1-B9972D4CEF4F}" type="parTrans" cxnId="{D24FCC5A-B67F-41FD-8F02-41B3D8369888}">
      <dgm:prSet/>
      <dgm:spPr/>
      <dgm:t>
        <a:bodyPr/>
        <a:lstStyle/>
        <a:p>
          <a:endParaRPr lang="en-US"/>
        </a:p>
      </dgm:t>
    </dgm:pt>
    <dgm:pt modelId="{679D4F4F-6CF4-4AC4-8AB8-F722777A8C7B}">
      <dgm:prSet phldrT="[Text]" custT="1"/>
      <dgm:spPr/>
      <dgm:t>
        <a:bodyPr/>
        <a:lstStyle/>
        <a:p>
          <a:r>
            <a:rPr lang="en-US" sz="3200" dirty="0" err="1" smtClean="0">
              <a:latin typeface="Times New Roman" panose="02020603050405020304" pitchFamily="18" charset="0"/>
              <a:cs typeface="Times New Roman" panose="02020603050405020304" pitchFamily="18" charset="0"/>
            </a:rPr>
            <a:t>Bàn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tay</a:t>
          </a:r>
          <a:endParaRPr lang="en-US" sz="3200" dirty="0">
            <a:latin typeface="Times New Roman" panose="02020603050405020304" pitchFamily="18" charset="0"/>
            <a:cs typeface="Times New Roman" panose="02020603050405020304" pitchFamily="18" charset="0"/>
          </a:endParaRPr>
        </a:p>
      </dgm:t>
    </dgm:pt>
    <dgm:pt modelId="{F8E5ADD6-FDEB-44A5-B816-8CC5A4A6E2E9}" type="sibTrans" cxnId="{6B5D4A15-ABC5-4668-A83B-E5CAE00A7CA4}">
      <dgm:prSet/>
      <dgm:spPr/>
      <dgm:t>
        <a:bodyPr/>
        <a:lstStyle/>
        <a:p>
          <a:endParaRPr lang="en-US"/>
        </a:p>
      </dgm:t>
    </dgm:pt>
    <dgm:pt modelId="{C34241C6-738E-4136-8CB4-18DEE8C8178D}" type="parTrans" cxnId="{6B5D4A15-ABC5-4668-A83B-E5CAE00A7CA4}">
      <dgm:prSet/>
      <dgm:spPr/>
      <dgm:t>
        <a:bodyPr/>
        <a:lstStyle/>
        <a:p>
          <a:endParaRPr lang="en-US"/>
        </a:p>
      </dgm:t>
    </dgm:pt>
    <dgm:pt modelId="{04CBD08C-062F-444C-BEA9-5AB0AD7C6073}">
      <dgm:prSet phldrT="[Text]" custT="1"/>
      <dgm:spPr/>
      <dgm:t>
        <a:bodyPr/>
        <a:lstStyle/>
        <a:p>
          <a:r>
            <a:rPr lang="en-US" sz="3200" dirty="0" err="1" smtClean="0">
              <a:latin typeface="Times New Roman" panose="02020603050405020304" pitchFamily="18" charset="0"/>
              <a:cs typeface="Times New Roman" panose="02020603050405020304" pitchFamily="18" charset="0"/>
            </a:rPr>
            <a:t>Cánh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tay</a:t>
          </a:r>
          <a:endParaRPr lang="en-US" sz="3200" dirty="0">
            <a:latin typeface="Times New Roman" panose="02020603050405020304" pitchFamily="18" charset="0"/>
            <a:cs typeface="Times New Roman" panose="02020603050405020304" pitchFamily="18" charset="0"/>
          </a:endParaRPr>
        </a:p>
      </dgm:t>
    </dgm:pt>
    <dgm:pt modelId="{5BDB8371-D8AC-45E9-95FA-D7E18275C2AB}" type="sibTrans" cxnId="{6CCA7171-B276-4A6C-B84A-2F7097B80D6F}">
      <dgm:prSet/>
      <dgm:spPr/>
      <dgm:t>
        <a:bodyPr/>
        <a:lstStyle/>
        <a:p>
          <a:endParaRPr lang="en-US"/>
        </a:p>
      </dgm:t>
    </dgm:pt>
    <dgm:pt modelId="{F5AAC84E-197D-4266-91DB-3D393E05CF98}" type="parTrans" cxnId="{6CCA7171-B276-4A6C-B84A-2F7097B80D6F}">
      <dgm:prSet/>
      <dgm:spPr/>
      <dgm:t>
        <a:bodyPr/>
        <a:lstStyle/>
        <a:p>
          <a:endParaRPr lang="en-US"/>
        </a:p>
      </dgm:t>
    </dgm:pt>
    <dgm:pt modelId="{797B4662-A8EA-452D-920E-8F918F601BB9}" type="pres">
      <dgm:prSet presAssocID="{8C94E87A-4383-4889-9025-F18138ABEFEC}" presName="Name0" presStyleCnt="0">
        <dgm:presLayoutVars>
          <dgm:dir/>
          <dgm:animLvl val="lvl"/>
          <dgm:resizeHandles val="exact"/>
        </dgm:presLayoutVars>
      </dgm:prSet>
      <dgm:spPr/>
      <dgm:t>
        <a:bodyPr/>
        <a:lstStyle/>
        <a:p>
          <a:endParaRPr lang="en-US"/>
        </a:p>
      </dgm:t>
    </dgm:pt>
    <dgm:pt modelId="{AEC6C2F1-0CBA-4933-993F-B3BD22913C15}" type="pres">
      <dgm:prSet presAssocID="{73CA0978-8BE1-4E6C-B5D0-582F74482637}" presName="composite" presStyleCnt="0"/>
      <dgm:spPr/>
    </dgm:pt>
    <dgm:pt modelId="{449ED784-7C26-4183-87B5-1A786B130D2E}" type="pres">
      <dgm:prSet presAssocID="{73CA0978-8BE1-4E6C-B5D0-582F74482637}" presName="parTx" presStyleLbl="alignNode1" presStyleIdx="0" presStyleCnt="3">
        <dgm:presLayoutVars>
          <dgm:chMax val="0"/>
          <dgm:chPref val="0"/>
          <dgm:bulletEnabled val="1"/>
        </dgm:presLayoutVars>
      </dgm:prSet>
      <dgm:spPr/>
      <dgm:t>
        <a:bodyPr/>
        <a:lstStyle/>
        <a:p>
          <a:endParaRPr lang="en-US"/>
        </a:p>
      </dgm:t>
    </dgm:pt>
    <dgm:pt modelId="{F143CEDC-A3F7-4AB4-958A-2F132B7B3241}" type="pres">
      <dgm:prSet presAssocID="{73CA0978-8BE1-4E6C-B5D0-582F74482637}" presName="desTx" presStyleLbl="alignAccFollowNode1" presStyleIdx="0" presStyleCnt="3">
        <dgm:presLayoutVars>
          <dgm:bulletEnabled val="1"/>
        </dgm:presLayoutVars>
      </dgm:prSet>
      <dgm:spPr/>
      <dgm:t>
        <a:bodyPr/>
        <a:lstStyle/>
        <a:p>
          <a:endParaRPr lang="en-US"/>
        </a:p>
      </dgm:t>
    </dgm:pt>
    <dgm:pt modelId="{6B8850CE-32A8-48F6-91C9-E53C7AAA9482}" type="pres">
      <dgm:prSet presAssocID="{1542EA03-D53E-48BE-A571-714B4C38BBAE}" presName="space" presStyleCnt="0"/>
      <dgm:spPr/>
    </dgm:pt>
    <dgm:pt modelId="{8119C385-B11D-41A6-905C-D175FA13EA05}" type="pres">
      <dgm:prSet presAssocID="{ED87F5F3-26F2-49AD-AEC3-3F1C54C56E0F}" presName="composite" presStyleCnt="0"/>
      <dgm:spPr/>
    </dgm:pt>
    <dgm:pt modelId="{0B14BDD4-2B29-4242-9704-954429253F7C}" type="pres">
      <dgm:prSet presAssocID="{ED87F5F3-26F2-49AD-AEC3-3F1C54C56E0F}" presName="parTx" presStyleLbl="alignNode1" presStyleIdx="1" presStyleCnt="3" custScaleY="119903" custLinFactNeighborY="-10960">
        <dgm:presLayoutVars>
          <dgm:chMax val="0"/>
          <dgm:chPref val="0"/>
          <dgm:bulletEnabled val="1"/>
        </dgm:presLayoutVars>
      </dgm:prSet>
      <dgm:spPr/>
      <dgm:t>
        <a:bodyPr/>
        <a:lstStyle/>
        <a:p>
          <a:endParaRPr lang="en-US"/>
        </a:p>
      </dgm:t>
    </dgm:pt>
    <dgm:pt modelId="{ED5927C4-F699-46D5-A254-533ED5A2B456}" type="pres">
      <dgm:prSet presAssocID="{ED87F5F3-26F2-49AD-AEC3-3F1C54C56E0F}" presName="desTx" presStyleLbl="alignAccFollowNode1" presStyleIdx="1" presStyleCnt="3">
        <dgm:presLayoutVars>
          <dgm:bulletEnabled val="1"/>
        </dgm:presLayoutVars>
      </dgm:prSet>
      <dgm:spPr/>
      <dgm:t>
        <a:bodyPr/>
        <a:lstStyle/>
        <a:p>
          <a:endParaRPr lang="en-US"/>
        </a:p>
      </dgm:t>
    </dgm:pt>
    <dgm:pt modelId="{F1B61DA5-5931-435D-9F30-2D751DE47861}" type="pres">
      <dgm:prSet presAssocID="{11B5EBA3-48C5-42C7-BB74-B23D5F735946}" presName="space" presStyleCnt="0"/>
      <dgm:spPr/>
    </dgm:pt>
    <dgm:pt modelId="{E4DF1CAF-A06F-4EBE-BCD1-8C639BE170FC}" type="pres">
      <dgm:prSet presAssocID="{D453272D-2D39-439E-8656-20DF63922A33}" presName="composite" presStyleCnt="0"/>
      <dgm:spPr/>
    </dgm:pt>
    <dgm:pt modelId="{0E3143FA-84A0-4144-AD54-3BAA00609E3E}" type="pres">
      <dgm:prSet presAssocID="{D453272D-2D39-439E-8656-20DF63922A33}" presName="parTx" presStyleLbl="alignNode1" presStyleIdx="2" presStyleCnt="3">
        <dgm:presLayoutVars>
          <dgm:chMax val="0"/>
          <dgm:chPref val="0"/>
          <dgm:bulletEnabled val="1"/>
        </dgm:presLayoutVars>
      </dgm:prSet>
      <dgm:spPr/>
      <dgm:t>
        <a:bodyPr/>
        <a:lstStyle/>
        <a:p>
          <a:endParaRPr lang="en-US"/>
        </a:p>
      </dgm:t>
    </dgm:pt>
    <dgm:pt modelId="{5D3C5ADF-4BD1-4C76-92E1-CDF5C72D5D42}" type="pres">
      <dgm:prSet presAssocID="{D453272D-2D39-439E-8656-20DF63922A33}" presName="desTx" presStyleLbl="alignAccFollowNode1" presStyleIdx="2" presStyleCnt="3" custLinFactNeighborX="-535" custLinFactNeighborY="-561">
        <dgm:presLayoutVars>
          <dgm:bulletEnabled val="1"/>
        </dgm:presLayoutVars>
      </dgm:prSet>
      <dgm:spPr/>
      <dgm:t>
        <a:bodyPr/>
        <a:lstStyle/>
        <a:p>
          <a:endParaRPr lang="en-US"/>
        </a:p>
      </dgm:t>
    </dgm:pt>
  </dgm:ptLst>
  <dgm:cxnLst>
    <dgm:cxn modelId="{45BAE298-8153-41C2-BAD4-D929C219774C}" srcId="{73CA0978-8BE1-4E6C-B5D0-582F74482637}" destId="{25EBF9F9-8509-482D-9DD6-C618857ACF16}" srcOrd="6" destOrd="0" parTransId="{06AB6EAC-0481-4829-B1EF-A93D43748373}" sibTransId="{E08E1348-EBAF-4AF9-882F-636989B432F4}"/>
    <dgm:cxn modelId="{326D14EA-31BB-48EC-8D33-1BB56F4C3BC2}" srcId="{ED87F5F3-26F2-49AD-AEC3-3F1C54C56E0F}" destId="{6DAA7D84-07A0-4A1E-8F06-C9061D28F434}" srcOrd="1" destOrd="0" parTransId="{94214A07-67E2-42D8-9A5D-22D543FB42D7}" sibTransId="{9F4EA91C-D5C8-4B22-8B09-6CE8D0D18C75}"/>
    <dgm:cxn modelId="{36590710-D5E4-4CC9-822A-DA3865CDDBB8}" type="presOf" srcId="{2ABDAC10-38B9-4CDA-A28E-9A809F65B00A}" destId="{ED5927C4-F699-46D5-A254-533ED5A2B456}" srcOrd="0" destOrd="2" presId="urn:microsoft.com/office/officeart/2005/8/layout/hList1"/>
    <dgm:cxn modelId="{88419B43-EE2F-4BE7-A08F-992FB428E6A7}" srcId="{8C94E87A-4383-4889-9025-F18138ABEFEC}" destId="{D453272D-2D39-439E-8656-20DF63922A33}" srcOrd="2" destOrd="0" parTransId="{2F13714F-8D49-44B9-964C-9A5721D48708}" sibTransId="{5C2556B3-0292-4930-8B9A-F91BBA14F7AD}"/>
    <dgm:cxn modelId="{6B5D4A15-ABC5-4668-A83B-E5CAE00A7CA4}" srcId="{73CA0978-8BE1-4E6C-B5D0-582F74482637}" destId="{679D4F4F-6CF4-4AC4-8AB8-F722777A8C7B}" srcOrd="1" destOrd="0" parTransId="{C34241C6-738E-4136-8CB4-18DEE8C8178D}" sibTransId="{F8E5ADD6-FDEB-44A5-B816-8CC5A4A6E2E9}"/>
    <dgm:cxn modelId="{C59B3817-FA4D-4C6E-938D-6372919EAD70}" srcId="{D453272D-2D39-439E-8656-20DF63922A33}" destId="{BA153241-5CD8-40A5-8E11-5EDE76FC3B81}" srcOrd="3" destOrd="0" parTransId="{3B68CDC8-1FBD-4EB6-857E-3BF47D9B31BB}" sibTransId="{F255D161-36A4-4F0B-9BE5-1A68F081CBFD}"/>
    <dgm:cxn modelId="{77F0AC5C-E66D-4F19-81BE-9D7EBCB311B9}" type="presOf" srcId="{ABBDA2A3-8920-4071-92FB-ED85BE5DC941}" destId="{F143CEDC-A3F7-4AB4-958A-2F132B7B3241}" srcOrd="0" destOrd="2" presId="urn:microsoft.com/office/officeart/2005/8/layout/hList1"/>
    <dgm:cxn modelId="{014BA45E-ABEA-4A49-8EC9-C02D774DF032}" srcId="{73CA0978-8BE1-4E6C-B5D0-582F74482637}" destId="{9A7FB200-5089-4793-B3C9-6BF48665240F}" srcOrd="5" destOrd="0" parTransId="{4B8F25EE-1632-4FE7-8C76-ABEE5F233DB1}" sibTransId="{60FEAC5A-8C6C-439C-9912-B186B03F88A8}"/>
    <dgm:cxn modelId="{335A6A75-086A-406F-A596-95F99C0C00CC}" type="presOf" srcId="{ECC5B1C3-16E5-4A15-9B7C-A337269DF533}" destId="{5D3C5ADF-4BD1-4C76-92E1-CDF5C72D5D42}" srcOrd="0" destOrd="2" presId="urn:microsoft.com/office/officeart/2005/8/layout/hList1"/>
    <dgm:cxn modelId="{B5C8D158-BB20-41D9-9EBF-88C45FAE886D}" srcId="{8C94E87A-4383-4889-9025-F18138ABEFEC}" destId="{73CA0978-8BE1-4E6C-B5D0-582F74482637}" srcOrd="0" destOrd="0" parTransId="{2C4AEABD-74CE-4859-8A95-17E1F3D0E28B}" sibTransId="{1542EA03-D53E-48BE-A571-714B4C38BBAE}"/>
    <dgm:cxn modelId="{BE12CD6E-4DF4-45C4-A173-021A970AC5BD}" srcId="{D453272D-2D39-439E-8656-20DF63922A33}" destId="{BCE54782-8952-43EE-A4C9-AA61471EFF6F}" srcOrd="5" destOrd="0" parTransId="{5EC8CF57-5B96-440E-8E9C-68302D66848A}" sibTransId="{B2F3CF71-E94F-482D-AAC5-775C56F8C649}"/>
    <dgm:cxn modelId="{38251D0C-C39B-4A11-8FD7-7DFCBC511F6D}" type="presOf" srcId="{73CA0978-8BE1-4E6C-B5D0-582F74482637}" destId="{449ED784-7C26-4183-87B5-1A786B130D2E}" srcOrd="0" destOrd="0" presId="urn:microsoft.com/office/officeart/2005/8/layout/hList1"/>
    <dgm:cxn modelId="{24A3C6AE-8CD4-40C5-AC6E-79C94A617C59}" type="presOf" srcId="{D453272D-2D39-439E-8656-20DF63922A33}" destId="{0E3143FA-84A0-4144-AD54-3BAA00609E3E}" srcOrd="0" destOrd="0" presId="urn:microsoft.com/office/officeart/2005/8/layout/hList1"/>
    <dgm:cxn modelId="{65FBB763-3D3A-4CEF-AE6C-769AFB908884}" type="presOf" srcId="{9A7FB200-5089-4793-B3C9-6BF48665240F}" destId="{F143CEDC-A3F7-4AB4-958A-2F132B7B3241}" srcOrd="0" destOrd="5" presId="urn:microsoft.com/office/officeart/2005/8/layout/hList1"/>
    <dgm:cxn modelId="{3C932F00-DEFC-4AE3-B5F2-C26A2E6C09A8}" type="presOf" srcId="{4266E9C3-C21B-41DC-A520-56545D8A644E}" destId="{5D3C5ADF-4BD1-4C76-92E1-CDF5C72D5D42}" srcOrd="0" destOrd="1" presId="urn:microsoft.com/office/officeart/2005/8/layout/hList1"/>
    <dgm:cxn modelId="{911417FB-83F4-45DC-93F1-3C179EDAB91B}" type="presOf" srcId="{25EBF9F9-8509-482D-9DD6-C618857ACF16}" destId="{F143CEDC-A3F7-4AB4-958A-2F132B7B3241}" srcOrd="0" destOrd="6" presId="urn:microsoft.com/office/officeart/2005/8/layout/hList1"/>
    <dgm:cxn modelId="{FFC5AC50-7827-4074-8568-9D2651F4B046}" srcId="{D453272D-2D39-439E-8656-20DF63922A33}" destId="{4266E9C3-C21B-41DC-A520-56545D8A644E}" srcOrd="1" destOrd="0" parTransId="{A5ED51CC-7AFC-40AB-BC3D-D850827A8641}" sibTransId="{4D48BA0E-A752-4437-9005-E0FE516CBCCD}"/>
    <dgm:cxn modelId="{1387140B-20B5-4E5F-A01B-B0CA10F28820}" type="presOf" srcId="{BA153241-5CD8-40A5-8E11-5EDE76FC3B81}" destId="{5D3C5ADF-4BD1-4C76-92E1-CDF5C72D5D42}" srcOrd="0" destOrd="3" presId="urn:microsoft.com/office/officeart/2005/8/layout/hList1"/>
    <dgm:cxn modelId="{6CCA7171-B276-4A6C-B84A-2F7097B80D6F}" srcId="{73CA0978-8BE1-4E6C-B5D0-582F74482637}" destId="{04CBD08C-062F-444C-BEA9-5AB0AD7C6073}" srcOrd="0" destOrd="0" parTransId="{F5AAC84E-197D-4266-91DB-3D393E05CF98}" sibTransId="{5BDB8371-D8AC-45E9-95FA-D7E18275C2AB}"/>
    <dgm:cxn modelId="{EDF881B2-1FC3-4DF7-9269-E6395BC1B15B}" srcId="{8C94E87A-4383-4889-9025-F18138ABEFEC}" destId="{ED87F5F3-26F2-49AD-AEC3-3F1C54C56E0F}" srcOrd="1" destOrd="0" parTransId="{56E397E1-7999-4B71-9FEF-F7B2DF05C88C}" sibTransId="{11B5EBA3-48C5-42C7-BB74-B23D5F735946}"/>
    <dgm:cxn modelId="{042EDDE6-7B7E-4DC0-944E-EEB20E67A235}" type="presOf" srcId="{6DAA7D84-07A0-4A1E-8F06-C9061D28F434}" destId="{ED5927C4-F699-46D5-A254-533ED5A2B456}" srcOrd="0" destOrd="1" presId="urn:microsoft.com/office/officeart/2005/8/layout/hList1"/>
    <dgm:cxn modelId="{1D92BB2F-0AD6-4FDB-BA0E-5ED6DA0999E5}" type="presOf" srcId="{679D4F4F-6CF4-4AC4-8AB8-F722777A8C7B}" destId="{F143CEDC-A3F7-4AB4-958A-2F132B7B3241}" srcOrd="0" destOrd="1" presId="urn:microsoft.com/office/officeart/2005/8/layout/hList1"/>
    <dgm:cxn modelId="{EC2D45FC-89B5-4A91-9098-92AD40F3E4A6}" type="presOf" srcId="{6DAC79CB-F9F5-439F-B07D-4389DBFE021E}" destId="{ED5927C4-F699-46D5-A254-533ED5A2B456}" srcOrd="0" destOrd="0" presId="urn:microsoft.com/office/officeart/2005/8/layout/hList1"/>
    <dgm:cxn modelId="{F2A4C89D-1F41-4F62-9584-640B5772C9B1}" type="presOf" srcId="{2240A518-4183-4304-A629-7868EC775C48}" destId="{5D3C5ADF-4BD1-4C76-92E1-CDF5C72D5D42}" srcOrd="0" destOrd="0" presId="urn:microsoft.com/office/officeart/2005/8/layout/hList1"/>
    <dgm:cxn modelId="{70164343-1564-42F3-963A-6BF992AB1E55}" srcId="{ED87F5F3-26F2-49AD-AEC3-3F1C54C56E0F}" destId="{6DAC79CB-F9F5-439F-B07D-4389DBFE021E}" srcOrd="0" destOrd="0" parTransId="{59ED4B92-F5D8-42C3-9F15-37D5570DDA06}" sibTransId="{F8B2D143-6FD5-44EA-AE96-3A815411BAF8}"/>
    <dgm:cxn modelId="{A6A5C7B0-0074-4380-8E86-3D938DB00C27}" srcId="{ED87F5F3-26F2-49AD-AEC3-3F1C54C56E0F}" destId="{2ABDAC10-38B9-4CDA-A28E-9A809F65B00A}" srcOrd="2" destOrd="0" parTransId="{23B3CAFB-4B45-4DB9-92E7-D25C69C424CF}" sibTransId="{46D00DD4-4CC8-4041-9964-268EB3B24C9D}"/>
    <dgm:cxn modelId="{69D81201-21DD-49AB-97DA-2B6A38F4F7F6}" type="presOf" srcId="{8C94E87A-4383-4889-9025-F18138ABEFEC}" destId="{797B4662-A8EA-452D-920E-8F918F601BB9}" srcOrd="0" destOrd="0" presId="urn:microsoft.com/office/officeart/2005/8/layout/hList1"/>
    <dgm:cxn modelId="{2FE3008F-E0B2-4895-86DC-1808473A42C8}" type="presOf" srcId="{ED87F5F3-26F2-49AD-AEC3-3F1C54C56E0F}" destId="{0B14BDD4-2B29-4242-9704-954429253F7C}" srcOrd="0" destOrd="0" presId="urn:microsoft.com/office/officeart/2005/8/layout/hList1"/>
    <dgm:cxn modelId="{27F5DBC4-B8A6-4800-9AF8-F60887D11DB5}" srcId="{D453272D-2D39-439E-8656-20DF63922A33}" destId="{2240A518-4183-4304-A629-7868EC775C48}" srcOrd="0" destOrd="0" parTransId="{59BDCF8E-A7A5-4021-87CD-DBDF8D67A9F0}" sibTransId="{497C620F-32AC-42C5-BEE5-CEB48688FDFC}"/>
    <dgm:cxn modelId="{D62FFA44-1B39-45B0-A889-C637E9FD90E3}" srcId="{D453272D-2D39-439E-8656-20DF63922A33}" destId="{87DB5920-6DE3-49E9-ABBA-A9C4FEC26F95}" srcOrd="4" destOrd="0" parTransId="{E97E5483-6112-4F28-BEC4-CC46B058F8BB}" sibTransId="{846E4678-0CCF-408B-8644-32D28B74A665}"/>
    <dgm:cxn modelId="{54706446-EECE-4B1C-9EBC-7518196DDBA6}" type="presOf" srcId="{04CBD08C-062F-444C-BEA9-5AB0AD7C6073}" destId="{F143CEDC-A3F7-4AB4-958A-2F132B7B3241}" srcOrd="0" destOrd="0" presId="urn:microsoft.com/office/officeart/2005/8/layout/hList1"/>
    <dgm:cxn modelId="{DAD56632-84ED-4DA1-B81E-DB9B11A7071F}" srcId="{73CA0978-8BE1-4E6C-B5D0-582F74482637}" destId="{B3613E2C-6B2A-4A3D-98B4-691A9A15A4C9}" srcOrd="3" destOrd="0" parTransId="{518FD852-2B2C-49C1-8019-D9DAB39D63A9}" sibTransId="{00CA174A-F5D5-4535-B49F-B39F941F321E}"/>
    <dgm:cxn modelId="{9BB9D3FD-5A85-4395-811C-FE3A53FC7E38}" type="presOf" srcId="{BCE54782-8952-43EE-A4C9-AA61471EFF6F}" destId="{5D3C5ADF-4BD1-4C76-92E1-CDF5C72D5D42}" srcOrd="0" destOrd="5" presId="urn:microsoft.com/office/officeart/2005/8/layout/hList1"/>
    <dgm:cxn modelId="{030B39C0-62C1-473C-993A-012BED028643}" srcId="{D453272D-2D39-439E-8656-20DF63922A33}" destId="{ECC5B1C3-16E5-4A15-9B7C-A337269DF533}" srcOrd="2" destOrd="0" parTransId="{8FD7A30B-413F-4B7A-A0BE-8C7B5E6D34BA}" sibTransId="{A2B275EB-0D09-4E15-B077-A8D2D78C69DD}"/>
    <dgm:cxn modelId="{291F76F7-1399-46FA-AB13-8023FB72CF25}" type="presOf" srcId="{B3613E2C-6B2A-4A3D-98B4-691A9A15A4C9}" destId="{F143CEDC-A3F7-4AB4-958A-2F132B7B3241}" srcOrd="0" destOrd="3" presId="urn:microsoft.com/office/officeart/2005/8/layout/hList1"/>
    <dgm:cxn modelId="{86C82D47-2E72-4809-B78D-7730B7F931F4}" type="presOf" srcId="{2A088368-2FDC-4180-9F9D-52D627FD2382}" destId="{F143CEDC-A3F7-4AB4-958A-2F132B7B3241}" srcOrd="0" destOrd="4" presId="urn:microsoft.com/office/officeart/2005/8/layout/hList1"/>
    <dgm:cxn modelId="{7E0BA9BC-E51E-4208-9F60-07BEC2FBD14C}" type="presOf" srcId="{87DB5920-6DE3-49E9-ABBA-A9C4FEC26F95}" destId="{5D3C5ADF-4BD1-4C76-92E1-CDF5C72D5D42}" srcOrd="0" destOrd="4" presId="urn:microsoft.com/office/officeart/2005/8/layout/hList1"/>
    <dgm:cxn modelId="{50A5E730-FE76-4DA0-95F4-B0055C7E525F}" srcId="{73CA0978-8BE1-4E6C-B5D0-582F74482637}" destId="{2A088368-2FDC-4180-9F9D-52D627FD2382}" srcOrd="4" destOrd="0" parTransId="{AD33B614-1E9A-4C7A-83CE-8CBDA4B05D38}" sibTransId="{5B1BBBC5-0792-4EEC-8C86-8FEA0FB9610E}"/>
    <dgm:cxn modelId="{D24FCC5A-B67F-41FD-8F02-41B3D8369888}" srcId="{73CA0978-8BE1-4E6C-B5D0-582F74482637}" destId="{ABBDA2A3-8920-4071-92FB-ED85BE5DC941}" srcOrd="2" destOrd="0" parTransId="{031A584E-0A26-4B38-80B1-B9972D4CEF4F}" sibTransId="{5855EEF0-DDEE-488D-848E-23CC554033D1}"/>
    <dgm:cxn modelId="{B06DF5B6-A7B0-468B-BA0A-E93F815D7A86}" type="presParOf" srcId="{797B4662-A8EA-452D-920E-8F918F601BB9}" destId="{AEC6C2F1-0CBA-4933-993F-B3BD22913C15}" srcOrd="0" destOrd="0" presId="urn:microsoft.com/office/officeart/2005/8/layout/hList1"/>
    <dgm:cxn modelId="{D1E31551-2DC5-4849-BB72-C5C105629D6E}" type="presParOf" srcId="{AEC6C2F1-0CBA-4933-993F-B3BD22913C15}" destId="{449ED784-7C26-4183-87B5-1A786B130D2E}" srcOrd="0" destOrd="0" presId="urn:microsoft.com/office/officeart/2005/8/layout/hList1"/>
    <dgm:cxn modelId="{35754907-5E15-4F6F-A788-24AA5A5668BF}" type="presParOf" srcId="{AEC6C2F1-0CBA-4933-993F-B3BD22913C15}" destId="{F143CEDC-A3F7-4AB4-958A-2F132B7B3241}" srcOrd="1" destOrd="0" presId="urn:microsoft.com/office/officeart/2005/8/layout/hList1"/>
    <dgm:cxn modelId="{AA589FAF-B0AE-48B2-9EA9-C78216D1CD8D}" type="presParOf" srcId="{797B4662-A8EA-452D-920E-8F918F601BB9}" destId="{6B8850CE-32A8-48F6-91C9-E53C7AAA9482}" srcOrd="1" destOrd="0" presId="urn:microsoft.com/office/officeart/2005/8/layout/hList1"/>
    <dgm:cxn modelId="{C7518A2F-EEF8-4746-A07B-13FFF6047A18}" type="presParOf" srcId="{797B4662-A8EA-452D-920E-8F918F601BB9}" destId="{8119C385-B11D-41A6-905C-D175FA13EA05}" srcOrd="2" destOrd="0" presId="urn:microsoft.com/office/officeart/2005/8/layout/hList1"/>
    <dgm:cxn modelId="{E4CBE1F5-9E61-43FC-889F-F4A368C98BAE}" type="presParOf" srcId="{8119C385-B11D-41A6-905C-D175FA13EA05}" destId="{0B14BDD4-2B29-4242-9704-954429253F7C}" srcOrd="0" destOrd="0" presId="urn:microsoft.com/office/officeart/2005/8/layout/hList1"/>
    <dgm:cxn modelId="{8EC549AA-ABCC-45DF-A3C3-FFECF87C9A56}" type="presParOf" srcId="{8119C385-B11D-41A6-905C-D175FA13EA05}" destId="{ED5927C4-F699-46D5-A254-533ED5A2B456}" srcOrd="1" destOrd="0" presId="urn:microsoft.com/office/officeart/2005/8/layout/hList1"/>
    <dgm:cxn modelId="{4F0D2C4E-91D3-4B5F-B935-99CE7AB40B2D}" type="presParOf" srcId="{797B4662-A8EA-452D-920E-8F918F601BB9}" destId="{F1B61DA5-5931-435D-9F30-2D751DE47861}" srcOrd="3" destOrd="0" presId="urn:microsoft.com/office/officeart/2005/8/layout/hList1"/>
    <dgm:cxn modelId="{E53705A4-CA5E-4911-8AD9-EF4F737AE095}" type="presParOf" srcId="{797B4662-A8EA-452D-920E-8F918F601BB9}" destId="{E4DF1CAF-A06F-4EBE-BCD1-8C639BE170FC}" srcOrd="4" destOrd="0" presId="urn:microsoft.com/office/officeart/2005/8/layout/hList1"/>
    <dgm:cxn modelId="{0C251EA3-92AB-40EC-874B-A6A8733CB230}" type="presParOf" srcId="{E4DF1CAF-A06F-4EBE-BCD1-8C639BE170FC}" destId="{0E3143FA-84A0-4144-AD54-3BAA00609E3E}" srcOrd="0" destOrd="0" presId="urn:microsoft.com/office/officeart/2005/8/layout/hList1"/>
    <dgm:cxn modelId="{492FF1A4-51C8-42CA-AA37-8087D6D3B773}" type="presParOf" srcId="{E4DF1CAF-A06F-4EBE-BCD1-8C639BE170FC}" destId="{5D3C5ADF-4BD1-4C76-92E1-CDF5C72D5D4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2F6D0E-212C-4A87-9609-4AAA57D94762}" type="doc">
      <dgm:prSet loTypeId="urn:microsoft.com/office/officeart/2005/8/layout/list1#1" loCatId="list" qsTypeId="urn:microsoft.com/office/officeart/2005/8/quickstyle/simple1#2" qsCatId="simple" csTypeId="urn:microsoft.com/office/officeart/2005/8/colors/accent1_2#2" csCatId="accent1" phldr="1"/>
      <dgm:spPr/>
      <dgm:t>
        <a:bodyPr/>
        <a:lstStyle/>
        <a:p>
          <a:endParaRPr lang="en-US"/>
        </a:p>
      </dgm:t>
    </dgm:pt>
    <dgm:pt modelId="{D9270819-C86D-4813-8D69-ADA407C8E3C3}">
      <dgm:prSet phldrT="[Text]" phldr="0" custT="1"/>
      <dgm:spPr>
        <a:solidFill>
          <a:srgbClr val="FF0000"/>
        </a:solidFill>
      </dgm:spPr>
      <dgm:t>
        <a:bodyPr vert="horz" wrap="square"/>
        <a:lstStyle/>
        <a:p>
          <a:pPr>
            <a:lnSpc>
              <a:spcPct val="100000"/>
            </a:lnSpc>
            <a:spcBef>
              <a:spcPct val="0"/>
            </a:spcBef>
            <a:spcAft>
              <a:spcPct val="35000"/>
            </a:spcAft>
          </a:pPr>
          <a:r>
            <a:rPr lang="nl-NL" sz="3200" dirty="0" smtClean="0">
              <a:latin typeface="Times New Roman" panose="02020603050405020304" pitchFamily="18" charset="0"/>
              <a:cs typeface="Times New Roman" panose="02020603050405020304" pitchFamily="18" charset="0"/>
            </a:rPr>
            <a:t>a.Một trường từ vựng có thể bao gồm nhiều trường từ vựng nhỏ.</a:t>
          </a:r>
        </a:p>
      </dgm:t>
    </dgm:pt>
    <dgm:pt modelId="{DC7F9ADE-A8E0-4F46-85E1-5B56782CDADB}" type="parTrans" cxnId="{CF11C49E-719C-4D19-80F7-FCE72BCA8F38}">
      <dgm:prSet/>
      <dgm:spPr/>
      <dgm:t>
        <a:bodyPr/>
        <a:lstStyle/>
        <a:p>
          <a:endParaRPr lang="en-US"/>
        </a:p>
      </dgm:t>
    </dgm:pt>
    <dgm:pt modelId="{27B4E0D4-26DD-4CAF-A46A-B9B29AEFF3D6}" type="sibTrans" cxnId="{CF11C49E-719C-4D19-80F7-FCE72BCA8F38}">
      <dgm:prSet/>
      <dgm:spPr/>
      <dgm:t>
        <a:bodyPr/>
        <a:lstStyle/>
        <a:p>
          <a:endParaRPr lang="en-US"/>
        </a:p>
      </dgm:t>
    </dgm:pt>
    <dgm:pt modelId="{D9BC008F-4721-45D1-B747-0516576EE146}">
      <dgm:prSet/>
      <dgm:spPr>
        <a:noFill/>
        <a:ln>
          <a:noFill/>
        </a:ln>
      </dgm:spPr>
      <dgm:t>
        <a:bodyPr/>
        <a:lstStyle/>
        <a:p>
          <a:r>
            <a:rPr lang="en-US" dirty="0" smtClean="0"/>
            <a:t>z</a:t>
          </a:r>
          <a:endParaRPr lang="en-US" dirty="0"/>
        </a:p>
      </dgm:t>
    </dgm:pt>
    <dgm:pt modelId="{4DD6B579-A5F8-44F9-B771-BF0B753660FF}" type="parTrans" cxnId="{96F82FE1-728D-44D3-83D3-C3EB209EBCAE}">
      <dgm:prSet/>
      <dgm:spPr/>
      <dgm:t>
        <a:bodyPr/>
        <a:lstStyle/>
        <a:p>
          <a:endParaRPr lang="en-US"/>
        </a:p>
      </dgm:t>
    </dgm:pt>
    <dgm:pt modelId="{641F02F0-C1BD-4C96-9037-8846776A2765}" type="sibTrans" cxnId="{96F82FE1-728D-44D3-83D3-C3EB209EBCAE}">
      <dgm:prSet/>
      <dgm:spPr/>
      <dgm:t>
        <a:bodyPr/>
        <a:lstStyle/>
        <a:p>
          <a:endParaRPr lang="en-US"/>
        </a:p>
      </dgm:t>
    </dgm:pt>
    <dgm:pt modelId="{5D5BA11D-6269-4BE9-AF37-801BF4BD74BB}">
      <dgm:prSet phldrT="[Text]" phldr="0" custT="1"/>
      <dgm:spPr>
        <a:solidFill>
          <a:srgbClr val="FF0000"/>
        </a:solidFill>
      </dgm:spPr>
      <dgm:t>
        <a:bodyPr vert="horz" wrap="square"/>
        <a:lstStyle/>
        <a:p>
          <a:pPr>
            <a:lnSpc>
              <a:spcPct val="100000"/>
            </a:lnSpc>
            <a:spcBef>
              <a:spcPct val="0"/>
            </a:spcBef>
            <a:spcAft>
              <a:spcPct val="35000"/>
            </a:spcAft>
          </a:pPr>
          <a:r>
            <a:rPr lang="nl-NL" sz="3200" dirty="0" smtClean="0">
              <a:latin typeface="Times New Roman" panose="02020603050405020304" pitchFamily="18" charset="0"/>
              <a:cs typeface="Times New Roman" panose="02020603050405020304" pitchFamily="18" charset="0"/>
            </a:rPr>
            <a:t>b.Một trường từ vựng có thể bao gồm những từ khác biệt nhau về từ loại.</a:t>
          </a:r>
        </a:p>
      </dgm:t>
    </dgm:pt>
    <dgm:pt modelId="{E5229080-AE14-4B95-B271-29630B3B6F40}" type="parTrans" cxnId="{2BE1C9F7-C143-4825-BB89-D4C048915E71}">
      <dgm:prSet/>
      <dgm:spPr/>
      <dgm:t>
        <a:bodyPr/>
        <a:lstStyle/>
        <a:p>
          <a:endParaRPr lang="en-US"/>
        </a:p>
      </dgm:t>
    </dgm:pt>
    <dgm:pt modelId="{F8CDC2F6-472C-439A-BB9D-DB5D528F3FC4}" type="sibTrans" cxnId="{2BE1C9F7-C143-4825-BB89-D4C048915E71}">
      <dgm:prSet/>
      <dgm:spPr/>
      <dgm:t>
        <a:bodyPr/>
        <a:lstStyle/>
        <a:p>
          <a:endParaRPr lang="en-US"/>
        </a:p>
      </dgm:t>
    </dgm:pt>
    <dgm:pt modelId="{11C8FFB0-CF8D-4F6D-A9D0-3FFB571B995B}">
      <dgm:prSet phldrT="[Text]" phldr="0" custT="1"/>
      <dgm:spPr>
        <a:solidFill>
          <a:srgbClr val="FF0000"/>
        </a:solidFill>
      </dgm:spPr>
      <dgm:t>
        <a:bodyPr vert="horz" wrap="square"/>
        <a:lstStyle/>
        <a:p>
          <a:pPr>
            <a:lnSpc>
              <a:spcPct val="100000"/>
            </a:lnSpc>
            <a:spcBef>
              <a:spcPct val="0"/>
            </a:spcBef>
            <a:spcAft>
              <a:spcPct val="35000"/>
            </a:spcAft>
          </a:pPr>
          <a:r>
            <a:rPr lang="nl-NL" sz="3200" dirty="0" smtClean="0">
              <a:latin typeface="Times New Roman" panose="02020603050405020304" pitchFamily="18" charset="0"/>
              <a:cs typeface="Times New Roman" panose="02020603050405020304" pitchFamily="18" charset="0"/>
            </a:rPr>
            <a:t>c.Do hiện tượng nhiều nghĩa một từ có thể có nhiều trường từ vựng khác nhau</a:t>
          </a:r>
          <a:r>
            <a:rPr lang="nl-NL" sz="3200" dirty="0" smtClean="0"/>
            <a:t>.</a:t>
          </a:r>
        </a:p>
      </dgm:t>
    </dgm:pt>
    <dgm:pt modelId="{44D7DC83-AD47-46A2-A5A1-DC243BB56C55}" type="parTrans" cxnId="{2CF16F13-35A0-4174-8D81-3F950ADEDED4}">
      <dgm:prSet/>
      <dgm:spPr/>
      <dgm:t>
        <a:bodyPr/>
        <a:lstStyle/>
        <a:p>
          <a:endParaRPr lang="en-US"/>
        </a:p>
      </dgm:t>
    </dgm:pt>
    <dgm:pt modelId="{CACF3929-396A-4C9E-ABB9-EB95D0BAAFCB}" type="sibTrans" cxnId="{2CF16F13-35A0-4174-8D81-3F950ADEDED4}">
      <dgm:prSet/>
      <dgm:spPr/>
      <dgm:t>
        <a:bodyPr/>
        <a:lstStyle/>
        <a:p>
          <a:endParaRPr lang="en-US"/>
        </a:p>
      </dgm:t>
    </dgm:pt>
    <dgm:pt modelId="{877C122A-EBF1-49E3-BC39-F80B66B4A863}">
      <dgm:prSet phldrT="[Text]" phldr="0" custT="1"/>
      <dgm:spPr>
        <a:solidFill>
          <a:srgbClr val="FF0000"/>
        </a:solidFill>
      </dgm:spPr>
      <dgm:t>
        <a:bodyPr vert="horz" wrap="square"/>
        <a:lstStyle/>
        <a:p>
          <a:pPr>
            <a:lnSpc>
              <a:spcPct val="100000"/>
            </a:lnSpc>
            <a:spcBef>
              <a:spcPct val="0"/>
            </a:spcBef>
            <a:spcAft>
              <a:spcPct val="35000"/>
            </a:spcAft>
          </a:pPr>
          <a:r>
            <a:rPr lang="nl-NL" sz="3200" dirty="0" smtClean="0">
              <a:latin typeface="Times New Roman" panose="02020603050405020304" pitchFamily="18" charset="0"/>
              <a:cs typeface="Times New Roman" panose="02020603050405020304" pitchFamily="18" charset="0"/>
            </a:rPr>
            <a:t>d.Chuyển trường từ vựng để tăng tính nghệ thuật.</a:t>
          </a:r>
          <a:endParaRPr lang="en-US" sz="3200" dirty="0">
            <a:latin typeface="Times New Roman" panose="02020603050405020304" pitchFamily="18" charset="0"/>
            <a:cs typeface="Times New Roman" panose="02020603050405020304" pitchFamily="18" charset="0"/>
          </a:endParaRPr>
        </a:p>
      </dgm:t>
    </dgm:pt>
    <dgm:pt modelId="{CB6FF267-E0CD-4DA6-8C77-FF7BECE9E936}" type="parTrans" cxnId="{36D0FEDB-075D-4318-AC72-5526F6EF2AAA}">
      <dgm:prSet/>
      <dgm:spPr/>
      <dgm:t>
        <a:bodyPr/>
        <a:lstStyle/>
        <a:p>
          <a:endParaRPr lang="en-US"/>
        </a:p>
      </dgm:t>
    </dgm:pt>
    <dgm:pt modelId="{3E1A416F-4BB1-4B88-8B4C-AB9F1A583CEF}" type="sibTrans" cxnId="{36D0FEDB-075D-4318-AC72-5526F6EF2AAA}">
      <dgm:prSet/>
      <dgm:spPr/>
      <dgm:t>
        <a:bodyPr/>
        <a:lstStyle/>
        <a:p>
          <a:endParaRPr lang="en-US"/>
        </a:p>
      </dgm:t>
    </dgm:pt>
    <dgm:pt modelId="{C491536A-42A0-43C8-9D73-8F32A16BE79F}" type="pres">
      <dgm:prSet presAssocID="{822F6D0E-212C-4A87-9609-4AAA57D94762}" presName="linear" presStyleCnt="0">
        <dgm:presLayoutVars>
          <dgm:dir/>
          <dgm:animLvl val="lvl"/>
          <dgm:resizeHandles val="exact"/>
        </dgm:presLayoutVars>
      </dgm:prSet>
      <dgm:spPr/>
      <dgm:t>
        <a:bodyPr/>
        <a:lstStyle/>
        <a:p>
          <a:endParaRPr lang="en-US"/>
        </a:p>
      </dgm:t>
    </dgm:pt>
    <dgm:pt modelId="{BC81BC6D-F7EF-460B-A24F-1E2652A62A0D}" type="pres">
      <dgm:prSet presAssocID="{D9270819-C86D-4813-8D69-ADA407C8E3C3}" presName="parentLin" presStyleCnt="0"/>
      <dgm:spPr/>
    </dgm:pt>
    <dgm:pt modelId="{4C9F23C7-FF00-471E-B169-150C2D7FB988}" type="pres">
      <dgm:prSet presAssocID="{D9270819-C86D-4813-8D69-ADA407C8E3C3}" presName="parentLeftMargin" presStyleLbl="node1" presStyleIdx="0" presStyleCnt="4"/>
      <dgm:spPr/>
      <dgm:t>
        <a:bodyPr/>
        <a:lstStyle/>
        <a:p>
          <a:endParaRPr lang="en-US"/>
        </a:p>
      </dgm:t>
    </dgm:pt>
    <dgm:pt modelId="{D99C4049-8BBD-44CD-82BA-6955DAC0A3D0}" type="pres">
      <dgm:prSet presAssocID="{D9270819-C86D-4813-8D69-ADA407C8E3C3}" presName="parentText" presStyleLbl="node1" presStyleIdx="0" presStyleCnt="4" custScaleY="312300" custLinFactNeighborY="-74452">
        <dgm:presLayoutVars>
          <dgm:chMax val="0"/>
          <dgm:bulletEnabled val="1"/>
        </dgm:presLayoutVars>
      </dgm:prSet>
      <dgm:spPr/>
      <dgm:t>
        <a:bodyPr/>
        <a:lstStyle/>
        <a:p>
          <a:endParaRPr lang="en-US"/>
        </a:p>
      </dgm:t>
    </dgm:pt>
    <dgm:pt modelId="{8062D473-EB42-4047-998E-EA76FD2C2039}" type="pres">
      <dgm:prSet presAssocID="{D9270819-C86D-4813-8D69-ADA407C8E3C3}" presName="negativeSpace" presStyleCnt="0"/>
      <dgm:spPr/>
    </dgm:pt>
    <dgm:pt modelId="{322D3B52-DBD0-4DB9-AA08-0FA8C1345CF1}" type="pres">
      <dgm:prSet presAssocID="{D9270819-C86D-4813-8D69-ADA407C8E3C3}" presName="childText" presStyleLbl="conFgAcc1" presStyleIdx="0" presStyleCnt="4" custLinFactY="-130275" custLinFactNeighborX="71" custLinFactNeighborY="-200000">
        <dgm:presLayoutVars>
          <dgm:bulletEnabled val="1"/>
        </dgm:presLayoutVars>
      </dgm:prSet>
      <dgm:spPr/>
      <dgm:t>
        <a:bodyPr/>
        <a:lstStyle/>
        <a:p>
          <a:endParaRPr lang="en-US"/>
        </a:p>
      </dgm:t>
    </dgm:pt>
    <dgm:pt modelId="{2B639BA5-7366-40C5-87D5-B117222BF781}" type="pres">
      <dgm:prSet presAssocID="{27B4E0D4-26DD-4CAF-A46A-B9B29AEFF3D6}" presName="spaceBetweenRectangles" presStyleCnt="0"/>
      <dgm:spPr/>
    </dgm:pt>
    <dgm:pt modelId="{B0EF79EB-2D5D-4F03-8D75-7C57E347CEB3}" type="pres">
      <dgm:prSet presAssocID="{5D5BA11D-6269-4BE9-AF37-801BF4BD74BB}" presName="parentLin" presStyleCnt="0"/>
      <dgm:spPr/>
    </dgm:pt>
    <dgm:pt modelId="{0E163A4A-0929-4B36-88DA-06E4ED5998D8}" type="pres">
      <dgm:prSet presAssocID="{5D5BA11D-6269-4BE9-AF37-801BF4BD74BB}" presName="parentLeftMargin" presStyleLbl="node1" presStyleIdx="0" presStyleCnt="4"/>
      <dgm:spPr/>
      <dgm:t>
        <a:bodyPr/>
        <a:lstStyle/>
        <a:p>
          <a:endParaRPr lang="en-US"/>
        </a:p>
      </dgm:t>
    </dgm:pt>
    <dgm:pt modelId="{0496A91D-D90A-4E39-A041-DEF5627F0105}" type="pres">
      <dgm:prSet presAssocID="{5D5BA11D-6269-4BE9-AF37-801BF4BD74BB}" presName="parentText" presStyleLbl="node1" presStyleIdx="1" presStyleCnt="4" custScaleY="301758" custLinFactY="-19137" custLinFactNeighborY="-100000">
        <dgm:presLayoutVars>
          <dgm:chMax val="0"/>
          <dgm:bulletEnabled val="1"/>
        </dgm:presLayoutVars>
      </dgm:prSet>
      <dgm:spPr/>
      <dgm:t>
        <a:bodyPr/>
        <a:lstStyle/>
        <a:p>
          <a:endParaRPr lang="en-US"/>
        </a:p>
      </dgm:t>
    </dgm:pt>
    <dgm:pt modelId="{90BD0376-2DA5-4EC2-A282-67188E26A12A}" type="pres">
      <dgm:prSet presAssocID="{5D5BA11D-6269-4BE9-AF37-801BF4BD74BB}" presName="negativeSpace" presStyleCnt="0"/>
      <dgm:spPr/>
    </dgm:pt>
    <dgm:pt modelId="{3A8B24AD-8C2E-498F-9DBF-EC5688E69626}" type="pres">
      <dgm:prSet presAssocID="{5D5BA11D-6269-4BE9-AF37-801BF4BD74BB}" presName="childText" presStyleLbl="conFgAcc1" presStyleIdx="1" presStyleCnt="4" custLinFactY="-235768" custLinFactNeighborX="71" custLinFactNeighborY="-300000">
        <dgm:presLayoutVars>
          <dgm:bulletEnabled val="1"/>
        </dgm:presLayoutVars>
      </dgm:prSet>
      <dgm:spPr>
        <a:noFill/>
        <a:ln>
          <a:noFill/>
        </a:ln>
      </dgm:spPr>
    </dgm:pt>
    <dgm:pt modelId="{BFCD24EA-29A4-40BE-B763-3ED4D491D6A0}" type="pres">
      <dgm:prSet presAssocID="{F8CDC2F6-472C-439A-BB9D-DB5D528F3FC4}" presName="spaceBetweenRectangles" presStyleCnt="0"/>
      <dgm:spPr/>
    </dgm:pt>
    <dgm:pt modelId="{4E9ECE8F-DF64-47C2-B280-E6188365549D}" type="pres">
      <dgm:prSet presAssocID="{11C8FFB0-CF8D-4F6D-A9D0-3FFB571B995B}" presName="parentLin" presStyleCnt="0"/>
      <dgm:spPr/>
    </dgm:pt>
    <dgm:pt modelId="{F4A8C58E-1320-4B5D-BDF6-3192340ED7A4}" type="pres">
      <dgm:prSet presAssocID="{11C8FFB0-CF8D-4F6D-A9D0-3FFB571B995B}" presName="parentLeftMargin" presStyleLbl="node1" presStyleIdx="1" presStyleCnt="4"/>
      <dgm:spPr/>
      <dgm:t>
        <a:bodyPr/>
        <a:lstStyle/>
        <a:p>
          <a:endParaRPr lang="en-US"/>
        </a:p>
      </dgm:t>
    </dgm:pt>
    <dgm:pt modelId="{90814035-CCAD-4768-91DE-293F0D38B054}" type="pres">
      <dgm:prSet presAssocID="{11C8FFB0-CF8D-4F6D-A9D0-3FFB571B995B}" presName="parentText" presStyleLbl="node1" presStyleIdx="2" presStyleCnt="4" custScaleY="298048" custLinFactY="-30257" custLinFactNeighborX="-5647" custLinFactNeighborY="-100000">
        <dgm:presLayoutVars>
          <dgm:chMax val="0"/>
          <dgm:bulletEnabled val="1"/>
        </dgm:presLayoutVars>
      </dgm:prSet>
      <dgm:spPr/>
      <dgm:t>
        <a:bodyPr/>
        <a:lstStyle/>
        <a:p>
          <a:endParaRPr lang="en-US"/>
        </a:p>
      </dgm:t>
    </dgm:pt>
    <dgm:pt modelId="{9CD6484B-57ED-41E8-9D04-05EDD8B13CC3}" type="pres">
      <dgm:prSet presAssocID="{11C8FFB0-CF8D-4F6D-A9D0-3FFB571B995B}" presName="negativeSpace" presStyleCnt="0"/>
      <dgm:spPr/>
    </dgm:pt>
    <dgm:pt modelId="{81885A9C-B338-46E4-B186-A46D5FA97D6E}" type="pres">
      <dgm:prSet presAssocID="{11C8FFB0-CF8D-4F6D-A9D0-3FFB571B995B}" presName="childText" presStyleLbl="conFgAcc1" presStyleIdx="2" presStyleCnt="4" custLinFactY="-274381" custLinFactNeighborX="71" custLinFactNeighborY="-300000">
        <dgm:presLayoutVars>
          <dgm:bulletEnabled val="1"/>
        </dgm:presLayoutVars>
      </dgm:prSet>
      <dgm:spPr>
        <a:noFill/>
        <a:ln>
          <a:noFill/>
        </a:ln>
      </dgm:spPr>
    </dgm:pt>
    <dgm:pt modelId="{F18173D6-A5EB-4D62-B4C3-C31B9121B4A2}" type="pres">
      <dgm:prSet presAssocID="{CACF3929-396A-4C9E-ABB9-EB95D0BAAFCB}" presName="spaceBetweenRectangles" presStyleCnt="0"/>
      <dgm:spPr/>
    </dgm:pt>
    <dgm:pt modelId="{32BFE058-D89C-4106-B8FF-BF12FB2DF4AF}" type="pres">
      <dgm:prSet presAssocID="{877C122A-EBF1-49E3-BC39-F80B66B4A863}" presName="parentLin" presStyleCnt="0"/>
      <dgm:spPr/>
    </dgm:pt>
    <dgm:pt modelId="{D88B8558-296B-4E47-A7AA-935704DA5DE9}" type="pres">
      <dgm:prSet presAssocID="{877C122A-EBF1-49E3-BC39-F80B66B4A863}" presName="parentLeftMargin" presStyleLbl="node1" presStyleIdx="2" presStyleCnt="4"/>
      <dgm:spPr/>
      <dgm:t>
        <a:bodyPr/>
        <a:lstStyle/>
        <a:p>
          <a:endParaRPr lang="en-US"/>
        </a:p>
      </dgm:t>
    </dgm:pt>
    <dgm:pt modelId="{9DA0D367-64EA-4A55-969C-6EF49E627BE5}" type="pres">
      <dgm:prSet presAssocID="{877C122A-EBF1-49E3-BC39-F80B66B4A863}" presName="parentText" presStyleLbl="node1" presStyleIdx="3" presStyleCnt="4" custScaleY="349898" custLinFactY="-58848" custLinFactNeighborY="-100000">
        <dgm:presLayoutVars>
          <dgm:chMax val="0"/>
          <dgm:bulletEnabled val="1"/>
        </dgm:presLayoutVars>
      </dgm:prSet>
      <dgm:spPr/>
      <dgm:t>
        <a:bodyPr/>
        <a:lstStyle/>
        <a:p>
          <a:endParaRPr lang="en-US"/>
        </a:p>
      </dgm:t>
    </dgm:pt>
    <dgm:pt modelId="{B1ABFF2D-C276-4B6F-BCC2-3B54A5D23DEB}" type="pres">
      <dgm:prSet presAssocID="{877C122A-EBF1-49E3-BC39-F80B66B4A863}" presName="negativeSpace" presStyleCnt="0"/>
      <dgm:spPr/>
    </dgm:pt>
    <dgm:pt modelId="{7E77FE72-C3CB-473E-8E71-2EB3780DA4FE}" type="pres">
      <dgm:prSet presAssocID="{877C122A-EBF1-49E3-BC39-F80B66B4A863}" presName="childText" presStyleLbl="conFgAcc1" presStyleIdx="3" presStyleCnt="4" custLinFactY="-200000" custLinFactNeighborX="-1693" custLinFactNeighborY="-278049">
        <dgm:presLayoutVars>
          <dgm:bulletEnabled val="1"/>
        </dgm:presLayoutVars>
      </dgm:prSet>
      <dgm:spPr>
        <a:noFill/>
        <a:ln>
          <a:noFill/>
        </a:ln>
      </dgm:spPr>
    </dgm:pt>
  </dgm:ptLst>
  <dgm:cxnLst>
    <dgm:cxn modelId="{CCF81525-FFA3-4431-868D-470F2DD7E920}" type="presOf" srcId="{D9270819-C86D-4813-8D69-ADA407C8E3C3}" destId="{4C9F23C7-FF00-471E-B169-150C2D7FB988}" srcOrd="0" destOrd="0" presId="urn:microsoft.com/office/officeart/2005/8/layout/list1#1"/>
    <dgm:cxn modelId="{9772AD98-BAD2-4030-AB0A-CF486E53B3A8}" type="presOf" srcId="{D9BC008F-4721-45D1-B747-0516576EE146}" destId="{322D3B52-DBD0-4DB9-AA08-0FA8C1345CF1}" srcOrd="0" destOrd="0" presId="urn:microsoft.com/office/officeart/2005/8/layout/list1#1"/>
    <dgm:cxn modelId="{AAEFD085-DA7E-45B4-8FF4-D8D93EB8564F}" type="presOf" srcId="{877C122A-EBF1-49E3-BC39-F80B66B4A863}" destId="{9DA0D367-64EA-4A55-969C-6EF49E627BE5}" srcOrd="1" destOrd="0" presId="urn:microsoft.com/office/officeart/2005/8/layout/list1#1"/>
    <dgm:cxn modelId="{18C3AFF0-BBA6-4D5E-9CB7-305C8F2E027C}" type="presOf" srcId="{5D5BA11D-6269-4BE9-AF37-801BF4BD74BB}" destId="{0E163A4A-0929-4B36-88DA-06E4ED5998D8}" srcOrd="0" destOrd="0" presId="urn:microsoft.com/office/officeart/2005/8/layout/list1#1"/>
    <dgm:cxn modelId="{96F82FE1-728D-44D3-83D3-C3EB209EBCAE}" srcId="{D9270819-C86D-4813-8D69-ADA407C8E3C3}" destId="{D9BC008F-4721-45D1-B747-0516576EE146}" srcOrd="0" destOrd="0" parTransId="{4DD6B579-A5F8-44F9-B771-BF0B753660FF}" sibTransId="{641F02F0-C1BD-4C96-9037-8846776A2765}"/>
    <dgm:cxn modelId="{BE26B99E-3AF4-49BF-8C99-550A77697E7C}" type="presOf" srcId="{5D5BA11D-6269-4BE9-AF37-801BF4BD74BB}" destId="{0496A91D-D90A-4E39-A041-DEF5627F0105}" srcOrd="1" destOrd="0" presId="urn:microsoft.com/office/officeart/2005/8/layout/list1#1"/>
    <dgm:cxn modelId="{2BE1C9F7-C143-4825-BB89-D4C048915E71}" srcId="{822F6D0E-212C-4A87-9609-4AAA57D94762}" destId="{5D5BA11D-6269-4BE9-AF37-801BF4BD74BB}" srcOrd="1" destOrd="0" parTransId="{E5229080-AE14-4B95-B271-29630B3B6F40}" sibTransId="{F8CDC2F6-472C-439A-BB9D-DB5D528F3FC4}"/>
    <dgm:cxn modelId="{D10B6888-1103-4137-AE82-55414CC890E3}" type="presOf" srcId="{11C8FFB0-CF8D-4F6D-A9D0-3FFB571B995B}" destId="{F4A8C58E-1320-4B5D-BDF6-3192340ED7A4}" srcOrd="0" destOrd="0" presId="urn:microsoft.com/office/officeart/2005/8/layout/list1#1"/>
    <dgm:cxn modelId="{2CF16F13-35A0-4174-8D81-3F950ADEDED4}" srcId="{822F6D0E-212C-4A87-9609-4AAA57D94762}" destId="{11C8FFB0-CF8D-4F6D-A9D0-3FFB571B995B}" srcOrd="2" destOrd="0" parTransId="{44D7DC83-AD47-46A2-A5A1-DC243BB56C55}" sibTransId="{CACF3929-396A-4C9E-ABB9-EB95D0BAAFCB}"/>
    <dgm:cxn modelId="{36D0FEDB-075D-4318-AC72-5526F6EF2AAA}" srcId="{822F6D0E-212C-4A87-9609-4AAA57D94762}" destId="{877C122A-EBF1-49E3-BC39-F80B66B4A863}" srcOrd="3" destOrd="0" parTransId="{CB6FF267-E0CD-4DA6-8C77-FF7BECE9E936}" sibTransId="{3E1A416F-4BB1-4B88-8B4C-AB9F1A583CEF}"/>
    <dgm:cxn modelId="{CF11C49E-719C-4D19-80F7-FCE72BCA8F38}" srcId="{822F6D0E-212C-4A87-9609-4AAA57D94762}" destId="{D9270819-C86D-4813-8D69-ADA407C8E3C3}" srcOrd="0" destOrd="0" parTransId="{DC7F9ADE-A8E0-4F46-85E1-5B56782CDADB}" sibTransId="{27B4E0D4-26DD-4CAF-A46A-B9B29AEFF3D6}"/>
    <dgm:cxn modelId="{E72D22D7-5209-448B-9484-3F8E6F221CF4}" type="presOf" srcId="{D9270819-C86D-4813-8D69-ADA407C8E3C3}" destId="{D99C4049-8BBD-44CD-82BA-6955DAC0A3D0}" srcOrd="1" destOrd="0" presId="urn:microsoft.com/office/officeart/2005/8/layout/list1#1"/>
    <dgm:cxn modelId="{72ABC8B9-C7C2-4C5F-9143-722FC91F5CA1}" type="presOf" srcId="{11C8FFB0-CF8D-4F6D-A9D0-3FFB571B995B}" destId="{90814035-CCAD-4768-91DE-293F0D38B054}" srcOrd="1" destOrd="0" presId="urn:microsoft.com/office/officeart/2005/8/layout/list1#1"/>
    <dgm:cxn modelId="{1C852815-3720-4978-9D46-9D90941227FC}" type="presOf" srcId="{877C122A-EBF1-49E3-BC39-F80B66B4A863}" destId="{D88B8558-296B-4E47-A7AA-935704DA5DE9}" srcOrd="0" destOrd="0" presId="urn:microsoft.com/office/officeart/2005/8/layout/list1#1"/>
    <dgm:cxn modelId="{FB1918EA-ACB8-4516-AC67-49B3BDA3DFC6}" type="presOf" srcId="{822F6D0E-212C-4A87-9609-4AAA57D94762}" destId="{C491536A-42A0-43C8-9D73-8F32A16BE79F}" srcOrd="0" destOrd="0" presId="urn:microsoft.com/office/officeart/2005/8/layout/list1#1"/>
    <dgm:cxn modelId="{3EA7047F-BF41-4F1B-8851-AF6DC4E5F941}" type="presParOf" srcId="{C491536A-42A0-43C8-9D73-8F32A16BE79F}" destId="{BC81BC6D-F7EF-460B-A24F-1E2652A62A0D}" srcOrd="0" destOrd="0" presId="urn:microsoft.com/office/officeart/2005/8/layout/list1#1"/>
    <dgm:cxn modelId="{99D10BC1-FE65-4BDC-85E7-A063170231F0}" type="presParOf" srcId="{BC81BC6D-F7EF-460B-A24F-1E2652A62A0D}" destId="{4C9F23C7-FF00-471E-B169-150C2D7FB988}" srcOrd="0" destOrd="0" presId="urn:microsoft.com/office/officeart/2005/8/layout/list1#1"/>
    <dgm:cxn modelId="{00B74644-4126-44CE-A396-B11634230F33}" type="presParOf" srcId="{BC81BC6D-F7EF-460B-A24F-1E2652A62A0D}" destId="{D99C4049-8BBD-44CD-82BA-6955DAC0A3D0}" srcOrd="1" destOrd="0" presId="urn:microsoft.com/office/officeart/2005/8/layout/list1#1"/>
    <dgm:cxn modelId="{EC95D6B2-6CEA-4214-9420-97BEE2D5F89C}" type="presParOf" srcId="{C491536A-42A0-43C8-9D73-8F32A16BE79F}" destId="{8062D473-EB42-4047-998E-EA76FD2C2039}" srcOrd="1" destOrd="0" presId="urn:microsoft.com/office/officeart/2005/8/layout/list1#1"/>
    <dgm:cxn modelId="{AD0BD792-5496-4457-857B-7EC3C35BA799}" type="presParOf" srcId="{C491536A-42A0-43C8-9D73-8F32A16BE79F}" destId="{322D3B52-DBD0-4DB9-AA08-0FA8C1345CF1}" srcOrd="2" destOrd="0" presId="urn:microsoft.com/office/officeart/2005/8/layout/list1#1"/>
    <dgm:cxn modelId="{4DEDDA6A-E777-4BB8-8A16-83592AED1137}" type="presParOf" srcId="{C491536A-42A0-43C8-9D73-8F32A16BE79F}" destId="{2B639BA5-7366-40C5-87D5-B117222BF781}" srcOrd="3" destOrd="0" presId="urn:microsoft.com/office/officeart/2005/8/layout/list1#1"/>
    <dgm:cxn modelId="{D69BE994-DD6E-4BA6-9F81-9D0D012A0AAE}" type="presParOf" srcId="{C491536A-42A0-43C8-9D73-8F32A16BE79F}" destId="{B0EF79EB-2D5D-4F03-8D75-7C57E347CEB3}" srcOrd="4" destOrd="0" presId="urn:microsoft.com/office/officeart/2005/8/layout/list1#1"/>
    <dgm:cxn modelId="{EA510876-B5F8-4C32-93B9-F8F6A28334F8}" type="presParOf" srcId="{B0EF79EB-2D5D-4F03-8D75-7C57E347CEB3}" destId="{0E163A4A-0929-4B36-88DA-06E4ED5998D8}" srcOrd="0" destOrd="0" presId="urn:microsoft.com/office/officeart/2005/8/layout/list1#1"/>
    <dgm:cxn modelId="{6FDA5348-0A22-4FE8-BEE6-264774DAABA2}" type="presParOf" srcId="{B0EF79EB-2D5D-4F03-8D75-7C57E347CEB3}" destId="{0496A91D-D90A-4E39-A041-DEF5627F0105}" srcOrd="1" destOrd="0" presId="urn:microsoft.com/office/officeart/2005/8/layout/list1#1"/>
    <dgm:cxn modelId="{CCF97919-165D-4843-B182-C7B05EE4B035}" type="presParOf" srcId="{C491536A-42A0-43C8-9D73-8F32A16BE79F}" destId="{90BD0376-2DA5-4EC2-A282-67188E26A12A}" srcOrd="5" destOrd="0" presId="urn:microsoft.com/office/officeart/2005/8/layout/list1#1"/>
    <dgm:cxn modelId="{ACDFCAEA-7B00-42E1-B6FA-C5DEE5A2B504}" type="presParOf" srcId="{C491536A-42A0-43C8-9D73-8F32A16BE79F}" destId="{3A8B24AD-8C2E-498F-9DBF-EC5688E69626}" srcOrd="6" destOrd="0" presId="urn:microsoft.com/office/officeart/2005/8/layout/list1#1"/>
    <dgm:cxn modelId="{42BDCF5B-E69C-4595-9557-8E1B71C80D20}" type="presParOf" srcId="{C491536A-42A0-43C8-9D73-8F32A16BE79F}" destId="{BFCD24EA-29A4-40BE-B763-3ED4D491D6A0}" srcOrd="7" destOrd="0" presId="urn:microsoft.com/office/officeart/2005/8/layout/list1#1"/>
    <dgm:cxn modelId="{3001A24C-3BAD-4BB0-B3B8-F2D4DCE28EA8}" type="presParOf" srcId="{C491536A-42A0-43C8-9D73-8F32A16BE79F}" destId="{4E9ECE8F-DF64-47C2-B280-E6188365549D}" srcOrd="8" destOrd="0" presId="urn:microsoft.com/office/officeart/2005/8/layout/list1#1"/>
    <dgm:cxn modelId="{BD795E2A-9AFD-4D39-A387-54AB02128DF4}" type="presParOf" srcId="{4E9ECE8F-DF64-47C2-B280-E6188365549D}" destId="{F4A8C58E-1320-4B5D-BDF6-3192340ED7A4}" srcOrd="0" destOrd="0" presId="urn:microsoft.com/office/officeart/2005/8/layout/list1#1"/>
    <dgm:cxn modelId="{BFB3E8D6-0396-4D8A-B114-F464890D3060}" type="presParOf" srcId="{4E9ECE8F-DF64-47C2-B280-E6188365549D}" destId="{90814035-CCAD-4768-91DE-293F0D38B054}" srcOrd="1" destOrd="0" presId="urn:microsoft.com/office/officeart/2005/8/layout/list1#1"/>
    <dgm:cxn modelId="{0C4E497C-39B6-431A-B3F3-BBFE727C47A0}" type="presParOf" srcId="{C491536A-42A0-43C8-9D73-8F32A16BE79F}" destId="{9CD6484B-57ED-41E8-9D04-05EDD8B13CC3}" srcOrd="9" destOrd="0" presId="urn:microsoft.com/office/officeart/2005/8/layout/list1#1"/>
    <dgm:cxn modelId="{9B3A5A07-5E3D-4495-8782-916E51535DA4}" type="presParOf" srcId="{C491536A-42A0-43C8-9D73-8F32A16BE79F}" destId="{81885A9C-B338-46E4-B186-A46D5FA97D6E}" srcOrd="10" destOrd="0" presId="urn:microsoft.com/office/officeart/2005/8/layout/list1#1"/>
    <dgm:cxn modelId="{9C26509E-4BAC-4FB6-85EA-5FE3BB61FBAE}" type="presParOf" srcId="{C491536A-42A0-43C8-9D73-8F32A16BE79F}" destId="{F18173D6-A5EB-4D62-B4C3-C31B9121B4A2}" srcOrd="11" destOrd="0" presId="urn:microsoft.com/office/officeart/2005/8/layout/list1#1"/>
    <dgm:cxn modelId="{9E9BFC8D-96CB-4A03-88BE-4884B259F088}" type="presParOf" srcId="{C491536A-42A0-43C8-9D73-8F32A16BE79F}" destId="{32BFE058-D89C-4106-B8FF-BF12FB2DF4AF}" srcOrd="12" destOrd="0" presId="urn:microsoft.com/office/officeart/2005/8/layout/list1#1"/>
    <dgm:cxn modelId="{40652A87-FABC-4F1B-80F1-56B33D0D296F}" type="presParOf" srcId="{32BFE058-D89C-4106-B8FF-BF12FB2DF4AF}" destId="{D88B8558-296B-4E47-A7AA-935704DA5DE9}" srcOrd="0" destOrd="0" presId="urn:microsoft.com/office/officeart/2005/8/layout/list1#1"/>
    <dgm:cxn modelId="{226EC7FD-1FD1-44E4-A9BF-F46406AE053A}" type="presParOf" srcId="{32BFE058-D89C-4106-B8FF-BF12FB2DF4AF}" destId="{9DA0D367-64EA-4A55-969C-6EF49E627BE5}" srcOrd="1" destOrd="0" presId="urn:microsoft.com/office/officeart/2005/8/layout/list1#1"/>
    <dgm:cxn modelId="{EEA1CDE1-21EF-4099-91EE-D6024478F9AC}" type="presParOf" srcId="{C491536A-42A0-43C8-9D73-8F32A16BE79F}" destId="{B1ABFF2D-C276-4B6F-BCC2-3B54A5D23DEB}" srcOrd="13" destOrd="0" presId="urn:microsoft.com/office/officeart/2005/8/layout/list1#1"/>
    <dgm:cxn modelId="{ACE40933-DD00-4D43-81E6-9EDDCC7E0826}" type="presParOf" srcId="{C491536A-42A0-43C8-9D73-8F32A16BE79F}" destId="{7E77FE72-C3CB-473E-8E71-2EB3780DA4FE}" srcOrd="14" destOrd="0" presId="urn:microsoft.com/office/officeart/2005/8/layout/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ED784-7C26-4183-87B5-1A786B130D2E}">
      <dsp:nvSpPr>
        <dsp:cNvPr id="0" name=""/>
        <dsp:cNvSpPr/>
      </dsp:nvSpPr>
      <dsp:spPr>
        <a:xfrm>
          <a:off x="2540" y="485852"/>
          <a:ext cx="2476500" cy="990600"/>
        </a:xfrm>
        <a:prstGeom prst="rect">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kern="1200" dirty="0" err="1" smtClean="0">
              <a:latin typeface="Times New Roman" panose="02020603050405020304" pitchFamily="18" charset="0"/>
              <a:cs typeface="Times New Roman" panose="02020603050405020304" pitchFamily="18" charset="0"/>
            </a:rPr>
            <a:t>Bộ</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phận</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của</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tay</a:t>
          </a:r>
          <a:endParaRPr lang="en-US" sz="3200" kern="1200" dirty="0">
            <a:latin typeface="Times New Roman" panose="02020603050405020304" pitchFamily="18" charset="0"/>
            <a:cs typeface="Times New Roman" panose="02020603050405020304" pitchFamily="18" charset="0"/>
          </a:endParaRPr>
        </a:p>
      </dsp:txBody>
      <dsp:txXfrm>
        <a:off x="2540" y="485852"/>
        <a:ext cx="2476500" cy="990600"/>
      </dsp:txXfrm>
    </dsp:sp>
    <dsp:sp modelId="{F143CEDC-A3F7-4AB4-958A-2F132B7B3241}">
      <dsp:nvSpPr>
        <dsp:cNvPr id="0" name=""/>
        <dsp:cNvSpPr/>
      </dsp:nvSpPr>
      <dsp:spPr>
        <a:xfrm>
          <a:off x="2540" y="1476452"/>
          <a:ext cx="2476500" cy="39857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err="1" smtClean="0">
              <a:latin typeface="Times New Roman" panose="02020603050405020304" pitchFamily="18" charset="0"/>
              <a:cs typeface="Times New Roman" panose="02020603050405020304" pitchFamily="18" charset="0"/>
            </a:rPr>
            <a:t>Cánh</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tay</a:t>
          </a:r>
          <a:endParaRPr lang="en-US"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en-US" sz="3200" kern="1200" dirty="0" err="1" smtClean="0">
              <a:latin typeface="Times New Roman" panose="02020603050405020304" pitchFamily="18" charset="0"/>
              <a:cs typeface="Times New Roman" panose="02020603050405020304" pitchFamily="18" charset="0"/>
            </a:rPr>
            <a:t>Bàn</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tay</a:t>
          </a:r>
          <a:endParaRPr lang="en-US"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en-US" sz="3200" kern="1200" dirty="0" err="1" smtClean="0">
              <a:latin typeface="Times New Roman" panose="02020603050405020304" pitchFamily="18" charset="0"/>
              <a:cs typeface="Times New Roman" panose="02020603050405020304" pitchFamily="18" charset="0"/>
            </a:rPr>
            <a:t>Cổ</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tay</a:t>
          </a:r>
          <a:endParaRPr lang="en-US"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en-US" sz="3200" kern="1200" dirty="0" err="1" smtClean="0">
              <a:latin typeface="Times New Roman" panose="02020603050405020304" pitchFamily="18" charset="0"/>
              <a:cs typeface="Times New Roman" panose="02020603050405020304" pitchFamily="18" charset="0"/>
            </a:rPr>
            <a:t>Ngón</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tay</a:t>
          </a:r>
          <a:endParaRPr lang="en-US"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en-US" sz="3200" kern="1200" dirty="0" err="1" smtClean="0">
              <a:latin typeface="Times New Roman" panose="02020603050405020304" pitchFamily="18" charset="0"/>
              <a:cs typeface="Times New Roman" panose="02020603050405020304" pitchFamily="18" charset="0"/>
            </a:rPr>
            <a:t>Khuỷu</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tay</a:t>
          </a:r>
          <a:endParaRPr lang="en-US"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en-US" sz="3200" kern="1200" dirty="0" err="1" smtClean="0">
              <a:latin typeface="Times New Roman" panose="02020603050405020304" pitchFamily="18" charset="0"/>
              <a:cs typeface="Times New Roman" panose="02020603050405020304" pitchFamily="18" charset="0"/>
            </a:rPr>
            <a:t>Đốt</a:t>
          </a:r>
          <a:r>
            <a:rPr lang="en-US" sz="3200" kern="1200" dirty="0" smtClean="0">
              <a:latin typeface="Times New Roman" panose="02020603050405020304" pitchFamily="18" charset="0"/>
              <a:cs typeface="Times New Roman" panose="02020603050405020304" pitchFamily="18" charset="0"/>
            </a:rPr>
            <a:t> </a:t>
          </a:r>
          <a:endParaRPr lang="en-US"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en-US" sz="3200" kern="1200" dirty="0" smtClean="0">
              <a:latin typeface="Times New Roman" panose="02020603050405020304" pitchFamily="18" charset="0"/>
              <a:cs typeface="Times New Roman" panose="02020603050405020304" pitchFamily="18" charset="0"/>
            </a:rPr>
            <a:t>…</a:t>
          </a:r>
          <a:endParaRPr lang="en-US" sz="3200" kern="1200" dirty="0">
            <a:latin typeface="Times New Roman" panose="02020603050405020304" pitchFamily="18" charset="0"/>
            <a:cs typeface="Times New Roman" panose="02020603050405020304" pitchFamily="18" charset="0"/>
          </a:endParaRPr>
        </a:p>
      </dsp:txBody>
      <dsp:txXfrm>
        <a:off x="2540" y="1476452"/>
        <a:ext cx="2476500" cy="3985740"/>
      </dsp:txXfrm>
    </dsp:sp>
    <dsp:sp modelId="{0B14BDD4-2B29-4242-9704-954429253F7C}">
      <dsp:nvSpPr>
        <dsp:cNvPr id="0" name=""/>
        <dsp:cNvSpPr/>
      </dsp:nvSpPr>
      <dsp:spPr>
        <a:xfrm>
          <a:off x="2825750" y="327992"/>
          <a:ext cx="2476500" cy="1187759"/>
        </a:xfrm>
        <a:prstGeom prst="rect">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kern="1200" dirty="0" err="1" smtClean="0">
              <a:latin typeface="Times New Roman" panose="02020603050405020304" pitchFamily="18" charset="0"/>
              <a:cs typeface="Times New Roman" panose="02020603050405020304" pitchFamily="18" charset="0"/>
            </a:rPr>
            <a:t>Đặc</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điểm</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của</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tay</a:t>
          </a:r>
          <a:endParaRPr lang="en-US" sz="3200" kern="1200" dirty="0">
            <a:latin typeface="Times New Roman" panose="02020603050405020304" pitchFamily="18" charset="0"/>
            <a:cs typeface="Times New Roman" panose="02020603050405020304" pitchFamily="18" charset="0"/>
          </a:endParaRPr>
        </a:p>
      </dsp:txBody>
      <dsp:txXfrm>
        <a:off x="2825750" y="327992"/>
        <a:ext cx="2476500" cy="1187759"/>
      </dsp:txXfrm>
    </dsp:sp>
    <dsp:sp modelId="{ED5927C4-F699-46D5-A254-533ED5A2B456}">
      <dsp:nvSpPr>
        <dsp:cNvPr id="0" name=""/>
        <dsp:cNvSpPr/>
      </dsp:nvSpPr>
      <dsp:spPr>
        <a:xfrm>
          <a:off x="2825750" y="1525742"/>
          <a:ext cx="2476500" cy="39857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smtClean="0">
              <a:latin typeface="Times New Roman" panose="02020603050405020304" pitchFamily="18" charset="0"/>
              <a:cs typeface="Times New Roman" panose="02020603050405020304" pitchFamily="18" charset="0"/>
            </a:rPr>
            <a:t>(</a:t>
          </a:r>
          <a:r>
            <a:rPr lang="en-US" sz="3200" kern="1200" dirty="0" err="1" smtClean="0">
              <a:latin typeface="Times New Roman" panose="02020603050405020304" pitchFamily="18" charset="0"/>
              <a:cs typeface="Times New Roman" panose="02020603050405020304" pitchFamily="18" charset="0"/>
            </a:rPr>
            <a:t>Ngón</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tay</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búp</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măng</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dùi</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đục</a:t>
          </a:r>
          <a:r>
            <a:rPr lang="en-US" sz="3200" kern="1200" dirty="0" smtClean="0">
              <a:latin typeface="Times New Roman" panose="02020603050405020304" pitchFamily="18" charset="0"/>
              <a:cs typeface="Times New Roman" panose="02020603050405020304" pitchFamily="18" charset="0"/>
            </a:rPr>
            <a:t>,…</a:t>
          </a:r>
          <a:endParaRPr lang="en-US"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en-US" sz="3200" kern="1200" dirty="0" smtClean="0">
              <a:latin typeface="Times New Roman" panose="02020603050405020304" pitchFamily="18" charset="0"/>
              <a:cs typeface="Times New Roman" panose="02020603050405020304" pitchFamily="18" charset="0"/>
            </a:rPr>
            <a:t>(</a:t>
          </a:r>
          <a:r>
            <a:rPr lang="en-US" sz="3200" kern="1200" dirty="0" err="1" smtClean="0">
              <a:latin typeface="Times New Roman" panose="02020603050405020304" pitchFamily="18" charset="0"/>
              <a:cs typeface="Times New Roman" panose="02020603050405020304" pitchFamily="18" charset="0"/>
            </a:rPr>
            <a:t>Bàn</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tay</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mỏng</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dày</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thô</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mềm</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mại</a:t>
          </a:r>
          <a:r>
            <a:rPr lang="en-US" sz="3200" kern="1200" dirty="0" smtClean="0">
              <a:latin typeface="Times New Roman" panose="02020603050405020304" pitchFamily="18" charset="0"/>
              <a:cs typeface="Times New Roman" panose="02020603050405020304" pitchFamily="18" charset="0"/>
            </a:rPr>
            <a:t>,...</a:t>
          </a:r>
          <a:endParaRPr lang="en-US" sz="3200" kern="1200" dirty="0">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ct val="15000"/>
            </a:spcAft>
            <a:buChar char="••"/>
          </a:pPr>
          <a:endParaRPr lang="en-US" sz="2800" kern="1200" dirty="0"/>
        </a:p>
      </dsp:txBody>
      <dsp:txXfrm>
        <a:off x="2825750" y="1525742"/>
        <a:ext cx="2476500" cy="3985740"/>
      </dsp:txXfrm>
    </dsp:sp>
    <dsp:sp modelId="{0E3143FA-84A0-4144-AD54-3BAA00609E3E}">
      <dsp:nvSpPr>
        <dsp:cNvPr id="0" name=""/>
        <dsp:cNvSpPr/>
      </dsp:nvSpPr>
      <dsp:spPr>
        <a:xfrm>
          <a:off x="5648960" y="485852"/>
          <a:ext cx="2476500" cy="990600"/>
        </a:xfrm>
        <a:prstGeom prst="rect">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kern="1200" dirty="0" err="1" smtClean="0">
              <a:latin typeface="Times New Roman" panose="02020603050405020304" pitchFamily="18" charset="0"/>
              <a:cs typeface="Times New Roman" panose="02020603050405020304" pitchFamily="18" charset="0"/>
            </a:rPr>
            <a:t>Hoạt</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động</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của</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tay</a:t>
          </a:r>
          <a:endParaRPr lang="en-US" sz="3200" kern="1200" dirty="0">
            <a:latin typeface="Times New Roman" panose="02020603050405020304" pitchFamily="18" charset="0"/>
            <a:cs typeface="Times New Roman" panose="02020603050405020304" pitchFamily="18" charset="0"/>
          </a:endParaRPr>
        </a:p>
      </dsp:txBody>
      <dsp:txXfrm>
        <a:off x="5648960" y="485852"/>
        <a:ext cx="2476500" cy="990600"/>
      </dsp:txXfrm>
    </dsp:sp>
    <dsp:sp modelId="{5D3C5ADF-4BD1-4C76-92E1-CDF5C72D5D42}">
      <dsp:nvSpPr>
        <dsp:cNvPr id="0" name=""/>
        <dsp:cNvSpPr/>
      </dsp:nvSpPr>
      <dsp:spPr>
        <a:xfrm>
          <a:off x="5635710" y="1454092"/>
          <a:ext cx="2476500" cy="39857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err="1" smtClean="0">
              <a:latin typeface="Times New Roman" panose="02020603050405020304" pitchFamily="18" charset="0"/>
              <a:cs typeface="Times New Roman" panose="02020603050405020304" pitchFamily="18" charset="0"/>
            </a:rPr>
            <a:t>Ấn</a:t>
          </a:r>
          <a:endParaRPr lang="en-US"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en-US" sz="3200" kern="1200" dirty="0" err="1" smtClean="0">
              <a:latin typeface="Times New Roman" panose="02020603050405020304" pitchFamily="18" charset="0"/>
              <a:cs typeface="Times New Roman" panose="02020603050405020304" pitchFamily="18" charset="0"/>
            </a:rPr>
            <a:t>Bám</a:t>
          </a:r>
          <a:endParaRPr lang="en-US"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en-US" sz="3200" kern="1200" dirty="0" err="1" smtClean="0">
              <a:latin typeface="Times New Roman" panose="02020603050405020304" pitchFamily="18" charset="0"/>
              <a:cs typeface="Times New Roman" panose="02020603050405020304" pitchFamily="18" charset="0"/>
            </a:rPr>
            <a:t>Bào</a:t>
          </a:r>
          <a:endParaRPr lang="en-US"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en-US" sz="3200" kern="1200" dirty="0" err="1" smtClean="0">
              <a:latin typeface="Times New Roman" panose="02020603050405020304" pitchFamily="18" charset="0"/>
              <a:cs typeface="Times New Roman" panose="02020603050405020304" pitchFamily="18" charset="0"/>
            </a:rPr>
            <a:t>Bấu</a:t>
          </a:r>
          <a:endParaRPr lang="en-US"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en-US" sz="3200" kern="1200" dirty="0" err="1" smtClean="0">
              <a:latin typeface="Times New Roman" panose="02020603050405020304" pitchFamily="18" charset="0"/>
              <a:cs typeface="Times New Roman" panose="02020603050405020304" pitchFamily="18" charset="0"/>
            </a:rPr>
            <a:t>Bấm</a:t>
          </a:r>
          <a:endParaRPr lang="en-US"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en-US" sz="3200" kern="1200" dirty="0" smtClean="0">
              <a:latin typeface="Times New Roman" panose="02020603050405020304" pitchFamily="18" charset="0"/>
              <a:cs typeface="Times New Roman" panose="02020603050405020304" pitchFamily="18" charset="0"/>
            </a:rPr>
            <a:t>…</a:t>
          </a:r>
          <a:endParaRPr lang="en-US" sz="3200" kern="1200" dirty="0">
            <a:latin typeface="Times New Roman" panose="02020603050405020304" pitchFamily="18" charset="0"/>
            <a:cs typeface="Times New Roman" panose="02020603050405020304" pitchFamily="18" charset="0"/>
          </a:endParaRPr>
        </a:p>
      </dsp:txBody>
      <dsp:txXfrm>
        <a:off x="5635710" y="1454092"/>
        <a:ext cx="2476500" cy="3985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D3B52-DBD0-4DB9-AA08-0FA8C1345CF1}">
      <dsp:nvSpPr>
        <dsp:cNvPr id="0" name=""/>
        <dsp:cNvSpPr/>
      </dsp:nvSpPr>
      <dsp:spPr>
        <a:xfrm>
          <a:off x="0" y="313244"/>
          <a:ext cx="10434955" cy="5103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9868" tIns="249936" rIns="80986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z</a:t>
          </a:r>
          <a:endParaRPr lang="en-US" sz="1200" kern="1200" dirty="0"/>
        </a:p>
      </dsp:txBody>
      <dsp:txXfrm>
        <a:off x="0" y="313244"/>
        <a:ext cx="10434955" cy="510300"/>
      </dsp:txXfrm>
    </dsp:sp>
    <dsp:sp modelId="{D99C4049-8BBD-44CD-82BA-6955DAC0A3D0}">
      <dsp:nvSpPr>
        <dsp:cNvPr id="0" name=""/>
        <dsp:cNvSpPr/>
      </dsp:nvSpPr>
      <dsp:spPr>
        <a:xfrm>
          <a:off x="521238" y="0"/>
          <a:ext cx="7297335" cy="1106291"/>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092" tIns="0" rIns="276092" bIns="0" numCol="1" spcCol="1270" anchor="ctr" anchorCtr="0">
          <a:noAutofit/>
        </a:bodyPr>
        <a:lstStyle/>
        <a:p>
          <a:pPr lvl="0" algn="l" defTabSz="1422400">
            <a:lnSpc>
              <a:spcPct val="100000"/>
            </a:lnSpc>
            <a:spcBef>
              <a:spcPct val="0"/>
            </a:spcBef>
            <a:spcAft>
              <a:spcPct val="35000"/>
            </a:spcAft>
          </a:pPr>
          <a:r>
            <a:rPr lang="nl-NL" sz="3200" kern="1200" dirty="0" smtClean="0">
              <a:latin typeface="Times New Roman" panose="02020603050405020304" pitchFamily="18" charset="0"/>
              <a:cs typeface="Times New Roman" panose="02020603050405020304" pitchFamily="18" charset="0"/>
            </a:rPr>
            <a:t>a.Một trường từ vựng có thể bao gồm nhiều trường từ vựng nhỏ.</a:t>
          </a:r>
        </a:p>
      </dsp:txBody>
      <dsp:txXfrm>
        <a:off x="575243" y="54005"/>
        <a:ext cx="7189325" cy="998281"/>
      </dsp:txXfrm>
    </dsp:sp>
    <dsp:sp modelId="{3A8B24AD-8C2E-498F-9DBF-EC5688E69626}">
      <dsp:nvSpPr>
        <dsp:cNvPr id="0" name=""/>
        <dsp:cNvSpPr/>
      </dsp:nvSpPr>
      <dsp:spPr>
        <a:xfrm>
          <a:off x="0" y="1667202"/>
          <a:ext cx="10434955" cy="3024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496A91D-D90A-4E39-A041-DEF5627F0105}">
      <dsp:nvSpPr>
        <dsp:cNvPr id="0" name=""/>
        <dsp:cNvSpPr/>
      </dsp:nvSpPr>
      <dsp:spPr>
        <a:xfrm>
          <a:off x="521238" y="1260706"/>
          <a:ext cx="7297335" cy="1068947"/>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092" tIns="0" rIns="276092" bIns="0" numCol="1" spcCol="1270" anchor="ctr" anchorCtr="0">
          <a:noAutofit/>
        </a:bodyPr>
        <a:lstStyle/>
        <a:p>
          <a:pPr lvl="0" algn="l" defTabSz="1422400">
            <a:lnSpc>
              <a:spcPct val="100000"/>
            </a:lnSpc>
            <a:spcBef>
              <a:spcPct val="0"/>
            </a:spcBef>
            <a:spcAft>
              <a:spcPct val="35000"/>
            </a:spcAft>
          </a:pPr>
          <a:r>
            <a:rPr lang="nl-NL" sz="3200" kern="1200" dirty="0" smtClean="0">
              <a:latin typeface="Times New Roman" panose="02020603050405020304" pitchFamily="18" charset="0"/>
              <a:cs typeface="Times New Roman" panose="02020603050405020304" pitchFamily="18" charset="0"/>
            </a:rPr>
            <a:t>b.Một trường từ vựng có thể bao gồm những từ khác biệt nhau về từ loại.</a:t>
          </a:r>
        </a:p>
      </dsp:txBody>
      <dsp:txXfrm>
        <a:off x="573420" y="1312888"/>
        <a:ext cx="7192971" cy="964583"/>
      </dsp:txXfrm>
    </dsp:sp>
    <dsp:sp modelId="{81885A9C-B338-46E4-B186-A46D5FA97D6E}">
      <dsp:nvSpPr>
        <dsp:cNvPr id="0" name=""/>
        <dsp:cNvSpPr/>
      </dsp:nvSpPr>
      <dsp:spPr>
        <a:xfrm>
          <a:off x="0" y="2796322"/>
          <a:ext cx="10434955" cy="3024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0814035-CCAD-4768-91DE-293F0D38B054}">
      <dsp:nvSpPr>
        <dsp:cNvPr id="0" name=""/>
        <dsp:cNvSpPr/>
      </dsp:nvSpPr>
      <dsp:spPr>
        <a:xfrm>
          <a:off x="492284" y="2480342"/>
          <a:ext cx="7304468" cy="1055805"/>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092" tIns="0" rIns="276092" bIns="0" numCol="1" spcCol="1270" anchor="ctr" anchorCtr="0">
          <a:noAutofit/>
        </a:bodyPr>
        <a:lstStyle/>
        <a:p>
          <a:pPr lvl="0" algn="l" defTabSz="1422400">
            <a:lnSpc>
              <a:spcPct val="100000"/>
            </a:lnSpc>
            <a:spcBef>
              <a:spcPct val="0"/>
            </a:spcBef>
            <a:spcAft>
              <a:spcPct val="35000"/>
            </a:spcAft>
          </a:pPr>
          <a:r>
            <a:rPr lang="nl-NL" sz="3200" kern="1200" dirty="0" smtClean="0">
              <a:latin typeface="Times New Roman" panose="02020603050405020304" pitchFamily="18" charset="0"/>
              <a:cs typeface="Times New Roman" panose="02020603050405020304" pitchFamily="18" charset="0"/>
            </a:rPr>
            <a:t>c.Do hiện tượng nhiều nghĩa một từ có thể có nhiều trường từ vựng khác nhau</a:t>
          </a:r>
          <a:r>
            <a:rPr lang="nl-NL" sz="3200" kern="1200" dirty="0" smtClean="0"/>
            <a:t>.</a:t>
          </a:r>
        </a:p>
      </dsp:txBody>
      <dsp:txXfrm>
        <a:off x="543824" y="2531882"/>
        <a:ext cx="7201388" cy="952725"/>
      </dsp:txXfrm>
    </dsp:sp>
    <dsp:sp modelId="{7E77FE72-C3CB-473E-8E71-2EB3780DA4FE}">
      <dsp:nvSpPr>
        <dsp:cNvPr id="0" name=""/>
        <dsp:cNvSpPr/>
      </dsp:nvSpPr>
      <dsp:spPr>
        <a:xfrm>
          <a:off x="0" y="4152728"/>
          <a:ext cx="10434955" cy="3024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DA0D367-64EA-4A55-969C-6EF49E627BE5}">
      <dsp:nvSpPr>
        <dsp:cNvPr id="0" name=""/>
        <dsp:cNvSpPr/>
      </dsp:nvSpPr>
      <dsp:spPr>
        <a:xfrm>
          <a:off x="521238" y="3624947"/>
          <a:ext cx="7297335" cy="1239478"/>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092" tIns="0" rIns="276092" bIns="0" numCol="1" spcCol="1270" anchor="ctr" anchorCtr="0">
          <a:noAutofit/>
        </a:bodyPr>
        <a:lstStyle/>
        <a:p>
          <a:pPr lvl="0" algn="l" defTabSz="1422400">
            <a:lnSpc>
              <a:spcPct val="100000"/>
            </a:lnSpc>
            <a:spcBef>
              <a:spcPct val="0"/>
            </a:spcBef>
            <a:spcAft>
              <a:spcPct val="35000"/>
            </a:spcAft>
          </a:pPr>
          <a:r>
            <a:rPr lang="nl-NL" sz="3200" kern="1200" dirty="0" smtClean="0">
              <a:latin typeface="Times New Roman" panose="02020603050405020304" pitchFamily="18" charset="0"/>
              <a:cs typeface="Times New Roman" panose="02020603050405020304" pitchFamily="18" charset="0"/>
            </a:rPr>
            <a:t>d.Chuyển trường từ vựng để tăng tính nghệ thuật.</a:t>
          </a:r>
          <a:endParaRPr lang="en-US" sz="3200" kern="1200" dirty="0">
            <a:latin typeface="Times New Roman" panose="02020603050405020304" pitchFamily="18" charset="0"/>
            <a:cs typeface="Times New Roman" panose="02020603050405020304" pitchFamily="18" charset="0"/>
          </a:endParaRPr>
        </a:p>
      </dsp:txBody>
      <dsp:txXfrm>
        <a:off x="581744" y="3685453"/>
        <a:ext cx="7176323" cy="111846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CD302-59BA-429D-80F4-51D1F8472AD0}"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D5C2A-7676-4D74-826E-3F5E6454A77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CD302-59BA-429D-80F4-51D1F8472AD0}"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D5C2A-7676-4D74-826E-3F5E6454A77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CD302-59BA-429D-80F4-51D1F8472AD0}"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D5C2A-7676-4D74-826E-3F5E6454A77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E3CC1A3-2B57-4B04-A8C9-76232E07E48D}" type="slidenum">
              <a:rPr lang="en-US">
                <a:solidFill>
                  <a:srgbClr val="000000"/>
                </a:solidFill>
              </a:r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A8F376F-7DC3-49C7-9364-C4B008EE89BD}" type="slidenum">
              <a:rPr lang="en-US">
                <a:solidFill>
                  <a:srgbClr val="000000"/>
                </a:solidFill>
              </a:r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5"/>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70"/>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7B59E89-3B77-4D35-8F4A-E9E5B9B5B7B2}" type="slidenum">
              <a:rPr lang="en-US">
                <a:solidFill>
                  <a:srgbClr val="000000"/>
                </a:solidFill>
              </a:r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6D01D52-F285-4A05-9B3E-F03EA0C0F3A4}" type="slidenum">
              <a:rPr lang="en-US">
                <a:solidFill>
                  <a:srgbClr val="000000"/>
                </a:solidFill>
              </a:r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72600C15-5067-4B7B-89CF-60BA93AE26A4}" type="slidenum">
              <a:rPr lang="en-US">
                <a:solidFill>
                  <a:srgbClr val="000000"/>
                </a:solidFill>
              </a:r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FFD22EB6-A188-4CB0-9E95-8D3422289991}" type="slidenum">
              <a:rPr lang="en-US">
                <a:solidFill>
                  <a:srgbClr val="000000"/>
                </a:solidFill>
              </a:r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F352CE3-DA66-48A4-957D-1210BA251C9D}" type="slidenum">
              <a:rPr lang="en-US">
                <a:solidFill>
                  <a:srgbClr val="000000"/>
                </a:solidFill>
              </a:r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2"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3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22"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BA6CF7EA-CF2F-4F6E-A857-D98A72BD8FE5}" type="slidenum">
              <a:rPr lang="en-US">
                <a:solidFill>
                  <a:srgbClr val="000000"/>
                </a:solidFill>
              </a:r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CD302-59BA-429D-80F4-51D1F8472AD0}"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D5C2A-7676-4D74-826E-3F5E6454A77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2"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3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22"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E2A88711-ABAF-4865-A1B2-A60447623E05}" type="slidenum">
              <a:rPr lang="en-US">
                <a:solidFill>
                  <a:srgbClr val="000000"/>
                </a:solidFill>
              </a:r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D556680-8833-4C30-8375-07634F3C0079}" type="slidenum">
              <a:rPr lang="en-US">
                <a:solidFill>
                  <a:srgbClr val="000000"/>
                </a:solidFill>
              </a:r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334560D-99DC-4D03-9811-992FA9F3DF92}" type="slidenum">
              <a:rPr lang="en-US">
                <a:solidFill>
                  <a:srgbClr val="000000"/>
                </a:solidFill>
              </a:r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CD302-59BA-429D-80F4-51D1F8472AD0}" type="datetimeFigureOut">
              <a:rPr lang="en-US" smtClean="0">
                <a:solidFill>
                  <a:prstClr val="black">
                    <a:tint val="75000"/>
                  </a:prstClr>
                </a:solidFill>
              </a:rPr>
              <a:t>9/12/2021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ED5C2A-7676-4D74-826E-3F5E6454A77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CD302-59BA-429D-80F4-51D1F8472AD0}" type="datetimeFigureOut">
              <a:rPr lang="en-US" smtClean="0">
                <a:solidFill>
                  <a:prstClr val="black">
                    <a:tint val="75000"/>
                  </a:prstClr>
                </a:solidFill>
              </a:rPr>
              <a:t>9/12/2021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ED5C2A-7676-4D74-826E-3F5E6454A77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CD302-59BA-429D-80F4-51D1F8472AD0}" type="datetimeFigureOut">
              <a:rPr lang="en-US" smtClean="0">
                <a:solidFill>
                  <a:prstClr val="black">
                    <a:tint val="75000"/>
                  </a:prstClr>
                </a:solidFill>
              </a:rPr>
              <a:t>9/12/2021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ED5C2A-7676-4D74-826E-3F5E6454A77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0CD302-59BA-429D-80F4-51D1F8472AD0}" type="datetimeFigureOut">
              <a:rPr lang="en-US" smtClean="0">
                <a:solidFill>
                  <a:prstClr val="black">
                    <a:tint val="75000"/>
                  </a:prstClr>
                </a:solidFill>
              </a:rPr>
              <a:t>9/12/2021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ED5C2A-7676-4D74-826E-3F5E6454A77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CD302-59BA-429D-80F4-51D1F8472AD0}" type="datetimeFigureOut">
              <a:rPr lang="en-US" smtClean="0">
                <a:solidFill>
                  <a:prstClr val="black">
                    <a:tint val="75000"/>
                  </a:prstClr>
                </a:solidFill>
              </a:rPr>
              <a:t>9/12/2021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ED5C2A-7676-4D74-826E-3F5E6454A77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0CD302-59BA-429D-80F4-51D1F8472AD0}" type="datetimeFigureOut">
              <a:rPr lang="en-US" smtClean="0">
                <a:solidFill>
                  <a:prstClr val="black">
                    <a:tint val="75000"/>
                  </a:prstClr>
                </a:solidFill>
              </a:rPr>
              <a:t>9/12/2021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ED5C2A-7676-4D74-826E-3F5E6454A77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CD302-59BA-429D-80F4-51D1F8472AD0}" type="datetimeFigureOut">
              <a:rPr lang="en-US" smtClean="0">
                <a:solidFill>
                  <a:prstClr val="black">
                    <a:tint val="75000"/>
                  </a:prstClr>
                </a:solidFill>
              </a:rPr>
              <a:t>9/12/2021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ED5C2A-7676-4D74-826E-3F5E6454A77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CD302-59BA-429D-80F4-51D1F8472AD0}"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D5C2A-7676-4D74-826E-3F5E6454A775}"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CD302-59BA-429D-80F4-51D1F8472AD0}" type="datetimeFigureOut">
              <a:rPr lang="en-US" smtClean="0">
                <a:solidFill>
                  <a:prstClr val="black">
                    <a:tint val="75000"/>
                  </a:prstClr>
                </a:solidFill>
              </a:rPr>
              <a:t>9/12/2021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ED5C2A-7676-4D74-826E-3F5E6454A77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CD302-59BA-429D-80F4-51D1F8472AD0}" type="datetimeFigureOut">
              <a:rPr lang="en-US" smtClean="0">
                <a:solidFill>
                  <a:prstClr val="black">
                    <a:tint val="75000"/>
                  </a:prstClr>
                </a:solidFill>
              </a:rPr>
              <a:t>9/12/2021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ED5C2A-7676-4D74-826E-3F5E6454A77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CD302-59BA-429D-80F4-51D1F8472AD0}" type="datetimeFigureOut">
              <a:rPr lang="en-US" smtClean="0">
                <a:solidFill>
                  <a:prstClr val="black">
                    <a:tint val="75000"/>
                  </a:prstClr>
                </a:solidFill>
              </a:rPr>
              <a:t>9/12/2021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ED5C2A-7676-4D74-826E-3F5E6454A77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CD302-59BA-429D-80F4-51D1F8472AD0}" type="datetimeFigureOut">
              <a:rPr lang="en-US" smtClean="0">
                <a:solidFill>
                  <a:prstClr val="black">
                    <a:tint val="75000"/>
                  </a:prstClr>
                </a:solidFill>
              </a:rPr>
              <a:t>9/12/2021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ED5C2A-7676-4D74-826E-3F5E6454A77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0CD302-59BA-429D-80F4-51D1F8472AD0}" type="datetimeFigureOut">
              <a:rPr lang="en-US" smtClean="0"/>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D5C2A-7676-4D74-826E-3F5E6454A77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CD302-59BA-429D-80F4-51D1F8472AD0}" type="datetimeFigureOut">
              <a:rPr lang="en-US" smtClean="0"/>
              <a:t>9/12/2021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ED5C2A-7676-4D74-826E-3F5E6454A77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0CD302-59BA-429D-80F4-51D1F8472AD0}" type="datetimeFigureOut">
              <a:rPr lang="en-US" smtClean="0"/>
              <a:t>9/12/2021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ED5C2A-7676-4D74-826E-3F5E6454A77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CD302-59BA-429D-80F4-51D1F8472AD0}" type="datetimeFigureOut">
              <a:rPr lang="en-US" smtClean="0"/>
              <a:t>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ED5C2A-7676-4D74-826E-3F5E6454A77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CD302-59BA-429D-80F4-51D1F8472AD0}" type="datetimeFigureOut">
              <a:rPr lang="en-US" smtClean="0"/>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D5C2A-7676-4D74-826E-3F5E6454A77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CD302-59BA-429D-80F4-51D1F8472AD0}" type="datetimeFigureOut">
              <a:rPr lang="en-US" smtClean="0"/>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D5C2A-7676-4D74-826E-3F5E6454A77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CD302-59BA-429D-80F4-51D1F8472AD0}" type="datetimeFigureOut">
              <a:rPr lang="en-US" smtClean="0"/>
              <a:t>9/12/2021</a:t>
            </a:fld>
            <a:endParaRPr lang="en-US"/>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D5C2A-7676-4D74-826E-3F5E6454A77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lstStyle>
            <a:lvl1pPr algn="r" eaLnBrk="1" hangingPunct="1">
              <a:defRPr sz="1400"/>
            </a:lvl1pPr>
          </a:lstStyle>
          <a:p>
            <a:pPr fontAlgn="base">
              <a:spcBef>
                <a:spcPct val="0"/>
              </a:spcBef>
              <a:spcAft>
                <a:spcPct val="0"/>
              </a:spcAft>
              <a:defRPr/>
            </a:pPr>
            <a:fld id="{4123B54C-1C18-48D8-B6A7-B7C3F25767F1}" type="slidenum">
              <a:rPr lang="en-US">
                <a:solidFill>
                  <a:srgbClr val="000000"/>
                </a:solidFill>
              </a:r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CD302-59BA-429D-80F4-51D1F8472AD0}" type="datetimeFigureOut">
              <a:rPr lang="en-US" smtClean="0">
                <a:solidFill>
                  <a:prstClr val="black">
                    <a:tint val="75000"/>
                  </a:prstClr>
                </a:solidFill>
              </a:rPr>
              <a:t>9/12/2021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D5C2A-7676-4D74-826E-3F5E6454A775}"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167763" y="1954460"/>
            <a:ext cx="11687687" cy="1107996"/>
          </a:xfrm>
          <a:prstGeom prst="rect">
            <a:avLst/>
          </a:prstGeom>
          <a:noFill/>
          <a:effectLst>
            <a:outerShdw blurRad="50800" dist="38100" algn="l" rotWithShape="0">
              <a:prstClr val="black">
                <a:alpha val="40000"/>
              </a:prstClr>
            </a:outerShdw>
          </a:effectLst>
        </p:spPr>
        <p:txBody>
          <a:bodyPr wrap="none" lIns="91440" tIns="45720" rIns="91440" bIns="45720">
            <a:spAutoFit/>
          </a:bodyPr>
          <a:lstStyle/>
          <a:p>
            <a:pPr algn="ctr"/>
            <a:r>
              <a:rPr lang="en-US" sz="66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TIẾT 10: TRƯỜNG TỪ VỰNG</a:t>
            </a:r>
            <a:endParaRPr lang="en-US" sz="6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7696053" y="3829050"/>
            <a:ext cx="3524251" cy="2857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815" y="295227"/>
            <a:ext cx="11731268" cy="6421902"/>
          </a:xfrm>
          <a:prstGeom prst="rect">
            <a:avLst/>
          </a:prstGeom>
        </p:spPr>
      </p:pic>
      <p:sp>
        <p:nvSpPr>
          <p:cNvPr id="7" name="TextBox 6"/>
          <p:cNvSpPr txBox="1"/>
          <p:nvPr/>
        </p:nvSpPr>
        <p:spPr>
          <a:xfrm>
            <a:off x="168817" y="492379"/>
            <a:ext cx="6189785" cy="5507990"/>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Thôi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trò</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phượng</a:t>
            </a:r>
            <a:r>
              <a:rPr lang="en-US" sz="3200" dirty="0" smtClean="0">
                <a:latin typeface="Times New Roman" panose="02020603050405020304" pitchFamily="18" charset="0"/>
                <a:cs typeface="Times New Roman" panose="02020603050405020304" pitchFamily="18" charset="0"/>
              </a:rPr>
              <a:t> </a:t>
            </a:r>
            <a:r>
              <a:rPr lang="en-US" sz="3200" b="1" dirty="0" smtClean="0">
                <a:solidFill>
                  <a:srgbClr val="C00000"/>
                </a:solidFill>
                <a:latin typeface="Times New Roman" panose="02020603050405020304" pitchFamily="18" charset="0"/>
                <a:cs typeface="Times New Roman" panose="02020603050405020304" pitchFamily="18" charset="0"/>
              </a:rPr>
              <a:t>ở </a:t>
            </a:r>
            <a:r>
              <a:rPr lang="en-US" sz="3200" b="1" dirty="0" err="1" smtClean="0">
                <a:solidFill>
                  <a:srgbClr val="C00000"/>
                </a:solidFill>
                <a:latin typeface="Times New Roman" panose="02020603050405020304" pitchFamily="18" charset="0"/>
                <a:cs typeface="Times New Roman" panose="02020603050405020304" pitchFamily="18" charset="0"/>
              </a:rPr>
              <a:t>lại</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Phượng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đứng</a:t>
            </a:r>
            <a:r>
              <a:rPr lang="en-US" sz="3200" dirty="0" smtClean="0">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canh</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gác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trường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trường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Hè</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đang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thịnh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mọi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đều</a:t>
            </a:r>
            <a:r>
              <a:rPr lang="en-US" sz="3200" dirty="0" smtClean="0">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buồn</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bã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trường</a:t>
            </a:r>
            <a:r>
              <a:rPr lang="en-US" sz="3200" dirty="0" smtClean="0">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ngủ</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cây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cối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cũng</a:t>
            </a:r>
            <a:r>
              <a:rPr lang="en-US" sz="3200" dirty="0" smtClean="0">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ngủ</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Chỉ</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phượng</a:t>
            </a:r>
            <a:r>
              <a:rPr lang="en-US" sz="3200" dirty="0" smtClean="0">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thức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để</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vui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cảnh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trường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phượng</a:t>
            </a:r>
            <a:r>
              <a:rPr lang="en-US" sz="3200" dirty="0" smtClean="0">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thức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nhưng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thỉnh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thoảng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cũng</a:t>
            </a:r>
            <a:r>
              <a:rPr lang="en-US" sz="3200" dirty="0" smtClean="0">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mệt</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nhọc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muốn</a:t>
            </a:r>
            <a:r>
              <a:rPr lang="en-US" sz="3200" dirty="0" smtClean="0">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lim</a:t>
            </a:r>
            <a:r>
              <a:rPr lang="en-US" sz="3200" b="1" dirty="0" smtClean="0">
                <a:solidFill>
                  <a:srgbClr val="C00000"/>
                </a:solidFill>
                <a:latin typeface="Times New Roman" panose="02020603050405020304" pitchFamily="18" charset="0"/>
                <a:cs typeface="Times New Roman" panose="02020603050405020304" pitchFamily="18" charset="0"/>
              </a:rPr>
              <a:t> dim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Gió</a:t>
            </a:r>
            <a:r>
              <a:rPr lang="en-US" sz="3200" dirty="0" smtClean="0">
                <a:latin typeface="Times New Roman" panose="02020603050405020304" pitchFamily="18" charset="0"/>
                <a:cs typeface="Times New Roman" panose="02020603050405020304" pitchFamily="18" charset="0"/>
              </a:rPr>
              <a:t> qua, </a:t>
            </a:r>
            <a:r>
              <a:rPr lang="en-US" sz="3200" dirty="0" err="1" smtClean="0">
                <a:latin typeface="Times New Roman" panose="02020603050405020304" pitchFamily="18" charset="0"/>
                <a:cs typeface="Times New Roman" panose="02020603050405020304" pitchFamily="18" charset="0"/>
              </a:rPr>
              <a:t>hoa</a:t>
            </a:r>
            <a:r>
              <a:rPr lang="en-US" sz="3200" dirty="0" smtClean="0">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giật</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mình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rụng</a:t>
            </a:r>
            <a:r>
              <a:rPr lang="en-US" sz="3200" dirty="0" smtClean="0">
                <a:latin typeface="Times New Roman" panose="02020603050405020304" pitchFamily="18" charset="0"/>
                <a:cs typeface="Times New Roman" panose="02020603050405020304" pitchFamily="18" charset="0"/>
              </a:rPr>
              <a:t>.</a:t>
            </a:r>
          </a:p>
          <a:p>
            <a:pPr algn="ctr"/>
            <a:r>
              <a:rPr lang="en-US" sz="3200" dirty="0" err="1" smtClean="0">
                <a:latin typeface="Times New Roman" panose="02020603050405020304" pitchFamily="18" charset="0"/>
                <a:cs typeface="Times New Roman" panose="02020603050405020304" pitchFamily="18" charset="0"/>
              </a:rPr>
              <a:t>Xuân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Diệu</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763270" y="374650"/>
          <a:ext cx="10434955" cy="5730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131020"/>
            <a:ext cx="12192000" cy="6490335"/>
          </a:xfrm>
          <a:prstGeom prst="rect">
            <a:avLst/>
          </a:prstGeom>
          <a:noFill/>
          <a:ln>
            <a:noFill/>
          </a:ln>
        </p:spPr>
        <p:txBody>
          <a:bodyPr wrap="square">
            <a:spAutoFit/>
          </a:bodyPr>
          <a:lstStyle/>
          <a:p>
            <a:pPr algn="just">
              <a:lnSpc>
                <a:spcPct val="130000"/>
              </a:lnSpc>
            </a:pPr>
            <a:r>
              <a:rPr lang="en-US" sz="3200">
                <a:latin typeface="Times New Roman" panose="02020603050405020304" pitchFamily="18" charset="0"/>
                <a:cs typeface="Times New Roman" panose="02020603050405020304" pitchFamily="18" charset="0"/>
                <a:sym typeface="+mn-ea"/>
              </a:rPr>
              <a:t>II. Luyện tập:</a:t>
            </a:r>
            <a:r>
              <a:rPr lang="en-US" sz="3200" b="1" u="sng"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Bài</a:t>
            </a:r>
            <a:r>
              <a:rPr lang="en-US" sz="3200" b="1" u="sng"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u="sng"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tập</a:t>
            </a:r>
            <a:r>
              <a:rPr lang="en-US" sz="3200" b="1" u="sng"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1: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Đọc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sau</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tìm</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vựng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ruột</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thịt</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0000"/>
              </a:lnSpc>
            </a:pP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đã</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bỏ</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khăn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tang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bằng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vải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màn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đầu</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rồi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phải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tang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thầy</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mà</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vì</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mới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mua</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mũ</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trắng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quấn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băng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đen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0000"/>
              </a:lnSpc>
            </a:pP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Gần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đến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ngày</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giỗ</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đầu</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thầy</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mẹ</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ở Thanh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Hóa</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vẫn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chưa</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đó</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nghe</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đâu</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mẹ</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bán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bóng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đèn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phiên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chợ</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chính</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còn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bán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hương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nữa</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nghe</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đâu</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vì</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thấy</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ta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bắn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tin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rằng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mẹ</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em</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xoay</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ra</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bằng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đó</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0000"/>
              </a:lnSpc>
            </a:pP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hôm</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gọi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đến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bên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cười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hỏi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0000"/>
              </a:lnSpc>
            </a:pP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Hồng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Mày</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muốn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vào</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Thanh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Hóa</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chơi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mẹ</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mày</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p:txBody>
      </p:sp>
      <p:cxnSp>
        <p:nvCxnSpPr>
          <p:cNvPr id="8" name="Straight Connector 7"/>
          <p:cNvCxnSpPr/>
          <p:nvPr/>
        </p:nvCxnSpPr>
        <p:spPr>
          <a:xfrm>
            <a:off x="873125" y="2411730"/>
            <a:ext cx="728980" cy="825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50472" y="3114096"/>
            <a:ext cx="609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403357" y="3114096"/>
            <a:ext cx="52346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55689" y="3722729"/>
            <a:ext cx="543339" cy="662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59311" y="5571214"/>
            <a:ext cx="49695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521440" y="4371644"/>
            <a:ext cx="609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899846" y="6279129"/>
            <a:ext cx="510209" cy="662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11946" y="4955513"/>
            <a:ext cx="457200" cy="662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1000"/>
                                        <p:tgtEl>
                                          <p:spTgt spid="14"/>
                                        </p:tgtEl>
                                      </p:cBhvr>
                                    </p:animEffect>
                                    <p:anim calcmode="lin" valueType="num">
                                      <p:cBhvr>
                                        <p:cTn id="78" dur="1000" fill="hold"/>
                                        <p:tgtEl>
                                          <p:spTgt spid="14"/>
                                        </p:tgtEl>
                                        <p:attrNameLst>
                                          <p:attrName>ppt_x</p:attrName>
                                        </p:attrNameLst>
                                      </p:cBhvr>
                                      <p:tavLst>
                                        <p:tav tm="0">
                                          <p:val>
                                            <p:strVal val="#ppt_x"/>
                                          </p:val>
                                        </p:tav>
                                        <p:tav tm="100000">
                                          <p:val>
                                            <p:strVal val="#ppt_x"/>
                                          </p:val>
                                        </p:tav>
                                      </p:tavLst>
                                    </p:anim>
                                    <p:anim calcmode="lin" valueType="num">
                                      <p:cBhvr>
                                        <p:cTn id="7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1000"/>
                                        <p:tgtEl>
                                          <p:spTgt spid="17"/>
                                        </p:tgtEl>
                                      </p:cBhvr>
                                    </p:animEffect>
                                    <p:anim calcmode="lin" valueType="num">
                                      <p:cBhvr>
                                        <p:cTn id="85" dur="1000" fill="hold"/>
                                        <p:tgtEl>
                                          <p:spTgt spid="17"/>
                                        </p:tgtEl>
                                        <p:attrNameLst>
                                          <p:attrName>ppt_x</p:attrName>
                                        </p:attrNameLst>
                                      </p:cBhvr>
                                      <p:tavLst>
                                        <p:tav tm="0">
                                          <p:val>
                                            <p:strVal val="#ppt_x"/>
                                          </p:val>
                                        </p:tav>
                                        <p:tav tm="100000">
                                          <p:val>
                                            <p:strVal val="#ppt_x"/>
                                          </p:val>
                                        </p:tav>
                                      </p:tavLst>
                                    </p:anim>
                                    <p:anim calcmode="lin" valueType="num">
                                      <p:cBhvr>
                                        <p:cTn id="8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4"/>
          <p:cNvSpPr txBox="1">
            <a:spLocks noChangeArrowheads="1"/>
          </p:cNvSpPr>
          <p:nvPr/>
        </p:nvSpPr>
        <p:spPr bwMode="auto">
          <a:xfrm>
            <a:off x="-21167" y="354017"/>
            <a:ext cx="12192000" cy="698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sz="3200" b="1" dirty="0" err="1" smtClean="0">
                <a:solidFill>
                  <a:srgbClr val="7030A0"/>
                </a:solidFill>
                <a:latin typeface="Times New Roman" panose="02020603050405020304" pitchFamily="18" charset="0"/>
                <a:cs typeface="Times New Roman" panose="02020603050405020304" pitchFamily="18" charset="0"/>
              </a:rPr>
              <a:t>Bài</a:t>
            </a:r>
            <a:r>
              <a:rPr lang="en-US" sz="3200" b="1" dirty="0" smtClean="0">
                <a:solidFill>
                  <a:srgbClr val="7030A0"/>
                </a:solidFill>
                <a:latin typeface="Times New Roman" panose="02020603050405020304" pitchFamily="18" charset="0"/>
                <a:cs typeface="Times New Roman" panose="02020603050405020304" pitchFamily="18" charset="0"/>
              </a:rPr>
              <a:t> 1: </a:t>
            </a:r>
            <a:r>
              <a:rPr lang="en-US" sz="3200" b="1" dirty="0" err="1" smtClean="0">
                <a:solidFill>
                  <a:srgbClr val="7030A0"/>
                </a:solidFill>
                <a:latin typeface="Times New Roman" panose="02020603050405020304" pitchFamily="18" charset="0"/>
                <a:cs typeface="Times New Roman" panose="02020603050405020304" pitchFamily="18" charset="0"/>
              </a:rPr>
              <a:t>Các</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từ</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thuộc</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trường</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từ</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vựng</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người</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ruột</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thịt</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trong</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văn</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bản</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i="1" dirty="0" err="1" smtClean="0">
                <a:solidFill>
                  <a:srgbClr val="7030A0"/>
                </a:solidFill>
                <a:latin typeface="Times New Roman" panose="02020603050405020304" pitchFamily="18" charset="0"/>
                <a:cs typeface="Times New Roman" panose="02020603050405020304" pitchFamily="18" charset="0"/>
              </a:rPr>
              <a:t>Trong</a:t>
            </a:r>
            <a:r>
              <a:rPr lang="en-US" sz="3200" b="1" i="1" dirty="0" smtClean="0">
                <a:solidFill>
                  <a:srgbClr val="7030A0"/>
                </a:solidFill>
                <a:latin typeface="Times New Roman" panose="02020603050405020304" pitchFamily="18" charset="0"/>
                <a:cs typeface="Times New Roman" panose="02020603050405020304" pitchFamily="18" charset="0"/>
              </a:rPr>
              <a:t> </a:t>
            </a:r>
            <a:r>
              <a:rPr lang="en-US" sz="3200" b="1" i="1" dirty="0" err="1" smtClean="0">
                <a:solidFill>
                  <a:srgbClr val="7030A0"/>
                </a:solidFill>
                <a:latin typeface="Times New Roman" panose="02020603050405020304" pitchFamily="18" charset="0"/>
                <a:cs typeface="Times New Roman" panose="02020603050405020304" pitchFamily="18" charset="0"/>
              </a:rPr>
              <a:t>lòng</a:t>
            </a:r>
            <a:r>
              <a:rPr lang="en-US" sz="3200" b="1" i="1" dirty="0" smtClean="0">
                <a:solidFill>
                  <a:srgbClr val="7030A0"/>
                </a:solidFill>
                <a:latin typeface="Times New Roman" panose="02020603050405020304" pitchFamily="18" charset="0"/>
                <a:cs typeface="Times New Roman" panose="02020603050405020304" pitchFamily="18" charset="0"/>
              </a:rPr>
              <a:t> </a:t>
            </a:r>
            <a:r>
              <a:rPr lang="en-US" sz="3200" b="1" i="1" dirty="0" err="1" smtClean="0">
                <a:solidFill>
                  <a:srgbClr val="7030A0"/>
                </a:solidFill>
                <a:latin typeface="Times New Roman" panose="02020603050405020304" pitchFamily="18" charset="0"/>
                <a:cs typeface="Times New Roman" panose="02020603050405020304" pitchFamily="18" charset="0"/>
              </a:rPr>
              <a:t>mẹ</a:t>
            </a:r>
            <a:endParaRPr lang="en-US" sz="3200" b="1" i="1" dirty="0" smtClean="0">
              <a:solidFill>
                <a:srgbClr val="7030A0"/>
              </a:solidFill>
              <a:latin typeface="Times New Roman" panose="02020603050405020304" pitchFamily="18" charset="0"/>
              <a:cs typeface="Times New Roman" panose="02020603050405020304" pitchFamily="18" charset="0"/>
            </a:endParaRPr>
          </a:p>
          <a:p>
            <a:pPr eaLnBrk="0" fontAlgn="base" hangingPunct="0">
              <a:spcBef>
                <a:spcPct val="50000"/>
              </a:spcBef>
              <a:spcAft>
                <a:spcPct val="0"/>
              </a:spcAft>
            </a:pPr>
            <a:r>
              <a:rPr lang="en-US" sz="3200" b="1" i="1" dirty="0" smtClean="0">
                <a:solidFill>
                  <a:srgbClr val="0070C0"/>
                </a:solidFill>
                <a:latin typeface="Times New Roman" panose="02020603050405020304" pitchFamily="18" charset="0"/>
                <a:cs typeface="Times New Roman" panose="02020603050405020304" pitchFamily="18" charset="0"/>
              </a:rPr>
              <a:t>=&gt;</a:t>
            </a:r>
            <a:r>
              <a:rPr lang="en-US" sz="3200" b="1" i="1" dirty="0" err="1" smtClean="0">
                <a:solidFill>
                  <a:srgbClr val="0070C0"/>
                </a:solidFill>
                <a:latin typeface="Times New Roman" panose="02020603050405020304" pitchFamily="18" charset="0"/>
                <a:cs typeface="Times New Roman" panose="02020603050405020304" pitchFamily="18" charset="0"/>
              </a:rPr>
              <a:t>Thầy</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mẹ</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cô</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mợ</a:t>
            </a:r>
            <a:r>
              <a:rPr lang="en-US" sz="3200" b="1" i="1" dirty="0" smtClean="0">
                <a:solidFill>
                  <a:srgbClr val="0070C0"/>
                </a:solidFill>
                <a:latin typeface="Times New Roman" panose="02020603050405020304" pitchFamily="18" charset="0"/>
                <a:cs typeface="Times New Roman" panose="02020603050405020304" pitchFamily="18" charset="0"/>
              </a:rPr>
              <a:t>, con, </a:t>
            </a:r>
            <a:r>
              <a:rPr lang="en-US" sz="3200" b="1" i="1" dirty="0" err="1" smtClean="0">
                <a:solidFill>
                  <a:srgbClr val="0070C0"/>
                </a:solidFill>
                <a:latin typeface="Times New Roman" panose="02020603050405020304" pitchFamily="18" charset="0"/>
                <a:cs typeface="Times New Roman" panose="02020603050405020304" pitchFamily="18" charset="0"/>
              </a:rPr>
              <a:t>cháu</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anh</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em</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em</a:t>
            </a:r>
            <a:endParaRPr lang="en-US" sz="3200" b="1" i="1" dirty="0" smtClean="0">
              <a:solidFill>
                <a:srgbClr val="0070C0"/>
              </a:solidFill>
              <a:latin typeface="Times New Roman" panose="02020603050405020304" pitchFamily="18" charset="0"/>
              <a:cs typeface="Times New Roman" panose="02020603050405020304" pitchFamily="18" charset="0"/>
            </a:endParaRPr>
          </a:p>
          <a:p>
            <a:pPr eaLnBrk="0" fontAlgn="base" hangingPunct="0">
              <a:spcBef>
                <a:spcPct val="50000"/>
              </a:spcBef>
              <a:spcAft>
                <a:spcPct val="0"/>
              </a:spcAft>
            </a:pPr>
            <a:r>
              <a:rPr lang="en-US" sz="3200" b="1" dirty="0" err="1" smtClean="0">
                <a:solidFill>
                  <a:srgbClr val="7030A0"/>
                </a:solidFill>
                <a:latin typeface="Times New Roman" panose="02020603050405020304" pitchFamily="18" charset="0"/>
                <a:cs typeface="Times New Roman" panose="02020603050405020304" pitchFamily="18" charset="0"/>
              </a:rPr>
              <a:t>Bài</a:t>
            </a:r>
            <a:r>
              <a:rPr lang="en-US" sz="3200" b="1" dirty="0" smtClean="0">
                <a:solidFill>
                  <a:srgbClr val="7030A0"/>
                </a:solidFill>
                <a:latin typeface="Times New Roman" panose="02020603050405020304" pitchFamily="18" charset="0"/>
                <a:cs typeface="Times New Roman" panose="02020603050405020304" pitchFamily="18" charset="0"/>
              </a:rPr>
              <a:t> 2: </a:t>
            </a:r>
            <a:r>
              <a:rPr lang="en-US" sz="3200" b="1" dirty="0" err="1" smtClean="0">
                <a:solidFill>
                  <a:srgbClr val="7030A0"/>
                </a:solidFill>
                <a:latin typeface="Times New Roman" panose="02020603050405020304" pitchFamily="18" charset="0"/>
                <a:cs typeface="Times New Roman" panose="02020603050405020304" pitchFamily="18" charset="0"/>
              </a:rPr>
              <a:t>Hãy</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đặt</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tên</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trường</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từ</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vựng</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cho</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mỗi</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từ</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dưới</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đây</a:t>
            </a:r>
            <a:r>
              <a:rPr lang="en-US" sz="3200" b="1" dirty="0" smtClean="0">
                <a:solidFill>
                  <a:srgbClr val="7030A0"/>
                </a:solidFill>
                <a:latin typeface="Times New Roman" panose="02020603050405020304" pitchFamily="18" charset="0"/>
                <a:cs typeface="Times New Roman" panose="02020603050405020304" pitchFamily="18" charset="0"/>
              </a:rPr>
              <a:t>:</a:t>
            </a:r>
          </a:p>
          <a:p>
            <a:pPr eaLnBrk="0" fontAlgn="base" hangingPunct="0">
              <a:spcBef>
                <a:spcPct val="50000"/>
              </a:spcBef>
              <a:spcAft>
                <a:spcPct val="0"/>
              </a:spcAft>
            </a:pPr>
            <a:r>
              <a:rPr lang="en-US" sz="3200" b="1" i="1" dirty="0" smtClean="0">
                <a:solidFill>
                  <a:srgbClr val="0070C0"/>
                </a:solidFill>
                <a:latin typeface="Times New Roman" panose="02020603050405020304" pitchFamily="18" charset="0"/>
                <a:cs typeface="Times New Roman" panose="02020603050405020304" pitchFamily="18" charset="0"/>
              </a:rPr>
              <a:t>a. </a:t>
            </a:r>
            <a:r>
              <a:rPr lang="en-US" sz="3200" b="1" i="1" dirty="0" err="1" smtClean="0">
                <a:solidFill>
                  <a:srgbClr val="0070C0"/>
                </a:solidFill>
                <a:latin typeface="Times New Roman" panose="02020603050405020304" pitchFamily="18" charset="0"/>
                <a:cs typeface="Times New Roman" panose="02020603050405020304" pitchFamily="18" charset="0"/>
              </a:rPr>
              <a:t>lưới</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đơm</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vó</a:t>
            </a:r>
            <a:endParaRPr lang="en-US" sz="3200" b="1" i="1" dirty="0" smtClean="0">
              <a:solidFill>
                <a:srgbClr val="0070C0"/>
              </a:solidFill>
              <a:latin typeface="Times New Roman" panose="02020603050405020304" pitchFamily="18" charset="0"/>
              <a:cs typeface="Times New Roman" panose="02020603050405020304" pitchFamily="18" charset="0"/>
            </a:endParaRPr>
          </a:p>
          <a:p>
            <a:pPr eaLnBrk="0" fontAlgn="base" hangingPunct="0">
              <a:spcBef>
                <a:spcPct val="50000"/>
              </a:spcBef>
              <a:spcAft>
                <a:spcPct val="0"/>
              </a:spcAft>
            </a:pPr>
            <a:r>
              <a:rPr lang="en-US" sz="3200" b="1" i="1" dirty="0" smtClean="0">
                <a:solidFill>
                  <a:srgbClr val="0070C0"/>
                </a:solidFill>
                <a:latin typeface="Times New Roman" panose="02020603050405020304" pitchFamily="18" charset="0"/>
                <a:cs typeface="Times New Roman" panose="02020603050405020304" pitchFamily="18" charset="0"/>
              </a:rPr>
              <a:t>b. </a:t>
            </a:r>
            <a:r>
              <a:rPr lang="en-US" sz="3200" b="1" i="1" dirty="0" err="1" smtClean="0">
                <a:solidFill>
                  <a:srgbClr val="0070C0"/>
                </a:solidFill>
                <a:latin typeface="Times New Roman" panose="02020603050405020304" pitchFamily="18" charset="0"/>
                <a:cs typeface="Times New Roman" panose="02020603050405020304" pitchFamily="18" charset="0"/>
              </a:rPr>
              <a:t>tủ</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rương</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hòm</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va</a:t>
            </a:r>
            <a:r>
              <a:rPr lang="en-US" sz="3200" b="1" i="1" dirty="0" smtClean="0">
                <a:solidFill>
                  <a:srgbClr val="0070C0"/>
                </a:solidFill>
                <a:latin typeface="Times New Roman" panose="02020603050405020304" pitchFamily="18" charset="0"/>
                <a:cs typeface="Times New Roman" panose="02020603050405020304" pitchFamily="18" charset="0"/>
              </a:rPr>
              <a:t> li, chai, </a:t>
            </a:r>
            <a:r>
              <a:rPr lang="en-US" sz="3200" b="1" i="1" dirty="0" err="1" smtClean="0">
                <a:solidFill>
                  <a:srgbClr val="0070C0"/>
                </a:solidFill>
                <a:latin typeface="Times New Roman" panose="02020603050405020304" pitchFamily="18" charset="0"/>
                <a:cs typeface="Times New Roman" panose="02020603050405020304" pitchFamily="18" charset="0"/>
              </a:rPr>
              <a:t>lọ</a:t>
            </a:r>
            <a:endParaRPr lang="en-US" sz="3200" b="1" i="1" dirty="0" smtClean="0">
              <a:solidFill>
                <a:srgbClr val="0070C0"/>
              </a:solidFill>
              <a:latin typeface="Times New Roman" panose="02020603050405020304" pitchFamily="18" charset="0"/>
              <a:cs typeface="Times New Roman" panose="02020603050405020304" pitchFamily="18" charset="0"/>
            </a:endParaRPr>
          </a:p>
          <a:p>
            <a:pPr eaLnBrk="0" fontAlgn="base" hangingPunct="0">
              <a:spcBef>
                <a:spcPct val="50000"/>
              </a:spcBef>
              <a:spcAft>
                <a:spcPct val="0"/>
              </a:spcAft>
            </a:pPr>
            <a:r>
              <a:rPr lang="en-US" sz="3200" b="1" i="1" dirty="0" smtClean="0">
                <a:solidFill>
                  <a:srgbClr val="0070C0"/>
                </a:solidFill>
                <a:latin typeface="Times New Roman" panose="02020603050405020304" pitchFamily="18" charset="0"/>
                <a:cs typeface="Times New Roman" panose="02020603050405020304" pitchFamily="18" charset="0"/>
              </a:rPr>
              <a:t>c. </a:t>
            </a:r>
            <a:r>
              <a:rPr lang="en-US" sz="3200" b="1" i="1" dirty="0" err="1" smtClean="0">
                <a:solidFill>
                  <a:srgbClr val="0070C0"/>
                </a:solidFill>
                <a:latin typeface="Times New Roman" panose="02020603050405020304" pitchFamily="18" charset="0"/>
                <a:cs typeface="Times New Roman" panose="02020603050405020304" pitchFamily="18" charset="0"/>
              </a:rPr>
              <a:t>đá</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đạp</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giẫm</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xéo</a:t>
            </a:r>
            <a:endParaRPr lang="en-US" sz="3200" b="1" i="1" dirty="0" smtClean="0">
              <a:solidFill>
                <a:srgbClr val="0070C0"/>
              </a:solidFill>
              <a:latin typeface="Times New Roman" panose="02020603050405020304" pitchFamily="18" charset="0"/>
              <a:cs typeface="Times New Roman" panose="02020603050405020304" pitchFamily="18" charset="0"/>
            </a:endParaRPr>
          </a:p>
          <a:p>
            <a:pPr eaLnBrk="0" fontAlgn="base" hangingPunct="0">
              <a:spcBef>
                <a:spcPct val="50000"/>
              </a:spcBef>
              <a:spcAft>
                <a:spcPct val="0"/>
              </a:spcAft>
            </a:pPr>
            <a:r>
              <a:rPr lang="en-US" sz="3200" b="1" i="1" dirty="0" smtClean="0">
                <a:solidFill>
                  <a:srgbClr val="0070C0"/>
                </a:solidFill>
                <a:latin typeface="Times New Roman" panose="02020603050405020304" pitchFamily="18" charset="0"/>
                <a:cs typeface="Times New Roman" panose="02020603050405020304" pitchFamily="18" charset="0"/>
              </a:rPr>
              <a:t>d.  </a:t>
            </a:r>
            <a:r>
              <a:rPr lang="en-US" sz="3200" b="1" i="1" dirty="0" err="1" smtClean="0">
                <a:solidFill>
                  <a:srgbClr val="0070C0"/>
                </a:solidFill>
                <a:latin typeface="Times New Roman" panose="02020603050405020304" pitchFamily="18" charset="0"/>
                <a:cs typeface="Times New Roman" panose="02020603050405020304" pitchFamily="18" charset="0"/>
              </a:rPr>
              <a:t>buồn</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vui</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phấn</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khởi</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sợ</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hãi</a:t>
            </a:r>
            <a:endParaRPr lang="en-US" sz="3200" b="1" i="1" dirty="0" smtClean="0">
              <a:solidFill>
                <a:srgbClr val="0070C0"/>
              </a:solidFill>
              <a:latin typeface="Times New Roman" panose="02020603050405020304" pitchFamily="18" charset="0"/>
              <a:cs typeface="Times New Roman" panose="02020603050405020304" pitchFamily="18" charset="0"/>
            </a:endParaRPr>
          </a:p>
          <a:p>
            <a:pPr eaLnBrk="0" fontAlgn="base" hangingPunct="0">
              <a:spcBef>
                <a:spcPct val="50000"/>
              </a:spcBef>
              <a:spcAft>
                <a:spcPct val="0"/>
              </a:spcAft>
            </a:pPr>
            <a:r>
              <a:rPr lang="en-US" sz="3200" b="1" i="1" dirty="0" smtClean="0">
                <a:solidFill>
                  <a:srgbClr val="0070C0"/>
                </a:solidFill>
                <a:latin typeface="Times New Roman" panose="02020603050405020304" pitchFamily="18" charset="0"/>
                <a:cs typeface="Times New Roman" panose="02020603050405020304" pitchFamily="18" charset="0"/>
              </a:rPr>
              <a:t>e. </a:t>
            </a:r>
            <a:r>
              <a:rPr lang="en-US" sz="3200" b="1" i="1" dirty="0" err="1" smtClean="0">
                <a:solidFill>
                  <a:srgbClr val="0070C0"/>
                </a:solidFill>
                <a:latin typeface="Times New Roman" panose="02020603050405020304" pitchFamily="18" charset="0"/>
                <a:cs typeface="Times New Roman" panose="02020603050405020304" pitchFamily="18" charset="0"/>
              </a:rPr>
              <a:t>hiền</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lành</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độc</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ác</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cởi</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mở</a:t>
            </a:r>
            <a:endParaRPr lang="en-US" sz="3200" b="1" i="1" dirty="0" smtClean="0">
              <a:solidFill>
                <a:srgbClr val="0070C0"/>
              </a:solidFill>
              <a:latin typeface="Times New Roman" panose="02020603050405020304" pitchFamily="18" charset="0"/>
              <a:cs typeface="Times New Roman" panose="02020603050405020304" pitchFamily="18" charset="0"/>
            </a:endParaRPr>
          </a:p>
          <a:p>
            <a:pPr eaLnBrk="0" fontAlgn="base" hangingPunct="0">
              <a:spcBef>
                <a:spcPct val="50000"/>
              </a:spcBef>
              <a:spcAft>
                <a:spcPct val="0"/>
              </a:spcAft>
            </a:pPr>
            <a:r>
              <a:rPr lang="en-US" sz="3200" b="1" i="1" dirty="0" smtClean="0">
                <a:solidFill>
                  <a:srgbClr val="0070C0"/>
                </a:solidFill>
                <a:latin typeface="Times New Roman" panose="02020603050405020304" pitchFamily="18" charset="0"/>
                <a:cs typeface="Times New Roman" panose="02020603050405020304" pitchFamily="18" charset="0"/>
              </a:rPr>
              <a:t>g. </a:t>
            </a:r>
            <a:r>
              <a:rPr lang="en-US" sz="3200" b="1" i="1" dirty="0" err="1" smtClean="0">
                <a:solidFill>
                  <a:srgbClr val="0070C0"/>
                </a:solidFill>
                <a:latin typeface="Times New Roman" panose="02020603050405020304" pitchFamily="18" charset="0"/>
                <a:cs typeface="Times New Roman" panose="02020603050405020304" pitchFamily="18" charset="0"/>
              </a:rPr>
              <a:t>Bút</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máy</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bút</a:t>
            </a:r>
            <a:r>
              <a:rPr lang="en-US" sz="3200" b="1" i="1" dirty="0" smtClean="0">
                <a:solidFill>
                  <a:srgbClr val="0070C0"/>
                </a:solidFill>
                <a:latin typeface="Times New Roman" panose="02020603050405020304" pitchFamily="18" charset="0"/>
                <a:cs typeface="Times New Roman" panose="02020603050405020304" pitchFamily="18" charset="0"/>
              </a:rPr>
              <a:t> bi, </a:t>
            </a:r>
            <a:r>
              <a:rPr lang="en-US" sz="3200" b="1" i="1" dirty="0" err="1" smtClean="0">
                <a:solidFill>
                  <a:srgbClr val="0070C0"/>
                </a:solidFill>
                <a:latin typeface="Times New Roman" panose="02020603050405020304" pitchFamily="18" charset="0"/>
                <a:cs typeface="Times New Roman" panose="02020603050405020304" pitchFamily="18" charset="0"/>
              </a:rPr>
              <a:t>bút</a:t>
            </a:r>
            <a:r>
              <a:rPr lang="en-US" sz="3200" b="1" i="1" dirty="0" smtClean="0">
                <a:solidFill>
                  <a:srgbClr val="0070C0"/>
                </a:solidFill>
                <a:latin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cs typeface="Times New Roman" panose="02020603050405020304" pitchFamily="18" charset="0"/>
              </a:rPr>
              <a:t>chì</a:t>
            </a:r>
            <a:endParaRPr lang="en-US" sz="3200" b="1" i="1" dirty="0" smtClean="0">
              <a:solidFill>
                <a:srgbClr val="0070C0"/>
              </a:solidFill>
              <a:latin typeface="Times New Roman" panose="02020603050405020304" pitchFamily="18" charset="0"/>
              <a:cs typeface="Times New Roman" panose="02020603050405020304" pitchFamily="18" charset="0"/>
            </a:endParaRPr>
          </a:p>
        </p:txBody>
      </p:sp>
      <p:sp>
        <p:nvSpPr>
          <p:cNvPr id="9" name="Text Box 24"/>
          <p:cNvSpPr txBox="1">
            <a:spLocks noChangeArrowheads="1"/>
          </p:cNvSpPr>
          <p:nvPr/>
        </p:nvSpPr>
        <p:spPr bwMode="auto">
          <a:xfrm>
            <a:off x="5859780" y="3146425"/>
            <a:ext cx="58928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sz="3200" b="1" dirty="0" smtClean="0">
                <a:solidFill>
                  <a:srgbClr val="FF0000"/>
                </a:solidFill>
                <a:latin typeface="Times New Roman" panose="02020603050405020304" pitchFamily="18" charset="0"/>
                <a:cs typeface="Times New Roman" panose="02020603050405020304" pitchFamily="18" charset="0"/>
              </a:rPr>
              <a:t>=&gt; </a:t>
            </a:r>
            <a:r>
              <a:rPr lang="en-US" sz="3200" b="1" dirty="0" err="1" smtClean="0">
                <a:solidFill>
                  <a:srgbClr val="FF0000"/>
                </a:solidFill>
                <a:latin typeface="Times New Roman" panose="02020603050405020304" pitchFamily="18" charset="0"/>
                <a:cs typeface="Times New Roman" panose="02020603050405020304" pitchFamily="18" charset="0"/>
              </a:rPr>
              <a:t>dụng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cụ</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đánh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bắt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hải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sản</a:t>
            </a:r>
            <a:endParaRPr lang="en-US" sz="3200" b="1" dirty="0" smtClean="0">
              <a:solidFill>
                <a:srgbClr val="FF0000"/>
              </a:solidFill>
              <a:latin typeface="Times New Roman" panose="02020603050405020304" pitchFamily="18" charset="0"/>
              <a:cs typeface="Times New Roman" panose="02020603050405020304" pitchFamily="18" charset="0"/>
            </a:endParaRPr>
          </a:p>
        </p:txBody>
      </p:sp>
      <p:sp>
        <p:nvSpPr>
          <p:cNvPr id="10" name="Text Box 26"/>
          <p:cNvSpPr txBox="1">
            <a:spLocks noChangeArrowheads="1"/>
          </p:cNvSpPr>
          <p:nvPr/>
        </p:nvSpPr>
        <p:spPr bwMode="auto">
          <a:xfrm>
            <a:off x="5859781" y="3729990"/>
            <a:ext cx="47752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sz="3200" b="1" dirty="0" smtClean="0">
                <a:solidFill>
                  <a:srgbClr val="FF0000"/>
                </a:solidFill>
                <a:latin typeface="Times New Roman" panose="02020603050405020304" pitchFamily="18" charset="0"/>
                <a:cs typeface="Times New Roman" panose="02020603050405020304" pitchFamily="18" charset="0"/>
              </a:rPr>
              <a:t>=&gt; </a:t>
            </a:r>
            <a:r>
              <a:rPr lang="en-US" sz="3200" b="1" dirty="0" err="1" smtClean="0">
                <a:solidFill>
                  <a:srgbClr val="FF0000"/>
                </a:solidFill>
                <a:latin typeface="Times New Roman" panose="02020603050405020304" pitchFamily="18" charset="0"/>
                <a:cs typeface="Times New Roman" panose="02020603050405020304" pitchFamily="18" charset="0"/>
              </a:rPr>
              <a:t>vật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dụng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để</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chứa</a:t>
            </a:r>
            <a:endParaRPr lang="en-US" sz="3200" b="1" dirty="0" smtClean="0">
              <a:solidFill>
                <a:srgbClr val="FF0000"/>
              </a:solidFill>
              <a:latin typeface="Times New Roman" panose="02020603050405020304" pitchFamily="18" charset="0"/>
              <a:cs typeface="Times New Roman" panose="02020603050405020304" pitchFamily="18" charset="0"/>
            </a:endParaRPr>
          </a:p>
        </p:txBody>
      </p:sp>
      <p:sp>
        <p:nvSpPr>
          <p:cNvPr id="11" name="Text Box 28"/>
          <p:cNvSpPr txBox="1">
            <a:spLocks noChangeArrowheads="1"/>
          </p:cNvSpPr>
          <p:nvPr/>
        </p:nvSpPr>
        <p:spPr bwMode="auto">
          <a:xfrm>
            <a:off x="5859781" y="4476556"/>
            <a:ext cx="54864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sz="3200" b="1" dirty="0" smtClean="0">
                <a:solidFill>
                  <a:srgbClr val="FF0000"/>
                </a:solidFill>
                <a:latin typeface="Times New Roman" panose="02020603050405020304" pitchFamily="18" charset="0"/>
                <a:cs typeface="Times New Roman" panose="02020603050405020304" pitchFamily="18" charset="0"/>
              </a:rPr>
              <a:t>=&gt; </a:t>
            </a:r>
            <a:r>
              <a:rPr lang="en-US" sz="3200" b="1" dirty="0" err="1" smtClean="0">
                <a:solidFill>
                  <a:srgbClr val="FF0000"/>
                </a:solidFill>
                <a:latin typeface="Times New Roman" panose="02020603050405020304" pitchFamily="18" charset="0"/>
                <a:cs typeface="Times New Roman" panose="02020603050405020304" pitchFamily="18" charset="0"/>
              </a:rPr>
              <a:t>hoạt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động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của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chân</a:t>
            </a:r>
            <a:endParaRPr lang="en-US" sz="3200" b="1" dirty="0" smtClean="0">
              <a:solidFill>
                <a:srgbClr val="FF0000"/>
              </a:solidFill>
              <a:latin typeface="Times New Roman" panose="02020603050405020304" pitchFamily="18" charset="0"/>
              <a:cs typeface="Times New Roman" panose="02020603050405020304" pitchFamily="18" charset="0"/>
            </a:endParaRPr>
          </a:p>
        </p:txBody>
      </p:sp>
      <p:sp>
        <p:nvSpPr>
          <p:cNvPr id="12" name="Text Box 30"/>
          <p:cNvSpPr txBox="1">
            <a:spLocks noChangeArrowheads="1"/>
          </p:cNvSpPr>
          <p:nvPr/>
        </p:nvSpPr>
        <p:spPr bwMode="auto">
          <a:xfrm>
            <a:off x="5859780" y="5223193"/>
            <a:ext cx="47752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sz="3200" b="1" dirty="0" smtClean="0">
                <a:solidFill>
                  <a:srgbClr val="FF0000"/>
                </a:solidFill>
                <a:latin typeface="Times New Roman" panose="02020603050405020304" pitchFamily="18" charset="0"/>
                <a:cs typeface="Times New Roman" panose="02020603050405020304" pitchFamily="18" charset="0"/>
              </a:rPr>
              <a:t>=&gt; </a:t>
            </a:r>
            <a:r>
              <a:rPr lang="en-US" sz="3200" b="1" dirty="0" err="1" smtClean="0">
                <a:solidFill>
                  <a:srgbClr val="FF0000"/>
                </a:solidFill>
                <a:latin typeface="Times New Roman" panose="02020603050405020304" pitchFamily="18" charset="0"/>
                <a:cs typeface="Times New Roman" panose="02020603050405020304" pitchFamily="18" charset="0"/>
              </a:rPr>
              <a:t>trạng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thái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tâm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lý</a:t>
            </a:r>
            <a:endParaRPr lang="en-US" sz="3200" b="1" dirty="0" smtClean="0">
              <a:solidFill>
                <a:srgbClr val="FF0000"/>
              </a:solidFill>
              <a:latin typeface="Times New Roman" panose="02020603050405020304" pitchFamily="18" charset="0"/>
              <a:cs typeface="Times New Roman" panose="02020603050405020304" pitchFamily="18" charset="0"/>
            </a:endParaRPr>
          </a:p>
        </p:txBody>
      </p:sp>
      <p:sp>
        <p:nvSpPr>
          <p:cNvPr id="13" name="Text Box 32"/>
          <p:cNvSpPr txBox="1">
            <a:spLocks noChangeArrowheads="1"/>
          </p:cNvSpPr>
          <p:nvPr/>
        </p:nvSpPr>
        <p:spPr bwMode="auto">
          <a:xfrm>
            <a:off x="5859780" y="5989955"/>
            <a:ext cx="41656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sz="3200" b="1" dirty="0" smtClean="0">
                <a:solidFill>
                  <a:srgbClr val="FF0000"/>
                </a:solidFill>
                <a:latin typeface="Times New Roman" panose="02020603050405020304" pitchFamily="18" charset="0"/>
                <a:cs typeface="Times New Roman" panose="02020603050405020304" pitchFamily="18" charset="0"/>
              </a:rPr>
              <a:t>=&gt; </a:t>
            </a:r>
            <a:r>
              <a:rPr lang="en-US" sz="3200" b="1" dirty="0" err="1" smtClean="0">
                <a:solidFill>
                  <a:srgbClr val="FF0000"/>
                </a:solidFill>
                <a:latin typeface="Times New Roman" panose="02020603050405020304" pitchFamily="18" charset="0"/>
                <a:cs typeface="Times New Roman" panose="02020603050405020304" pitchFamily="18" charset="0"/>
              </a:rPr>
              <a:t>tính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cách</a:t>
            </a:r>
            <a:endParaRPr lang="en-US" sz="3200" b="1" dirty="0" smtClean="0">
              <a:solidFill>
                <a:srgbClr val="FF0000"/>
              </a:solidFill>
              <a:latin typeface="Times New Roman" panose="02020603050405020304" pitchFamily="18" charset="0"/>
              <a:cs typeface="Times New Roman" panose="02020603050405020304" pitchFamily="18" charset="0"/>
            </a:endParaRPr>
          </a:p>
        </p:txBody>
      </p:sp>
      <p:sp>
        <p:nvSpPr>
          <p:cNvPr id="14" name="Text Box 35"/>
          <p:cNvSpPr txBox="1">
            <a:spLocks noChangeArrowheads="1"/>
          </p:cNvSpPr>
          <p:nvPr/>
        </p:nvSpPr>
        <p:spPr bwMode="auto">
          <a:xfrm>
            <a:off x="5859780" y="6756083"/>
            <a:ext cx="55880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sz="3200" b="1" dirty="0" smtClean="0">
                <a:solidFill>
                  <a:srgbClr val="FF0000"/>
                </a:solidFill>
                <a:latin typeface="Times New Roman" panose="02020603050405020304" pitchFamily="18" charset="0"/>
                <a:cs typeface="Times New Roman" panose="02020603050405020304" pitchFamily="18" charset="0"/>
              </a:rPr>
              <a:t>=&gt;</a:t>
            </a:r>
            <a:r>
              <a:rPr lang="en-US" sz="3200" b="1" dirty="0" err="1" smtClean="0">
                <a:solidFill>
                  <a:srgbClr val="FF0000"/>
                </a:solidFill>
                <a:latin typeface="Times New Roman" panose="02020603050405020304" pitchFamily="18" charset="0"/>
                <a:cs typeface="Times New Roman" panose="02020603050405020304" pitchFamily="18" charset="0"/>
              </a:rPr>
              <a:t>dụng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cụ</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để</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viết</a:t>
            </a:r>
            <a:endParaRPr lang="en-US" sz="3200" b="1"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down)">
                                      <p:cBhvr>
                                        <p:cTn id="7" dur="580">
                                          <p:stCondLst>
                                            <p:cond delay="0"/>
                                          </p:stCondLst>
                                        </p:cTn>
                                        <p:tgtEl>
                                          <p:spTgt spid="16387">
                                            <p:txEl>
                                              <p:pRg st="0" end="0"/>
                                            </p:txEl>
                                          </p:spTgt>
                                        </p:tgtEl>
                                      </p:cBhvr>
                                    </p:animEffect>
                                    <p:anim calcmode="lin" valueType="num">
                                      <p:cBhvr>
                                        <p:cTn id="8" dur="1822" tmFilter="0,0; 0.14,0.36; 0.43,0.73; 0.71,0.91; 1.0,1.0">
                                          <p:stCondLst>
                                            <p:cond delay="0"/>
                                          </p:stCondLst>
                                        </p:cTn>
                                        <p:tgtEl>
                                          <p:spTgt spid="1638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38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38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38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38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6387">
                                            <p:txEl>
                                              <p:pRg st="0" end="0"/>
                                            </p:txEl>
                                          </p:spTgt>
                                        </p:tgtEl>
                                      </p:cBhvr>
                                      <p:to x="100000" y="60000"/>
                                    </p:animScale>
                                    <p:animScale>
                                      <p:cBhvr>
                                        <p:cTn id="14" dur="166" decel="50000">
                                          <p:stCondLst>
                                            <p:cond delay="676"/>
                                          </p:stCondLst>
                                        </p:cTn>
                                        <p:tgtEl>
                                          <p:spTgt spid="16387">
                                            <p:txEl>
                                              <p:pRg st="0" end="0"/>
                                            </p:txEl>
                                          </p:spTgt>
                                        </p:tgtEl>
                                      </p:cBhvr>
                                      <p:to x="100000" y="100000"/>
                                    </p:animScale>
                                    <p:animScale>
                                      <p:cBhvr>
                                        <p:cTn id="15" dur="26">
                                          <p:stCondLst>
                                            <p:cond delay="1312"/>
                                          </p:stCondLst>
                                        </p:cTn>
                                        <p:tgtEl>
                                          <p:spTgt spid="16387">
                                            <p:txEl>
                                              <p:pRg st="0" end="0"/>
                                            </p:txEl>
                                          </p:spTgt>
                                        </p:tgtEl>
                                      </p:cBhvr>
                                      <p:to x="100000" y="80000"/>
                                    </p:animScale>
                                    <p:animScale>
                                      <p:cBhvr>
                                        <p:cTn id="16" dur="166" decel="50000">
                                          <p:stCondLst>
                                            <p:cond delay="1338"/>
                                          </p:stCondLst>
                                        </p:cTn>
                                        <p:tgtEl>
                                          <p:spTgt spid="16387">
                                            <p:txEl>
                                              <p:pRg st="0" end="0"/>
                                            </p:txEl>
                                          </p:spTgt>
                                        </p:tgtEl>
                                      </p:cBhvr>
                                      <p:to x="100000" y="100000"/>
                                    </p:animScale>
                                    <p:animScale>
                                      <p:cBhvr>
                                        <p:cTn id="17" dur="26">
                                          <p:stCondLst>
                                            <p:cond delay="1642"/>
                                          </p:stCondLst>
                                        </p:cTn>
                                        <p:tgtEl>
                                          <p:spTgt spid="16387">
                                            <p:txEl>
                                              <p:pRg st="0" end="0"/>
                                            </p:txEl>
                                          </p:spTgt>
                                        </p:tgtEl>
                                      </p:cBhvr>
                                      <p:to x="100000" y="90000"/>
                                    </p:animScale>
                                    <p:animScale>
                                      <p:cBhvr>
                                        <p:cTn id="18" dur="166" decel="50000">
                                          <p:stCondLst>
                                            <p:cond delay="1668"/>
                                          </p:stCondLst>
                                        </p:cTn>
                                        <p:tgtEl>
                                          <p:spTgt spid="16387">
                                            <p:txEl>
                                              <p:pRg st="0" end="0"/>
                                            </p:txEl>
                                          </p:spTgt>
                                        </p:tgtEl>
                                      </p:cBhvr>
                                      <p:to x="100000" y="100000"/>
                                    </p:animScale>
                                    <p:animScale>
                                      <p:cBhvr>
                                        <p:cTn id="19" dur="26">
                                          <p:stCondLst>
                                            <p:cond delay="1808"/>
                                          </p:stCondLst>
                                        </p:cTn>
                                        <p:tgtEl>
                                          <p:spTgt spid="16387">
                                            <p:txEl>
                                              <p:pRg st="0" end="0"/>
                                            </p:txEl>
                                          </p:spTgt>
                                        </p:tgtEl>
                                      </p:cBhvr>
                                      <p:to x="100000" y="95000"/>
                                    </p:animScale>
                                    <p:animScale>
                                      <p:cBhvr>
                                        <p:cTn id="20" dur="166" decel="50000">
                                          <p:stCondLst>
                                            <p:cond delay="1834"/>
                                          </p:stCondLst>
                                        </p:cTn>
                                        <p:tgtEl>
                                          <p:spTgt spid="1638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6387">
                                            <p:txEl>
                                              <p:pRg st="1" end="1"/>
                                            </p:txEl>
                                          </p:spTgt>
                                        </p:tgtEl>
                                        <p:attrNameLst>
                                          <p:attrName>style.visibility</p:attrName>
                                        </p:attrNameLst>
                                      </p:cBhvr>
                                      <p:to>
                                        <p:strVal val="visible"/>
                                      </p:to>
                                    </p:set>
                                    <p:anim calcmode="lin" valueType="num">
                                      <p:cBhvr>
                                        <p:cTn id="25" dur="500" fill="hold"/>
                                        <p:tgtEl>
                                          <p:spTgt spid="16387">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6387">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1638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387">
                                            <p:txEl>
                                              <p:pRg st="2" end="2"/>
                                            </p:txEl>
                                          </p:spTgt>
                                        </p:tgtEl>
                                        <p:attrNameLst>
                                          <p:attrName>style.visibility</p:attrName>
                                        </p:attrNameLst>
                                      </p:cBhvr>
                                      <p:to>
                                        <p:strVal val="visible"/>
                                      </p:to>
                                    </p:set>
                                    <p:animEffect transition="in" filter="fade">
                                      <p:cBhvr>
                                        <p:cTn id="32" dur="500"/>
                                        <p:tgtEl>
                                          <p:spTgt spid="1638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6387">
                                            <p:txEl>
                                              <p:pRg st="3" end="3"/>
                                            </p:txEl>
                                          </p:spTgt>
                                        </p:tgtEl>
                                        <p:attrNameLst>
                                          <p:attrName>style.visibility</p:attrName>
                                        </p:attrNameLst>
                                      </p:cBhvr>
                                      <p:to>
                                        <p:strVal val="visible"/>
                                      </p:to>
                                    </p:set>
                                    <p:animEffect transition="in" filter="checkerboard(across)">
                                      <p:cBhvr>
                                        <p:cTn id="37" dur="500"/>
                                        <p:tgtEl>
                                          <p:spTgt spid="16387">
                                            <p:txEl>
                                              <p:pRg st="3" end="3"/>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16387">
                                            <p:txEl>
                                              <p:pRg st="4" end="4"/>
                                            </p:txEl>
                                          </p:spTgt>
                                        </p:tgtEl>
                                        <p:attrNameLst>
                                          <p:attrName>style.visibility</p:attrName>
                                        </p:attrNameLst>
                                      </p:cBhvr>
                                      <p:to>
                                        <p:strVal val="visible"/>
                                      </p:to>
                                    </p:set>
                                    <p:animEffect transition="in" filter="checkerboard(across)">
                                      <p:cBhvr>
                                        <p:cTn id="40" dur="500"/>
                                        <p:tgtEl>
                                          <p:spTgt spid="16387">
                                            <p:txEl>
                                              <p:pRg st="4" end="4"/>
                                            </p:txEl>
                                          </p:spTgt>
                                        </p:tgtEl>
                                      </p:cBhvr>
                                    </p:animEffect>
                                  </p:childTnLst>
                                </p:cTn>
                              </p:par>
                              <p:par>
                                <p:cTn id="41" presetID="5" presetClass="entr" presetSubtype="10" fill="hold" nodeType="withEffect">
                                  <p:stCondLst>
                                    <p:cond delay="0"/>
                                  </p:stCondLst>
                                  <p:childTnLst>
                                    <p:set>
                                      <p:cBhvr>
                                        <p:cTn id="42" dur="1" fill="hold">
                                          <p:stCondLst>
                                            <p:cond delay="0"/>
                                          </p:stCondLst>
                                        </p:cTn>
                                        <p:tgtEl>
                                          <p:spTgt spid="16387">
                                            <p:txEl>
                                              <p:pRg st="5" end="5"/>
                                            </p:txEl>
                                          </p:spTgt>
                                        </p:tgtEl>
                                        <p:attrNameLst>
                                          <p:attrName>style.visibility</p:attrName>
                                        </p:attrNameLst>
                                      </p:cBhvr>
                                      <p:to>
                                        <p:strVal val="visible"/>
                                      </p:to>
                                    </p:set>
                                    <p:animEffect transition="in" filter="checkerboard(across)">
                                      <p:cBhvr>
                                        <p:cTn id="43" dur="500"/>
                                        <p:tgtEl>
                                          <p:spTgt spid="16387">
                                            <p:txEl>
                                              <p:pRg st="5" end="5"/>
                                            </p:txEl>
                                          </p:spTgt>
                                        </p:tgtEl>
                                      </p:cBhvr>
                                    </p:animEffect>
                                  </p:childTnLst>
                                </p:cTn>
                              </p:par>
                              <p:par>
                                <p:cTn id="44" presetID="5" presetClass="entr" presetSubtype="10" fill="hold" nodeType="withEffect">
                                  <p:stCondLst>
                                    <p:cond delay="0"/>
                                  </p:stCondLst>
                                  <p:childTnLst>
                                    <p:set>
                                      <p:cBhvr>
                                        <p:cTn id="45" dur="1" fill="hold">
                                          <p:stCondLst>
                                            <p:cond delay="0"/>
                                          </p:stCondLst>
                                        </p:cTn>
                                        <p:tgtEl>
                                          <p:spTgt spid="16387">
                                            <p:txEl>
                                              <p:pRg st="6" end="6"/>
                                            </p:txEl>
                                          </p:spTgt>
                                        </p:tgtEl>
                                        <p:attrNameLst>
                                          <p:attrName>style.visibility</p:attrName>
                                        </p:attrNameLst>
                                      </p:cBhvr>
                                      <p:to>
                                        <p:strVal val="visible"/>
                                      </p:to>
                                    </p:set>
                                    <p:animEffect transition="in" filter="checkerboard(across)">
                                      <p:cBhvr>
                                        <p:cTn id="46" dur="500"/>
                                        <p:tgtEl>
                                          <p:spTgt spid="16387">
                                            <p:txEl>
                                              <p:pRg st="6" end="6"/>
                                            </p:txEl>
                                          </p:spTgt>
                                        </p:tgtEl>
                                      </p:cBhvr>
                                    </p:animEffect>
                                  </p:childTnLst>
                                </p:cTn>
                              </p:par>
                              <p:par>
                                <p:cTn id="47" presetID="5" presetClass="entr" presetSubtype="10" fill="hold" nodeType="withEffect">
                                  <p:stCondLst>
                                    <p:cond delay="0"/>
                                  </p:stCondLst>
                                  <p:childTnLst>
                                    <p:set>
                                      <p:cBhvr>
                                        <p:cTn id="48" dur="1" fill="hold">
                                          <p:stCondLst>
                                            <p:cond delay="0"/>
                                          </p:stCondLst>
                                        </p:cTn>
                                        <p:tgtEl>
                                          <p:spTgt spid="16387">
                                            <p:txEl>
                                              <p:pRg st="7" end="7"/>
                                            </p:txEl>
                                          </p:spTgt>
                                        </p:tgtEl>
                                        <p:attrNameLst>
                                          <p:attrName>style.visibility</p:attrName>
                                        </p:attrNameLst>
                                      </p:cBhvr>
                                      <p:to>
                                        <p:strVal val="visible"/>
                                      </p:to>
                                    </p:set>
                                    <p:animEffect transition="in" filter="checkerboard(across)">
                                      <p:cBhvr>
                                        <p:cTn id="49" dur="500"/>
                                        <p:tgtEl>
                                          <p:spTgt spid="16387">
                                            <p:txEl>
                                              <p:pRg st="7" end="7"/>
                                            </p:txEl>
                                          </p:spTgt>
                                        </p:tgtEl>
                                      </p:cBhvr>
                                    </p:animEffect>
                                  </p:childTnLst>
                                </p:cTn>
                              </p:par>
                              <p:par>
                                <p:cTn id="50" presetID="5" presetClass="entr" presetSubtype="10" fill="hold" nodeType="withEffect">
                                  <p:stCondLst>
                                    <p:cond delay="0"/>
                                  </p:stCondLst>
                                  <p:childTnLst>
                                    <p:set>
                                      <p:cBhvr>
                                        <p:cTn id="51" dur="1" fill="hold">
                                          <p:stCondLst>
                                            <p:cond delay="0"/>
                                          </p:stCondLst>
                                        </p:cTn>
                                        <p:tgtEl>
                                          <p:spTgt spid="16387">
                                            <p:txEl>
                                              <p:pRg st="8" end="8"/>
                                            </p:txEl>
                                          </p:spTgt>
                                        </p:tgtEl>
                                        <p:attrNameLst>
                                          <p:attrName>style.visibility</p:attrName>
                                        </p:attrNameLst>
                                      </p:cBhvr>
                                      <p:to>
                                        <p:strVal val="visible"/>
                                      </p:to>
                                    </p:set>
                                    <p:animEffect transition="in" filter="checkerboard(across)">
                                      <p:cBhvr>
                                        <p:cTn id="52" dur="500"/>
                                        <p:tgtEl>
                                          <p:spTgt spid="16387">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ppt_x"/>
                                          </p:val>
                                        </p:tav>
                                        <p:tav tm="100000">
                                          <p:val>
                                            <p:strVal val="#ppt_x"/>
                                          </p:val>
                                        </p:tav>
                                      </p:tavLst>
                                    </p:anim>
                                    <p:anim calcmode="lin" valueType="num">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additive="base">
                                        <p:cTn id="69" dur="500" fill="hold"/>
                                        <p:tgtEl>
                                          <p:spTgt spid="11"/>
                                        </p:tgtEl>
                                        <p:attrNameLst>
                                          <p:attrName>ppt_x</p:attrName>
                                        </p:attrNameLst>
                                      </p:cBhvr>
                                      <p:tavLst>
                                        <p:tav tm="0">
                                          <p:val>
                                            <p:strVal val="#ppt_x"/>
                                          </p:val>
                                        </p:tav>
                                        <p:tav tm="100000">
                                          <p:val>
                                            <p:strVal val="#ppt_x"/>
                                          </p:val>
                                        </p:tav>
                                      </p:tavLst>
                                    </p:anim>
                                    <p:anim calcmode="lin" valueType="num">
                                      <p:cBhvr additive="base">
                                        <p:cTn id="7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ppt_x"/>
                                          </p:val>
                                        </p:tav>
                                        <p:tav tm="100000">
                                          <p:val>
                                            <p:strVal val="#ppt_x"/>
                                          </p:val>
                                        </p:tav>
                                      </p:tavLst>
                                    </p:anim>
                                    <p:anim calcmode="lin" valueType="num">
                                      <p:cBhvr additive="base">
                                        <p:cTn id="7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additive="base">
                                        <p:cTn id="81" dur="500" fill="hold"/>
                                        <p:tgtEl>
                                          <p:spTgt spid="13"/>
                                        </p:tgtEl>
                                        <p:attrNameLst>
                                          <p:attrName>ppt_x</p:attrName>
                                        </p:attrNameLst>
                                      </p:cBhvr>
                                      <p:tavLst>
                                        <p:tav tm="0">
                                          <p:val>
                                            <p:strVal val="#ppt_x"/>
                                          </p:val>
                                        </p:tav>
                                        <p:tav tm="100000">
                                          <p:val>
                                            <p:strVal val="#ppt_x"/>
                                          </p:val>
                                        </p:tav>
                                      </p:tavLst>
                                    </p:anim>
                                    <p:anim calcmode="lin" valueType="num">
                                      <p:cBhvr additive="base">
                                        <p:cTn id="8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additive="base">
                                        <p:cTn id="87" dur="500" fill="hold"/>
                                        <p:tgtEl>
                                          <p:spTgt spid="14"/>
                                        </p:tgtEl>
                                        <p:attrNameLst>
                                          <p:attrName>ppt_x</p:attrName>
                                        </p:attrNameLst>
                                      </p:cBhvr>
                                      <p:tavLst>
                                        <p:tav tm="0">
                                          <p:val>
                                            <p:strVal val="#ppt_x"/>
                                          </p:val>
                                        </p:tav>
                                        <p:tav tm="100000">
                                          <p:val>
                                            <p:strVal val="#ppt_x"/>
                                          </p:val>
                                        </p:tav>
                                      </p:tavLst>
                                    </p:anim>
                                    <p:anim calcmode="lin" valueType="num">
                                      <p:cBhvr additive="base">
                                        <p:cTn id="8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4"/>
          <p:cNvSpPr txBox="1">
            <a:spLocks noChangeArrowheads="1"/>
          </p:cNvSpPr>
          <p:nvPr/>
        </p:nvSpPr>
        <p:spPr bwMode="auto">
          <a:xfrm>
            <a:off x="231775" y="354330"/>
            <a:ext cx="11787505" cy="698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sz="3200" b="1" smtClean="0">
                <a:solidFill>
                  <a:srgbClr val="003FBC"/>
                </a:solidFill>
                <a:latin typeface="Times New Roman" panose="02020603050405020304" pitchFamily="18" charset="0"/>
                <a:cs typeface="Times New Roman" panose="02020603050405020304" pitchFamily="18" charset="0"/>
              </a:rPr>
              <a:t>Bài 3: Các từ in đậm trong đoạn văn sau đây thuộc trường từ vựng nào?</a:t>
            </a:r>
          </a:p>
          <a:p>
            <a:pPr eaLnBrk="0" fontAlgn="base" hangingPunct="0">
              <a:spcBef>
                <a:spcPct val="50000"/>
              </a:spcBef>
              <a:spcAft>
                <a:spcPct val="0"/>
              </a:spcAft>
            </a:pPr>
            <a:r>
              <a:rPr lang="en-US" sz="3200" b="1" i="1" smtClean="0">
                <a:solidFill>
                  <a:srgbClr val="FF0000"/>
                </a:solidFill>
                <a:latin typeface="Times New Roman" panose="02020603050405020304" pitchFamily="18" charset="0"/>
                <a:cs typeface="Times New Roman" panose="02020603050405020304" pitchFamily="18" charset="0"/>
              </a:rPr>
              <a:t>     </a:t>
            </a:r>
            <a:r>
              <a:rPr lang="en-US" sz="3200" b="1" i="1" smtClean="0">
                <a:solidFill>
                  <a:srgbClr val="0070C0"/>
                </a:solidFill>
                <a:latin typeface="Times New Roman" panose="02020603050405020304" pitchFamily="18" charset="0"/>
                <a:cs typeface="Times New Roman" panose="02020603050405020304" pitchFamily="18" charset="0"/>
              </a:rPr>
              <a:t>Vì tôi biết rõ, nhắc đến mẹ tôi, cô tôi chỉ có ý gieo rắc vào đầu óc tôi những </a:t>
            </a:r>
            <a:r>
              <a:rPr lang="en-US" sz="3200" b="1" i="1" smtClean="0">
                <a:solidFill>
                  <a:srgbClr val="FF0000"/>
                </a:solidFill>
                <a:latin typeface="Times New Roman" panose="02020603050405020304" pitchFamily="18" charset="0"/>
                <a:cs typeface="Times New Roman" panose="02020603050405020304" pitchFamily="18" charset="0"/>
              </a:rPr>
              <a:t>hoài nghi </a:t>
            </a:r>
            <a:r>
              <a:rPr lang="en-US" sz="3200" b="1" i="1" smtClean="0">
                <a:solidFill>
                  <a:srgbClr val="0070C0"/>
                </a:solidFill>
                <a:latin typeface="Times New Roman" panose="02020603050405020304" pitchFamily="18" charset="0"/>
                <a:cs typeface="Times New Roman" panose="02020603050405020304" pitchFamily="18" charset="0"/>
              </a:rPr>
              <a:t>để tôi </a:t>
            </a:r>
            <a:r>
              <a:rPr lang="en-US" sz="3200" b="1" i="1" smtClean="0">
                <a:solidFill>
                  <a:srgbClr val="FF0000"/>
                </a:solidFill>
                <a:latin typeface="Times New Roman" panose="02020603050405020304" pitchFamily="18" charset="0"/>
                <a:cs typeface="Times New Roman" panose="02020603050405020304" pitchFamily="18" charset="0"/>
              </a:rPr>
              <a:t>khinh miệt </a:t>
            </a:r>
            <a:r>
              <a:rPr lang="en-US" sz="3200" b="1" i="1" smtClean="0">
                <a:solidFill>
                  <a:srgbClr val="0070C0"/>
                </a:solidFill>
                <a:latin typeface="Times New Roman" panose="02020603050405020304" pitchFamily="18" charset="0"/>
                <a:cs typeface="Times New Roman" panose="02020603050405020304" pitchFamily="18" charset="0"/>
              </a:rPr>
              <a:t>và </a:t>
            </a:r>
            <a:r>
              <a:rPr lang="en-US" sz="3200" b="1" i="1" smtClean="0">
                <a:solidFill>
                  <a:srgbClr val="FF0000"/>
                </a:solidFill>
                <a:latin typeface="Times New Roman" panose="02020603050405020304" pitchFamily="18" charset="0"/>
                <a:cs typeface="Times New Roman" panose="02020603050405020304" pitchFamily="18" charset="0"/>
              </a:rPr>
              <a:t>ruồng rẫy </a:t>
            </a:r>
            <a:r>
              <a:rPr lang="en-US" sz="3200" b="1" i="1" smtClean="0">
                <a:solidFill>
                  <a:srgbClr val="0070C0"/>
                </a:solidFill>
                <a:latin typeface="Times New Roman" panose="02020603050405020304" pitchFamily="18" charset="0"/>
                <a:cs typeface="Times New Roman" panose="02020603050405020304" pitchFamily="18" charset="0"/>
              </a:rPr>
              <a:t>mẹ tôi, một người đàn bà đã bị cái tội là góa chồng, nợ nần cùng túng quá, phải bỏ con cái đi tha hương cầu thực. Nhưng đời nào tình </a:t>
            </a:r>
            <a:r>
              <a:rPr lang="en-US" sz="3200" b="1" i="1" smtClean="0">
                <a:solidFill>
                  <a:srgbClr val="FF0000"/>
                </a:solidFill>
                <a:latin typeface="Times New Roman" panose="02020603050405020304" pitchFamily="18" charset="0"/>
                <a:cs typeface="Times New Roman" panose="02020603050405020304" pitchFamily="18" charset="0"/>
              </a:rPr>
              <a:t>thương yêu </a:t>
            </a:r>
            <a:r>
              <a:rPr lang="en-US" sz="3200" b="1" i="1" smtClean="0">
                <a:solidFill>
                  <a:srgbClr val="0070C0"/>
                </a:solidFill>
                <a:latin typeface="Times New Roman" panose="02020603050405020304" pitchFamily="18" charset="0"/>
                <a:cs typeface="Times New Roman" panose="02020603050405020304" pitchFamily="18" charset="0"/>
              </a:rPr>
              <a:t>và lòng </a:t>
            </a:r>
            <a:r>
              <a:rPr lang="en-US" sz="3200" b="1" i="1" smtClean="0">
                <a:solidFill>
                  <a:srgbClr val="FF0000"/>
                </a:solidFill>
                <a:latin typeface="Times New Roman" panose="02020603050405020304" pitchFamily="18" charset="0"/>
                <a:cs typeface="Times New Roman" panose="02020603050405020304" pitchFamily="18" charset="0"/>
              </a:rPr>
              <a:t>kính mến </a:t>
            </a:r>
            <a:r>
              <a:rPr lang="en-US" sz="3200" b="1" i="1" smtClean="0">
                <a:solidFill>
                  <a:srgbClr val="0070C0"/>
                </a:solidFill>
                <a:latin typeface="Times New Roman" panose="02020603050405020304" pitchFamily="18" charset="0"/>
                <a:cs typeface="Times New Roman" panose="02020603050405020304" pitchFamily="18" charset="0"/>
              </a:rPr>
              <a:t>mẹ tôi lại bị những </a:t>
            </a:r>
            <a:r>
              <a:rPr lang="en-US" sz="3200" b="1" i="1" smtClean="0">
                <a:solidFill>
                  <a:srgbClr val="FF0000"/>
                </a:solidFill>
                <a:latin typeface="Times New Roman" panose="02020603050405020304" pitchFamily="18" charset="0"/>
                <a:cs typeface="Times New Roman" panose="02020603050405020304" pitchFamily="18" charset="0"/>
              </a:rPr>
              <a:t>rắp tâm </a:t>
            </a:r>
            <a:r>
              <a:rPr lang="en-US" sz="3200" b="1" i="1" smtClean="0">
                <a:solidFill>
                  <a:srgbClr val="0070C0"/>
                </a:solidFill>
                <a:latin typeface="Times New Roman" panose="02020603050405020304" pitchFamily="18" charset="0"/>
                <a:cs typeface="Times New Roman" panose="02020603050405020304" pitchFamily="18" charset="0"/>
              </a:rPr>
              <a:t>tanh bẩn xâm phạm đến…</a:t>
            </a:r>
          </a:p>
          <a:p>
            <a:pPr eaLnBrk="0" fontAlgn="base" hangingPunct="0">
              <a:spcBef>
                <a:spcPct val="50000"/>
              </a:spcBef>
              <a:spcAft>
                <a:spcPct val="0"/>
              </a:spcAft>
            </a:pPr>
            <a:r>
              <a:rPr lang="en-US" sz="3200" i="1" smtClean="0">
                <a:solidFill>
                  <a:srgbClr val="000000"/>
                </a:solidFill>
                <a:latin typeface="Times New Roman" panose="02020603050405020304" pitchFamily="18" charset="0"/>
                <a:cs typeface="Times New Roman" panose="02020603050405020304" pitchFamily="18" charset="0"/>
              </a:rPr>
              <a:t>                                 (Nguyên Hồng “Những ngày thơ ấu”)</a:t>
            </a:r>
          </a:p>
          <a:p>
            <a:pPr eaLnBrk="0" fontAlgn="base" hangingPunct="0">
              <a:spcBef>
                <a:spcPct val="50000"/>
              </a:spcBef>
              <a:spcAft>
                <a:spcPct val="0"/>
              </a:spcAft>
            </a:pPr>
            <a:r>
              <a:rPr lang="en-US" sz="3200" b="1" smtClean="0">
                <a:solidFill>
                  <a:srgbClr val="003FBC"/>
                </a:solidFill>
                <a:latin typeface="Times New Roman" panose="02020603050405020304" pitchFamily="18" charset="0"/>
                <a:cs typeface="Times New Roman" panose="02020603050405020304" pitchFamily="18" charset="0"/>
              </a:rPr>
              <a:t>=&gt; Các từ </a:t>
            </a:r>
            <a:r>
              <a:rPr lang="en-US" sz="3200" b="1" i="1" smtClean="0">
                <a:solidFill>
                  <a:srgbClr val="000000"/>
                </a:solidFill>
                <a:latin typeface="Times New Roman" panose="02020603050405020304" pitchFamily="18" charset="0"/>
                <a:cs typeface="Times New Roman" panose="02020603050405020304" pitchFamily="18" charset="0"/>
              </a:rPr>
              <a:t>hoài nghi,</a:t>
            </a:r>
            <a:r>
              <a:rPr lang="en-US" sz="3200" b="1" i="1" smtClean="0">
                <a:solidFill>
                  <a:srgbClr val="0070C0"/>
                </a:solidFill>
                <a:latin typeface="Times New Roman" panose="02020603050405020304" pitchFamily="18" charset="0"/>
                <a:cs typeface="Times New Roman" panose="02020603050405020304" pitchFamily="18" charset="0"/>
              </a:rPr>
              <a:t> </a:t>
            </a:r>
            <a:r>
              <a:rPr lang="en-US" sz="3200" b="1" i="1" smtClean="0">
                <a:solidFill>
                  <a:srgbClr val="000000"/>
                </a:solidFill>
                <a:latin typeface="Times New Roman" panose="02020603050405020304" pitchFamily="18" charset="0"/>
                <a:cs typeface="Times New Roman" panose="02020603050405020304" pitchFamily="18" charset="0"/>
              </a:rPr>
              <a:t>khinh miệt,</a:t>
            </a:r>
            <a:r>
              <a:rPr lang="en-US" sz="3200" b="1" i="1" smtClean="0">
                <a:solidFill>
                  <a:srgbClr val="0070C0"/>
                </a:solidFill>
                <a:latin typeface="Times New Roman" panose="02020603050405020304" pitchFamily="18" charset="0"/>
                <a:cs typeface="Times New Roman" panose="02020603050405020304" pitchFamily="18" charset="0"/>
              </a:rPr>
              <a:t> </a:t>
            </a:r>
            <a:r>
              <a:rPr lang="en-US" sz="3200" b="1" i="1" smtClean="0">
                <a:solidFill>
                  <a:srgbClr val="000000"/>
                </a:solidFill>
                <a:latin typeface="Times New Roman" panose="02020603050405020304" pitchFamily="18" charset="0"/>
                <a:cs typeface="Times New Roman" panose="02020603050405020304" pitchFamily="18" charset="0"/>
              </a:rPr>
              <a:t>ruồng rẫy,</a:t>
            </a:r>
            <a:r>
              <a:rPr lang="en-US" sz="3200" b="1" i="1" smtClean="0">
                <a:solidFill>
                  <a:srgbClr val="0070C0"/>
                </a:solidFill>
                <a:latin typeface="Times New Roman" panose="02020603050405020304" pitchFamily="18" charset="0"/>
                <a:cs typeface="Times New Roman" panose="02020603050405020304" pitchFamily="18" charset="0"/>
              </a:rPr>
              <a:t> </a:t>
            </a:r>
            <a:r>
              <a:rPr lang="en-US" sz="3200" b="1" i="1" smtClean="0">
                <a:solidFill>
                  <a:srgbClr val="000000"/>
                </a:solidFill>
                <a:latin typeface="Times New Roman" panose="02020603050405020304" pitchFamily="18" charset="0"/>
                <a:cs typeface="Times New Roman" panose="02020603050405020304" pitchFamily="18" charset="0"/>
              </a:rPr>
              <a:t>thương yêu,</a:t>
            </a:r>
            <a:r>
              <a:rPr lang="en-US" sz="3200" b="1" i="1" smtClean="0">
                <a:solidFill>
                  <a:srgbClr val="0070C0"/>
                </a:solidFill>
                <a:latin typeface="Times New Roman" panose="02020603050405020304" pitchFamily="18" charset="0"/>
                <a:cs typeface="Times New Roman" panose="02020603050405020304" pitchFamily="18" charset="0"/>
              </a:rPr>
              <a:t> </a:t>
            </a:r>
            <a:r>
              <a:rPr lang="en-US" sz="3200" b="1" i="1" smtClean="0">
                <a:solidFill>
                  <a:srgbClr val="000000"/>
                </a:solidFill>
                <a:latin typeface="Times New Roman" panose="02020603050405020304" pitchFamily="18" charset="0"/>
                <a:cs typeface="Times New Roman" panose="02020603050405020304" pitchFamily="18" charset="0"/>
              </a:rPr>
              <a:t>kính mến, rắp tâm </a:t>
            </a:r>
            <a:r>
              <a:rPr lang="en-US" sz="3200" b="1" smtClean="0">
                <a:solidFill>
                  <a:srgbClr val="003FBC"/>
                </a:solidFill>
                <a:latin typeface="Times New Roman" panose="02020603050405020304" pitchFamily="18" charset="0"/>
                <a:cs typeface="Times New Roman" panose="02020603050405020304" pitchFamily="18" charset="0"/>
              </a:rPr>
              <a:t>thuộc trường từ vựng chỉ thái độ tình cảm </a:t>
            </a:r>
          </a:p>
          <a:p>
            <a:pPr eaLnBrk="0" fontAlgn="base" hangingPunct="0">
              <a:spcBef>
                <a:spcPct val="50000"/>
              </a:spcBef>
              <a:spcAft>
                <a:spcPct val="0"/>
              </a:spcAft>
            </a:pPr>
            <a:endParaRPr lang="en-US" sz="3200" smtClean="0">
              <a:solidFill>
                <a:srgbClr val="003FB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down)">
                                      <p:cBhvr>
                                        <p:cTn id="7" dur="580">
                                          <p:stCondLst>
                                            <p:cond delay="0"/>
                                          </p:stCondLst>
                                        </p:cTn>
                                        <p:tgtEl>
                                          <p:spTgt spid="16387">
                                            <p:txEl>
                                              <p:pRg st="0" end="0"/>
                                            </p:txEl>
                                          </p:spTgt>
                                        </p:tgtEl>
                                      </p:cBhvr>
                                    </p:animEffect>
                                    <p:anim calcmode="lin" valueType="num">
                                      <p:cBhvr>
                                        <p:cTn id="8" dur="1822" tmFilter="0,0; 0.14,0.36; 0.43,0.73; 0.71,0.91; 1.0,1.0">
                                          <p:stCondLst>
                                            <p:cond delay="0"/>
                                          </p:stCondLst>
                                        </p:cTn>
                                        <p:tgtEl>
                                          <p:spTgt spid="1638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38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38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38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38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6387">
                                            <p:txEl>
                                              <p:pRg st="0" end="0"/>
                                            </p:txEl>
                                          </p:spTgt>
                                        </p:tgtEl>
                                      </p:cBhvr>
                                      <p:to x="100000" y="60000"/>
                                    </p:animScale>
                                    <p:animScale>
                                      <p:cBhvr>
                                        <p:cTn id="14" dur="166" decel="50000">
                                          <p:stCondLst>
                                            <p:cond delay="676"/>
                                          </p:stCondLst>
                                        </p:cTn>
                                        <p:tgtEl>
                                          <p:spTgt spid="16387">
                                            <p:txEl>
                                              <p:pRg st="0" end="0"/>
                                            </p:txEl>
                                          </p:spTgt>
                                        </p:tgtEl>
                                      </p:cBhvr>
                                      <p:to x="100000" y="100000"/>
                                    </p:animScale>
                                    <p:animScale>
                                      <p:cBhvr>
                                        <p:cTn id="15" dur="26">
                                          <p:stCondLst>
                                            <p:cond delay="1312"/>
                                          </p:stCondLst>
                                        </p:cTn>
                                        <p:tgtEl>
                                          <p:spTgt spid="16387">
                                            <p:txEl>
                                              <p:pRg st="0" end="0"/>
                                            </p:txEl>
                                          </p:spTgt>
                                        </p:tgtEl>
                                      </p:cBhvr>
                                      <p:to x="100000" y="80000"/>
                                    </p:animScale>
                                    <p:animScale>
                                      <p:cBhvr>
                                        <p:cTn id="16" dur="166" decel="50000">
                                          <p:stCondLst>
                                            <p:cond delay="1338"/>
                                          </p:stCondLst>
                                        </p:cTn>
                                        <p:tgtEl>
                                          <p:spTgt spid="16387">
                                            <p:txEl>
                                              <p:pRg st="0" end="0"/>
                                            </p:txEl>
                                          </p:spTgt>
                                        </p:tgtEl>
                                      </p:cBhvr>
                                      <p:to x="100000" y="100000"/>
                                    </p:animScale>
                                    <p:animScale>
                                      <p:cBhvr>
                                        <p:cTn id="17" dur="26">
                                          <p:stCondLst>
                                            <p:cond delay="1642"/>
                                          </p:stCondLst>
                                        </p:cTn>
                                        <p:tgtEl>
                                          <p:spTgt spid="16387">
                                            <p:txEl>
                                              <p:pRg st="0" end="0"/>
                                            </p:txEl>
                                          </p:spTgt>
                                        </p:tgtEl>
                                      </p:cBhvr>
                                      <p:to x="100000" y="90000"/>
                                    </p:animScale>
                                    <p:animScale>
                                      <p:cBhvr>
                                        <p:cTn id="18" dur="166" decel="50000">
                                          <p:stCondLst>
                                            <p:cond delay="1668"/>
                                          </p:stCondLst>
                                        </p:cTn>
                                        <p:tgtEl>
                                          <p:spTgt spid="16387">
                                            <p:txEl>
                                              <p:pRg st="0" end="0"/>
                                            </p:txEl>
                                          </p:spTgt>
                                        </p:tgtEl>
                                      </p:cBhvr>
                                      <p:to x="100000" y="100000"/>
                                    </p:animScale>
                                    <p:animScale>
                                      <p:cBhvr>
                                        <p:cTn id="19" dur="26">
                                          <p:stCondLst>
                                            <p:cond delay="1808"/>
                                          </p:stCondLst>
                                        </p:cTn>
                                        <p:tgtEl>
                                          <p:spTgt spid="16387">
                                            <p:txEl>
                                              <p:pRg st="0" end="0"/>
                                            </p:txEl>
                                          </p:spTgt>
                                        </p:tgtEl>
                                      </p:cBhvr>
                                      <p:to x="100000" y="95000"/>
                                    </p:animScale>
                                    <p:animScale>
                                      <p:cBhvr>
                                        <p:cTn id="20" dur="166" decel="50000">
                                          <p:stCondLst>
                                            <p:cond delay="1834"/>
                                          </p:stCondLst>
                                        </p:cTn>
                                        <p:tgtEl>
                                          <p:spTgt spid="1638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6387">
                                            <p:txEl>
                                              <p:pRg st="1" end="1"/>
                                            </p:txEl>
                                          </p:spTgt>
                                        </p:tgtEl>
                                        <p:attrNameLst>
                                          <p:attrName>style.visibility</p:attrName>
                                        </p:attrNameLst>
                                      </p:cBhvr>
                                      <p:to>
                                        <p:strVal val="visible"/>
                                      </p:to>
                                    </p:set>
                                    <p:animEffect transition="in" filter="randombar(horizontal)">
                                      <p:cBhvr>
                                        <p:cTn id="25" dur="500"/>
                                        <p:tgtEl>
                                          <p:spTgt spid="16387">
                                            <p:txEl>
                                              <p:pRg st="1" end="1"/>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16387">
                                            <p:txEl>
                                              <p:pRg st="2" end="2"/>
                                            </p:txEl>
                                          </p:spTgt>
                                        </p:tgtEl>
                                        <p:attrNameLst>
                                          <p:attrName>style.visibility</p:attrName>
                                        </p:attrNameLst>
                                      </p:cBhvr>
                                      <p:to>
                                        <p:strVal val="visible"/>
                                      </p:to>
                                    </p:set>
                                    <p:animEffect transition="in" filter="randombar(horizontal)">
                                      <p:cBhvr>
                                        <p:cTn id="28" dur="500"/>
                                        <p:tgtEl>
                                          <p:spTgt spid="1638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6387">
                                            <p:txEl>
                                              <p:pRg st="3" end="3"/>
                                            </p:txEl>
                                          </p:spTgt>
                                        </p:tgtEl>
                                        <p:attrNameLst>
                                          <p:attrName>style.visibility</p:attrName>
                                        </p:attrNameLst>
                                      </p:cBhvr>
                                      <p:to>
                                        <p:strVal val="visible"/>
                                      </p:to>
                                    </p:set>
                                    <p:animEffect transition="in" filter="checkerboard(across)">
                                      <p:cBhvr>
                                        <p:cTn id="33"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4155" y="163195"/>
            <a:ext cx="11783060" cy="1143000"/>
          </a:xfrm>
        </p:spPr>
        <p:txBody>
          <a:bodyPr/>
          <a:lstStyle/>
          <a:p>
            <a:pPr algn="l"/>
            <a:r>
              <a:rPr lang="en-US" b="1" smtClean="0">
                <a:solidFill>
                  <a:srgbClr val="FF0000"/>
                </a:solidFill>
                <a:latin typeface="Times New Roman" panose="02020603050405020304" pitchFamily="18" charset="0"/>
                <a:cs typeface="Times New Roman" panose="02020603050405020304" pitchFamily="18" charset="0"/>
                <a:sym typeface="+mn-ea"/>
              </a:rPr>
              <a:t/>
            </a:r>
            <a:br>
              <a:rPr lang="en-US" b="1" smtClean="0">
                <a:solidFill>
                  <a:srgbClr val="FF0000"/>
                </a:solidFill>
                <a:latin typeface="Times New Roman" panose="02020603050405020304" pitchFamily="18" charset="0"/>
                <a:cs typeface="Times New Roman" panose="02020603050405020304" pitchFamily="18" charset="0"/>
                <a:sym typeface="+mn-ea"/>
              </a:rPr>
            </a:br>
            <a:r>
              <a:rPr lang="en-US" sz="3200" b="1" smtClean="0">
                <a:solidFill>
                  <a:srgbClr val="FF0000"/>
                </a:solidFill>
                <a:latin typeface="Times New Roman" panose="02020603050405020304" pitchFamily="18" charset="0"/>
                <a:cs typeface="Times New Roman" panose="02020603050405020304" pitchFamily="18" charset="0"/>
                <a:sym typeface="+mn-ea"/>
              </a:rPr>
              <a:t>Bài 4:  Xếp các từ </a:t>
            </a:r>
            <a:r>
              <a:rPr lang="en-US" sz="3200" b="1" i="1" smtClean="0">
                <a:solidFill>
                  <a:srgbClr val="0070C0"/>
                </a:solidFill>
                <a:latin typeface="Times New Roman" panose="02020603050405020304" pitchFamily="18" charset="0"/>
                <a:cs typeface="Times New Roman" panose="02020603050405020304" pitchFamily="18" charset="0"/>
                <a:sym typeface="+mn-ea"/>
              </a:rPr>
              <a:t>mũi, nghe, tai, thính, điếc, thơm, rõ </a:t>
            </a:r>
            <a:r>
              <a:rPr lang="en-US" sz="3200" b="1" smtClean="0">
                <a:solidFill>
                  <a:srgbClr val="FF0000"/>
                </a:solidFill>
                <a:latin typeface="Times New Roman" panose="02020603050405020304" pitchFamily="18" charset="0"/>
                <a:cs typeface="Times New Roman" panose="02020603050405020304" pitchFamily="18" charset="0"/>
                <a:sym typeface="+mn-ea"/>
              </a:rPr>
              <a:t>vào đúng trường từ vựng của nó theo bảng sau</a:t>
            </a:r>
            <a:r>
              <a:rPr lang="en-US" sz="3200" b="1" smtClean="0">
                <a:solidFill>
                  <a:srgbClr val="FF0000"/>
                </a:solidFill>
                <a:latin typeface="Times New Roman" panose="02020603050405020304" pitchFamily="18" charset="0"/>
                <a:cs typeface="Times New Roman" panose="02020603050405020304" pitchFamily="18" charset="0"/>
              </a:rPr>
              <a:t/>
            </a:r>
            <a:br>
              <a:rPr lang="en-US" sz="3200" b="1" smtClean="0">
                <a:solidFill>
                  <a:srgbClr val="FF0000"/>
                </a:solidFill>
                <a:latin typeface="Times New Roman" panose="02020603050405020304" pitchFamily="18" charset="0"/>
                <a:cs typeface="Times New Roman" panose="02020603050405020304" pitchFamily="18" charset="0"/>
              </a:rPr>
            </a:br>
            <a:endParaRPr lang="en-US" sz="3200"/>
          </a:p>
        </p:txBody>
      </p:sp>
      <p:sp>
        <p:nvSpPr>
          <p:cNvPr id="3" name="Content Placeholder 2"/>
          <p:cNvSpPr>
            <a:spLocks noGrp="1"/>
          </p:cNvSpPr>
          <p:nvPr>
            <p:ph sz="half" idx="1"/>
          </p:nvPr>
        </p:nvSpPr>
        <p:spPr>
          <a:xfrm>
            <a:off x="224155" y="163195"/>
            <a:ext cx="11712575" cy="1176655"/>
          </a:xfrm>
        </p:spPr>
        <p:txBody>
          <a:bodyPr/>
          <a:lstStyle/>
          <a:p>
            <a:pPr marL="0" indent="0">
              <a:buNone/>
            </a:pPr>
            <a:endParaRPr lang="en-US" sz="3000" b="1" smtClean="0">
              <a:solidFill>
                <a:srgbClr val="FF0000"/>
              </a:solidFill>
              <a:latin typeface="Times New Roman" panose="02020603050405020304" pitchFamily="18" charset="0"/>
              <a:cs typeface="Times New Roman" panose="02020603050405020304" pitchFamily="18" charset="0"/>
              <a:sym typeface="+mn-ea"/>
            </a:endParaRPr>
          </a:p>
          <a:p>
            <a:pPr marL="0" indent="0">
              <a:buNone/>
            </a:pPr>
            <a:endParaRPr lang="en-US" sz="3000" b="1" smtClean="0">
              <a:solidFill>
                <a:srgbClr val="FF0000"/>
              </a:solidFill>
              <a:latin typeface="Times New Roman" panose="02020603050405020304" pitchFamily="18" charset="0"/>
              <a:cs typeface="Times New Roman" panose="02020603050405020304" pitchFamily="18" charset="0"/>
              <a:sym typeface="+mn-ea"/>
            </a:endParaRPr>
          </a:p>
          <a:p>
            <a:pPr marL="0" indent="0">
              <a:buNone/>
            </a:pPr>
            <a:endParaRPr lang="en-US" b="1" smtClean="0">
              <a:solidFill>
                <a:srgbClr val="FF0000"/>
              </a:solidFill>
              <a:latin typeface="Times New Roman" panose="02020603050405020304" pitchFamily="18" charset="0"/>
              <a:cs typeface="Times New Roman" panose="02020603050405020304" pitchFamily="18" charset="0"/>
              <a:sym typeface="+mn-ea"/>
            </a:endParaRPr>
          </a:p>
          <a:p>
            <a:pPr marL="0" indent="0">
              <a:buNone/>
            </a:pPr>
            <a:endParaRPr lang="en-US" b="1" smtClean="0">
              <a:solidFill>
                <a:srgbClr val="FF0000"/>
              </a:solidFill>
              <a:latin typeface="Times New Roman" panose="02020603050405020304" pitchFamily="18" charset="0"/>
              <a:cs typeface="Times New Roman" panose="02020603050405020304" pitchFamily="18" charset="0"/>
              <a:sym typeface="+mn-ea"/>
            </a:endParaRPr>
          </a:p>
          <a:p>
            <a:pPr marL="0" indent="0">
              <a:buNone/>
            </a:pPr>
            <a:endParaRPr lang="nl-NL" b="1" smtClean="0">
              <a:solidFill>
                <a:srgbClr val="FF0000"/>
              </a:solidFill>
              <a:latin typeface="Times New Roman" panose="02020603050405020304" pitchFamily="18" charset="0"/>
              <a:cs typeface="Times New Roman" panose="02020603050405020304" pitchFamily="18" charset="0"/>
              <a:sym typeface="+mn-ea"/>
            </a:endParaRPr>
          </a:p>
          <a:p>
            <a:pPr marL="0" indent="0">
              <a:buNone/>
            </a:pPr>
            <a:endParaRPr lang="nl-NL" b="1" smtClean="0">
              <a:solidFill>
                <a:srgbClr val="FF0000"/>
              </a:solidFill>
              <a:latin typeface="Times New Roman" panose="02020603050405020304" pitchFamily="18" charset="0"/>
              <a:cs typeface="Times New Roman" panose="02020603050405020304" pitchFamily="18" charset="0"/>
              <a:sym typeface="+mn-ea"/>
            </a:endParaRPr>
          </a:p>
          <a:p>
            <a:pPr marL="0" indent="0">
              <a:buNone/>
            </a:pPr>
            <a:endParaRPr lang="nl-NL" b="1" smtClean="0">
              <a:solidFill>
                <a:srgbClr val="FF0000"/>
              </a:solidFill>
              <a:latin typeface="Times New Roman" panose="02020603050405020304" pitchFamily="18" charset="0"/>
              <a:cs typeface="Times New Roman" panose="02020603050405020304" pitchFamily="18" charset="0"/>
              <a:sym typeface="+mn-ea"/>
            </a:endParaRPr>
          </a:p>
          <a:p>
            <a:pPr marL="0" indent="0">
              <a:buNone/>
            </a:pPr>
            <a:endParaRPr lang="nl-NL" b="1" smtClean="0">
              <a:solidFill>
                <a:srgbClr val="FF0000"/>
              </a:solidFill>
              <a:latin typeface="Times New Roman" panose="02020603050405020304" pitchFamily="18" charset="0"/>
              <a:cs typeface="Times New Roman" panose="02020603050405020304" pitchFamily="18" charset="0"/>
              <a:sym typeface="+mn-ea"/>
            </a:endParaRPr>
          </a:p>
          <a:p>
            <a:pPr marL="0" indent="0">
              <a:buNone/>
            </a:pPr>
            <a:endParaRPr lang="en-US"/>
          </a:p>
        </p:txBody>
      </p:sp>
      <p:graphicFrame>
        <p:nvGraphicFramePr>
          <p:cNvPr id="4" name="Content Placeholder 3"/>
          <p:cNvGraphicFramePr>
            <a:graphicFrameLocks noGrp="1"/>
          </p:cNvGraphicFramePr>
          <p:nvPr>
            <p:ph sz="half" idx="2"/>
          </p:nvPr>
        </p:nvGraphicFramePr>
        <p:xfrm>
          <a:off x="223520" y="1438910"/>
          <a:ext cx="11713845" cy="1158875"/>
        </p:xfrm>
        <a:graphic>
          <a:graphicData uri="http://schemas.openxmlformats.org/drawingml/2006/table">
            <a:tbl>
              <a:tblPr firstRow="1" bandRow="1">
                <a:tableStyleId>{5C22544A-7EE6-4342-B048-85BDC9FD1C3A}</a:tableStyleId>
              </a:tblPr>
              <a:tblGrid>
                <a:gridCol w="5882640"/>
                <a:gridCol w="5831205"/>
              </a:tblGrid>
              <a:tr h="579120">
                <a:tc>
                  <a:txBody>
                    <a:bodyPr/>
                    <a:lstStyle/>
                    <a:p>
                      <a:pPr algn="ctr"/>
                      <a:r>
                        <a:rPr lang="en-US" sz="3100" dirty="0" err="1" smtClean="0">
                          <a:solidFill>
                            <a:srgbClr val="7030A0"/>
                          </a:solidFill>
                          <a:latin typeface="Times New Roman" panose="02020603050405020304" pitchFamily="18" charset="0"/>
                          <a:cs typeface="Times New Roman" panose="02020603050405020304" pitchFamily="18" charset="0"/>
                        </a:rPr>
                        <a:t>Khứu</a:t>
                      </a:r>
                      <a:r>
                        <a:rPr lang="en-US" sz="3100" baseline="0" dirty="0" smtClean="0">
                          <a:solidFill>
                            <a:srgbClr val="7030A0"/>
                          </a:solidFill>
                          <a:latin typeface="Times New Roman" panose="02020603050405020304" pitchFamily="18" charset="0"/>
                          <a:cs typeface="Times New Roman" panose="02020603050405020304" pitchFamily="18" charset="0"/>
                        </a:rPr>
                        <a:t> </a:t>
                      </a:r>
                      <a:r>
                        <a:rPr lang="en-US" sz="3100" baseline="0" dirty="0" err="1" smtClean="0">
                          <a:solidFill>
                            <a:srgbClr val="7030A0"/>
                          </a:solidFill>
                          <a:latin typeface="Times New Roman" panose="02020603050405020304" pitchFamily="18" charset="0"/>
                          <a:cs typeface="Times New Roman" panose="02020603050405020304" pitchFamily="18" charset="0"/>
                        </a:rPr>
                        <a:t>giác</a:t>
                      </a:r>
                      <a:endParaRPr lang="en-US" sz="3100" dirty="0" smtClean="0">
                        <a:solidFill>
                          <a:srgbClr val="7030A0"/>
                        </a:solidFill>
                        <a:latin typeface="Times New Roman" panose="02020603050405020304" pitchFamily="18" charset="0"/>
                        <a:cs typeface="Times New Roman" panose="02020603050405020304" pitchFamily="18" charset="0"/>
                      </a:endParaRPr>
                    </a:p>
                  </a:txBody>
                  <a:tcPr marL="121920" marR="121920" marT="45693" marB="45693">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3100" dirty="0" err="1" smtClean="0">
                          <a:solidFill>
                            <a:srgbClr val="7030A0"/>
                          </a:solidFill>
                          <a:latin typeface="Times New Roman" panose="02020603050405020304" pitchFamily="18" charset="0"/>
                          <a:cs typeface="Times New Roman" panose="02020603050405020304" pitchFamily="18" charset="0"/>
                        </a:rPr>
                        <a:t>Thính</a:t>
                      </a:r>
                      <a:r>
                        <a:rPr lang="en-US" sz="3100" baseline="0" dirty="0" smtClean="0">
                          <a:solidFill>
                            <a:srgbClr val="7030A0"/>
                          </a:solidFill>
                          <a:latin typeface="Times New Roman" panose="02020603050405020304" pitchFamily="18" charset="0"/>
                          <a:cs typeface="Times New Roman" panose="02020603050405020304" pitchFamily="18" charset="0"/>
                        </a:rPr>
                        <a:t> </a:t>
                      </a:r>
                      <a:r>
                        <a:rPr lang="en-US" sz="3100" baseline="0" dirty="0" err="1" smtClean="0">
                          <a:solidFill>
                            <a:srgbClr val="7030A0"/>
                          </a:solidFill>
                          <a:latin typeface="Times New Roman" panose="02020603050405020304" pitchFamily="18" charset="0"/>
                          <a:cs typeface="Times New Roman" panose="02020603050405020304" pitchFamily="18" charset="0"/>
                        </a:rPr>
                        <a:t>giác</a:t>
                      </a:r>
                      <a:endParaRPr lang="en-US" sz="3100" dirty="0" smtClean="0">
                        <a:solidFill>
                          <a:srgbClr val="7030A0"/>
                        </a:solidFill>
                        <a:latin typeface="Times New Roman" panose="02020603050405020304" pitchFamily="18" charset="0"/>
                        <a:cs typeface="Times New Roman" panose="02020603050405020304" pitchFamily="18" charset="0"/>
                      </a:endParaRPr>
                    </a:p>
                  </a:txBody>
                  <a:tcPr marL="121920" marR="121920" marT="45693" marB="45693">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r>
              <a:tr h="579755">
                <a:tc>
                  <a:txBody>
                    <a:bodyPr/>
                    <a:lstStyle/>
                    <a:p>
                      <a:r>
                        <a:rPr lang="en-US" sz="3100" b="1" i="1" smtClean="0">
                          <a:solidFill>
                            <a:srgbClr val="0070C0"/>
                          </a:solidFill>
                          <a:latin typeface="Times New Roman" panose="02020603050405020304" pitchFamily="18" charset="0"/>
                          <a:cs typeface="Times New Roman" panose="02020603050405020304" pitchFamily="18" charset="0"/>
                          <a:sym typeface="+mn-ea"/>
                        </a:rPr>
                        <a:t>mũi, thính, điếc, thơm, </a:t>
                      </a:r>
                      <a:endParaRPr lang="en-US" sz="3100" b="1" i="1" dirty="0" smtClean="0">
                        <a:solidFill>
                          <a:srgbClr val="0070C0"/>
                        </a:solidFill>
                        <a:latin typeface="Times New Roman" panose="02020603050405020304" pitchFamily="18" charset="0"/>
                        <a:cs typeface="Times New Roman" panose="02020603050405020304" pitchFamily="18" charset="0"/>
                        <a:sym typeface="+mn-ea"/>
                      </a:endParaRPr>
                    </a:p>
                  </a:txBody>
                  <a:tcPr marL="121920" marR="121920" marT="45693" marB="45693">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US" sz="3100" b="1" i="1" dirty="0" smtClean="0">
                          <a:solidFill>
                            <a:srgbClr val="0070C0"/>
                          </a:solidFill>
                          <a:latin typeface="Times New Roman" panose="02020603050405020304" pitchFamily="18" charset="0"/>
                          <a:cs typeface="Times New Roman" panose="02020603050405020304" pitchFamily="18" charset="0"/>
                        </a:rPr>
                        <a:t> </a:t>
                      </a:r>
                      <a:r>
                        <a:rPr lang="en-US" sz="3100" b="1" i="1" smtClean="0">
                          <a:solidFill>
                            <a:srgbClr val="0070C0"/>
                          </a:solidFill>
                          <a:latin typeface="Times New Roman" panose="02020603050405020304" pitchFamily="18" charset="0"/>
                          <a:cs typeface="Times New Roman" panose="02020603050405020304" pitchFamily="18" charset="0"/>
                          <a:sym typeface="+mn-ea"/>
                        </a:rPr>
                        <a:t>nghe, tai, thính, điếc, rõ </a:t>
                      </a:r>
                      <a:endParaRPr lang="en-US" sz="3100" b="1" i="1" dirty="0" smtClean="0">
                        <a:solidFill>
                          <a:srgbClr val="0070C0"/>
                        </a:solidFill>
                        <a:latin typeface="Times New Roman" panose="02020603050405020304" pitchFamily="18" charset="0"/>
                        <a:cs typeface="Times New Roman" panose="02020603050405020304" pitchFamily="18" charset="0"/>
                      </a:endParaRPr>
                    </a:p>
                  </a:txBody>
                  <a:tcPr marL="121920" marR="121920" marT="45693" marB="45693">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r>
            </a:tbl>
          </a:graphicData>
        </a:graphic>
      </p:graphicFrame>
      <p:sp>
        <p:nvSpPr>
          <p:cNvPr id="8" name="Text Box 7"/>
          <p:cNvSpPr txBox="1"/>
          <p:nvPr/>
        </p:nvSpPr>
        <p:spPr>
          <a:xfrm>
            <a:off x="239395" y="2781300"/>
            <a:ext cx="11713210" cy="553085"/>
          </a:xfrm>
          <a:prstGeom prst="rect">
            <a:avLst/>
          </a:prstGeom>
          <a:noFill/>
        </p:spPr>
        <p:txBody>
          <a:bodyPr wrap="square" rtlCol="0">
            <a:spAutoFit/>
          </a:bodyPr>
          <a:lstStyle/>
          <a:p>
            <a:pPr marL="0" indent="0">
              <a:buNone/>
            </a:pPr>
            <a:r>
              <a:rPr lang="nl-NL" sz="3000" b="1" smtClean="0">
                <a:solidFill>
                  <a:srgbClr val="FF0000"/>
                </a:solidFill>
                <a:latin typeface="Times New Roman" panose="02020603050405020304" pitchFamily="18" charset="0"/>
                <a:cs typeface="Times New Roman" panose="02020603050405020304" pitchFamily="18" charset="0"/>
                <a:sym typeface="+mn-ea"/>
              </a:rPr>
              <a:t>Bài 5. Tìm các trường từ vựng của mỗi từ sau đây: lưới, lạnh, tấn công</a:t>
            </a:r>
            <a:endParaRPr lang="en-US" sz="3000"/>
          </a:p>
        </p:txBody>
      </p:sp>
      <p:sp>
        <p:nvSpPr>
          <p:cNvPr id="9" name="Text Box 8"/>
          <p:cNvSpPr txBox="1"/>
          <p:nvPr/>
        </p:nvSpPr>
        <p:spPr>
          <a:xfrm>
            <a:off x="153670" y="3424555"/>
            <a:ext cx="11783060" cy="3046095"/>
          </a:xfrm>
          <a:prstGeom prst="rect">
            <a:avLst/>
          </a:prstGeom>
          <a:noFill/>
        </p:spPr>
        <p:txBody>
          <a:bodyPr wrap="square" rtlCol="0">
            <a:spAutoFit/>
          </a:bodyPr>
          <a:lstStyle/>
          <a:p>
            <a:pPr marL="0" indent="0" eaLnBrk="0" fontAlgn="base" hangingPunct="0">
              <a:spcBef>
                <a:spcPct val="0"/>
              </a:spcBef>
              <a:spcAft>
                <a:spcPct val="0"/>
              </a:spcAft>
              <a:buNone/>
            </a:pPr>
            <a:r>
              <a:rPr lang="nl-NL" sz="3200" b="1" smtClean="0">
                <a:solidFill>
                  <a:srgbClr val="003399"/>
                </a:solidFill>
                <a:latin typeface="Times New Roman" panose="02020603050405020304" pitchFamily="18" charset="0"/>
                <a:cs typeface="Times New Roman" panose="02020603050405020304" pitchFamily="18" charset="0"/>
                <a:sym typeface="+mn-ea"/>
              </a:rPr>
              <a:t>* </a:t>
            </a:r>
            <a:r>
              <a:rPr lang="nl-NL" sz="3200" b="1" u="sng" smtClean="0">
                <a:solidFill>
                  <a:srgbClr val="003399"/>
                </a:solidFill>
                <a:latin typeface="Times New Roman" panose="02020603050405020304" pitchFamily="18" charset="0"/>
                <a:cs typeface="Times New Roman" panose="02020603050405020304" pitchFamily="18" charset="0"/>
                <a:sym typeface="+mn-ea"/>
              </a:rPr>
              <a:t>Lưới :</a:t>
            </a:r>
            <a:endParaRPr lang="en-US" sz="3200" b="1" smtClean="0">
              <a:solidFill>
                <a:srgbClr val="003399"/>
              </a:solidFill>
              <a:latin typeface="Times New Roman" panose="02020603050405020304" pitchFamily="18" charset="0"/>
              <a:cs typeface="Times New Roman" panose="02020603050405020304" pitchFamily="18" charset="0"/>
            </a:endParaRPr>
          </a:p>
          <a:p>
            <a:pPr marL="0" indent="0" eaLnBrk="0" fontAlgn="base" hangingPunct="0">
              <a:spcBef>
                <a:spcPct val="0"/>
              </a:spcBef>
              <a:spcAft>
                <a:spcPct val="0"/>
              </a:spcAft>
              <a:buNone/>
            </a:pPr>
            <a:r>
              <a:rPr lang="nl-NL" sz="3200" b="1" smtClean="0">
                <a:solidFill>
                  <a:srgbClr val="000000"/>
                </a:solidFill>
                <a:latin typeface="Times New Roman" panose="02020603050405020304" pitchFamily="18" charset="0"/>
                <a:cs typeface="Times New Roman" panose="02020603050405020304" pitchFamily="18" charset="0"/>
                <a:sym typeface="+mn-ea"/>
              </a:rPr>
              <a:t> </a:t>
            </a:r>
            <a:r>
              <a:rPr lang="nl-NL" sz="3200" b="1" smtClean="0">
                <a:solidFill>
                  <a:srgbClr val="003399"/>
                </a:solidFill>
                <a:latin typeface="Times New Roman" panose="02020603050405020304" pitchFamily="18" charset="0"/>
                <a:cs typeface="Times New Roman" panose="02020603050405020304" pitchFamily="18" charset="0"/>
                <a:sym typeface="+mn-ea"/>
              </a:rPr>
              <a:t>- Dụng cụ đánh bắt thuỷ sản </a:t>
            </a:r>
            <a:r>
              <a:rPr lang="nl-NL" sz="3200" b="1" i="1" smtClean="0">
                <a:solidFill>
                  <a:srgbClr val="003399"/>
                </a:solidFill>
                <a:latin typeface="Times New Roman" panose="02020603050405020304" pitchFamily="18" charset="0"/>
                <a:cs typeface="Times New Roman" panose="02020603050405020304" pitchFamily="18" charset="0"/>
                <a:sym typeface="+mn-ea"/>
              </a:rPr>
              <a:t>: </a:t>
            </a:r>
            <a:r>
              <a:rPr lang="nl-NL" sz="3200" b="1" i="1" smtClean="0">
                <a:solidFill>
                  <a:srgbClr val="0070C0"/>
                </a:solidFill>
                <a:latin typeface="Times New Roman" panose="02020603050405020304" pitchFamily="18" charset="0"/>
                <a:cs typeface="Times New Roman" panose="02020603050405020304" pitchFamily="18" charset="0"/>
                <a:sym typeface="+mn-ea"/>
              </a:rPr>
              <a:t>lưới, nơm, câu, vó …</a:t>
            </a:r>
            <a:endParaRPr lang="en-US" sz="3200" b="1" smtClean="0">
              <a:solidFill>
                <a:srgbClr val="0070C0"/>
              </a:solidFill>
              <a:latin typeface="Times New Roman" panose="02020603050405020304" pitchFamily="18" charset="0"/>
              <a:cs typeface="Times New Roman" panose="02020603050405020304" pitchFamily="18" charset="0"/>
            </a:endParaRPr>
          </a:p>
          <a:p>
            <a:pPr marL="0" indent="0" eaLnBrk="0" fontAlgn="base" hangingPunct="0">
              <a:spcBef>
                <a:spcPct val="0"/>
              </a:spcBef>
              <a:spcAft>
                <a:spcPct val="0"/>
              </a:spcAft>
              <a:buNone/>
            </a:pPr>
            <a:r>
              <a:rPr lang="nl-NL" sz="3200" b="1" smtClean="0">
                <a:solidFill>
                  <a:srgbClr val="003399"/>
                </a:solidFill>
                <a:latin typeface="Times New Roman" panose="02020603050405020304" pitchFamily="18" charset="0"/>
                <a:cs typeface="Times New Roman" panose="02020603050405020304" pitchFamily="18" charset="0"/>
                <a:sym typeface="+mn-ea"/>
              </a:rPr>
              <a:t> - Dụng cụ thể thao : </a:t>
            </a:r>
            <a:r>
              <a:rPr lang="nl-NL" sz="3200" b="1" i="1" smtClean="0">
                <a:solidFill>
                  <a:srgbClr val="0070C0"/>
                </a:solidFill>
                <a:latin typeface="Times New Roman" panose="02020603050405020304" pitchFamily="18" charset="0"/>
                <a:cs typeface="Times New Roman" panose="02020603050405020304" pitchFamily="18" charset="0"/>
                <a:sym typeface="+mn-ea"/>
              </a:rPr>
              <a:t>lưới, vợt, bóng</a:t>
            </a:r>
            <a:r>
              <a:rPr lang="nl-NL" sz="3200" b="1" smtClean="0">
                <a:solidFill>
                  <a:srgbClr val="0070C0"/>
                </a:solidFill>
                <a:latin typeface="Times New Roman" panose="02020603050405020304" pitchFamily="18" charset="0"/>
                <a:cs typeface="Times New Roman" panose="02020603050405020304" pitchFamily="18" charset="0"/>
                <a:sym typeface="+mn-ea"/>
              </a:rPr>
              <a:t> …</a:t>
            </a:r>
          </a:p>
          <a:p>
            <a:pPr marL="0" indent="0" eaLnBrk="0" fontAlgn="base" hangingPunct="0">
              <a:spcBef>
                <a:spcPct val="0"/>
              </a:spcBef>
              <a:spcAft>
                <a:spcPct val="0"/>
              </a:spcAft>
              <a:buNone/>
            </a:pPr>
            <a:r>
              <a:rPr lang="nl-NL" sz="3200" b="1" smtClean="0">
                <a:solidFill>
                  <a:srgbClr val="003399"/>
                </a:solidFill>
                <a:latin typeface="Times New Roman" panose="02020603050405020304" pitchFamily="18" charset="0"/>
                <a:cs typeface="Times New Roman" panose="02020603050405020304" pitchFamily="18" charset="0"/>
                <a:sym typeface="+mn-ea"/>
              </a:rPr>
              <a:t>* </a:t>
            </a:r>
            <a:r>
              <a:rPr lang="nl-NL" sz="3200" b="1" u="sng" smtClean="0">
                <a:solidFill>
                  <a:srgbClr val="003399"/>
                </a:solidFill>
                <a:latin typeface="Times New Roman" panose="02020603050405020304" pitchFamily="18" charset="0"/>
                <a:cs typeface="Times New Roman" panose="02020603050405020304" pitchFamily="18" charset="0"/>
                <a:sym typeface="+mn-ea"/>
              </a:rPr>
              <a:t>Lạnh :</a:t>
            </a:r>
            <a:endParaRPr lang="en-US" sz="3200" b="1" smtClean="0">
              <a:solidFill>
                <a:srgbClr val="003399"/>
              </a:solidFill>
              <a:latin typeface="Times New Roman" panose="02020603050405020304" pitchFamily="18" charset="0"/>
              <a:cs typeface="Times New Roman" panose="02020603050405020304" pitchFamily="18" charset="0"/>
            </a:endParaRPr>
          </a:p>
          <a:p>
            <a:pPr marL="0" indent="0" eaLnBrk="0" fontAlgn="base" hangingPunct="0">
              <a:spcBef>
                <a:spcPct val="0"/>
              </a:spcBef>
              <a:spcAft>
                <a:spcPct val="0"/>
              </a:spcAft>
              <a:buNone/>
            </a:pPr>
            <a:r>
              <a:rPr lang="en-US" altLang="nl-NL" sz="3200" b="1" smtClean="0">
                <a:solidFill>
                  <a:srgbClr val="003399"/>
                </a:solidFill>
                <a:latin typeface="Times New Roman" panose="02020603050405020304" pitchFamily="18" charset="0"/>
                <a:cs typeface="Times New Roman" panose="02020603050405020304" pitchFamily="18" charset="0"/>
                <a:sym typeface="+mn-ea"/>
              </a:rPr>
              <a:t> </a:t>
            </a:r>
            <a:r>
              <a:rPr lang="nl-NL" sz="3200" b="1" smtClean="0">
                <a:solidFill>
                  <a:srgbClr val="003399"/>
                </a:solidFill>
                <a:latin typeface="Times New Roman" panose="02020603050405020304" pitchFamily="18" charset="0"/>
                <a:cs typeface="Times New Roman" panose="02020603050405020304" pitchFamily="18" charset="0"/>
                <a:sym typeface="+mn-ea"/>
              </a:rPr>
              <a:t>- Thời tiết - Nhiệt độ : </a:t>
            </a:r>
            <a:r>
              <a:rPr lang="nl-NL" sz="3200" b="1" i="1" smtClean="0">
                <a:solidFill>
                  <a:srgbClr val="0070C0"/>
                </a:solidFill>
                <a:latin typeface="Times New Roman" panose="02020603050405020304" pitchFamily="18" charset="0"/>
                <a:cs typeface="Times New Roman" panose="02020603050405020304" pitchFamily="18" charset="0"/>
                <a:sym typeface="+mn-ea"/>
              </a:rPr>
              <a:t>lạnh, nóng, ấm …</a:t>
            </a:r>
            <a:endParaRPr lang="en-US" sz="3200" b="1" smtClean="0">
              <a:solidFill>
                <a:srgbClr val="0070C0"/>
              </a:solidFill>
              <a:latin typeface="Times New Roman" panose="02020603050405020304" pitchFamily="18" charset="0"/>
              <a:cs typeface="Times New Roman" panose="02020603050405020304" pitchFamily="18" charset="0"/>
            </a:endParaRPr>
          </a:p>
          <a:p>
            <a:pPr marL="0" indent="0" eaLnBrk="0" fontAlgn="base" hangingPunct="0">
              <a:spcBef>
                <a:spcPct val="0"/>
              </a:spcBef>
              <a:spcAft>
                <a:spcPct val="0"/>
              </a:spcAft>
              <a:buNone/>
            </a:pPr>
            <a:r>
              <a:rPr lang="en-US" altLang="nl-NL" sz="3200" b="1" smtClean="0">
                <a:solidFill>
                  <a:srgbClr val="003399"/>
                </a:solidFill>
                <a:latin typeface="Times New Roman" panose="02020603050405020304" pitchFamily="18" charset="0"/>
                <a:cs typeface="Times New Roman" panose="02020603050405020304" pitchFamily="18" charset="0"/>
                <a:sym typeface="+mn-ea"/>
              </a:rPr>
              <a:t> </a:t>
            </a:r>
            <a:r>
              <a:rPr lang="nl-NL" sz="3200" b="1" smtClean="0">
                <a:solidFill>
                  <a:srgbClr val="003399"/>
                </a:solidFill>
                <a:latin typeface="Times New Roman" panose="02020603050405020304" pitchFamily="18" charset="0"/>
                <a:cs typeface="Times New Roman" panose="02020603050405020304" pitchFamily="18" charset="0"/>
                <a:sym typeface="+mn-ea"/>
              </a:rPr>
              <a:t>- Tính chất của thức ăn: </a:t>
            </a:r>
            <a:r>
              <a:rPr lang="nl-NL" sz="3200" b="1" i="1" smtClean="0">
                <a:solidFill>
                  <a:srgbClr val="0070C0"/>
                </a:solidFill>
                <a:latin typeface="Times New Roman" panose="02020603050405020304" pitchFamily="18" charset="0"/>
                <a:cs typeface="Times New Roman" panose="02020603050405020304" pitchFamily="18" charset="0"/>
                <a:sym typeface="+mn-ea"/>
              </a:rPr>
              <a:t>lạnh, nóng sốt …</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71120" y="182245"/>
            <a:ext cx="12192000" cy="255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nl-NL" sz="3200" b="1" smtClean="0">
                <a:solidFill>
                  <a:srgbClr val="003399"/>
                </a:solidFill>
                <a:latin typeface="Times New Roman" panose="02020603050405020304" pitchFamily="18" charset="0"/>
                <a:cs typeface="Times New Roman" panose="02020603050405020304" pitchFamily="18" charset="0"/>
              </a:rPr>
              <a:t>        * </a:t>
            </a:r>
            <a:r>
              <a:rPr lang="nl-NL" sz="3200" b="1" u="sng" smtClean="0">
                <a:solidFill>
                  <a:srgbClr val="003399"/>
                </a:solidFill>
                <a:latin typeface="Times New Roman" panose="02020603050405020304" pitchFamily="18" charset="0"/>
                <a:cs typeface="Times New Roman" panose="02020603050405020304" pitchFamily="18" charset="0"/>
              </a:rPr>
              <a:t>Tấn công :</a:t>
            </a:r>
            <a:endParaRPr lang="en-US" sz="3200" b="1" smtClean="0">
              <a:solidFill>
                <a:srgbClr val="003399"/>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sz="3200" b="1" smtClean="0">
                <a:solidFill>
                  <a:srgbClr val="003399"/>
                </a:solidFill>
                <a:latin typeface="Times New Roman" panose="02020603050405020304" pitchFamily="18" charset="0"/>
                <a:cs typeface="Times New Roman" panose="02020603050405020304" pitchFamily="18" charset="0"/>
              </a:rPr>
              <a:t>- </a:t>
            </a:r>
            <a:r>
              <a:rPr lang="nl-NL" sz="3200" b="1" smtClean="0">
                <a:solidFill>
                  <a:srgbClr val="003399"/>
                </a:solidFill>
                <a:latin typeface="Times New Roman" panose="02020603050405020304" pitchFamily="18" charset="0"/>
                <a:cs typeface="Times New Roman" panose="02020603050405020304" pitchFamily="18" charset="0"/>
              </a:rPr>
              <a:t>Chiến thuật chiến đấu : </a:t>
            </a:r>
            <a:r>
              <a:rPr lang="nl-NL" sz="3200" b="1" i="1" smtClean="0">
                <a:solidFill>
                  <a:srgbClr val="0070C0"/>
                </a:solidFill>
                <a:latin typeface="Times New Roman" panose="02020603050405020304" pitchFamily="18" charset="0"/>
                <a:cs typeface="Times New Roman" panose="02020603050405020304" pitchFamily="18" charset="0"/>
              </a:rPr>
              <a:t>tấn công, phản công, phòng thủ …</a:t>
            </a:r>
            <a:endParaRPr lang="en-US" sz="3200" b="1" smtClean="0">
              <a:solidFill>
                <a:srgbClr val="0070C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nl-NL" sz="3200" b="1" smtClean="0">
                <a:solidFill>
                  <a:srgbClr val="003399"/>
                </a:solidFill>
                <a:latin typeface="Times New Roman" panose="02020603050405020304" pitchFamily="18" charset="0"/>
                <a:cs typeface="Times New Roman" panose="02020603050405020304" pitchFamily="18" charset="0"/>
              </a:rPr>
              <a:t>- Chiến thuật tình cảm : </a:t>
            </a:r>
            <a:r>
              <a:rPr lang="nl-NL" sz="3200" b="1" i="1" smtClean="0">
                <a:solidFill>
                  <a:srgbClr val="0070C0"/>
                </a:solidFill>
                <a:latin typeface="Times New Roman" panose="02020603050405020304" pitchFamily="18" charset="0"/>
                <a:cs typeface="Times New Roman" panose="02020603050405020304" pitchFamily="18" charset="0"/>
              </a:rPr>
              <a:t>tấn công, tán tỉnh, ve vãn </a:t>
            </a:r>
          </a:p>
          <a:p>
            <a:pPr fontAlgn="base">
              <a:spcBef>
                <a:spcPct val="0"/>
              </a:spcBef>
              <a:spcAft>
                <a:spcPct val="0"/>
              </a:spcAft>
            </a:pPr>
            <a:r>
              <a:rPr lang="en-US" sz="3200" smtClean="0">
                <a:solidFill>
                  <a:srgbClr val="000000"/>
                </a:solidFill>
                <a:latin typeface="Times New Roman" panose="02020603050405020304" pitchFamily="18" charset="0"/>
                <a:cs typeface="Times New Roman" panose="02020603050405020304" pitchFamily="18" charset="0"/>
              </a:rPr>
              <a:t>         </a:t>
            </a:r>
          </a:p>
          <a:p>
            <a:pPr fontAlgn="base">
              <a:spcBef>
                <a:spcPct val="0"/>
              </a:spcBef>
              <a:spcAft>
                <a:spcPct val="0"/>
              </a:spcAft>
            </a:pPr>
            <a:endParaRPr lang="en-US" sz="3200" b="1" smtClean="0">
              <a:solidFill>
                <a:srgbClr val="0070C0"/>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282575" y="1759585"/>
            <a:ext cx="11734800" cy="3538220"/>
          </a:xfrm>
          <a:prstGeom prst="rect">
            <a:avLst/>
          </a:prstGeom>
          <a:noFill/>
        </p:spPr>
        <p:txBody>
          <a:bodyPr wrap="square" rtlCol="0">
            <a:spAutoFit/>
          </a:bodyPr>
          <a:lstStyle/>
          <a:p>
            <a:r>
              <a:rPr lang="nl-NL" sz="3200" b="1" smtClean="0">
                <a:solidFill>
                  <a:srgbClr val="FF0000"/>
                </a:solidFill>
                <a:latin typeface="Times New Roman" panose="02020603050405020304" pitchFamily="18" charset="0"/>
                <a:cs typeface="Times New Roman" panose="02020603050405020304" pitchFamily="18" charset="0"/>
                <a:sym typeface="+mn-ea"/>
              </a:rPr>
              <a:t>Bài 6. Trong đoạn thơ sau, các từ in đậm được chuyển từ trường từ vựng nào sang trường từ vựng nào?</a:t>
            </a:r>
          </a:p>
          <a:p>
            <a:pPr fontAlgn="base">
              <a:spcBef>
                <a:spcPct val="0"/>
              </a:spcBef>
              <a:spcAft>
                <a:spcPct val="0"/>
              </a:spcAft>
            </a:pPr>
            <a:r>
              <a:rPr lang="en-US" sz="3200" b="1" i="1" smtClean="0">
                <a:solidFill>
                  <a:srgbClr val="0070C0"/>
                </a:solidFill>
                <a:latin typeface="Times New Roman" panose="02020603050405020304" pitchFamily="18" charset="0"/>
                <a:cs typeface="Times New Roman" panose="02020603050405020304" pitchFamily="18" charset="0"/>
                <a:sym typeface="+mn-ea"/>
              </a:rPr>
              <a:t>Ruộng rẫy là </a:t>
            </a:r>
            <a:r>
              <a:rPr lang="en-US" sz="3200" b="1" i="1" smtClean="0">
                <a:solidFill>
                  <a:srgbClr val="7030A0"/>
                </a:solidFill>
                <a:latin typeface="Times New Roman" panose="02020603050405020304" pitchFamily="18" charset="0"/>
                <a:cs typeface="Times New Roman" panose="02020603050405020304" pitchFamily="18" charset="0"/>
                <a:sym typeface="+mn-ea"/>
              </a:rPr>
              <a:t>chiến trường,</a:t>
            </a:r>
            <a:endParaRPr lang="en-US" sz="3200" b="1" i="1" smtClean="0">
              <a:solidFill>
                <a:srgbClr val="7030A0"/>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sz="3200" b="1" i="1" smtClean="0">
                <a:solidFill>
                  <a:srgbClr val="0070C0"/>
                </a:solidFill>
                <a:latin typeface="Times New Roman" panose="02020603050405020304" pitchFamily="18" charset="0"/>
                <a:cs typeface="Times New Roman" panose="02020603050405020304" pitchFamily="18" charset="0"/>
                <a:sym typeface="+mn-ea"/>
              </a:rPr>
              <a:t>Cuốc cày là </a:t>
            </a:r>
            <a:r>
              <a:rPr lang="en-US" sz="3200" b="1" i="1" smtClean="0">
                <a:solidFill>
                  <a:srgbClr val="7030A0"/>
                </a:solidFill>
                <a:latin typeface="Times New Roman" panose="02020603050405020304" pitchFamily="18" charset="0"/>
                <a:cs typeface="Times New Roman" panose="02020603050405020304" pitchFamily="18" charset="0"/>
                <a:sym typeface="+mn-ea"/>
              </a:rPr>
              <a:t>vũ khí,</a:t>
            </a:r>
            <a:endParaRPr lang="en-US" sz="3200" b="1" i="1" smtClean="0">
              <a:solidFill>
                <a:srgbClr val="7030A0"/>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sz="3200" b="1" i="1" smtClean="0">
                <a:solidFill>
                  <a:srgbClr val="0070C0"/>
                </a:solidFill>
                <a:latin typeface="Times New Roman" panose="02020603050405020304" pitchFamily="18" charset="0"/>
                <a:cs typeface="Times New Roman" panose="02020603050405020304" pitchFamily="18" charset="0"/>
                <a:sym typeface="+mn-ea"/>
              </a:rPr>
              <a:t>Nhà nông là </a:t>
            </a:r>
            <a:r>
              <a:rPr lang="en-US" sz="3200" b="1" i="1" smtClean="0">
                <a:solidFill>
                  <a:srgbClr val="7030A0"/>
                </a:solidFill>
                <a:latin typeface="Times New Roman" panose="02020603050405020304" pitchFamily="18" charset="0"/>
                <a:cs typeface="Times New Roman" panose="02020603050405020304" pitchFamily="18" charset="0"/>
                <a:sym typeface="+mn-ea"/>
              </a:rPr>
              <a:t>chiến sĩ,</a:t>
            </a:r>
            <a:endParaRPr lang="en-US" sz="3200" b="1" i="1" smtClean="0">
              <a:solidFill>
                <a:srgbClr val="7030A0"/>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sz="3200" b="1" i="1" smtClean="0">
                <a:solidFill>
                  <a:srgbClr val="0070C0"/>
                </a:solidFill>
                <a:latin typeface="Times New Roman" panose="02020603050405020304" pitchFamily="18" charset="0"/>
                <a:cs typeface="Times New Roman" panose="02020603050405020304" pitchFamily="18" charset="0"/>
                <a:sym typeface="+mn-ea"/>
              </a:rPr>
              <a:t>Hậu phương thi đua với tiền phương             </a:t>
            </a:r>
          </a:p>
          <a:p>
            <a:pPr fontAlgn="base">
              <a:spcBef>
                <a:spcPct val="0"/>
              </a:spcBef>
              <a:spcAft>
                <a:spcPct val="0"/>
              </a:spcAft>
            </a:pPr>
            <a:r>
              <a:rPr lang="en-US" sz="3200" smtClean="0">
                <a:solidFill>
                  <a:srgbClr val="000000"/>
                </a:solidFill>
                <a:latin typeface="Times New Roman" panose="02020603050405020304" pitchFamily="18" charset="0"/>
                <a:cs typeface="Times New Roman" panose="02020603050405020304" pitchFamily="18" charset="0"/>
                <a:sym typeface="+mn-ea"/>
              </a:rPr>
              <a:t>(Hồ Chí Minh)</a:t>
            </a:r>
            <a:endParaRPr lang="en-US" sz="3200"/>
          </a:p>
        </p:txBody>
      </p:sp>
      <p:sp>
        <p:nvSpPr>
          <p:cNvPr id="5" name="Text Box 4"/>
          <p:cNvSpPr txBox="1"/>
          <p:nvPr/>
        </p:nvSpPr>
        <p:spPr>
          <a:xfrm>
            <a:off x="152400" y="5297805"/>
            <a:ext cx="11725275" cy="1076325"/>
          </a:xfrm>
          <a:prstGeom prst="rect">
            <a:avLst/>
          </a:prstGeom>
          <a:noFill/>
        </p:spPr>
        <p:txBody>
          <a:bodyPr wrap="square" rtlCol="0">
            <a:spAutoFit/>
          </a:bodyPr>
          <a:lstStyle/>
          <a:p>
            <a:pPr fontAlgn="base">
              <a:spcBef>
                <a:spcPct val="0"/>
              </a:spcBef>
              <a:spcAft>
                <a:spcPct val="0"/>
              </a:spcAft>
            </a:pPr>
            <a:r>
              <a:rPr lang="nl-NL" sz="3200" b="1" smtClean="0">
                <a:solidFill>
                  <a:srgbClr val="002060"/>
                </a:solidFill>
                <a:latin typeface="Times New Roman" panose="02020603050405020304" pitchFamily="18" charset="0"/>
                <a:cs typeface="Times New Roman" panose="02020603050405020304" pitchFamily="18" charset="0"/>
                <a:sym typeface="+mn-ea"/>
              </a:rPr>
              <a:t>=&gt; Chuyển từ trường từ vựng </a:t>
            </a:r>
            <a:r>
              <a:rPr lang="nl-NL" sz="3200" b="1" i="1" smtClean="0">
                <a:solidFill>
                  <a:srgbClr val="FF0000"/>
                </a:solidFill>
                <a:latin typeface="Times New Roman" panose="02020603050405020304" pitchFamily="18" charset="0"/>
                <a:cs typeface="Times New Roman" panose="02020603050405020304" pitchFamily="18" charset="0"/>
                <a:sym typeface="+mn-ea"/>
              </a:rPr>
              <a:t>quân sự</a:t>
            </a:r>
            <a:r>
              <a:rPr lang="nl-NL" sz="3200" b="1" smtClean="0">
                <a:solidFill>
                  <a:srgbClr val="FF0000"/>
                </a:solidFill>
                <a:latin typeface="Times New Roman" panose="02020603050405020304" pitchFamily="18" charset="0"/>
                <a:cs typeface="Times New Roman" panose="02020603050405020304" pitchFamily="18" charset="0"/>
                <a:sym typeface="+mn-ea"/>
              </a:rPr>
              <a:t> </a:t>
            </a:r>
            <a:r>
              <a:rPr lang="nl-NL" sz="3200" b="1" smtClean="0">
                <a:solidFill>
                  <a:srgbClr val="002060"/>
                </a:solidFill>
                <a:latin typeface="Times New Roman" panose="02020603050405020304" pitchFamily="18" charset="0"/>
                <a:cs typeface="Times New Roman" panose="02020603050405020304" pitchFamily="18" charset="0"/>
                <a:sym typeface="+mn-ea"/>
              </a:rPr>
              <a:t>sang trường từ vựng </a:t>
            </a:r>
            <a:r>
              <a:rPr lang="nl-NL" sz="3200" b="1" i="1" smtClean="0">
                <a:solidFill>
                  <a:srgbClr val="FF0000"/>
                </a:solidFill>
                <a:latin typeface="Times New Roman" panose="02020603050405020304" pitchFamily="18" charset="0"/>
                <a:cs typeface="Times New Roman" panose="02020603050405020304" pitchFamily="18" charset="0"/>
                <a:sym typeface="+mn-ea"/>
              </a:rPr>
              <a:t>nông nghiệp</a:t>
            </a:r>
            <a:r>
              <a:rPr lang="nl-NL" sz="3200" b="1" smtClean="0">
                <a:solidFill>
                  <a:srgbClr val="FF0000"/>
                </a:solidFill>
                <a:latin typeface="Times New Roman" panose="02020603050405020304" pitchFamily="18" charset="0"/>
                <a:cs typeface="Times New Roman" panose="02020603050405020304" pitchFamily="18" charset="0"/>
                <a:sym typeface="+mn-ea"/>
              </a:rPr>
              <a:t>.</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Box 8"/>
          <p:cNvSpPr txBox="1">
            <a:spLocks noChangeArrowheads="1"/>
          </p:cNvSpPr>
          <p:nvPr/>
        </p:nvSpPr>
        <p:spPr bwMode="auto">
          <a:xfrm>
            <a:off x="4495800" y="2590800"/>
            <a:ext cx="3048000" cy="1076325"/>
          </a:xfrm>
          <a:prstGeom prst="rect">
            <a:avLst/>
          </a:prstGeom>
          <a:solidFill>
            <a:srgbClr val="00B0F0"/>
          </a:solidFill>
          <a:ln w="9525">
            <a:noFill/>
            <a:miter lim="800000"/>
          </a:ln>
        </p:spPr>
        <p:txBody>
          <a:bodyPr wrap="square">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Tr</a:t>
            </a:r>
            <a:r>
              <a:rPr lang="vi-VN" sz="3200" b="1" dirty="0">
                <a:solidFill>
                  <a:srgbClr val="FF0000"/>
                </a:solidFill>
                <a:latin typeface="Times New Roman" panose="02020603050405020304" pitchFamily="18" charset="0"/>
                <a:cs typeface="Times New Roman" panose="02020603050405020304" pitchFamily="18" charset="0"/>
              </a:rPr>
              <a:t>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vựng</a:t>
            </a:r>
            <a:endParaRPr lang="en-US" sz="3200" b="1" dirty="0">
              <a:solidFill>
                <a:srgbClr val="FF0000"/>
              </a:solidFill>
              <a:latin typeface="Times New Roman" panose="02020603050405020304" pitchFamily="18" charset="0"/>
              <a:cs typeface="Times New Roman" panose="02020603050405020304" pitchFamily="18" charset="0"/>
            </a:endParaRPr>
          </a:p>
          <a:p>
            <a:pPr algn="ct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chỉ</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a:t>
            </a:r>
            <a:r>
              <a:rPr lang="vi-VN" sz="3200" b="1" dirty="0">
                <a:solidFill>
                  <a:srgbClr val="FF0000"/>
                </a:solidFill>
                <a:latin typeface="Times New Roman" panose="02020603050405020304" pitchFamily="18" charset="0"/>
                <a:cs typeface="Times New Roman" panose="02020603050405020304" pitchFamily="18" charset="0"/>
              </a:rPr>
              <a:t>ười</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8439" name="TextBox 12"/>
          <p:cNvSpPr txBox="1">
            <a:spLocks noChangeArrowheads="1"/>
          </p:cNvSpPr>
          <p:nvPr/>
        </p:nvSpPr>
        <p:spPr bwMode="auto">
          <a:xfrm>
            <a:off x="228600" y="609600"/>
            <a:ext cx="3505200" cy="1076325"/>
          </a:xfrm>
          <a:prstGeom prst="rect">
            <a:avLst/>
          </a:prstGeom>
          <a:solidFill>
            <a:schemeClr val="accent1"/>
          </a:solidFill>
          <a:ln w="9525">
            <a:noFill/>
            <a:miter lim="800000"/>
          </a:ln>
        </p:spPr>
        <p:txBody>
          <a:bodyPr wrap="square">
            <a:spAutoFit/>
          </a:bodyPr>
          <a:lstStyle/>
          <a:p>
            <a:pPr algn="ctr"/>
            <a:r>
              <a:rPr lang="en-US" sz="3200" b="1" dirty="0" err="1">
                <a:latin typeface="Times New Roman" panose="02020603050405020304" pitchFamily="18" charset="0"/>
                <a:cs typeface="Times New Roman" panose="02020603050405020304" pitchFamily="18" charset="0"/>
              </a:rPr>
              <a:t>Tr</a:t>
            </a:r>
            <a:r>
              <a:rPr lang="vi-VN" sz="3200" b="1" dirty="0">
                <a:latin typeface="Times New Roman" panose="02020603050405020304" pitchFamily="18" charset="0"/>
                <a:cs typeface="Times New Roman" panose="02020603050405020304" pitchFamily="18" charset="0"/>
              </a:rPr>
              <a:t>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vựng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chỉ</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phận</a:t>
            </a:r>
            <a:r>
              <a:rPr lang="en-US" sz="3200" b="1" dirty="0">
                <a:latin typeface="Times New Roman" panose="02020603050405020304" pitchFamily="18" charset="0"/>
                <a:cs typeface="Times New Roman" panose="02020603050405020304" pitchFamily="18" charset="0"/>
              </a:rPr>
              <a:t> c</a:t>
            </a:r>
            <a:r>
              <a:rPr lang="vi-VN" sz="3200" b="1" dirty="0">
                <a:latin typeface="Times New Roman" panose="02020603050405020304" pitchFamily="18" charset="0"/>
                <a:cs typeface="Times New Roman" panose="02020603050405020304" pitchFamily="18" charset="0"/>
              </a:rPr>
              <a:t>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endParaRPr lang="en-US" sz="3200" b="1" dirty="0">
              <a:latin typeface="Times New Roman" panose="02020603050405020304" pitchFamily="18" charset="0"/>
              <a:cs typeface="Times New Roman" panose="02020603050405020304" pitchFamily="18" charset="0"/>
            </a:endParaRPr>
          </a:p>
        </p:txBody>
      </p:sp>
      <p:sp>
        <p:nvSpPr>
          <p:cNvPr id="18440" name="TextBox 13"/>
          <p:cNvSpPr txBox="1">
            <a:spLocks noChangeArrowheads="1"/>
          </p:cNvSpPr>
          <p:nvPr/>
        </p:nvSpPr>
        <p:spPr bwMode="auto">
          <a:xfrm>
            <a:off x="8439150" y="609600"/>
            <a:ext cx="3600450" cy="1076325"/>
          </a:xfrm>
          <a:prstGeom prst="rect">
            <a:avLst/>
          </a:prstGeom>
          <a:solidFill>
            <a:schemeClr val="accent1"/>
          </a:solidFill>
          <a:ln w="9525">
            <a:noFill/>
            <a:miter lim="800000"/>
          </a:ln>
        </p:spPr>
        <p:txBody>
          <a:bodyPr wrap="square">
            <a:spAutoFit/>
          </a:bodyPr>
          <a:lstStyle/>
          <a:p>
            <a:pPr algn="ctr"/>
            <a:r>
              <a:rPr lang="en-US" sz="3200" b="1" dirty="0" err="1">
                <a:latin typeface="Times New Roman" panose="02020603050405020304" pitchFamily="18" charset="0"/>
                <a:cs typeface="Times New Roman" panose="02020603050405020304" pitchFamily="18" charset="0"/>
              </a:rPr>
              <a:t>Tr</a:t>
            </a:r>
            <a:r>
              <a:rPr lang="vi-VN" sz="3200" b="1" dirty="0">
                <a:latin typeface="Times New Roman" panose="02020603050405020304" pitchFamily="18" charset="0"/>
                <a:cs typeface="Times New Roman" panose="02020603050405020304" pitchFamily="18" charset="0"/>
              </a:rPr>
              <a:t>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vựng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chỉ</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dáng</a:t>
            </a:r>
            <a:endParaRPr lang="en-US" sz="3200" b="1" dirty="0">
              <a:latin typeface="Times New Roman" panose="02020603050405020304" pitchFamily="18" charset="0"/>
              <a:cs typeface="Times New Roman" panose="02020603050405020304" pitchFamily="18" charset="0"/>
            </a:endParaRPr>
          </a:p>
        </p:txBody>
      </p:sp>
      <p:sp>
        <p:nvSpPr>
          <p:cNvPr id="18441" name="TextBox 14"/>
          <p:cNvSpPr txBox="1">
            <a:spLocks noChangeArrowheads="1"/>
          </p:cNvSpPr>
          <p:nvPr/>
        </p:nvSpPr>
        <p:spPr bwMode="auto">
          <a:xfrm>
            <a:off x="643890" y="5509895"/>
            <a:ext cx="3352800" cy="1076325"/>
          </a:xfrm>
          <a:prstGeom prst="rect">
            <a:avLst/>
          </a:prstGeom>
          <a:solidFill>
            <a:schemeClr val="accent1"/>
          </a:solidFill>
          <a:ln w="9525">
            <a:noFill/>
            <a:miter lim="800000"/>
          </a:ln>
        </p:spPr>
        <p:txBody>
          <a:bodyPr wrap="square">
            <a:spAutoFit/>
          </a:bodyPr>
          <a:lstStyle/>
          <a:p>
            <a:pPr algn="ctr"/>
            <a:r>
              <a:rPr lang="en-US" sz="3200" b="1" dirty="0" err="1">
                <a:latin typeface="Times New Roman" panose="02020603050405020304" pitchFamily="18" charset="0"/>
                <a:cs typeface="Times New Roman" panose="02020603050405020304" pitchFamily="18" charset="0"/>
              </a:rPr>
              <a:t>Tr</a:t>
            </a:r>
            <a:r>
              <a:rPr lang="vi-VN" sz="3200" b="1" dirty="0">
                <a:latin typeface="Times New Roman" panose="02020603050405020304" pitchFamily="18" charset="0"/>
                <a:cs typeface="Times New Roman" panose="02020603050405020304" pitchFamily="18" charset="0"/>
              </a:rPr>
              <a:t>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vựng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chỉ</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cách</a:t>
            </a:r>
            <a:endParaRPr lang="en-US" sz="3200" b="1" dirty="0">
              <a:latin typeface="Times New Roman" panose="02020603050405020304" pitchFamily="18" charset="0"/>
              <a:cs typeface="Times New Roman" panose="02020603050405020304" pitchFamily="18" charset="0"/>
            </a:endParaRPr>
          </a:p>
        </p:txBody>
      </p:sp>
      <p:sp>
        <p:nvSpPr>
          <p:cNvPr id="18442" name="TextBox 15"/>
          <p:cNvSpPr txBox="1">
            <a:spLocks noChangeArrowheads="1"/>
          </p:cNvSpPr>
          <p:nvPr/>
        </p:nvSpPr>
        <p:spPr bwMode="auto">
          <a:xfrm>
            <a:off x="7543165" y="5509895"/>
            <a:ext cx="3625850" cy="1076325"/>
          </a:xfrm>
          <a:prstGeom prst="rect">
            <a:avLst/>
          </a:prstGeom>
          <a:solidFill>
            <a:schemeClr val="accent1"/>
          </a:solidFill>
          <a:ln w="9525">
            <a:noFill/>
            <a:miter lim="800000"/>
          </a:ln>
        </p:spPr>
        <p:txBody>
          <a:bodyPr wrap="square">
            <a:spAutoFit/>
          </a:bodyPr>
          <a:lstStyle/>
          <a:p>
            <a:pPr algn="ctr"/>
            <a:r>
              <a:rPr lang="en-US" sz="3200" b="1" dirty="0" err="1">
                <a:latin typeface="Times New Roman" panose="02020603050405020304" pitchFamily="18" charset="0"/>
                <a:cs typeface="Times New Roman" panose="02020603050405020304" pitchFamily="18" charset="0"/>
              </a:rPr>
              <a:t>Tr</a:t>
            </a:r>
            <a:r>
              <a:rPr lang="vi-VN" sz="3200" b="1" dirty="0">
                <a:latin typeface="Times New Roman" panose="02020603050405020304" pitchFamily="18" charset="0"/>
                <a:cs typeface="Times New Roman" panose="02020603050405020304" pitchFamily="18" charset="0"/>
              </a:rPr>
              <a:t>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vựng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chỉ</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hoạt</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động</a:t>
            </a:r>
            <a:endParaRPr lang="en-US" sz="3200" b="1" dirty="0">
              <a:latin typeface="Times New Roman" panose="02020603050405020304" pitchFamily="18" charset="0"/>
              <a:cs typeface="Times New Roman" panose="02020603050405020304" pitchFamily="18" charset="0"/>
            </a:endParaRPr>
          </a:p>
        </p:txBody>
      </p:sp>
      <p:cxnSp>
        <p:nvCxnSpPr>
          <p:cNvPr id="18" name="Straight Arrow Connector 17"/>
          <p:cNvCxnSpPr>
            <a:stCxn id="18438" idx="0"/>
            <a:endCxn id="18440" idx="1"/>
          </p:cNvCxnSpPr>
          <p:nvPr/>
        </p:nvCxnSpPr>
        <p:spPr>
          <a:xfrm flipV="1">
            <a:off x="6019800" y="1148080"/>
            <a:ext cx="2419350" cy="1442720"/>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cxnSp>
        <p:nvCxnSpPr>
          <p:cNvPr id="20" name="Straight Arrow Connector 19"/>
          <p:cNvCxnSpPr>
            <a:stCxn id="18438" idx="0"/>
            <a:endCxn id="18439" idx="3"/>
          </p:cNvCxnSpPr>
          <p:nvPr/>
        </p:nvCxnSpPr>
        <p:spPr>
          <a:xfrm flipH="1" flipV="1">
            <a:off x="3733800" y="1148080"/>
            <a:ext cx="2286000" cy="1442720"/>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cxnSp>
        <p:nvCxnSpPr>
          <p:cNvPr id="22" name="Straight Arrow Connector 21"/>
          <p:cNvCxnSpPr>
            <a:stCxn id="18438" idx="2"/>
          </p:cNvCxnSpPr>
          <p:nvPr/>
        </p:nvCxnSpPr>
        <p:spPr>
          <a:xfrm flipH="1">
            <a:off x="2346325" y="3667125"/>
            <a:ext cx="3673475" cy="1842770"/>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cxnSp>
        <p:nvCxnSpPr>
          <p:cNvPr id="24" name="Straight Arrow Connector 23"/>
          <p:cNvCxnSpPr>
            <a:stCxn id="18438" idx="2"/>
            <a:endCxn id="18442" idx="0"/>
          </p:cNvCxnSpPr>
          <p:nvPr/>
        </p:nvCxnSpPr>
        <p:spPr>
          <a:xfrm>
            <a:off x="6019800" y="3667125"/>
            <a:ext cx="3336290" cy="1842770"/>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sp>
        <p:nvSpPr>
          <p:cNvPr id="65" name="Rectangle 5"/>
          <p:cNvSpPr>
            <a:spLocks noChangeArrowheads="1"/>
          </p:cNvSpPr>
          <p:nvPr/>
        </p:nvSpPr>
        <p:spPr bwMode="auto">
          <a:xfrm>
            <a:off x="5191760" y="-304800"/>
            <a:ext cx="3886200" cy="1219200"/>
          </a:xfrm>
          <a:prstGeom prst="rect">
            <a:avLst/>
          </a:prstGeom>
          <a:noFill/>
          <a:ln w="9525">
            <a:noFill/>
            <a:miter lim="800000"/>
          </a:ln>
        </p:spPr>
        <p:txBody>
          <a:bodyPr wrap="none" anchor="ctr"/>
          <a:lstStyle/>
          <a:p>
            <a:r>
              <a:rPr lang="en-US" sz="3200" b="1" dirty="0">
                <a:solidFill>
                  <a:srgbClr val="FF3300"/>
                </a:solidFill>
                <a:latin typeface="Times New Roman" panose="02020603050405020304" pitchFamily="18" charset="0"/>
              </a:rPr>
              <a:t>TỔNG KẾT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blinds(horizontal)">
                                      <p:cBhvr>
                                        <p:cTn id="7" dur="500"/>
                                        <p:tgtEl>
                                          <p:spTgt spid="184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39"/>
                                        </p:tgtEl>
                                        <p:attrNameLst>
                                          <p:attrName>style.visibility</p:attrName>
                                        </p:attrNameLst>
                                      </p:cBhvr>
                                      <p:to>
                                        <p:strVal val="visible"/>
                                      </p:to>
                                    </p:set>
                                    <p:animEffect transition="in" filter="blinds(horizontal)">
                                      <p:cBhvr>
                                        <p:cTn id="17" dur="500"/>
                                        <p:tgtEl>
                                          <p:spTgt spid="1843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horizontal)">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44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randombar(horizontal)">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8442"/>
                                        </p:tgtEl>
                                        <p:attrNameLst>
                                          <p:attrName>style.visibility</p:attrName>
                                        </p:attrNameLst>
                                      </p:cBhvr>
                                      <p:to>
                                        <p:strVal val="visible"/>
                                      </p:to>
                                    </p:set>
                                    <p:animEffect transition="in" filter="randombar(horizontal)">
                                      <p:cBhvr>
                                        <p:cTn id="45" dur="500"/>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P spid="18438" grpId="1" animBg="1"/>
      <p:bldP spid="18439" grpId="0" animBg="1"/>
      <p:bldP spid="18439" grpId="1" animBg="1"/>
      <p:bldP spid="18440" grpId="0" animBg="1"/>
      <p:bldP spid="18440" grpId="1" animBg="1"/>
      <p:bldP spid="18441" grpId="0" animBg="1"/>
      <p:bldP spid="18441" grpId="1" animBg="1"/>
      <p:bldP spid="18442" grpId="0" animBg="1"/>
      <p:bldP spid="1844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4785" y="172085"/>
            <a:ext cx="11831320" cy="3538220"/>
          </a:xfrm>
          <a:prstGeom prst="rect">
            <a:avLst/>
          </a:prstGeom>
        </p:spPr>
        <p:txBody>
          <a:bodyPr wrap="square">
            <a:spAutoFit/>
          </a:bodyPr>
          <a:lstStyle/>
          <a:p>
            <a:r>
              <a:rPr lang="vi-VN" sz="3200" b="1" dirty="0" smtClean="0">
                <a:latin typeface="Times New Roman" panose="02020603050405020304" pitchFamily="18" charset="0"/>
                <a:cs typeface="Times New Roman" panose="02020603050405020304" pitchFamily="18" charset="0"/>
              </a:rPr>
              <a:t>Đoạn văn tham khảo thuộc trường từ vựng "trường học"</a:t>
            </a:r>
            <a:endParaRPr lang="vi-VN"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N</a:t>
            </a:r>
            <a:r>
              <a:rPr lang="vi-VN" sz="3200" dirty="0" smtClean="0">
                <a:latin typeface="Times New Roman" panose="02020603050405020304" pitchFamily="18" charset="0"/>
                <a:cs typeface="Times New Roman" panose="02020603050405020304" pitchFamily="18" charset="0"/>
              </a:rPr>
              <a:t>hững ngày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bắt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đầu</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năm học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mới</a:t>
            </a:r>
            <a:r>
              <a:rPr lang="vi-VN" sz="3200" dirty="0" smtClean="0">
                <a:latin typeface="Times New Roman" panose="02020603050405020304" pitchFamily="18" charset="0"/>
                <a:cs typeface="Times New Roman" panose="02020603050405020304" pitchFamily="18" charset="0"/>
              </a:rPr>
              <a:t>, quang cảnh </a:t>
            </a:r>
            <a:r>
              <a:rPr lang="vi-VN" sz="3200" b="1" dirty="0" smtClean="0">
                <a:latin typeface="Times New Roman" panose="02020603050405020304" pitchFamily="18" charset="0"/>
                <a:cs typeface="Times New Roman" panose="02020603050405020304" pitchFamily="18" charset="0"/>
              </a:rPr>
              <a:t>sân trường</a:t>
            </a:r>
            <a:r>
              <a:rPr lang="vi-VN" sz="3200" dirty="0" smtClean="0">
                <a:latin typeface="Times New Roman" panose="02020603050405020304" pitchFamily="18" charset="0"/>
                <a:cs typeface="Times New Roman" panose="02020603050405020304" pitchFamily="18" charset="0"/>
              </a:rPr>
              <a:t> trở nên </a:t>
            </a:r>
            <a:r>
              <a:rPr lang="en-US" sz="3200" dirty="0" err="1" smtClean="0">
                <a:latin typeface="Times New Roman" panose="02020603050405020304" pitchFamily="18" charset="0"/>
                <a:cs typeface="Times New Roman" panose="02020603050405020304" pitchFamily="18" charset="0"/>
              </a:rPr>
              <a:t>im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ắng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lạ</a:t>
            </a:r>
            <a:r>
              <a:rPr lang="vi-VN" sz="3200" dirty="0" smtClean="0">
                <a:latin typeface="Times New Roman" panose="02020603050405020304" pitchFamily="18" charset="0"/>
                <a:cs typeface="Times New Roman" panose="02020603050405020304" pitchFamily="18" charset="0"/>
              </a:rPr>
              <a:t>. Trong </a:t>
            </a:r>
            <a:r>
              <a:rPr lang="vi-VN" sz="3200" b="1" dirty="0" smtClean="0">
                <a:latin typeface="Times New Roman" panose="02020603050405020304" pitchFamily="18" charset="0"/>
                <a:cs typeface="Times New Roman" panose="02020603050405020304" pitchFamily="18" charset="0"/>
              </a:rPr>
              <a:t>lớp học</a:t>
            </a:r>
            <a:r>
              <a:rPr lang="vi-VN" sz="3200" dirty="0" smtClean="0">
                <a:latin typeface="Times New Roman" panose="02020603050405020304" pitchFamily="18" charset="0"/>
                <a:cs typeface="Times New Roman" panose="02020603050405020304" pitchFamily="18" charset="0"/>
              </a:rPr>
              <a:t>, tiếng</a:t>
            </a:r>
            <a:r>
              <a:rPr lang="en-US" sz="3200" dirty="0" smtClean="0">
                <a:latin typeface="Times New Roman" panose="02020603050405020304" pitchFamily="18" charset="0"/>
                <a:cs typeface="Times New Roman" panose="02020603050405020304" pitchFamily="18" charset="0"/>
              </a:rPr>
              <a:t> m</a:t>
            </a:r>
            <a:r>
              <a:rPr lang="vi-VN" sz="3200" dirty="0" smtClean="0">
                <a:latin typeface="Times New Roman" panose="02020603050405020304" pitchFamily="18" charset="0"/>
                <a:cs typeface="Times New Roman" panose="02020603050405020304" pitchFamily="18" charset="0"/>
              </a:rPr>
              <a:t>ở  </a:t>
            </a:r>
            <a:r>
              <a:rPr lang="vi-VN" sz="3200" b="1" dirty="0" smtClean="0">
                <a:latin typeface="Times New Roman" panose="02020603050405020304" pitchFamily="18" charset="0"/>
                <a:cs typeface="Times New Roman" panose="02020603050405020304" pitchFamily="18" charset="0"/>
              </a:rPr>
              <a:t>sách vở</a:t>
            </a:r>
            <a:r>
              <a:rPr lang="vi-VN" sz="3200" dirty="0" smtClean="0">
                <a:latin typeface="Times New Roman" panose="02020603050405020304" pitchFamily="18" charset="0"/>
                <a:cs typeface="Times New Roman" panose="02020603050405020304" pitchFamily="18" charset="0"/>
              </a:rPr>
              <a:t> khe khẽ những bạn </a:t>
            </a:r>
            <a:r>
              <a:rPr lang="vi-VN" sz="3200" b="1" dirty="0" smtClean="0">
                <a:latin typeface="Times New Roman" panose="02020603050405020304" pitchFamily="18" charset="0"/>
                <a:cs typeface="Times New Roman" panose="02020603050405020304" pitchFamily="18" charset="0"/>
              </a:rPr>
              <a:t>học sinh</a:t>
            </a:r>
            <a:r>
              <a:rPr lang="vi-VN" sz="3200" dirty="0" smtClean="0">
                <a:latin typeface="Times New Roman" panose="02020603050405020304" pitchFamily="18" charset="0"/>
                <a:cs typeface="Times New Roman" panose="02020603050405020304" pitchFamily="18" charset="0"/>
              </a:rPr>
              <a:t> đang tập trung </a:t>
            </a:r>
            <a:r>
              <a:rPr lang="en-US" sz="3200" dirty="0" err="1" smtClean="0">
                <a:latin typeface="Times New Roman" panose="02020603050405020304" pitchFamily="18" charset="0"/>
                <a:cs typeface="Times New Roman" panose="02020603050405020304" pitchFamily="18" charset="0"/>
              </a:rPr>
              <a:t>nghe</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thầy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giảng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bài</a:t>
            </a:r>
            <a:r>
              <a:rPr lang="vi-VN" sz="3200" dirty="0" smtClean="0">
                <a:latin typeface="Times New Roman" panose="02020603050405020304" pitchFamily="18" charset="0"/>
                <a:cs typeface="Times New Roman" panose="02020603050405020304" pitchFamily="18" charset="0"/>
              </a:rPr>
              <a:t>. Tiếng t</a:t>
            </a:r>
            <a:r>
              <a:rPr lang="vi-VN" sz="3200" b="1" dirty="0" smtClean="0">
                <a:latin typeface="Times New Roman" panose="02020603050405020304" pitchFamily="18" charset="0"/>
                <a:cs typeface="Times New Roman" panose="02020603050405020304" pitchFamily="18" charset="0"/>
              </a:rPr>
              <a:t>hầy cô</a:t>
            </a:r>
            <a:r>
              <a:rPr lang="vi-VN" sz="3200" dirty="0" smtClean="0">
                <a:latin typeface="Times New Roman" panose="02020603050405020304" pitchFamily="18" charset="0"/>
                <a:cs typeface="Times New Roman" panose="02020603050405020304" pitchFamily="18" charset="0"/>
              </a:rPr>
              <a:t> giảng bài đầy nhiệt huyết vẫn vang vọng khắp trong các </a:t>
            </a:r>
            <a:r>
              <a:rPr lang="vi-VN" sz="3200" b="1" dirty="0" smtClean="0">
                <a:latin typeface="Times New Roman" panose="02020603050405020304" pitchFamily="18" charset="0"/>
                <a:cs typeface="Times New Roman" panose="02020603050405020304" pitchFamily="18" charset="0"/>
              </a:rPr>
              <a:t>phòng học</a:t>
            </a:r>
            <a:r>
              <a:rPr lang="vi-VN" sz="3200" dirty="0" smtClean="0">
                <a:latin typeface="Times New Roman" panose="02020603050405020304" pitchFamily="18" charset="0"/>
                <a:cs typeface="Times New Roman" panose="02020603050405020304" pitchFamily="18" charset="0"/>
              </a:rPr>
              <a:t>. Một bầu không khí rộn ràng, khẩn trương</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để chuẩn bị cho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năm học </a:t>
            </a:r>
            <a:r>
              <a:rPr lang="en-US" sz="3200" dirty="0" err="1" smtClean="0">
                <a:latin typeface="Times New Roman" panose="02020603050405020304" pitchFamily="18" charset="0"/>
                <a:cs typeface="Times New Roman" panose="02020603050405020304" pitchFamily="18" charset="0"/>
              </a:rPr>
              <a:t>mới</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diễn ra đạt kết quả cao.</a:t>
            </a:r>
            <a:endParaRPr lang="vi-VN"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545" y="161925"/>
            <a:ext cx="11841480" cy="6492875"/>
          </a:xfrm>
          <a:prstGeom prst="rect">
            <a:avLst/>
          </a:prstGeom>
        </p:spPr>
        <p:txBody>
          <a:bodyPr wrap="square">
            <a:spAutoFit/>
          </a:bodyPr>
          <a:lstStyle/>
          <a:p>
            <a:r>
              <a:rPr lang="vi-VN" sz="3200" b="1" dirty="0" smtClean="0">
                <a:latin typeface="Times New Roman" panose="02020603050405020304" pitchFamily="18" charset="0"/>
                <a:cs typeface="Times New Roman" panose="02020603050405020304" pitchFamily="18" charset="0"/>
              </a:rPr>
              <a:t>Đoạn văn tham khảo thuộc trường từ vựng "môn bóng đá"</a:t>
            </a:r>
            <a:endParaRPr lang="vi-VN" sz="3200" dirty="0" smtClean="0">
              <a:latin typeface="Times New Roman" panose="02020603050405020304" pitchFamily="18" charset="0"/>
              <a:cs typeface="Times New Roman" panose="02020603050405020304" pitchFamily="18" charset="0"/>
            </a:endParaRPr>
          </a:p>
          <a:p>
            <a:r>
              <a:rPr lang="vi-VN" sz="3200" b="1" dirty="0" smtClean="0">
                <a:latin typeface="Times New Roman" panose="02020603050405020304" pitchFamily="18" charset="0"/>
                <a:cs typeface="Times New Roman" panose="02020603050405020304" pitchFamily="18" charset="0"/>
              </a:rPr>
              <a:t>Bóng đá</a:t>
            </a:r>
            <a:r>
              <a:rPr lang="vi-VN" sz="3200" dirty="0" smtClean="0">
                <a:latin typeface="Times New Roman" panose="02020603050405020304" pitchFamily="18" charset="0"/>
                <a:cs typeface="Times New Roman" panose="02020603050405020304" pitchFamily="18" charset="0"/>
              </a:rPr>
              <a:t> là môn thể thao được nhiều bạn đều ưa thích. Chiều thứ 7 vừa qua, trường em đã tổ chức trận đấu giao lưu giữa các lớp. Trận đấu giữa lớp em và lớp 8A diễn ra vô cùng gây cấn và hấp dẫn. Mỗi đội gồm có 10 </a:t>
            </a:r>
            <a:r>
              <a:rPr lang="vi-VN" sz="3200" b="1" dirty="0" smtClean="0">
                <a:latin typeface="Times New Roman" panose="02020603050405020304" pitchFamily="18" charset="0"/>
                <a:cs typeface="Times New Roman" panose="02020603050405020304" pitchFamily="18" charset="0"/>
              </a:rPr>
              <a:t>cầu thủ </a:t>
            </a:r>
            <a:r>
              <a:rPr lang="vi-VN" sz="3200" dirty="0" smtClean="0">
                <a:latin typeface="Times New Roman" panose="02020603050405020304" pitchFamily="18" charset="0"/>
                <a:cs typeface="Times New Roman" panose="02020603050405020304" pitchFamily="18" charset="0"/>
              </a:rPr>
              <a:t>và </a:t>
            </a:r>
            <a:r>
              <a:rPr lang="vi-VN" sz="3200" b="1" dirty="0" smtClean="0">
                <a:latin typeface="Times New Roman" panose="02020603050405020304" pitchFamily="18" charset="0"/>
                <a:cs typeface="Times New Roman" panose="02020603050405020304" pitchFamily="18" charset="0"/>
              </a:rPr>
              <a:t>trọng tài</a:t>
            </a:r>
            <a:r>
              <a:rPr lang="vi-VN" sz="3200" dirty="0" smtClean="0">
                <a:latin typeface="Times New Roman" panose="02020603050405020304" pitchFamily="18" charset="0"/>
                <a:cs typeface="Times New Roman" panose="02020603050405020304" pitchFamily="18" charset="0"/>
              </a:rPr>
              <a:t> thổi còi bắt đầu 90 phút thi đấu. </a:t>
            </a:r>
            <a:r>
              <a:rPr lang="vi-VN" sz="3200" b="1" dirty="0" smtClean="0">
                <a:latin typeface="Times New Roman" panose="02020603050405020304" pitchFamily="18" charset="0"/>
                <a:cs typeface="Times New Roman" panose="02020603050405020304" pitchFamily="18" charset="0"/>
              </a:rPr>
              <a:t>Trái bóng</a:t>
            </a:r>
            <a:r>
              <a:rPr lang="vi-VN" sz="3200" dirty="0" smtClean="0">
                <a:latin typeface="Times New Roman" panose="02020603050405020304" pitchFamily="18" charset="0"/>
                <a:cs typeface="Times New Roman" panose="02020603050405020304" pitchFamily="18" charset="0"/>
              </a:rPr>
              <a:t> lăn nhanh qua đôi chân các </a:t>
            </a:r>
            <a:r>
              <a:rPr lang="vi-VN" sz="3200" b="1" dirty="0" smtClean="0">
                <a:latin typeface="Times New Roman" panose="02020603050405020304" pitchFamily="18" charset="0"/>
                <a:cs typeface="Times New Roman" panose="02020603050405020304" pitchFamily="18" charset="0"/>
              </a:rPr>
              <a:t>cầu thủ</a:t>
            </a:r>
            <a:r>
              <a:rPr lang="vi-VN" sz="3200" dirty="0" smtClean="0">
                <a:latin typeface="Times New Roman" panose="02020603050405020304" pitchFamily="18" charset="0"/>
                <a:cs typeface="Times New Roman" panose="02020603050405020304" pitchFamily="18" charset="0"/>
              </a:rPr>
              <a:t> và tiến sát về khung thành của </a:t>
            </a:r>
            <a:r>
              <a:rPr lang="vi-VN" sz="3200" b="1" dirty="0" smtClean="0">
                <a:latin typeface="Times New Roman" panose="02020603050405020304" pitchFamily="18" charset="0"/>
                <a:cs typeface="Times New Roman" panose="02020603050405020304" pitchFamily="18" charset="0"/>
              </a:rPr>
              <a:t>thủ môn</a:t>
            </a:r>
            <a:r>
              <a:rPr lang="vi-VN" sz="3200" dirty="0" smtClean="0">
                <a:latin typeface="Times New Roman" panose="02020603050405020304" pitchFamily="18" charset="0"/>
                <a:cs typeface="Times New Roman" panose="02020603050405020304" pitchFamily="18" charset="0"/>
              </a:rPr>
              <a:t>. Những giây phút đó khiến chúng em cảm thấy thật hồi hộp chờ đợi kết quả.  Tiếng hò reo, cổ vũ trên khán đài của khán giả khiến các </a:t>
            </a:r>
            <a:r>
              <a:rPr lang="vi-VN" sz="3200" b="1" dirty="0" smtClean="0">
                <a:latin typeface="Times New Roman" panose="02020603050405020304" pitchFamily="18" charset="0"/>
                <a:cs typeface="Times New Roman" panose="02020603050405020304" pitchFamily="18" charset="0"/>
              </a:rPr>
              <a:t>cầu thủ</a:t>
            </a:r>
            <a:r>
              <a:rPr lang="vi-VN" sz="3200" dirty="0" smtClean="0">
                <a:latin typeface="Times New Roman" panose="02020603050405020304" pitchFamily="18" charset="0"/>
                <a:cs typeface="Times New Roman" panose="02020603050405020304" pitchFamily="18" charset="0"/>
              </a:rPr>
              <a:t> hăng hái thi đấu hơn. Và không phụ lòng tin của các bạn, đội tuyển của lớp em đã dành chiến thắng vang dội với </a:t>
            </a:r>
            <a:r>
              <a:rPr lang="vi-VN" sz="3200" b="1" dirty="0" smtClean="0">
                <a:latin typeface="Times New Roman" panose="02020603050405020304" pitchFamily="18" charset="0"/>
                <a:cs typeface="Times New Roman" panose="02020603050405020304" pitchFamily="18" charset="0"/>
              </a:rPr>
              <a:t>tỉ số</a:t>
            </a:r>
            <a:r>
              <a:rPr lang="vi-VN" sz="3200" dirty="0" smtClean="0">
                <a:latin typeface="Times New Roman" panose="02020603050405020304" pitchFamily="18" charset="0"/>
                <a:cs typeface="Times New Roman" panose="02020603050405020304" pitchFamily="18" charset="0"/>
              </a:rPr>
              <a:t> 2-0. Qua trận đấu, chúng em cảm thấy yêu hơn môn “thể thao vua” này, vì không chỉ giúp chúng ta rèn luyện sức khỏe mà còn tăng thêm tinh thần giao lưu, đoàn kết  giữa các bạn học sinh trong trường.</a:t>
            </a:r>
            <a:endParaRPr lang="vi-VN"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400">
                <a:latin typeface="Times New Roman" panose="02020603050405020304" pitchFamily="18" charset="0"/>
                <a:cs typeface="Times New Roman" panose="02020603050405020304" pitchFamily="18" charset="0"/>
              </a:rPr>
              <a:t/>
            </a:r>
            <a:br>
              <a:rPr lang="en-US" sz="3400">
                <a:latin typeface="Times New Roman" panose="02020603050405020304" pitchFamily="18" charset="0"/>
                <a:cs typeface="Times New Roman" panose="02020603050405020304" pitchFamily="18" charset="0"/>
              </a:rPr>
            </a:br>
            <a:r>
              <a:rPr lang="en-US" sz="3400">
                <a:latin typeface="Times New Roman" panose="02020603050405020304" pitchFamily="18" charset="0"/>
                <a:cs typeface="Times New Roman" panose="02020603050405020304" pitchFamily="18" charset="0"/>
              </a:rPr>
              <a:t>I. Thế nào là trường từ vựng?</a:t>
            </a:r>
            <a:br>
              <a:rPr lang="en-US" sz="3400">
                <a:latin typeface="Times New Roman" panose="02020603050405020304" pitchFamily="18" charset="0"/>
                <a:cs typeface="Times New Roman" panose="02020603050405020304" pitchFamily="18" charset="0"/>
              </a:rPr>
            </a:br>
            <a:r>
              <a:rPr lang="en-US" sz="3400">
                <a:latin typeface="Times New Roman" panose="02020603050405020304" pitchFamily="18" charset="0"/>
                <a:cs typeface="Times New Roman" panose="02020603050405020304" pitchFamily="18" charset="0"/>
              </a:rPr>
              <a:t>Đọc đoạn văn (SGK trang 21) xác định các từ in đậm trong đoạn trích có nét chung nào về nghĩa?</a:t>
            </a:r>
            <a:br>
              <a:rPr lang="en-US" sz="3400">
                <a:latin typeface="Times New Roman" panose="02020603050405020304" pitchFamily="18" charset="0"/>
                <a:cs typeface="Times New Roman" panose="02020603050405020304" pitchFamily="18" charset="0"/>
              </a:rPr>
            </a:br>
            <a:endParaRPr lang="en-US" sz="340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69819" y="248196"/>
            <a:ext cx="11394831" cy="3685540"/>
          </a:xfrm>
          <a:prstGeom prst="rect">
            <a:avLst/>
          </a:prstGeom>
        </p:spPr>
        <p:txBody>
          <a:bodyPr wrap="square">
            <a:spAutoFit/>
          </a:bodyPr>
          <a:lstStyle/>
          <a:p>
            <a:pPr>
              <a:lnSpc>
                <a:spcPct val="130000"/>
              </a:lnSpc>
              <a:spcAft>
                <a:spcPts val="0"/>
              </a:spcAft>
            </a:pPr>
            <a:r>
              <a:rPr lang="fr-FR" sz="3200" b="1" u="sng"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fr-FR" sz="3200" b="1" u="sng"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b="1" u="sng"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fr-FR" sz="3200" b="1" u="sng"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b="1" u="sng"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fr-FR" sz="3200" b="1" u="sng"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b="1" u="sng"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fr-FR" sz="3200" b="1" u="sng"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lang="en-US" sz="3200" u="sng"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3200" b="1" i="1" dirty="0">
                <a:latin typeface="Times New Roman" panose="02020603050405020304" pitchFamily="18" charset="0"/>
                <a:cs typeface="Times New Roman" panose="02020603050405020304" pitchFamily="18" charset="0"/>
              </a:rPr>
              <a:t>*</a:t>
            </a:r>
            <a:r>
              <a:rPr lang="en-US" sz="3200" b="1" i="1" dirty="0" err="1">
                <a:latin typeface="Times New Roman" panose="02020603050405020304" pitchFamily="18" charset="0"/>
                <a:cs typeface="Times New Roman" panose="02020603050405020304" pitchFamily="18" charset="0"/>
              </a:rPr>
              <a:t>Bài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vừa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học</a:t>
            </a:r>
            <a:r>
              <a:rPr lang="en-US" sz="3200" b="1"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endParaRPr lang="en-US" sz="3200" dirty="0">
              <a:latin typeface="Times New Roman" panose="02020603050405020304" pitchFamily="18" charset="0"/>
              <a:cs typeface="Times New Roman" panose="02020603050405020304" pitchFamily="18" charset="0"/>
            </a:endParaRPr>
          </a:p>
          <a:p>
            <a:r>
              <a:rPr lang="en-US" sz="3200" b="1" i="1" dirty="0">
                <a:latin typeface="Times New Roman" panose="02020603050405020304" pitchFamily="18" charset="0"/>
                <a:cs typeface="Times New Roman" panose="02020603050405020304" pitchFamily="18" charset="0"/>
              </a:rPr>
              <a:t>*</a:t>
            </a:r>
            <a:r>
              <a:rPr lang="en-US" sz="3200" b="1" i="1" dirty="0" err="1">
                <a:latin typeface="Times New Roman" panose="02020603050405020304" pitchFamily="18" charset="0"/>
                <a:cs typeface="Times New Roman" panose="02020603050405020304" pitchFamily="18" charset="0"/>
              </a:rPr>
              <a:t>Bài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của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tiết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sau</a:t>
            </a:r>
            <a:r>
              <a:rPr lang="en-US" sz="3200" b="1"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 cục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69819" y="248196"/>
            <a:ext cx="11394831" cy="6492875"/>
          </a:xfrm>
          <a:prstGeom prst="rect">
            <a:avLst/>
          </a:prstGeom>
        </p:spPr>
        <p:txBody>
          <a:bodyPr wrap="square">
            <a:spAutoFit/>
          </a:bodyPr>
          <a:lstStyle/>
          <a:p>
            <a:r>
              <a:rPr lang="en-US" sz="3200" b="1" u="sng"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NỘI DUNG BÀI HỌC</a:t>
            </a:r>
            <a:r>
              <a:rPr lang="en-US" sz="3200" dirty="0">
                <a:latin typeface="Times New Roman" panose="02020603050405020304" pitchFamily="18" charset="0"/>
                <a:cs typeface="Times New Roman" panose="02020603050405020304" pitchFamily="18" charset="0"/>
              </a:rPr>
              <a:t>    </a:t>
            </a:r>
          </a:p>
          <a:p>
            <a:r>
              <a:rPr lang="en-US" sz="3200" dirty="0" err="1" smtClean="0">
                <a:latin typeface="Times New Roman" panose="02020603050405020304" pitchFamily="18" charset="0"/>
                <a:cs typeface="Times New Roman" panose="02020603050405020304" pitchFamily="18" charset="0"/>
                <a:sym typeface="+mn-ea"/>
              </a:rPr>
              <a:t>I. Thế nào là trường từ vựng?</a:t>
            </a:r>
          </a:p>
          <a:p>
            <a:r>
              <a:rPr lang="en-US" sz="3200" dirty="0" err="1" smtClean="0">
                <a:latin typeface="Times New Roman" panose="02020603050405020304" pitchFamily="18" charset="0"/>
                <a:cs typeface="Times New Roman" panose="02020603050405020304" pitchFamily="18" charset="0"/>
                <a:sym typeface="+mn-ea"/>
              </a:rPr>
              <a:t>    Trường</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từ</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vựng</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là</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tập</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hợp</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của</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những</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từ</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có</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ít</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nhất</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một</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nét</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chung</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về</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nghĩa</a:t>
            </a:r>
            <a:r>
              <a:rPr lang="en-US" sz="3200" dirty="0" smtClean="0">
                <a:latin typeface="Times New Roman" panose="02020603050405020304" pitchFamily="18" charset="0"/>
                <a:cs typeface="Times New Roman" panose="02020603050405020304" pitchFamily="18" charset="0"/>
                <a:sym typeface="+mn-ea"/>
              </a:rPr>
              <a:t>.</a:t>
            </a:r>
            <a:br>
              <a:rPr lang="en-US" sz="3200" dirty="0" smtClean="0">
                <a:latin typeface="Times New Roman" panose="02020603050405020304" pitchFamily="18" charset="0"/>
                <a:cs typeface="Times New Roman" panose="02020603050405020304" pitchFamily="18" charset="0"/>
                <a:sym typeface="+mn-ea"/>
              </a:rPr>
            </a:br>
            <a:r>
              <a:rPr lang="en-US" altLang="nl-NL" sz="3200" dirty="0" smtClean="0">
                <a:latin typeface="Times New Roman" panose="02020603050405020304" pitchFamily="18" charset="0"/>
                <a:cs typeface="Times New Roman" panose="02020603050405020304" pitchFamily="18" charset="0"/>
                <a:sym typeface="+mn-ea"/>
              </a:rPr>
              <a:t>* Lưu ý:</a:t>
            </a:r>
            <a:br>
              <a:rPr lang="en-US" altLang="nl-NL" sz="3200" dirty="0" smtClean="0">
                <a:latin typeface="Times New Roman" panose="02020603050405020304" pitchFamily="18" charset="0"/>
                <a:cs typeface="Times New Roman" panose="02020603050405020304" pitchFamily="18" charset="0"/>
                <a:sym typeface="+mn-ea"/>
              </a:rPr>
            </a:br>
            <a:r>
              <a:rPr lang="nl-NL" sz="3200" dirty="0" smtClean="0">
                <a:latin typeface="Times New Roman" panose="02020603050405020304" pitchFamily="18" charset="0"/>
                <a:cs typeface="Times New Roman" panose="02020603050405020304" pitchFamily="18" charset="0"/>
                <a:sym typeface="+mn-ea"/>
              </a:rPr>
              <a:t>a.Một trường từ vựng có thể bao gồm nhiều trường từ vựng nhỏ.</a:t>
            </a:r>
            <a:br>
              <a:rPr lang="nl-NL" sz="3200" dirty="0" smtClean="0">
                <a:latin typeface="Times New Roman" panose="02020603050405020304" pitchFamily="18" charset="0"/>
                <a:cs typeface="Times New Roman" panose="02020603050405020304" pitchFamily="18" charset="0"/>
                <a:sym typeface="+mn-ea"/>
              </a:rPr>
            </a:br>
            <a:r>
              <a:rPr lang="nl-NL" sz="3200" dirty="0" smtClean="0">
                <a:latin typeface="Times New Roman" panose="02020603050405020304" pitchFamily="18" charset="0"/>
                <a:cs typeface="Times New Roman" panose="02020603050405020304" pitchFamily="18" charset="0"/>
                <a:sym typeface="+mn-ea"/>
              </a:rPr>
              <a:t>b.Một trường từ vựng có thể bao gồm những từ khác biệt nhau về từ loại.</a:t>
            </a:r>
            <a:br>
              <a:rPr lang="nl-NL" sz="3200" dirty="0" smtClean="0">
                <a:latin typeface="Times New Roman" panose="02020603050405020304" pitchFamily="18" charset="0"/>
                <a:cs typeface="Times New Roman" panose="02020603050405020304" pitchFamily="18" charset="0"/>
                <a:sym typeface="+mn-ea"/>
              </a:rPr>
            </a:br>
            <a:r>
              <a:rPr lang="nl-NL" sz="3200" dirty="0" smtClean="0">
                <a:latin typeface="Times New Roman" panose="02020603050405020304" pitchFamily="18" charset="0"/>
                <a:cs typeface="Times New Roman" panose="02020603050405020304" pitchFamily="18" charset="0"/>
                <a:sym typeface="+mn-ea"/>
              </a:rPr>
              <a:t>c.Do hiện tượng nhiều nghĩa một từ có thể có nhiều trường từ vựng khác nhau.</a:t>
            </a:r>
            <a:br>
              <a:rPr lang="nl-NL" sz="3200" dirty="0" smtClean="0">
                <a:latin typeface="Times New Roman" panose="02020603050405020304" pitchFamily="18" charset="0"/>
                <a:cs typeface="Times New Roman" panose="02020603050405020304" pitchFamily="18" charset="0"/>
                <a:sym typeface="+mn-ea"/>
              </a:rPr>
            </a:br>
            <a:r>
              <a:rPr lang="nl-NL" sz="3200" dirty="0" smtClean="0">
                <a:latin typeface="Times New Roman" panose="02020603050405020304" pitchFamily="18" charset="0"/>
                <a:cs typeface="Times New Roman" panose="02020603050405020304" pitchFamily="18" charset="0"/>
                <a:sym typeface="+mn-ea"/>
              </a:rPr>
              <a:t>d.Chuyển trường từ vựng để tăng tính nghệ thuật.</a:t>
            </a:r>
            <a:r>
              <a:rPr lang="en-US" sz="3200" dirty="0">
                <a:latin typeface="Times New Roman" panose="02020603050405020304" pitchFamily="18" charset="0"/>
                <a:cs typeface="Times New Roman" panose="02020603050405020304" pitchFamily="18" charset="0"/>
                <a:sym typeface="+mn-ea"/>
              </a:rPr>
              <a:t/>
            </a:r>
            <a:br>
              <a:rPr lang="en-US" sz="3200" dirty="0">
                <a:latin typeface="Times New Roman" panose="02020603050405020304" pitchFamily="18" charset="0"/>
                <a:cs typeface="Times New Roman" panose="02020603050405020304" pitchFamily="18" charset="0"/>
                <a:sym typeface="+mn-ea"/>
              </a:rPr>
            </a:br>
            <a:endParaRPr lang="en-US" sz="320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a:xfrm>
            <a:off x="618979" y="0"/>
            <a:ext cx="6096000" cy="770890"/>
          </a:xfrm>
          <a:prstGeom prst="rect">
            <a:avLst/>
          </a:prstGeom>
        </p:spPr>
        <p:txBody>
          <a:bodyPr>
            <a:spAutoFit/>
          </a:bodyPr>
          <a:lstStyle/>
          <a:p>
            <a:pPr indent="0" algn="just">
              <a:lnSpc>
                <a:spcPct val="130000"/>
              </a:lnSpc>
              <a:spcAft>
                <a:spcPts val="0"/>
              </a:spcAft>
              <a:buFont typeface="Arial" panose="020B0604020202020204" pitchFamily="34" charset="0"/>
              <a:buNone/>
            </a:pPr>
            <a:r>
              <a:rPr lang="pt-BR" sz="3400" b="1" i="1" dirty="0" smtClean="0">
                <a:latin typeface="Times New Roman" panose="02020603050405020304" pitchFamily="18" charset="0"/>
                <a:ea typeface="Calibri" panose="020F0502020204030204" pitchFamily="34" charset="0"/>
                <a:cs typeface="Times New Roman" panose="02020603050405020304" pitchFamily="18" charset="0"/>
              </a:rPr>
              <a:t>Ví dụ:</a:t>
            </a:r>
            <a:endParaRPr lang="en-US" sz="3400"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515947" y="596574"/>
            <a:ext cx="11155680" cy="6001643"/>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Mẹ</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lấy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thấm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nước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mắt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rồi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xốc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nách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xe</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Đến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bấy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giờ</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kịp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mẹ</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còm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cõi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như</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nhắc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người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nội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Gương</a:t>
            </a:r>
            <a:r>
              <a:rPr lang="en-US" sz="3200" dirty="0" smtClean="0">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mặt</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mẹ</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vẫn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tươi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đôi</a:t>
            </a:r>
            <a:r>
              <a:rPr lang="en-US" sz="3200" dirty="0" smtClean="0">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mắt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nước</a:t>
            </a:r>
            <a:r>
              <a:rPr lang="en-US" sz="3200" dirty="0" smtClean="0">
                <a:latin typeface="Times New Roman" panose="02020603050405020304" pitchFamily="18" charset="0"/>
                <a:cs typeface="Times New Roman" panose="02020603050405020304" pitchFamily="18" charset="0"/>
              </a:rPr>
              <a:t> </a:t>
            </a:r>
            <a:r>
              <a:rPr lang="en-US" sz="3200" b="1" dirty="0" smtClean="0">
                <a:solidFill>
                  <a:schemeClr val="accent5"/>
                </a:solidFill>
                <a:latin typeface="Times New Roman" panose="02020603050405020304" pitchFamily="18" charset="0"/>
                <a:cs typeface="Times New Roman" panose="02020603050405020304" pitchFamily="18" charset="0"/>
              </a:rPr>
              <a:t>da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mịn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nổi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bật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màu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hồng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gò</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má</a:t>
            </a:r>
            <a:r>
              <a:rPr lang="en-US" sz="3200" dirty="0" smtClean="0">
                <a:latin typeface="Times New Roman" panose="02020603050405020304" pitchFamily="18" charset="0"/>
                <a:cs typeface="Times New Roman" panose="02020603050405020304" pitchFamily="18" charset="0"/>
              </a:rPr>
              <a:t>. Hay </a:t>
            </a:r>
            <a:r>
              <a:rPr lang="en-US" sz="3200" dirty="0" err="1" smtClean="0">
                <a:latin typeface="Times New Roman" panose="02020603050405020304" pitchFamily="18" charset="0"/>
                <a:cs typeface="Times New Roman" panose="02020603050405020304" pitchFamily="18" charset="0"/>
              </a:rPr>
              <a:t>tại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sự</a:t>
            </a:r>
            <a:r>
              <a:rPr lang="en-US" sz="3200" dirty="0" smtClean="0">
                <a:latin typeface="Times New Roman" panose="02020603050405020304" pitchFamily="18" charset="0"/>
                <a:cs typeface="Times New Roman" panose="02020603050405020304" pitchFamily="18" charset="0"/>
              </a:rPr>
              <a:t> sung </a:t>
            </a:r>
            <a:r>
              <a:rPr lang="en-US" sz="3200" dirty="0" err="1" smtClean="0">
                <a:latin typeface="Times New Roman" panose="02020603050405020304" pitchFamily="18" charset="0"/>
                <a:cs typeface="Times New Roman" panose="02020603050405020304" pitchFamily="18" charset="0"/>
              </a:rPr>
              <a:t>sướng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bỗng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nhìn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ôm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ấp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máu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mủ</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mẹ</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tươi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đẹp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như</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thưở</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còn</a:t>
            </a:r>
            <a:r>
              <a:rPr lang="en-US" sz="3200" dirty="0" smtClean="0">
                <a:latin typeface="Times New Roman" panose="02020603050405020304" pitchFamily="18" charset="0"/>
                <a:cs typeface="Times New Roman" panose="02020603050405020304" pitchFamily="18" charset="0"/>
              </a:rPr>
              <a:t> sung </a:t>
            </a:r>
            <a:r>
              <a:rPr lang="en-US" sz="3200" dirty="0" err="1" smtClean="0">
                <a:latin typeface="Times New Roman" panose="02020603050405020304" pitchFamily="18" charset="0"/>
                <a:cs typeface="Times New Roman" panose="02020603050405020304" pitchFamily="18" charset="0"/>
              </a:rPr>
              <a:t>túc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ngồi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đệm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xe</a:t>
            </a:r>
            <a:r>
              <a:rPr lang="en-US" sz="3200" dirty="0" smtClean="0">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đùi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áp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đùi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mẹ</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tôi</a:t>
            </a:r>
            <a:r>
              <a:rPr lang="en-US" sz="3200" dirty="0" smtClean="0">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đầu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vào</a:t>
            </a:r>
            <a:r>
              <a:rPr lang="en-US" sz="3200" dirty="0" smtClean="0">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cánh</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tay</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mẹ</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thấy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những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cảm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ấm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áp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bỗng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mơn</a:t>
            </a:r>
            <a:r>
              <a:rPr lang="en-US" sz="3200" dirty="0" smtClean="0">
                <a:latin typeface="Times New Roman" panose="02020603050405020304" pitchFamily="18" charset="0"/>
                <a:cs typeface="Times New Roman" panose="02020603050405020304" pitchFamily="18" charset="0"/>
              </a:rPr>
              <a:t> man </a:t>
            </a:r>
            <a:r>
              <a:rPr lang="en-US" sz="3200" dirty="0" err="1" smtClean="0">
                <a:latin typeface="Times New Roman" panose="02020603050405020304" pitchFamily="18" charset="0"/>
                <a:cs typeface="Times New Roman" panose="02020603050405020304" pitchFamily="18" charset="0"/>
              </a:rPr>
              <a:t>khắp</a:t>
            </a:r>
            <a:r>
              <a:rPr lang="en-US" sz="3200" dirty="0" smtClean="0">
                <a:latin typeface="Times New Roman" panose="02020603050405020304" pitchFamily="18" charset="0"/>
                <a:cs typeface="Times New Roman" panose="02020603050405020304" pitchFamily="18" charset="0"/>
              </a:rPr>
              <a:t> da </a:t>
            </a:r>
            <a:r>
              <a:rPr lang="en-US" sz="3200" dirty="0" err="1" smtClean="0">
                <a:latin typeface="Times New Roman" panose="02020603050405020304" pitchFamily="18" charset="0"/>
                <a:cs typeface="Times New Roman" panose="02020603050405020304" pitchFamily="18" charset="0"/>
              </a:rPr>
              <a:t>thịt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quần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mẹ</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những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thở</a:t>
            </a:r>
            <a:r>
              <a:rPr lang="en-US" sz="3200" dirty="0" smtClean="0">
                <a:latin typeface="Times New Roman" panose="02020603050405020304" pitchFamily="18" charset="0"/>
                <a:cs typeface="Times New Roman" panose="02020603050405020304" pitchFamily="18" charset="0"/>
              </a:rPr>
              <a:t> ở </a:t>
            </a:r>
            <a:r>
              <a:rPr lang="en-US" sz="3200" dirty="0" err="1" smtClean="0">
                <a:latin typeface="Times New Roman" panose="02020603050405020304" pitchFamily="18" charset="0"/>
                <a:cs typeface="Times New Roman" panose="02020603050405020304" pitchFamily="18" charset="0"/>
              </a:rPr>
              <a:t>khuôn</a:t>
            </a:r>
            <a:r>
              <a:rPr lang="en-US" sz="3200" dirty="0" smtClean="0">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miệng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xinh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xắn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trầu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lúc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thơm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thường</a:t>
            </a:r>
            <a:r>
              <a:rPr lang="en-US" sz="3200" dirty="0" smtClean="0">
                <a:latin typeface="Times New Roman" panose="02020603050405020304" pitchFamily="18" charset="0"/>
                <a:cs typeface="Times New Roman" panose="02020603050405020304" pitchFamily="18" charset="0"/>
              </a:rPr>
              <a:t>.</a:t>
            </a:r>
          </a:p>
          <a:p>
            <a:pPr algn="ct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Nguyên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Hồng</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ngày</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ấu</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1894448" y="177469"/>
            <a:ext cx="9345637" cy="1717393"/>
          </a:xfrm>
          <a:prstGeom prst="rect">
            <a:avLst/>
          </a:prstGeom>
        </p:spPr>
        <p:txBody>
          <a:bodyPr wrap="square">
            <a:spAutoFit/>
          </a:bodyPr>
          <a:lstStyle/>
          <a:p>
            <a:r>
              <a:rPr lang="pt-BR" sz="32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Ví dụ: </a:t>
            </a:r>
            <a:r>
              <a:rPr lang="pt-BR" sz="3200" dirty="0">
                <a:solidFill>
                  <a:schemeClr val="bg1"/>
                </a:solidFill>
                <a:latin typeface="Times New Roman" panose="02020603050405020304" pitchFamily="18" charset="0"/>
                <a:cs typeface="Times New Roman" panose="02020603050405020304" pitchFamily="18" charset="0"/>
              </a:rPr>
              <a:t>mặt, mắt, da, gò má, đùi, đầu, cánh tay, miệng</a:t>
            </a:r>
            <a:endParaRPr lang="en-US" sz="3200" dirty="0">
              <a:solidFill>
                <a:schemeClr val="bg1"/>
              </a:solidFill>
              <a:latin typeface="Times New Roman" panose="02020603050405020304" pitchFamily="18" charset="0"/>
              <a:cs typeface="Times New Roman" panose="02020603050405020304" pitchFamily="18" charset="0"/>
            </a:endParaRPr>
          </a:p>
          <a:p>
            <a:r>
              <a:rPr lang="pt-BR"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pt-BR" sz="3200" dirty="0">
                <a:solidFill>
                  <a:schemeClr val="bg1"/>
                </a:solidFill>
                <a:latin typeface="Times New Roman" panose="02020603050405020304" pitchFamily="18" charset="0"/>
                <a:cs typeface="Times New Roman" panose="02020603050405020304" pitchFamily="18" charset="0"/>
              </a:rPr>
              <a:t> Chỉ bộ phận trên cơ thể con người.</a:t>
            </a:r>
            <a:endParaRPr lang="en-US" sz="3200" dirty="0">
              <a:solidFill>
                <a:schemeClr val="bg1"/>
              </a:solidFill>
              <a:latin typeface="Times New Roman" panose="02020603050405020304" pitchFamily="18" charset="0"/>
              <a:cs typeface="Times New Roman" panose="02020603050405020304" pitchFamily="18" charset="0"/>
            </a:endParaRPr>
          </a:p>
          <a:p>
            <a:pPr marL="457200" indent="-457200" algn="just">
              <a:lnSpc>
                <a:spcPct val="130000"/>
              </a:lnSpc>
              <a:spcAft>
                <a:spcPts val="0"/>
              </a:spcAft>
              <a:buFont typeface="Arial" panose="020B0604020202020204" pitchFamily="34" charset="0"/>
              <a:buChar char="•"/>
            </a:pPr>
            <a:endParaRPr lang="en-US" sz="3200"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2850644" y="1620572"/>
            <a:ext cx="7903215" cy="1077218"/>
          </a:xfrm>
          <a:prstGeom prst="rect">
            <a:avLst/>
          </a:prstGeom>
          <a:solidFill>
            <a:srgbClr val="FFFF00"/>
          </a:solid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Trường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từ</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vựng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tập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hợp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những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từ</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ít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nét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nghĩa</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2850644" y="3062865"/>
            <a:ext cx="7903215" cy="202967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50644" y="3306368"/>
            <a:ext cx="7903215" cy="1569660"/>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nghĩa</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Nằm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fade">
                                      <p:cBhvr>
                                        <p:cTn id="34" dur="1000"/>
                                        <p:tgtEl>
                                          <p:spTgt spid="9">
                                            <p:txEl>
                                              <p:pRg st="0" end="0"/>
                                            </p:txEl>
                                          </p:spTgt>
                                        </p:tgtEl>
                                      </p:cBhvr>
                                    </p:animEffect>
                                    <p:anim calcmode="lin" valueType="num">
                                      <p:cBhvr>
                                        <p:cTn id="3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animEffect transition="in" filter="barn(inVertical)">
                                      <p:cBhvr>
                                        <p:cTn id="41"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Punched Tape 6"/>
          <p:cNvSpPr/>
          <p:nvPr/>
        </p:nvSpPr>
        <p:spPr>
          <a:xfrm>
            <a:off x="6761409" y="3160720"/>
            <a:ext cx="4628275" cy="3573194"/>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smtClean="0">
                <a:latin typeface="Times New Roman" panose="02020603050405020304" pitchFamily="18" charset="0"/>
                <a:cs typeface="Times New Roman" panose="02020603050405020304" pitchFamily="18" charset="0"/>
              </a:rPr>
              <a:t> Một </a:t>
            </a:r>
            <a:r>
              <a:rPr lang="nl-NL" sz="3200" dirty="0">
                <a:latin typeface="Times New Roman" panose="02020603050405020304" pitchFamily="18" charset="0"/>
                <a:cs typeface="Times New Roman" panose="02020603050405020304" pitchFamily="18" charset="0"/>
              </a:rPr>
              <a:t>trường từ vựng có thể bao gồm nhiều trường từ vựng </a:t>
            </a:r>
            <a:r>
              <a:rPr lang="nl-NL" sz="3200" dirty="0" smtClean="0">
                <a:latin typeface="Times New Roman" panose="02020603050405020304" pitchFamily="18" charset="0"/>
                <a:cs typeface="Times New Roman" panose="02020603050405020304" pitchFamily="18" charset="0"/>
              </a:rPr>
              <a:t>nhỏ.</a:t>
            </a:r>
            <a:endParaRPr lang="en-US" sz="3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493" y="186015"/>
            <a:ext cx="4580155" cy="2794400"/>
          </a:xfrm>
          <a:prstGeom prst="rect">
            <a:avLst/>
          </a:prstGeom>
        </p:spPr>
      </p:pic>
      <p:graphicFrame>
        <p:nvGraphicFramePr>
          <p:cNvPr id="4" name="Table 3"/>
          <p:cNvGraphicFramePr>
            <a:graphicFrameLocks noGrp="1"/>
          </p:cNvGraphicFramePr>
          <p:nvPr/>
        </p:nvGraphicFramePr>
        <p:xfrm>
          <a:off x="146685" y="2619375"/>
          <a:ext cx="10805160" cy="4084320"/>
        </p:xfrm>
        <a:graphic>
          <a:graphicData uri="http://schemas.openxmlformats.org/drawingml/2006/table">
            <a:tbl>
              <a:tblPr firstRow="1" bandRow="1">
                <a:tableStyleId>{5C22544A-7EE6-4342-B048-85BDC9FD1C3A}</a:tableStyleId>
              </a:tblPr>
              <a:tblGrid>
                <a:gridCol w="2350770"/>
                <a:gridCol w="1971675"/>
                <a:gridCol w="2160905"/>
                <a:gridCol w="2160905"/>
                <a:gridCol w="2160905"/>
              </a:tblGrid>
              <a:tr h="1066800">
                <a:tc>
                  <a:txBody>
                    <a:bodyPr/>
                    <a:lstStyle/>
                    <a:p>
                      <a:r>
                        <a:rPr lang="en-US" sz="3200" dirty="0" err="1" smtClean="0">
                          <a:latin typeface="Times New Roman" panose="02020603050405020304" pitchFamily="18" charset="0"/>
                          <a:cs typeface="Times New Roman" panose="02020603050405020304" pitchFamily="18" charset="0"/>
                        </a:rPr>
                        <a:t>Bộ</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phận</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của</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mắt</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smtClean="0">
                          <a:latin typeface="Times New Roman" panose="02020603050405020304" pitchFamily="18" charset="0"/>
                          <a:cs typeface="Times New Roman" panose="02020603050405020304" pitchFamily="18" charset="0"/>
                        </a:rPr>
                        <a:t>Đặc</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điểm</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của</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mắt</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smtClean="0">
                          <a:latin typeface="Times New Roman" panose="02020603050405020304" pitchFamily="18" charset="0"/>
                          <a:cs typeface="Times New Roman" panose="02020603050405020304" pitchFamily="18" charset="0"/>
                        </a:rPr>
                        <a:t>Cảm</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giác</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của</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mắt</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smtClean="0">
                          <a:latin typeface="Times New Roman" panose="02020603050405020304" pitchFamily="18" charset="0"/>
                          <a:cs typeface="Times New Roman" panose="02020603050405020304" pitchFamily="18" charset="0"/>
                        </a:rPr>
                        <a:t>Bệnh</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về</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mắt</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smtClean="0">
                          <a:latin typeface="Times New Roman" panose="02020603050405020304" pitchFamily="18" charset="0"/>
                          <a:cs typeface="Times New Roman" panose="02020603050405020304" pitchFamily="18" charset="0"/>
                        </a:rPr>
                        <a:t>Hoạt</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động</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của</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mắt</a:t>
                      </a:r>
                      <a:endParaRPr lang="en-US" sz="3200" dirty="0">
                        <a:latin typeface="Times New Roman" panose="02020603050405020304" pitchFamily="18" charset="0"/>
                        <a:cs typeface="Times New Roman" panose="02020603050405020304" pitchFamily="18" charset="0"/>
                      </a:endParaRPr>
                    </a:p>
                  </a:txBody>
                  <a:tcPr/>
                </a:tc>
              </a:tr>
              <a:tr h="3017520">
                <a:tc>
                  <a:txBody>
                    <a:bodyPr/>
                    <a:lstStyle/>
                    <a:p>
                      <a:pPr marL="285750" indent="-285750">
                        <a:buFontTx/>
                        <a:buChar char="-"/>
                      </a:pPr>
                      <a:r>
                        <a:rPr lang="en-US" sz="3200" dirty="0" err="1" smtClean="0">
                          <a:latin typeface="Times New Roman" panose="02020603050405020304" pitchFamily="18" charset="0"/>
                          <a:cs typeface="Times New Roman" panose="02020603050405020304" pitchFamily="18" charset="0"/>
                        </a:rPr>
                        <a:t>Lòng</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đen</a:t>
                      </a:r>
                      <a:endParaRPr lang="en-US" sz="3200" baseline="0" dirty="0" smtClean="0">
                        <a:latin typeface="Times New Roman" panose="02020603050405020304" pitchFamily="18" charset="0"/>
                        <a:cs typeface="Times New Roman" panose="02020603050405020304" pitchFamily="18" charset="0"/>
                      </a:endParaRPr>
                    </a:p>
                    <a:p>
                      <a:pPr marL="285750" indent="-285750">
                        <a:buFontTx/>
                        <a:buChar char="-"/>
                      </a:pPr>
                      <a:r>
                        <a:rPr lang="en-US" sz="3200" baseline="0" dirty="0" err="1" smtClean="0">
                          <a:latin typeface="Times New Roman" panose="02020603050405020304" pitchFamily="18" charset="0"/>
                          <a:cs typeface="Times New Roman" panose="02020603050405020304" pitchFamily="18" charset="0"/>
                        </a:rPr>
                        <a:t>Lòng</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trắng</a:t>
                      </a:r>
                      <a:endParaRPr lang="en-US" sz="3200" baseline="0" dirty="0" smtClean="0">
                        <a:latin typeface="Times New Roman" panose="02020603050405020304" pitchFamily="18" charset="0"/>
                        <a:cs typeface="Times New Roman" panose="02020603050405020304" pitchFamily="18" charset="0"/>
                      </a:endParaRPr>
                    </a:p>
                    <a:p>
                      <a:pPr marL="285750" indent="-285750">
                        <a:buFontTx/>
                        <a:buChar char="-"/>
                      </a:pPr>
                      <a:r>
                        <a:rPr lang="en-US" sz="3200" baseline="0" dirty="0" smtClean="0">
                          <a:latin typeface="Times New Roman" panose="02020603050405020304" pitchFamily="18" charset="0"/>
                          <a:cs typeface="Times New Roman" panose="02020603050405020304" pitchFamily="18" charset="0"/>
                        </a:rPr>
                        <a:t>Con </a:t>
                      </a:r>
                      <a:r>
                        <a:rPr lang="en-US" sz="3200" baseline="0" dirty="0" err="1" smtClean="0">
                          <a:latin typeface="Times New Roman" panose="02020603050405020304" pitchFamily="18" charset="0"/>
                          <a:cs typeface="Times New Roman" panose="02020603050405020304" pitchFamily="18" charset="0"/>
                        </a:rPr>
                        <a:t>ngươi</a:t>
                      </a:r>
                      <a:endParaRPr lang="en-US" sz="3200" baseline="0" dirty="0" smtClean="0">
                        <a:latin typeface="Times New Roman" panose="02020603050405020304" pitchFamily="18" charset="0"/>
                        <a:cs typeface="Times New Roman" panose="02020603050405020304" pitchFamily="18" charset="0"/>
                      </a:endParaRPr>
                    </a:p>
                    <a:p>
                      <a:pPr marL="285750" indent="-285750">
                        <a:buFontTx/>
                        <a:buChar char="-"/>
                      </a:pPr>
                      <a:r>
                        <a:rPr lang="en-US" sz="3200" baseline="0" dirty="0" err="1" smtClean="0">
                          <a:latin typeface="Times New Roman" panose="02020603050405020304" pitchFamily="18" charset="0"/>
                          <a:cs typeface="Times New Roman" panose="02020603050405020304" pitchFamily="18" charset="0"/>
                        </a:rPr>
                        <a:t>Lông</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mày</a:t>
                      </a:r>
                      <a:endParaRPr lang="en-US" sz="3200" baseline="0" dirty="0" smtClean="0">
                        <a:latin typeface="Times New Roman" panose="02020603050405020304" pitchFamily="18" charset="0"/>
                        <a:cs typeface="Times New Roman" panose="02020603050405020304" pitchFamily="18" charset="0"/>
                      </a:endParaRPr>
                    </a:p>
                    <a:p>
                      <a:pPr marL="285750" indent="-285750">
                        <a:buFontTx/>
                        <a:buChar char="-"/>
                      </a:pPr>
                      <a:r>
                        <a:rPr lang="en-US" sz="3200" baseline="0" dirty="0" err="1" smtClean="0">
                          <a:latin typeface="Times New Roman" panose="02020603050405020304" pitchFamily="18" charset="0"/>
                          <a:cs typeface="Times New Roman" panose="02020603050405020304" pitchFamily="18" charset="0"/>
                        </a:rPr>
                        <a:t>Lông</a:t>
                      </a:r>
                      <a:r>
                        <a:rPr lang="en-US" sz="3200" baseline="0" dirty="0" smtClean="0">
                          <a:latin typeface="Times New Roman" panose="02020603050405020304" pitchFamily="18" charset="0"/>
                          <a:cs typeface="Times New Roman" panose="02020603050405020304" pitchFamily="18" charset="0"/>
                        </a:rPr>
                        <a:t> mi</a:t>
                      </a:r>
                      <a:endParaRPr lang="en-US" sz="3200" dirty="0">
                        <a:latin typeface="Times New Roman" panose="02020603050405020304" pitchFamily="18" charset="0"/>
                        <a:cs typeface="Times New Roman" panose="02020603050405020304" pitchFamily="18" charset="0"/>
                      </a:endParaRPr>
                    </a:p>
                  </a:txBody>
                  <a:tcPr/>
                </a:tc>
                <a:tc>
                  <a:txBody>
                    <a:bodyPr/>
                    <a:lstStyle/>
                    <a:p>
                      <a:pPr marL="285750" indent="-285750">
                        <a:buFontTx/>
                        <a:buChar char="-"/>
                      </a:pPr>
                      <a:r>
                        <a:rPr lang="en-US" sz="3200" dirty="0" err="1" smtClean="0">
                          <a:latin typeface="Times New Roman" panose="02020603050405020304" pitchFamily="18" charset="0"/>
                          <a:cs typeface="Times New Roman" panose="02020603050405020304" pitchFamily="18" charset="0"/>
                        </a:rPr>
                        <a:t>Đờ</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đẫn</a:t>
                      </a:r>
                      <a:endParaRPr lang="en-US" sz="3200" baseline="0" dirty="0" smtClean="0">
                        <a:latin typeface="Times New Roman" panose="02020603050405020304" pitchFamily="18" charset="0"/>
                        <a:cs typeface="Times New Roman" panose="02020603050405020304" pitchFamily="18" charset="0"/>
                      </a:endParaRPr>
                    </a:p>
                    <a:p>
                      <a:pPr marL="285750" indent="-285750">
                        <a:buFontTx/>
                        <a:buChar char="-"/>
                      </a:pPr>
                      <a:r>
                        <a:rPr lang="en-US" sz="3200" baseline="0" dirty="0" err="1" smtClean="0">
                          <a:latin typeface="Times New Roman" panose="02020603050405020304" pitchFamily="18" charset="0"/>
                          <a:cs typeface="Times New Roman" panose="02020603050405020304" pitchFamily="18" charset="0"/>
                        </a:rPr>
                        <a:t>Sắc</a:t>
                      </a:r>
                      <a:endParaRPr lang="en-US" sz="3200" baseline="0" dirty="0" smtClean="0">
                        <a:latin typeface="Times New Roman" panose="02020603050405020304" pitchFamily="18" charset="0"/>
                        <a:cs typeface="Times New Roman" panose="02020603050405020304" pitchFamily="18" charset="0"/>
                      </a:endParaRPr>
                    </a:p>
                    <a:p>
                      <a:pPr marL="285750" indent="-285750">
                        <a:buFontTx/>
                        <a:buChar char="-"/>
                      </a:pPr>
                      <a:r>
                        <a:rPr lang="en-US" sz="3200" baseline="0" dirty="0" err="1" smtClean="0">
                          <a:latin typeface="Times New Roman" panose="02020603050405020304" pitchFamily="18" charset="0"/>
                          <a:cs typeface="Times New Roman" panose="02020603050405020304" pitchFamily="18" charset="0"/>
                        </a:rPr>
                        <a:t>Lờ</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mờ</a:t>
                      </a:r>
                      <a:endParaRPr lang="en-US" sz="3200" baseline="0" dirty="0" smtClean="0">
                        <a:latin typeface="Times New Roman" panose="02020603050405020304" pitchFamily="18" charset="0"/>
                        <a:cs typeface="Times New Roman" panose="02020603050405020304" pitchFamily="18" charset="0"/>
                      </a:endParaRPr>
                    </a:p>
                    <a:p>
                      <a:pPr marL="285750" indent="-285750">
                        <a:buFontTx/>
                        <a:buChar char="-"/>
                      </a:pPr>
                      <a:r>
                        <a:rPr lang="en-US" sz="3200" baseline="0" dirty="0" smtClean="0">
                          <a:latin typeface="Times New Roman" panose="02020603050405020304" pitchFamily="18" charset="0"/>
                          <a:cs typeface="Times New Roman" panose="02020603050405020304" pitchFamily="18" charset="0"/>
                        </a:rPr>
                        <a:t>Tinh </a:t>
                      </a:r>
                      <a:r>
                        <a:rPr lang="en-US" sz="3200" baseline="0" dirty="0" err="1" smtClean="0">
                          <a:latin typeface="Times New Roman" panose="02020603050405020304" pitchFamily="18" charset="0"/>
                          <a:cs typeface="Times New Roman" panose="02020603050405020304" pitchFamily="18" charset="0"/>
                        </a:rPr>
                        <a:t>anh</a:t>
                      </a:r>
                      <a:endParaRPr lang="en-US" sz="3200" baseline="0" dirty="0" smtClean="0">
                        <a:latin typeface="Times New Roman" panose="02020603050405020304" pitchFamily="18" charset="0"/>
                        <a:cs typeface="Times New Roman" panose="02020603050405020304" pitchFamily="18" charset="0"/>
                      </a:endParaRPr>
                    </a:p>
                    <a:p>
                      <a:pPr marL="285750" indent="-285750">
                        <a:buFontTx/>
                        <a:buChar char="-"/>
                      </a:pPr>
                      <a:r>
                        <a:rPr lang="en-US" sz="3200" baseline="0" dirty="0" err="1" smtClean="0">
                          <a:latin typeface="Times New Roman" panose="02020603050405020304" pitchFamily="18" charset="0"/>
                          <a:cs typeface="Times New Roman" panose="02020603050405020304" pitchFamily="18" charset="0"/>
                        </a:rPr>
                        <a:t>Toét</a:t>
                      </a:r>
                      <a:endParaRPr lang="en-US" sz="3200" baseline="0" dirty="0" smtClean="0">
                        <a:latin typeface="Times New Roman" panose="02020603050405020304" pitchFamily="18" charset="0"/>
                        <a:cs typeface="Times New Roman" panose="02020603050405020304" pitchFamily="18" charset="0"/>
                      </a:endParaRPr>
                    </a:p>
                    <a:p>
                      <a:pPr marL="285750" indent="-285750">
                        <a:buFontTx/>
                        <a:buChar char="-"/>
                      </a:pPr>
                      <a:r>
                        <a:rPr lang="en-US" sz="3200" baseline="0" dirty="0" err="1" smtClean="0">
                          <a:latin typeface="Times New Roman" panose="02020603050405020304" pitchFamily="18" charset="0"/>
                          <a:cs typeface="Times New Roman" panose="02020603050405020304" pitchFamily="18" charset="0"/>
                        </a:rPr>
                        <a:t>Mù</a:t>
                      </a:r>
                      <a:endParaRPr lang="en-US" sz="3200" dirty="0">
                        <a:latin typeface="Times New Roman" panose="02020603050405020304" pitchFamily="18" charset="0"/>
                        <a:cs typeface="Times New Roman" panose="02020603050405020304" pitchFamily="18" charset="0"/>
                      </a:endParaRPr>
                    </a:p>
                  </a:txBody>
                  <a:tcPr/>
                </a:tc>
                <a:tc>
                  <a:txBody>
                    <a:bodyPr/>
                    <a:lstStyle/>
                    <a:p>
                      <a:pPr marL="285750" indent="-285750">
                        <a:buFontTx/>
                        <a:buChar char="-"/>
                      </a:pPr>
                      <a:r>
                        <a:rPr lang="en-US" sz="3200" dirty="0" err="1" smtClean="0">
                          <a:latin typeface="Times New Roman" panose="02020603050405020304" pitchFamily="18" charset="0"/>
                          <a:cs typeface="Times New Roman" panose="02020603050405020304" pitchFamily="18" charset="0"/>
                        </a:rPr>
                        <a:t>Chói</a:t>
                      </a:r>
                      <a:endParaRPr lang="en-US" sz="3200" dirty="0" smtClean="0">
                        <a:latin typeface="Times New Roman" panose="02020603050405020304" pitchFamily="18" charset="0"/>
                        <a:cs typeface="Times New Roman" panose="02020603050405020304" pitchFamily="18" charset="0"/>
                      </a:endParaRPr>
                    </a:p>
                    <a:p>
                      <a:pPr marL="285750" indent="-285750">
                        <a:buFontTx/>
                        <a:buChar char="-"/>
                      </a:pPr>
                      <a:r>
                        <a:rPr lang="en-US" sz="3200" dirty="0" err="1" smtClean="0">
                          <a:latin typeface="Times New Roman" panose="02020603050405020304" pitchFamily="18" charset="0"/>
                          <a:cs typeface="Times New Roman" panose="02020603050405020304" pitchFamily="18" charset="0"/>
                        </a:rPr>
                        <a:t>Quáng</a:t>
                      </a:r>
                      <a:endParaRPr lang="en-US" sz="3200" dirty="0" smtClean="0">
                        <a:latin typeface="Times New Roman" panose="02020603050405020304" pitchFamily="18" charset="0"/>
                        <a:cs typeface="Times New Roman" panose="02020603050405020304" pitchFamily="18" charset="0"/>
                      </a:endParaRPr>
                    </a:p>
                    <a:p>
                      <a:pPr marL="285750" indent="-285750">
                        <a:buFontTx/>
                        <a:buChar char="-"/>
                      </a:pPr>
                      <a:r>
                        <a:rPr lang="en-US" sz="3200" dirty="0" err="1" smtClean="0">
                          <a:latin typeface="Times New Roman" panose="02020603050405020304" pitchFamily="18" charset="0"/>
                          <a:cs typeface="Times New Roman" panose="02020603050405020304" pitchFamily="18" charset="0"/>
                        </a:rPr>
                        <a:t>Hoa</a:t>
                      </a:r>
                      <a:endParaRPr lang="en-US" sz="3200" dirty="0" smtClean="0">
                        <a:latin typeface="Times New Roman" panose="02020603050405020304" pitchFamily="18" charset="0"/>
                        <a:cs typeface="Times New Roman" panose="02020603050405020304" pitchFamily="18" charset="0"/>
                      </a:endParaRPr>
                    </a:p>
                    <a:p>
                      <a:pPr marL="285750" indent="-285750">
                        <a:buFontTx/>
                        <a:buChar char="-"/>
                      </a:pPr>
                      <a:r>
                        <a:rPr lang="en-US" sz="3200" dirty="0" err="1" smtClean="0">
                          <a:latin typeface="Times New Roman" panose="02020603050405020304" pitchFamily="18" charset="0"/>
                          <a:cs typeface="Times New Roman" panose="02020603050405020304" pitchFamily="18" charset="0"/>
                        </a:rPr>
                        <a:t>Cộm</a:t>
                      </a:r>
                      <a:endParaRPr lang="en-US" sz="3200" dirty="0">
                        <a:latin typeface="Times New Roman" panose="02020603050405020304" pitchFamily="18" charset="0"/>
                        <a:cs typeface="Times New Roman" panose="02020603050405020304" pitchFamily="18" charset="0"/>
                      </a:endParaRPr>
                    </a:p>
                  </a:txBody>
                  <a:tcPr/>
                </a:tc>
                <a:tc>
                  <a:txBody>
                    <a:bodyPr/>
                    <a:lstStyle/>
                    <a:p>
                      <a:pPr marL="285750" indent="-285750">
                        <a:buFontTx/>
                        <a:buChar char="-"/>
                      </a:pPr>
                      <a:r>
                        <a:rPr lang="en-US" sz="3200" dirty="0" err="1" smtClean="0">
                          <a:latin typeface="Times New Roman" panose="02020603050405020304" pitchFamily="18" charset="0"/>
                          <a:cs typeface="Times New Roman" panose="02020603050405020304" pitchFamily="18" charset="0"/>
                        </a:rPr>
                        <a:t>Quáng</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gà</a:t>
                      </a:r>
                      <a:endParaRPr lang="en-US" sz="3200" baseline="0" dirty="0" smtClean="0">
                        <a:latin typeface="Times New Roman" panose="02020603050405020304" pitchFamily="18" charset="0"/>
                        <a:cs typeface="Times New Roman" panose="02020603050405020304" pitchFamily="18" charset="0"/>
                      </a:endParaRPr>
                    </a:p>
                    <a:p>
                      <a:pPr marL="285750" indent="-285750">
                        <a:buFontTx/>
                        <a:buChar char="-"/>
                      </a:pPr>
                      <a:r>
                        <a:rPr lang="en-US" sz="3200" baseline="0" dirty="0" smtClean="0">
                          <a:latin typeface="Times New Roman" panose="02020603050405020304" pitchFamily="18" charset="0"/>
                          <a:cs typeface="Times New Roman" panose="02020603050405020304" pitchFamily="18" charset="0"/>
                        </a:rPr>
                        <a:t>Thong </a:t>
                      </a:r>
                      <a:r>
                        <a:rPr lang="en-US" sz="3200" baseline="0" dirty="0" err="1" smtClean="0">
                          <a:latin typeface="Times New Roman" panose="02020603050405020304" pitchFamily="18" charset="0"/>
                          <a:cs typeface="Times New Roman" panose="02020603050405020304" pitchFamily="18" charset="0"/>
                        </a:rPr>
                        <a:t>manh</a:t>
                      </a:r>
                      <a:endParaRPr lang="en-US" sz="3200" baseline="0" dirty="0" smtClean="0">
                        <a:latin typeface="Times New Roman" panose="02020603050405020304" pitchFamily="18" charset="0"/>
                        <a:cs typeface="Times New Roman" panose="02020603050405020304" pitchFamily="18" charset="0"/>
                      </a:endParaRPr>
                    </a:p>
                    <a:p>
                      <a:pPr marL="285750" indent="-285750">
                        <a:buFontTx/>
                        <a:buChar char="-"/>
                      </a:pPr>
                      <a:r>
                        <a:rPr lang="en-US" sz="3200" baseline="0" dirty="0" err="1" smtClean="0">
                          <a:latin typeface="Times New Roman" panose="02020603050405020304" pitchFamily="18" charset="0"/>
                          <a:cs typeface="Times New Roman" panose="02020603050405020304" pitchFamily="18" charset="0"/>
                        </a:rPr>
                        <a:t>Cận</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thị</a:t>
                      </a:r>
                      <a:endParaRPr lang="en-US" sz="3200" baseline="0" dirty="0" smtClean="0">
                        <a:latin typeface="Times New Roman" panose="02020603050405020304" pitchFamily="18" charset="0"/>
                        <a:cs typeface="Times New Roman" panose="02020603050405020304" pitchFamily="18" charset="0"/>
                      </a:endParaRPr>
                    </a:p>
                    <a:p>
                      <a:pPr marL="285750" indent="-285750">
                        <a:buFontTx/>
                        <a:buChar char="-"/>
                      </a:pPr>
                      <a:r>
                        <a:rPr lang="en-US" sz="3200" baseline="0" dirty="0" err="1" smtClean="0">
                          <a:latin typeface="Times New Roman" panose="02020603050405020304" pitchFamily="18" charset="0"/>
                          <a:cs typeface="Times New Roman" panose="02020603050405020304" pitchFamily="18" charset="0"/>
                        </a:rPr>
                        <a:t>Viễn</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thị</a:t>
                      </a:r>
                      <a:endParaRPr lang="en-US" sz="3200" dirty="0">
                        <a:latin typeface="Times New Roman" panose="02020603050405020304" pitchFamily="18" charset="0"/>
                        <a:cs typeface="Times New Roman" panose="02020603050405020304" pitchFamily="18" charset="0"/>
                      </a:endParaRPr>
                    </a:p>
                  </a:txBody>
                  <a:tcPr/>
                </a:tc>
                <a:tc>
                  <a:txBody>
                    <a:bodyPr/>
                    <a:lstStyle/>
                    <a:p>
                      <a:pPr marL="285750" indent="-285750">
                        <a:buFontTx/>
                        <a:buChar char="-"/>
                      </a:pPr>
                      <a:r>
                        <a:rPr lang="en-US" sz="3200" dirty="0" err="1" smtClean="0">
                          <a:latin typeface="Times New Roman" panose="02020603050405020304" pitchFamily="18" charset="0"/>
                          <a:cs typeface="Times New Roman" panose="02020603050405020304" pitchFamily="18" charset="0"/>
                        </a:rPr>
                        <a:t>Nhìn</a:t>
                      </a:r>
                      <a:endParaRPr lang="en-US" sz="3200" dirty="0" smtClean="0">
                        <a:latin typeface="Times New Roman" panose="02020603050405020304" pitchFamily="18" charset="0"/>
                        <a:cs typeface="Times New Roman" panose="02020603050405020304" pitchFamily="18" charset="0"/>
                      </a:endParaRPr>
                    </a:p>
                    <a:p>
                      <a:pPr marL="285750" indent="-285750">
                        <a:buFontTx/>
                        <a:buChar char="-"/>
                      </a:pPr>
                      <a:r>
                        <a:rPr lang="en-US" sz="3200" dirty="0" err="1" smtClean="0">
                          <a:latin typeface="Times New Roman" panose="02020603050405020304" pitchFamily="18" charset="0"/>
                          <a:cs typeface="Times New Roman" panose="02020603050405020304" pitchFamily="18" charset="0"/>
                        </a:rPr>
                        <a:t>Trông</a:t>
                      </a:r>
                      <a:endParaRPr lang="en-US" sz="3200" dirty="0" smtClean="0">
                        <a:latin typeface="Times New Roman" panose="02020603050405020304" pitchFamily="18" charset="0"/>
                        <a:cs typeface="Times New Roman" panose="02020603050405020304" pitchFamily="18" charset="0"/>
                      </a:endParaRPr>
                    </a:p>
                    <a:p>
                      <a:pPr marL="285750" indent="-285750">
                        <a:buFontTx/>
                        <a:buChar char="-"/>
                      </a:pPr>
                      <a:r>
                        <a:rPr lang="en-US" sz="3200" dirty="0" err="1" smtClean="0">
                          <a:latin typeface="Times New Roman" panose="02020603050405020304" pitchFamily="18" charset="0"/>
                          <a:cs typeface="Times New Roman" panose="02020603050405020304" pitchFamily="18" charset="0"/>
                        </a:rPr>
                        <a:t>Liếc</a:t>
                      </a:r>
                      <a:endParaRPr lang="en-US" sz="3200" dirty="0" smtClean="0">
                        <a:latin typeface="Times New Roman" panose="02020603050405020304" pitchFamily="18" charset="0"/>
                        <a:cs typeface="Times New Roman" panose="02020603050405020304" pitchFamily="18" charset="0"/>
                      </a:endParaRPr>
                    </a:p>
                    <a:p>
                      <a:pPr marL="285750" indent="-285750">
                        <a:buFontTx/>
                        <a:buChar char="-"/>
                      </a:pPr>
                      <a:r>
                        <a:rPr lang="en-US" sz="3200" dirty="0" err="1" smtClean="0">
                          <a:latin typeface="Times New Roman" panose="02020603050405020304" pitchFamily="18" charset="0"/>
                          <a:cs typeface="Times New Roman" panose="02020603050405020304" pitchFamily="18" charset="0"/>
                        </a:rPr>
                        <a:t>Nhòm</a:t>
                      </a:r>
                      <a:endParaRPr lang="en-US" sz="3200" dirty="0">
                        <a:latin typeface="Times New Roman" panose="02020603050405020304" pitchFamily="18" charset="0"/>
                        <a:cs typeface="Times New Roman" panose="02020603050405020304" pitchFamily="18" charset="0"/>
                      </a:endParaRPr>
                    </a:p>
                  </a:txBody>
                  <a:tcPr/>
                </a:tc>
              </a:tr>
            </a:tbl>
          </a:graphicData>
        </a:graphic>
      </p:graphicFrame>
      <p:sp>
        <p:nvSpPr>
          <p:cNvPr id="3" name="Text Box 2"/>
          <p:cNvSpPr txBox="1"/>
          <p:nvPr/>
        </p:nvSpPr>
        <p:spPr>
          <a:xfrm>
            <a:off x="497205" y="186055"/>
            <a:ext cx="6578600" cy="614045"/>
          </a:xfrm>
          <a:prstGeom prst="rect">
            <a:avLst/>
          </a:prstGeom>
          <a:noFill/>
        </p:spPr>
        <p:txBody>
          <a:bodyPr wrap="square" rtlCol="0">
            <a:spAutoFit/>
          </a:bodyPr>
          <a:lstStyle/>
          <a:p>
            <a:r>
              <a:rPr lang="en-US" sz="3400">
                <a:latin typeface="Times New Roman" panose="02020603050405020304" pitchFamily="18" charset="0"/>
                <a:cs typeface="Times New Roman" panose="02020603050405020304" pitchFamily="18" charset="0"/>
              </a:rPr>
              <a:t>*Lưu ý:</a:t>
            </a:r>
          </a:p>
        </p:txBody>
      </p:sp>
      <p:sp>
        <p:nvSpPr>
          <p:cNvPr id="5" name="Text Box 4"/>
          <p:cNvSpPr txBox="1"/>
          <p:nvPr/>
        </p:nvSpPr>
        <p:spPr>
          <a:xfrm>
            <a:off x="383540" y="958850"/>
            <a:ext cx="7004050" cy="1137285"/>
          </a:xfrm>
          <a:prstGeom prst="rect">
            <a:avLst/>
          </a:prstGeom>
          <a:noFill/>
        </p:spPr>
        <p:txBody>
          <a:bodyPr wrap="square" rtlCol="0">
            <a:spAutoFit/>
          </a:bodyPr>
          <a:lstStyle/>
          <a:p>
            <a:r>
              <a:rPr lang="nl-NL" sz="3400" dirty="0" smtClean="0">
                <a:latin typeface="Times New Roman" panose="02020603050405020304" pitchFamily="18" charset="0"/>
                <a:cs typeface="Times New Roman" panose="02020603050405020304" pitchFamily="18" charset="0"/>
                <a:sym typeface="+mn-ea"/>
              </a:rPr>
              <a:t>a.Một trường từ vựng có thể bao gồm nhiều trường từ vựng nhỏ.</a:t>
            </a:r>
            <a:endParaRPr lang="en-US" sz="3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2" nodeType="clickEffect">
                                  <p:stCondLst>
                                    <p:cond delay="0"/>
                                  </p:stCondLst>
                                  <p:childTnLst>
                                    <p:anim calcmode="lin" valueType="num">
                                      <p:cBhvr additive="base">
                                        <p:cTn id="13" dur="500"/>
                                        <p:tgtEl>
                                          <p:spTgt spid="7"/>
                                        </p:tgtEl>
                                        <p:attrNameLst>
                                          <p:attrName>ppt_x</p:attrName>
                                        </p:attrNameLst>
                                      </p:cBhvr>
                                      <p:tavLst>
                                        <p:tav tm="0">
                                          <p:val>
                                            <p:strVal val="ppt_x"/>
                                          </p:val>
                                        </p:tav>
                                        <p:tav tm="100000">
                                          <p:val>
                                            <p:strVal val="ppt_x"/>
                                          </p:val>
                                        </p:tav>
                                      </p:tavLst>
                                    </p:anim>
                                    <p:anim calcmode="lin" valueType="num">
                                      <p:cBhvr additive="base">
                                        <p:cTn id="14" dur="500"/>
                                        <p:tgtEl>
                                          <p:spTgt spid="7"/>
                                        </p:tgtEl>
                                        <p:attrNameLst>
                                          <p:attrName>ppt_y</p:attrName>
                                        </p:attrNameLst>
                                      </p:cBhvr>
                                      <p:tavLst>
                                        <p:tav tm="0">
                                          <p:val>
                                            <p:strVal val="ppt_y"/>
                                          </p:val>
                                        </p:tav>
                                        <p:tav tm="100000">
                                          <p:val>
                                            <p:strVal val="1+ppt_h/2"/>
                                          </p:val>
                                        </p:tav>
                                      </p:tavLst>
                                    </p:anim>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xit" presetSubtype="32" fill="hold" nodeType="clickEffect">
                                  <p:stCondLst>
                                    <p:cond delay="0"/>
                                  </p:stCondLst>
                                  <p:childTnLst>
                                    <p:animEffect transition="out" filter="circle(out)">
                                      <p:cBhvr>
                                        <p:cTn id="26" dur="2000"/>
                                        <p:tgtEl>
                                          <p:spTgt spid="2"/>
                                        </p:tgtEl>
                                      </p:cBhvr>
                                    </p:animEffect>
                                    <p:set>
                                      <p:cBhvr>
                                        <p:cTn id="27" dur="1" fill="hold">
                                          <p:stCondLst>
                                            <p:cond delay="19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5221" y="219412"/>
            <a:ext cx="4064523" cy="2332628"/>
          </a:xfrm>
          <a:prstGeom prst="rect">
            <a:avLst/>
          </a:prstGeom>
        </p:spPr>
      </p:pic>
      <p:graphicFrame>
        <p:nvGraphicFramePr>
          <p:cNvPr id="6" name="Diagram 5"/>
          <p:cNvGraphicFramePr/>
          <p:nvPr/>
        </p:nvGraphicFramePr>
        <p:xfrm>
          <a:off x="184150" y="219710"/>
          <a:ext cx="8128000" cy="59480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Wave 1"/>
          <p:cNvSpPr/>
          <p:nvPr/>
        </p:nvSpPr>
        <p:spPr>
          <a:xfrm>
            <a:off x="93722" y="1546569"/>
            <a:ext cx="4516545" cy="3675745"/>
          </a:xfrm>
          <a:prstGeom prst="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NL" sz="3200" dirty="0" smtClean="0">
                <a:latin typeface="Times New Roman" panose="02020603050405020304" pitchFamily="18" charset="0"/>
                <a:cs typeface="Times New Roman" panose="02020603050405020304" pitchFamily="18" charset="0"/>
              </a:rPr>
              <a:t>Một </a:t>
            </a:r>
            <a:r>
              <a:rPr lang="nl-NL" sz="3200" dirty="0">
                <a:latin typeface="Times New Roman" panose="02020603050405020304" pitchFamily="18" charset="0"/>
                <a:cs typeface="Times New Roman" panose="02020603050405020304" pitchFamily="18" charset="0"/>
              </a:rPr>
              <a:t>trường từ vựng có thể bao gồm những từ khác biệt nhau về từ loại.</a:t>
            </a:r>
            <a:endParaRPr lang="en-US" sz="3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140855" y="6113091"/>
            <a:ext cx="1580607" cy="523220"/>
          </a:xfrm>
          <a:prstGeom prst="rect">
            <a:avLst/>
          </a:prstGeom>
          <a:solidFill>
            <a:srgbClr val="FFC000"/>
          </a:solid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Danh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endParaRPr lang="en-US" sz="2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312067" y="6112980"/>
            <a:ext cx="1410789" cy="523220"/>
          </a:xfrm>
          <a:prstGeom prst="rect">
            <a:avLst/>
          </a:prstGeom>
          <a:solidFill>
            <a:srgbClr val="FFC000"/>
          </a:solid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Tính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9797453" y="6028018"/>
            <a:ext cx="1436915" cy="523220"/>
          </a:xfrm>
          <a:prstGeom prst="rect">
            <a:avLst/>
          </a:prstGeom>
          <a:solidFill>
            <a:srgbClr val="FFC000"/>
          </a:solid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endParaRPr lang="en-US" sz="2800" dirty="0">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nvGraphicFramePr>
        <p:xfrm>
          <a:off x="836589" y="1943566"/>
          <a:ext cx="10805375" cy="4084320"/>
        </p:xfrm>
        <a:graphic>
          <a:graphicData uri="http://schemas.openxmlformats.org/drawingml/2006/table">
            <a:tbl>
              <a:tblPr firstRow="1" bandRow="1">
                <a:tableStyleId>{5C22544A-7EE6-4342-B048-85BDC9FD1C3A}</a:tableStyleId>
              </a:tblPr>
              <a:tblGrid>
                <a:gridCol w="2350487"/>
                <a:gridCol w="1971663"/>
                <a:gridCol w="2161075"/>
                <a:gridCol w="2161075"/>
                <a:gridCol w="2161075"/>
              </a:tblGrid>
              <a:tr h="370840">
                <a:tc>
                  <a:txBody>
                    <a:bodyPr/>
                    <a:lstStyle/>
                    <a:p>
                      <a:r>
                        <a:rPr lang="en-US" sz="3200" dirty="0" err="1" smtClean="0">
                          <a:latin typeface="Times New Roman" panose="02020603050405020304" pitchFamily="18" charset="0"/>
                          <a:cs typeface="Times New Roman" panose="02020603050405020304" pitchFamily="18" charset="0"/>
                        </a:rPr>
                        <a:t>Bộ</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phận</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của</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mắt</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smtClean="0">
                          <a:latin typeface="Times New Roman" panose="02020603050405020304" pitchFamily="18" charset="0"/>
                          <a:cs typeface="Times New Roman" panose="02020603050405020304" pitchFamily="18" charset="0"/>
                        </a:rPr>
                        <a:t>Đặc</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điểm</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của</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mắt</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smtClean="0">
                          <a:latin typeface="Times New Roman" panose="02020603050405020304" pitchFamily="18" charset="0"/>
                          <a:cs typeface="Times New Roman" panose="02020603050405020304" pitchFamily="18" charset="0"/>
                        </a:rPr>
                        <a:t>Cảm</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giác</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của</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mắt</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smtClean="0">
                          <a:latin typeface="Times New Roman" panose="02020603050405020304" pitchFamily="18" charset="0"/>
                          <a:cs typeface="Times New Roman" panose="02020603050405020304" pitchFamily="18" charset="0"/>
                        </a:rPr>
                        <a:t>Bệnh</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về</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mắt</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smtClean="0">
                          <a:latin typeface="Times New Roman" panose="02020603050405020304" pitchFamily="18" charset="0"/>
                          <a:cs typeface="Times New Roman" panose="02020603050405020304" pitchFamily="18" charset="0"/>
                        </a:rPr>
                        <a:t>Hoạt</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động</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của</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mắt</a:t>
                      </a:r>
                      <a:endParaRPr lang="en-US" sz="3200" dirty="0">
                        <a:latin typeface="Times New Roman" panose="02020603050405020304" pitchFamily="18" charset="0"/>
                        <a:cs typeface="Times New Roman" panose="02020603050405020304" pitchFamily="18" charset="0"/>
                      </a:endParaRPr>
                    </a:p>
                  </a:txBody>
                  <a:tcPr/>
                </a:tc>
              </a:tr>
              <a:tr h="370840">
                <a:tc>
                  <a:txBody>
                    <a:bodyPr/>
                    <a:lstStyle/>
                    <a:p>
                      <a:pPr marL="285750" indent="-285750">
                        <a:buFontTx/>
                        <a:buChar char="-"/>
                      </a:pPr>
                      <a:r>
                        <a:rPr lang="en-US" sz="3200" dirty="0" err="1" smtClean="0">
                          <a:latin typeface="Times New Roman" panose="02020603050405020304" pitchFamily="18" charset="0"/>
                          <a:cs typeface="Times New Roman" panose="02020603050405020304" pitchFamily="18" charset="0"/>
                        </a:rPr>
                        <a:t>Lòng</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đen</a:t>
                      </a:r>
                      <a:endParaRPr lang="en-US" sz="3200" baseline="0" dirty="0" smtClean="0">
                        <a:latin typeface="Times New Roman" panose="02020603050405020304" pitchFamily="18" charset="0"/>
                        <a:cs typeface="Times New Roman" panose="02020603050405020304" pitchFamily="18" charset="0"/>
                      </a:endParaRPr>
                    </a:p>
                    <a:p>
                      <a:pPr marL="285750" indent="-285750">
                        <a:buFontTx/>
                        <a:buChar char="-"/>
                      </a:pPr>
                      <a:r>
                        <a:rPr lang="en-US" sz="3200" baseline="0" dirty="0" err="1" smtClean="0">
                          <a:latin typeface="Times New Roman" panose="02020603050405020304" pitchFamily="18" charset="0"/>
                          <a:cs typeface="Times New Roman" panose="02020603050405020304" pitchFamily="18" charset="0"/>
                        </a:rPr>
                        <a:t>Lòng</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trắng</a:t>
                      </a:r>
                      <a:endParaRPr lang="en-US" sz="3200" baseline="0" dirty="0" smtClean="0">
                        <a:latin typeface="Times New Roman" panose="02020603050405020304" pitchFamily="18" charset="0"/>
                        <a:cs typeface="Times New Roman" panose="02020603050405020304" pitchFamily="18" charset="0"/>
                      </a:endParaRPr>
                    </a:p>
                    <a:p>
                      <a:pPr marL="285750" indent="-285750">
                        <a:buFontTx/>
                        <a:buChar char="-"/>
                      </a:pPr>
                      <a:r>
                        <a:rPr lang="en-US" sz="3200" baseline="0" dirty="0" smtClean="0">
                          <a:latin typeface="Times New Roman" panose="02020603050405020304" pitchFamily="18" charset="0"/>
                          <a:cs typeface="Times New Roman" panose="02020603050405020304" pitchFamily="18" charset="0"/>
                        </a:rPr>
                        <a:t>Con </a:t>
                      </a:r>
                      <a:r>
                        <a:rPr lang="en-US" sz="3200" baseline="0" dirty="0" err="1" smtClean="0">
                          <a:latin typeface="Times New Roman" panose="02020603050405020304" pitchFamily="18" charset="0"/>
                          <a:cs typeface="Times New Roman" panose="02020603050405020304" pitchFamily="18" charset="0"/>
                        </a:rPr>
                        <a:t>ngươi</a:t>
                      </a:r>
                      <a:endParaRPr lang="en-US" sz="3200" baseline="0" dirty="0" smtClean="0">
                        <a:latin typeface="Times New Roman" panose="02020603050405020304" pitchFamily="18" charset="0"/>
                        <a:cs typeface="Times New Roman" panose="02020603050405020304" pitchFamily="18" charset="0"/>
                      </a:endParaRPr>
                    </a:p>
                    <a:p>
                      <a:pPr marL="285750" indent="-285750">
                        <a:buFontTx/>
                        <a:buChar char="-"/>
                      </a:pPr>
                      <a:r>
                        <a:rPr lang="en-US" sz="3200" baseline="0" dirty="0" err="1" smtClean="0">
                          <a:latin typeface="Times New Roman" panose="02020603050405020304" pitchFamily="18" charset="0"/>
                          <a:cs typeface="Times New Roman" panose="02020603050405020304" pitchFamily="18" charset="0"/>
                        </a:rPr>
                        <a:t>Lông</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mày</a:t>
                      </a:r>
                      <a:endParaRPr lang="en-US" sz="3200" baseline="0" dirty="0" smtClean="0">
                        <a:latin typeface="Times New Roman" panose="02020603050405020304" pitchFamily="18" charset="0"/>
                        <a:cs typeface="Times New Roman" panose="02020603050405020304" pitchFamily="18" charset="0"/>
                      </a:endParaRPr>
                    </a:p>
                    <a:p>
                      <a:pPr marL="285750" indent="-285750">
                        <a:buFontTx/>
                        <a:buChar char="-"/>
                      </a:pPr>
                      <a:r>
                        <a:rPr lang="en-US" sz="3200" baseline="0" dirty="0" err="1" smtClean="0">
                          <a:latin typeface="Times New Roman" panose="02020603050405020304" pitchFamily="18" charset="0"/>
                          <a:cs typeface="Times New Roman" panose="02020603050405020304" pitchFamily="18" charset="0"/>
                        </a:rPr>
                        <a:t>Lông</a:t>
                      </a:r>
                      <a:r>
                        <a:rPr lang="en-US" sz="3200" baseline="0" dirty="0" smtClean="0">
                          <a:latin typeface="Times New Roman" panose="02020603050405020304" pitchFamily="18" charset="0"/>
                          <a:cs typeface="Times New Roman" panose="02020603050405020304" pitchFamily="18" charset="0"/>
                        </a:rPr>
                        <a:t> mi</a:t>
                      </a:r>
                      <a:endParaRPr lang="en-US" sz="3200" dirty="0">
                        <a:latin typeface="Times New Roman" panose="02020603050405020304" pitchFamily="18" charset="0"/>
                        <a:cs typeface="Times New Roman" panose="02020603050405020304" pitchFamily="18" charset="0"/>
                      </a:endParaRPr>
                    </a:p>
                  </a:txBody>
                  <a:tcPr/>
                </a:tc>
                <a:tc>
                  <a:txBody>
                    <a:bodyPr/>
                    <a:lstStyle/>
                    <a:p>
                      <a:pPr marL="285750" indent="-285750">
                        <a:buFontTx/>
                        <a:buChar char="-"/>
                      </a:pPr>
                      <a:r>
                        <a:rPr lang="en-US" sz="3200" dirty="0" err="1" smtClean="0">
                          <a:latin typeface="Times New Roman" panose="02020603050405020304" pitchFamily="18" charset="0"/>
                          <a:cs typeface="Times New Roman" panose="02020603050405020304" pitchFamily="18" charset="0"/>
                        </a:rPr>
                        <a:t>Đờ</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đẫn</a:t>
                      </a:r>
                      <a:endParaRPr lang="en-US" sz="3200" baseline="0" dirty="0" smtClean="0">
                        <a:latin typeface="Times New Roman" panose="02020603050405020304" pitchFamily="18" charset="0"/>
                        <a:cs typeface="Times New Roman" panose="02020603050405020304" pitchFamily="18" charset="0"/>
                      </a:endParaRPr>
                    </a:p>
                    <a:p>
                      <a:pPr marL="285750" indent="-285750">
                        <a:buFontTx/>
                        <a:buChar char="-"/>
                      </a:pPr>
                      <a:r>
                        <a:rPr lang="en-US" sz="3200" baseline="0" dirty="0" err="1" smtClean="0">
                          <a:latin typeface="Times New Roman" panose="02020603050405020304" pitchFamily="18" charset="0"/>
                          <a:cs typeface="Times New Roman" panose="02020603050405020304" pitchFamily="18" charset="0"/>
                        </a:rPr>
                        <a:t>Sắc</a:t>
                      </a:r>
                      <a:endParaRPr lang="en-US" sz="3200" baseline="0" dirty="0" smtClean="0">
                        <a:latin typeface="Times New Roman" panose="02020603050405020304" pitchFamily="18" charset="0"/>
                        <a:cs typeface="Times New Roman" panose="02020603050405020304" pitchFamily="18" charset="0"/>
                      </a:endParaRPr>
                    </a:p>
                    <a:p>
                      <a:pPr marL="285750" indent="-285750">
                        <a:buFontTx/>
                        <a:buChar char="-"/>
                      </a:pPr>
                      <a:r>
                        <a:rPr lang="en-US" sz="3200" baseline="0" dirty="0" err="1" smtClean="0">
                          <a:latin typeface="Times New Roman" panose="02020603050405020304" pitchFamily="18" charset="0"/>
                          <a:cs typeface="Times New Roman" panose="02020603050405020304" pitchFamily="18" charset="0"/>
                        </a:rPr>
                        <a:t>Lờ</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mờ</a:t>
                      </a:r>
                      <a:endParaRPr lang="en-US" sz="3200" baseline="0" dirty="0" smtClean="0">
                        <a:latin typeface="Times New Roman" panose="02020603050405020304" pitchFamily="18" charset="0"/>
                        <a:cs typeface="Times New Roman" panose="02020603050405020304" pitchFamily="18" charset="0"/>
                      </a:endParaRPr>
                    </a:p>
                    <a:p>
                      <a:pPr marL="285750" indent="-285750">
                        <a:buFontTx/>
                        <a:buChar char="-"/>
                      </a:pPr>
                      <a:r>
                        <a:rPr lang="en-US" sz="3200" baseline="0" dirty="0" smtClean="0">
                          <a:latin typeface="Times New Roman" panose="02020603050405020304" pitchFamily="18" charset="0"/>
                          <a:cs typeface="Times New Roman" panose="02020603050405020304" pitchFamily="18" charset="0"/>
                        </a:rPr>
                        <a:t>Tinh </a:t>
                      </a:r>
                      <a:r>
                        <a:rPr lang="en-US" sz="3200" baseline="0" dirty="0" err="1" smtClean="0">
                          <a:latin typeface="Times New Roman" panose="02020603050405020304" pitchFamily="18" charset="0"/>
                          <a:cs typeface="Times New Roman" panose="02020603050405020304" pitchFamily="18" charset="0"/>
                        </a:rPr>
                        <a:t>anh</a:t>
                      </a:r>
                      <a:endParaRPr lang="en-US" sz="3200" baseline="0" dirty="0" smtClean="0">
                        <a:latin typeface="Times New Roman" panose="02020603050405020304" pitchFamily="18" charset="0"/>
                        <a:cs typeface="Times New Roman" panose="02020603050405020304" pitchFamily="18" charset="0"/>
                      </a:endParaRPr>
                    </a:p>
                    <a:p>
                      <a:pPr marL="285750" indent="-285750">
                        <a:buFontTx/>
                        <a:buChar char="-"/>
                      </a:pPr>
                      <a:r>
                        <a:rPr lang="en-US" sz="3200" baseline="0" dirty="0" err="1" smtClean="0">
                          <a:latin typeface="Times New Roman" panose="02020603050405020304" pitchFamily="18" charset="0"/>
                          <a:cs typeface="Times New Roman" panose="02020603050405020304" pitchFamily="18" charset="0"/>
                        </a:rPr>
                        <a:t>Toét</a:t>
                      </a:r>
                      <a:endParaRPr lang="en-US" sz="3200" baseline="0" dirty="0" smtClean="0">
                        <a:latin typeface="Times New Roman" panose="02020603050405020304" pitchFamily="18" charset="0"/>
                        <a:cs typeface="Times New Roman" panose="02020603050405020304" pitchFamily="18" charset="0"/>
                      </a:endParaRPr>
                    </a:p>
                    <a:p>
                      <a:pPr marL="285750" indent="-285750">
                        <a:buFontTx/>
                        <a:buChar char="-"/>
                      </a:pPr>
                      <a:r>
                        <a:rPr lang="en-US" sz="3200" baseline="0" dirty="0" err="1" smtClean="0">
                          <a:latin typeface="Times New Roman" panose="02020603050405020304" pitchFamily="18" charset="0"/>
                          <a:cs typeface="Times New Roman" panose="02020603050405020304" pitchFamily="18" charset="0"/>
                        </a:rPr>
                        <a:t>Mù</a:t>
                      </a:r>
                      <a:endParaRPr lang="en-US" sz="3200" dirty="0">
                        <a:latin typeface="Times New Roman" panose="02020603050405020304" pitchFamily="18" charset="0"/>
                        <a:cs typeface="Times New Roman" panose="02020603050405020304" pitchFamily="18" charset="0"/>
                      </a:endParaRPr>
                    </a:p>
                  </a:txBody>
                  <a:tcPr/>
                </a:tc>
                <a:tc>
                  <a:txBody>
                    <a:bodyPr/>
                    <a:lstStyle/>
                    <a:p>
                      <a:pPr marL="285750" indent="-285750">
                        <a:buFontTx/>
                        <a:buChar char="-"/>
                      </a:pPr>
                      <a:r>
                        <a:rPr lang="en-US" sz="3200" dirty="0" err="1" smtClean="0">
                          <a:latin typeface="Times New Roman" panose="02020603050405020304" pitchFamily="18" charset="0"/>
                          <a:cs typeface="Times New Roman" panose="02020603050405020304" pitchFamily="18" charset="0"/>
                        </a:rPr>
                        <a:t>Chói</a:t>
                      </a:r>
                      <a:endParaRPr lang="en-US" sz="3200" dirty="0" smtClean="0">
                        <a:latin typeface="Times New Roman" panose="02020603050405020304" pitchFamily="18" charset="0"/>
                        <a:cs typeface="Times New Roman" panose="02020603050405020304" pitchFamily="18" charset="0"/>
                      </a:endParaRPr>
                    </a:p>
                    <a:p>
                      <a:pPr marL="285750" indent="-285750">
                        <a:buFontTx/>
                        <a:buChar char="-"/>
                      </a:pPr>
                      <a:r>
                        <a:rPr lang="en-US" sz="3200" dirty="0" err="1" smtClean="0">
                          <a:latin typeface="Times New Roman" panose="02020603050405020304" pitchFamily="18" charset="0"/>
                          <a:cs typeface="Times New Roman" panose="02020603050405020304" pitchFamily="18" charset="0"/>
                        </a:rPr>
                        <a:t>Quáng</a:t>
                      </a:r>
                      <a:endParaRPr lang="en-US" sz="3200" dirty="0" smtClean="0">
                        <a:latin typeface="Times New Roman" panose="02020603050405020304" pitchFamily="18" charset="0"/>
                        <a:cs typeface="Times New Roman" panose="02020603050405020304" pitchFamily="18" charset="0"/>
                      </a:endParaRPr>
                    </a:p>
                    <a:p>
                      <a:pPr marL="285750" indent="-285750">
                        <a:buFontTx/>
                        <a:buChar char="-"/>
                      </a:pPr>
                      <a:r>
                        <a:rPr lang="en-US" sz="3200" dirty="0" err="1" smtClean="0">
                          <a:latin typeface="Times New Roman" panose="02020603050405020304" pitchFamily="18" charset="0"/>
                          <a:cs typeface="Times New Roman" panose="02020603050405020304" pitchFamily="18" charset="0"/>
                        </a:rPr>
                        <a:t>Hoa</a:t>
                      </a:r>
                      <a:endParaRPr lang="en-US" sz="3200" dirty="0" smtClean="0">
                        <a:latin typeface="Times New Roman" panose="02020603050405020304" pitchFamily="18" charset="0"/>
                        <a:cs typeface="Times New Roman" panose="02020603050405020304" pitchFamily="18" charset="0"/>
                      </a:endParaRPr>
                    </a:p>
                    <a:p>
                      <a:pPr marL="285750" indent="-285750">
                        <a:buFontTx/>
                        <a:buChar char="-"/>
                      </a:pPr>
                      <a:r>
                        <a:rPr lang="en-US" sz="3200" dirty="0" err="1" smtClean="0">
                          <a:latin typeface="Times New Roman" panose="02020603050405020304" pitchFamily="18" charset="0"/>
                          <a:cs typeface="Times New Roman" panose="02020603050405020304" pitchFamily="18" charset="0"/>
                        </a:rPr>
                        <a:t>Cộm</a:t>
                      </a:r>
                      <a:endParaRPr lang="en-US" sz="3200" dirty="0">
                        <a:latin typeface="Times New Roman" panose="02020603050405020304" pitchFamily="18" charset="0"/>
                        <a:cs typeface="Times New Roman" panose="02020603050405020304" pitchFamily="18" charset="0"/>
                      </a:endParaRPr>
                    </a:p>
                  </a:txBody>
                  <a:tcPr/>
                </a:tc>
                <a:tc>
                  <a:txBody>
                    <a:bodyPr/>
                    <a:lstStyle/>
                    <a:p>
                      <a:pPr marL="285750" indent="-285750">
                        <a:buFontTx/>
                        <a:buChar char="-"/>
                      </a:pPr>
                      <a:r>
                        <a:rPr lang="en-US" sz="3200" dirty="0" err="1" smtClean="0">
                          <a:latin typeface="Times New Roman" panose="02020603050405020304" pitchFamily="18" charset="0"/>
                          <a:cs typeface="Times New Roman" panose="02020603050405020304" pitchFamily="18" charset="0"/>
                        </a:rPr>
                        <a:t>Quáng</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gà</a:t>
                      </a:r>
                      <a:endParaRPr lang="en-US" sz="3200" baseline="0" dirty="0" smtClean="0">
                        <a:latin typeface="Times New Roman" panose="02020603050405020304" pitchFamily="18" charset="0"/>
                        <a:cs typeface="Times New Roman" panose="02020603050405020304" pitchFamily="18" charset="0"/>
                      </a:endParaRPr>
                    </a:p>
                    <a:p>
                      <a:pPr marL="285750" indent="-285750">
                        <a:buFontTx/>
                        <a:buChar char="-"/>
                      </a:pPr>
                      <a:r>
                        <a:rPr lang="en-US" sz="3200" baseline="0" dirty="0" smtClean="0">
                          <a:latin typeface="Times New Roman" panose="02020603050405020304" pitchFamily="18" charset="0"/>
                          <a:cs typeface="Times New Roman" panose="02020603050405020304" pitchFamily="18" charset="0"/>
                        </a:rPr>
                        <a:t>Thong </a:t>
                      </a:r>
                      <a:r>
                        <a:rPr lang="en-US" sz="3200" baseline="0" dirty="0" err="1" smtClean="0">
                          <a:latin typeface="Times New Roman" panose="02020603050405020304" pitchFamily="18" charset="0"/>
                          <a:cs typeface="Times New Roman" panose="02020603050405020304" pitchFamily="18" charset="0"/>
                        </a:rPr>
                        <a:t>manh</a:t>
                      </a:r>
                      <a:endParaRPr lang="en-US" sz="3200" baseline="0" dirty="0" smtClean="0">
                        <a:latin typeface="Times New Roman" panose="02020603050405020304" pitchFamily="18" charset="0"/>
                        <a:cs typeface="Times New Roman" panose="02020603050405020304" pitchFamily="18" charset="0"/>
                      </a:endParaRPr>
                    </a:p>
                    <a:p>
                      <a:pPr marL="285750" indent="-285750">
                        <a:buFontTx/>
                        <a:buChar char="-"/>
                      </a:pPr>
                      <a:r>
                        <a:rPr lang="en-US" sz="3200" baseline="0" dirty="0" err="1" smtClean="0">
                          <a:latin typeface="Times New Roman" panose="02020603050405020304" pitchFamily="18" charset="0"/>
                          <a:cs typeface="Times New Roman" panose="02020603050405020304" pitchFamily="18" charset="0"/>
                        </a:rPr>
                        <a:t>Cận</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thị</a:t>
                      </a:r>
                      <a:endParaRPr lang="en-US" sz="3200" baseline="0" dirty="0" smtClean="0">
                        <a:latin typeface="Times New Roman" panose="02020603050405020304" pitchFamily="18" charset="0"/>
                        <a:cs typeface="Times New Roman" panose="02020603050405020304" pitchFamily="18" charset="0"/>
                      </a:endParaRPr>
                    </a:p>
                    <a:p>
                      <a:pPr marL="285750" indent="-285750">
                        <a:buFontTx/>
                        <a:buChar char="-"/>
                      </a:pPr>
                      <a:r>
                        <a:rPr lang="en-US" sz="3200" baseline="0" dirty="0" err="1" smtClean="0">
                          <a:latin typeface="Times New Roman" panose="02020603050405020304" pitchFamily="18" charset="0"/>
                          <a:cs typeface="Times New Roman" panose="02020603050405020304" pitchFamily="18" charset="0"/>
                        </a:rPr>
                        <a:t>Viễn</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thị</a:t>
                      </a:r>
                      <a:endParaRPr lang="en-US" sz="3200" dirty="0">
                        <a:latin typeface="Times New Roman" panose="02020603050405020304" pitchFamily="18" charset="0"/>
                        <a:cs typeface="Times New Roman" panose="02020603050405020304" pitchFamily="18" charset="0"/>
                      </a:endParaRPr>
                    </a:p>
                  </a:txBody>
                  <a:tcPr/>
                </a:tc>
                <a:tc>
                  <a:txBody>
                    <a:bodyPr/>
                    <a:lstStyle/>
                    <a:p>
                      <a:pPr marL="285750" indent="-285750">
                        <a:buFontTx/>
                        <a:buChar char="-"/>
                      </a:pPr>
                      <a:r>
                        <a:rPr lang="en-US" sz="3200" dirty="0" err="1" smtClean="0">
                          <a:latin typeface="Times New Roman" panose="02020603050405020304" pitchFamily="18" charset="0"/>
                          <a:cs typeface="Times New Roman" panose="02020603050405020304" pitchFamily="18" charset="0"/>
                        </a:rPr>
                        <a:t>Nhìn</a:t>
                      </a:r>
                      <a:endParaRPr lang="en-US" sz="3200" dirty="0" smtClean="0">
                        <a:latin typeface="Times New Roman" panose="02020603050405020304" pitchFamily="18" charset="0"/>
                        <a:cs typeface="Times New Roman" panose="02020603050405020304" pitchFamily="18" charset="0"/>
                      </a:endParaRPr>
                    </a:p>
                    <a:p>
                      <a:pPr marL="285750" indent="-285750">
                        <a:buFontTx/>
                        <a:buChar char="-"/>
                      </a:pPr>
                      <a:r>
                        <a:rPr lang="en-US" sz="3200" dirty="0" err="1" smtClean="0">
                          <a:latin typeface="Times New Roman" panose="02020603050405020304" pitchFamily="18" charset="0"/>
                          <a:cs typeface="Times New Roman" panose="02020603050405020304" pitchFamily="18" charset="0"/>
                        </a:rPr>
                        <a:t>Trông</a:t>
                      </a:r>
                      <a:endParaRPr lang="en-US" sz="3200" dirty="0" smtClean="0">
                        <a:latin typeface="Times New Roman" panose="02020603050405020304" pitchFamily="18" charset="0"/>
                        <a:cs typeface="Times New Roman" panose="02020603050405020304" pitchFamily="18" charset="0"/>
                      </a:endParaRPr>
                    </a:p>
                    <a:p>
                      <a:pPr marL="285750" indent="-285750">
                        <a:buFontTx/>
                        <a:buChar char="-"/>
                      </a:pPr>
                      <a:r>
                        <a:rPr lang="en-US" sz="3200" dirty="0" err="1" smtClean="0">
                          <a:latin typeface="Times New Roman" panose="02020603050405020304" pitchFamily="18" charset="0"/>
                          <a:cs typeface="Times New Roman" panose="02020603050405020304" pitchFamily="18" charset="0"/>
                        </a:rPr>
                        <a:t>Liếc</a:t>
                      </a:r>
                      <a:endParaRPr lang="en-US" sz="3200" dirty="0" smtClean="0">
                        <a:latin typeface="Times New Roman" panose="02020603050405020304" pitchFamily="18" charset="0"/>
                        <a:cs typeface="Times New Roman" panose="02020603050405020304" pitchFamily="18" charset="0"/>
                      </a:endParaRPr>
                    </a:p>
                    <a:p>
                      <a:pPr marL="285750" indent="-285750">
                        <a:buFontTx/>
                        <a:buChar char="-"/>
                      </a:pPr>
                      <a:r>
                        <a:rPr lang="en-US" sz="3200" dirty="0" err="1" smtClean="0">
                          <a:latin typeface="Times New Roman" panose="02020603050405020304" pitchFamily="18" charset="0"/>
                          <a:cs typeface="Times New Roman" panose="02020603050405020304" pitchFamily="18" charset="0"/>
                        </a:rPr>
                        <a:t>Nhòm</a:t>
                      </a:r>
                      <a:endParaRPr lang="en-US" sz="3200" dirty="0">
                        <a:latin typeface="Times New Roman" panose="02020603050405020304" pitchFamily="18" charset="0"/>
                        <a:cs typeface="Times New Roman" panose="02020603050405020304" pitchFamily="18" charset="0"/>
                      </a:endParaRPr>
                    </a:p>
                  </a:txBody>
                  <a:tcPr/>
                </a:tc>
              </a:tr>
            </a:tbl>
          </a:graphicData>
        </a:graphic>
      </p:graphicFrame>
      <p:sp>
        <p:nvSpPr>
          <p:cNvPr id="3" name="Text Box 2"/>
          <p:cNvSpPr txBox="1"/>
          <p:nvPr/>
        </p:nvSpPr>
        <p:spPr>
          <a:xfrm>
            <a:off x="836295" y="283210"/>
            <a:ext cx="10604500" cy="1137285"/>
          </a:xfrm>
          <a:prstGeom prst="rect">
            <a:avLst/>
          </a:prstGeom>
          <a:noFill/>
        </p:spPr>
        <p:txBody>
          <a:bodyPr wrap="square" rtlCol="0">
            <a:spAutoFit/>
          </a:bodyPr>
          <a:lstStyle/>
          <a:p>
            <a:r>
              <a:rPr lang="nl-NL" sz="3400" dirty="0" smtClean="0">
                <a:latin typeface="Times New Roman" panose="02020603050405020304" pitchFamily="18" charset="0"/>
                <a:cs typeface="Times New Roman" panose="02020603050405020304" pitchFamily="18" charset="0"/>
                <a:sym typeface="+mn-ea"/>
              </a:rPr>
              <a:t>b.Một trường từ vựng có thể bao gồm những từ khác biệt nhau về từ loại.</a:t>
            </a:r>
            <a:endParaRPr lang="en-US" sz="3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2"/>
                                        </p:tgtEl>
                                        <p:attrNameLst>
                                          <p:attrName>ppt_x</p:attrName>
                                        </p:attrNameLst>
                                      </p:cBhvr>
                                      <p:tavLst>
                                        <p:tav tm="0">
                                          <p:val>
                                            <p:strVal val="ppt_x"/>
                                          </p:val>
                                        </p:tav>
                                        <p:tav tm="100000">
                                          <p:val>
                                            <p:strVal val="ppt_x"/>
                                          </p:val>
                                        </p:tav>
                                      </p:tavLst>
                                    </p:anim>
                                    <p:anim calcmode="lin" valueType="num">
                                      <p:cBhvr additive="base">
                                        <p:cTn id="14" dur="500"/>
                                        <p:tgtEl>
                                          <p:spTgt spid="2"/>
                                        </p:tgtEl>
                                        <p:attrNameLst>
                                          <p:attrName>ppt_y</p:attrName>
                                        </p:attrNameLst>
                                      </p:cBhvr>
                                      <p:tavLst>
                                        <p:tav tm="0">
                                          <p:val>
                                            <p:strVal val="ppt_y"/>
                                          </p:val>
                                        </p:tav>
                                        <p:tav tm="100000">
                                          <p:val>
                                            <p:strVal val="1+ppt_h/2"/>
                                          </p:val>
                                        </p:tav>
                                      </p:tavLst>
                                    </p:anim>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bldLvl="0" animBg="1"/>
      <p:bldP spid="8" grpId="0" bldLvl="0" animBg="1"/>
      <p:bldP spid="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33350" y="4288790"/>
            <a:ext cx="1143000" cy="889000"/>
          </a:xfrm>
          <a:prstGeom prst="rect">
            <a:avLst/>
          </a:prstGeom>
          <a:noFill/>
          <a:ln w="38100" algn="ctr">
            <a:solidFill>
              <a:srgbClr val="FF0000"/>
            </a:solidFill>
            <a:round/>
          </a:ln>
        </p:spPr>
        <p:txBody>
          <a:bodyPr/>
          <a:lstStyle/>
          <a:p>
            <a:pPr algn="ctr"/>
            <a:r>
              <a:rPr lang="en-US" sz="3200" b="1" dirty="0" err="1">
                <a:solidFill>
                  <a:schemeClr val="accent6">
                    <a:lumMod val="50000"/>
                  </a:schemeClr>
                </a:solidFill>
                <a:latin typeface="Times New Roman" panose="02020603050405020304" pitchFamily="18" charset="0"/>
                <a:cs typeface="Times New Roman" panose="02020603050405020304" pitchFamily="18" charset="0"/>
              </a:rPr>
              <a:t>Ngọt</a:t>
            </a:r>
            <a:r>
              <a:rPr lang="en-US" sz="3200" b="1" dirty="0">
                <a:solidFill>
                  <a:srgbClr val="FF0000"/>
                </a:solidFill>
                <a:latin typeface="Times New Roman" panose="02020603050405020304" pitchFamily="18" charset="0"/>
                <a:cs typeface="Times New Roman" panose="02020603050405020304" pitchFamily="18" charset="0"/>
              </a:rPr>
              <a:t> </a:t>
            </a:r>
          </a:p>
        </p:txBody>
      </p:sp>
      <p:sp>
        <p:nvSpPr>
          <p:cNvPr id="3" name="Rectangle 2"/>
          <p:cNvSpPr>
            <a:spLocks noChangeArrowheads="1"/>
          </p:cNvSpPr>
          <p:nvPr/>
        </p:nvSpPr>
        <p:spPr bwMode="auto">
          <a:xfrm>
            <a:off x="2731135" y="2755900"/>
            <a:ext cx="3220720" cy="590550"/>
          </a:xfrm>
          <a:prstGeom prst="rect">
            <a:avLst/>
          </a:prstGeom>
          <a:noFill/>
          <a:ln w="38100" algn="ctr">
            <a:solidFill>
              <a:srgbClr val="FF0000"/>
            </a:solidFill>
            <a:round/>
          </a:ln>
        </p:spPr>
        <p:txBody>
          <a:bodyPr/>
          <a:lstStyle/>
          <a:p>
            <a:r>
              <a:rPr lang="en-US" sz="3200" b="1">
                <a:solidFill>
                  <a:srgbClr val="003FBC"/>
                </a:solidFill>
                <a:latin typeface="Times New Roman" panose="02020603050405020304" pitchFamily="18" charset="0"/>
                <a:cs typeface="Times New Roman" panose="02020603050405020304" pitchFamily="18" charset="0"/>
              </a:rPr>
              <a:t>Trường mùi vị</a:t>
            </a:r>
          </a:p>
        </p:txBody>
      </p:sp>
      <p:sp>
        <p:nvSpPr>
          <p:cNvPr id="4" name="Rectangle 3"/>
          <p:cNvSpPr>
            <a:spLocks noChangeArrowheads="1"/>
          </p:cNvSpPr>
          <p:nvPr/>
        </p:nvSpPr>
        <p:spPr bwMode="auto">
          <a:xfrm>
            <a:off x="2554605" y="5570855"/>
            <a:ext cx="3452495" cy="590550"/>
          </a:xfrm>
          <a:prstGeom prst="rect">
            <a:avLst/>
          </a:prstGeom>
          <a:noFill/>
          <a:ln w="38100" algn="ctr">
            <a:solidFill>
              <a:srgbClr val="FF0000"/>
            </a:solidFill>
            <a:round/>
          </a:ln>
        </p:spPr>
        <p:txBody>
          <a:bodyPr/>
          <a:lstStyle/>
          <a:p>
            <a:r>
              <a:rPr lang="en-US" sz="3200" b="1" dirty="0" err="1">
                <a:solidFill>
                  <a:srgbClr val="003FBC"/>
                </a:solidFill>
                <a:latin typeface="Times New Roman" panose="02020603050405020304" pitchFamily="18" charset="0"/>
                <a:cs typeface="Times New Roman" panose="02020603050405020304" pitchFamily="18" charset="0"/>
              </a:rPr>
              <a:t>Trường</a:t>
            </a:r>
            <a:r>
              <a:rPr lang="en-US" sz="3200" b="1" dirty="0">
                <a:solidFill>
                  <a:srgbClr val="003FBC"/>
                </a:solidFill>
                <a:latin typeface="Times New Roman" panose="02020603050405020304" pitchFamily="18" charset="0"/>
                <a:cs typeface="Times New Roman" panose="02020603050405020304" pitchFamily="18" charset="0"/>
              </a:rPr>
              <a:t> </a:t>
            </a:r>
            <a:r>
              <a:rPr lang="en-US" sz="3200" b="1" dirty="0" err="1">
                <a:solidFill>
                  <a:srgbClr val="003FBC"/>
                </a:solidFill>
                <a:latin typeface="Times New Roman" panose="02020603050405020304" pitchFamily="18" charset="0"/>
                <a:cs typeface="Times New Roman" panose="02020603050405020304" pitchFamily="18" charset="0"/>
              </a:rPr>
              <a:t>thời</a:t>
            </a:r>
            <a:r>
              <a:rPr lang="en-US" sz="3200" b="1" dirty="0">
                <a:solidFill>
                  <a:srgbClr val="003FBC"/>
                </a:solidFill>
                <a:latin typeface="Times New Roman" panose="02020603050405020304" pitchFamily="18" charset="0"/>
                <a:cs typeface="Times New Roman" panose="02020603050405020304" pitchFamily="18" charset="0"/>
              </a:rPr>
              <a:t> </a:t>
            </a:r>
            <a:r>
              <a:rPr lang="en-US" sz="3200" b="1" dirty="0" err="1">
                <a:solidFill>
                  <a:srgbClr val="003FBC"/>
                </a:solidFill>
                <a:latin typeface="Times New Roman" panose="02020603050405020304" pitchFamily="18" charset="0"/>
                <a:cs typeface="Times New Roman" panose="02020603050405020304" pitchFamily="18" charset="0"/>
              </a:rPr>
              <a:t>tiết</a:t>
            </a:r>
            <a:endParaRPr lang="en-US" sz="3200" b="1" dirty="0">
              <a:solidFill>
                <a:srgbClr val="003FBC"/>
              </a:solidFill>
              <a:latin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a:off x="2513330" y="4163695"/>
            <a:ext cx="3473450" cy="590550"/>
          </a:xfrm>
          <a:prstGeom prst="rect">
            <a:avLst/>
          </a:prstGeom>
          <a:noFill/>
          <a:ln w="38100" algn="ctr">
            <a:solidFill>
              <a:srgbClr val="FF0000"/>
            </a:solidFill>
            <a:round/>
          </a:ln>
        </p:spPr>
        <p:txBody>
          <a:bodyPr/>
          <a:lstStyle/>
          <a:p>
            <a:r>
              <a:rPr lang="en-US" sz="3200" b="1">
                <a:solidFill>
                  <a:srgbClr val="003FBC"/>
                </a:solidFill>
                <a:latin typeface="Times New Roman" panose="02020603050405020304" pitchFamily="18" charset="0"/>
                <a:cs typeface="Times New Roman" panose="02020603050405020304" pitchFamily="18" charset="0"/>
              </a:rPr>
              <a:t>Trường âm thanh</a:t>
            </a:r>
          </a:p>
        </p:txBody>
      </p:sp>
      <p:cxnSp>
        <p:nvCxnSpPr>
          <p:cNvPr id="9" name="Straight Arrow Connector 8"/>
          <p:cNvCxnSpPr>
            <a:cxnSpLocks noChangeShapeType="1"/>
            <a:stCxn id="2" idx="3"/>
            <a:endCxn id="3" idx="1"/>
          </p:cNvCxnSpPr>
          <p:nvPr/>
        </p:nvCxnSpPr>
        <p:spPr bwMode="auto">
          <a:xfrm flipV="1">
            <a:off x="1276350" y="3051175"/>
            <a:ext cx="1454785" cy="1682115"/>
          </a:xfrm>
          <a:prstGeom prst="straightConnector1">
            <a:avLst/>
          </a:prstGeom>
          <a:noFill/>
          <a:ln w="38100" algn="ctr">
            <a:solidFill>
              <a:schemeClr val="tx1"/>
            </a:solidFill>
            <a:round/>
            <a:tailEnd type="triangle" w="med" len="med"/>
          </a:ln>
          <a:effectLst/>
        </p:spPr>
      </p:cxnSp>
      <p:cxnSp>
        <p:nvCxnSpPr>
          <p:cNvPr id="15" name="Straight Arrow Connector 14"/>
          <p:cNvCxnSpPr>
            <a:cxnSpLocks noChangeShapeType="1"/>
            <a:stCxn id="2" idx="3"/>
          </p:cNvCxnSpPr>
          <p:nvPr/>
        </p:nvCxnSpPr>
        <p:spPr bwMode="auto">
          <a:xfrm>
            <a:off x="1276350" y="4733290"/>
            <a:ext cx="1236980" cy="13970"/>
          </a:xfrm>
          <a:prstGeom prst="straightConnector1">
            <a:avLst/>
          </a:prstGeom>
          <a:noFill/>
          <a:ln w="38100" algn="ctr">
            <a:solidFill>
              <a:schemeClr val="tx1"/>
            </a:solidFill>
            <a:round/>
            <a:tailEnd type="triangle" w="med" len="med"/>
          </a:ln>
          <a:effectLst/>
        </p:spPr>
      </p:cxnSp>
      <p:cxnSp>
        <p:nvCxnSpPr>
          <p:cNvPr id="17" name="Straight Arrow Connector 16"/>
          <p:cNvCxnSpPr>
            <a:cxnSpLocks noChangeShapeType="1"/>
            <a:stCxn id="2" idx="3"/>
          </p:cNvCxnSpPr>
          <p:nvPr/>
        </p:nvCxnSpPr>
        <p:spPr bwMode="auto">
          <a:xfrm>
            <a:off x="1276350" y="4733290"/>
            <a:ext cx="1264920" cy="1283335"/>
          </a:xfrm>
          <a:prstGeom prst="straightConnector1">
            <a:avLst/>
          </a:prstGeom>
          <a:noFill/>
          <a:ln w="38100" algn="ctr">
            <a:solidFill>
              <a:schemeClr val="tx1"/>
            </a:solidFill>
            <a:round/>
            <a:tailEnd type="triangle" w="med" len="med"/>
          </a:ln>
          <a:effectLst/>
        </p:spPr>
      </p:cxnSp>
      <p:sp>
        <p:nvSpPr>
          <p:cNvPr id="28" name="Rectangle 27"/>
          <p:cNvSpPr>
            <a:spLocks noChangeArrowheads="1"/>
          </p:cNvSpPr>
          <p:nvPr/>
        </p:nvSpPr>
        <p:spPr bwMode="auto">
          <a:xfrm>
            <a:off x="6666865" y="2212975"/>
            <a:ext cx="5255895" cy="1416685"/>
          </a:xfrm>
          <a:prstGeom prst="rect">
            <a:avLst/>
          </a:prstGeom>
          <a:noFill/>
          <a:ln w="38100" algn="ctr">
            <a:solidFill>
              <a:srgbClr val="FF0000"/>
            </a:solidFill>
            <a:round/>
          </a:ln>
        </p:spPr>
        <p:txBody>
          <a:bodyPr/>
          <a:lstStyle/>
          <a:p>
            <a:r>
              <a:rPr lang="en-US" sz="3200" b="1" i="1" dirty="0" err="1">
                <a:solidFill>
                  <a:schemeClr val="accent6">
                    <a:lumMod val="50000"/>
                  </a:schemeClr>
                </a:solidFill>
                <a:latin typeface="Times New Roman" panose="02020603050405020304" pitchFamily="18" charset="0"/>
                <a:cs typeface="Times New Roman" panose="02020603050405020304" pitchFamily="18" charset="0"/>
              </a:rPr>
              <a:t>ngọt</a:t>
            </a:r>
            <a:r>
              <a:rPr lang="en-US" sz="3200" b="1" i="1" dirty="0">
                <a:solidFill>
                  <a:srgbClr val="0070C0"/>
                </a:solidFill>
                <a:latin typeface="Times New Roman" panose="02020603050405020304" pitchFamily="18" charset="0"/>
                <a:cs typeface="Times New Roman" panose="02020603050405020304" pitchFamily="18" charset="0"/>
              </a:rPr>
              <a:t>, cay, </a:t>
            </a:r>
            <a:r>
              <a:rPr lang="en-US" sz="3200" b="1" i="1" dirty="0" err="1">
                <a:solidFill>
                  <a:srgbClr val="0070C0"/>
                </a:solidFill>
                <a:latin typeface="Times New Roman" panose="02020603050405020304" pitchFamily="18" charset="0"/>
                <a:cs typeface="Times New Roman" panose="02020603050405020304" pitchFamily="18" charset="0"/>
              </a:rPr>
              <a:t>đắng</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chát</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mặn</a:t>
            </a:r>
            <a:r>
              <a:rPr lang="en-US" sz="3200" b="1" i="1" dirty="0">
                <a:solidFill>
                  <a:srgbClr val="0070C0"/>
                </a:solidFill>
                <a:latin typeface="Times New Roman" panose="02020603050405020304" pitchFamily="18" charset="0"/>
                <a:cs typeface="Times New Roman" panose="02020603050405020304" pitchFamily="18" charset="0"/>
              </a:rPr>
              <a:t>…</a:t>
            </a:r>
          </a:p>
        </p:txBody>
      </p:sp>
      <p:sp>
        <p:nvSpPr>
          <p:cNvPr id="30" name="Rectangle 29"/>
          <p:cNvSpPr>
            <a:spLocks noChangeArrowheads="1"/>
          </p:cNvSpPr>
          <p:nvPr/>
        </p:nvSpPr>
        <p:spPr bwMode="auto">
          <a:xfrm>
            <a:off x="6656070" y="3854450"/>
            <a:ext cx="5278120" cy="1143000"/>
          </a:xfrm>
          <a:prstGeom prst="rect">
            <a:avLst/>
          </a:prstGeom>
          <a:noFill/>
          <a:ln w="38100" algn="ctr">
            <a:solidFill>
              <a:srgbClr val="FF0000"/>
            </a:solidFill>
            <a:round/>
          </a:ln>
        </p:spPr>
        <p:txBody>
          <a:bodyPr/>
          <a:lstStyle/>
          <a:p>
            <a:r>
              <a:rPr lang="en-US" sz="3200" b="1" i="1" dirty="0" err="1">
                <a:solidFill>
                  <a:schemeClr val="accent6">
                    <a:lumMod val="50000"/>
                  </a:schemeClr>
                </a:solidFill>
                <a:latin typeface="Times New Roman" panose="02020603050405020304" pitchFamily="18" charset="0"/>
                <a:cs typeface="Times New Roman" panose="02020603050405020304" pitchFamily="18" charset="0"/>
              </a:rPr>
              <a:t>ngọt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a:solidFill>
                  <a:srgbClr val="0070C0"/>
                </a:solidFill>
                <a:latin typeface="Times New Roman" panose="02020603050405020304" pitchFamily="18" charset="0"/>
                <a:cs typeface="Times New Roman" panose="02020603050405020304" pitchFamily="18" charset="0"/>
              </a:rPr>
              <a:t>(</a:t>
            </a:r>
            <a:r>
              <a:rPr lang="en-US" sz="3200" b="1" i="1" dirty="0" err="1">
                <a:solidFill>
                  <a:srgbClr val="0070C0"/>
                </a:solidFill>
                <a:latin typeface="Times New Roman" panose="02020603050405020304" pitchFamily="18" charset="0"/>
                <a:cs typeface="Times New Roman" panose="02020603050405020304" pitchFamily="18" charset="0"/>
              </a:rPr>
              <a:t>ngọt</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ngào</a:t>
            </a:r>
            <a:r>
              <a:rPr lang="en-US" sz="3200" b="1" i="1" dirty="0">
                <a:solidFill>
                  <a:srgbClr val="0070C0"/>
                </a:solidFill>
                <a:latin typeface="Times New Roman" panose="02020603050405020304" pitchFamily="18" charset="0"/>
                <a:cs typeface="Times New Roman" panose="02020603050405020304" pitchFamily="18" charset="0"/>
              </a:rPr>
              <a:t>) , </a:t>
            </a:r>
            <a:r>
              <a:rPr lang="en-US" sz="3200" b="1" i="1" dirty="0" err="1">
                <a:solidFill>
                  <a:srgbClr val="0070C0"/>
                </a:solidFill>
                <a:latin typeface="Times New Roman" panose="02020603050405020304" pitchFamily="18" charset="0"/>
                <a:cs typeface="Times New Roman" panose="02020603050405020304" pitchFamily="18" charset="0"/>
              </a:rPr>
              <a:t>dịu</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êm</a:t>
            </a:r>
            <a:r>
              <a:rPr lang="en-US" sz="3200" b="1" i="1" dirty="0">
                <a:solidFill>
                  <a:srgbClr val="0070C0"/>
                </a:solidFill>
                <a:latin typeface="Times New Roman" panose="02020603050405020304" pitchFamily="18" charset="0"/>
                <a:cs typeface="Times New Roman" panose="02020603050405020304" pitchFamily="18" charset="0"/>
              </a:rPr>
              <a:t>, the </a:t>
            </a:r>
            <a:r>
              <a:rPr lang="en-US" sz="3200" b="1" i="1" dirty="0" err="1">
                <a:solidFill>
                  <a:srgbClr val="0070C0"/>
                </a:solidFill>
                <a:latin typeface="Times New Roman" panose="02020603050405020304" pitchFamily="18" charset="0"/>
                <a:cs typeface="Times New Roman" panose="02020603050405020304" pitchFamily="18" charset="0"/>
              </a:rPr>
              <a:t>thé</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chói</a:t>
            </a:r>
            <a:r>
              <a:rPr lang="en-US" sz="3200" b="1" i="1" dirty="0">
                <a:solidFill>
                  <a:srgbClr val="0070C0"/>
                </a:solidFill>
                <a:latin typeface="Times New Roman" panose="02020603050405020304" pitchFamily="18" charset="0"/>
                <a:cs typeface="Times New Roman" panose="02020603050405020304" pitchFamily="18" charset="0"/>
              </a:rPr>
              <a:t> tai…</a:t>
            </a:r>
          </a:p>
        </p:txBody>
      </p:sp>
      <p:sp>
        <p:nvSpPr>
          <p:cNvPr id="32" name="Rectangle 31"/>
          <p:cNvSpPr>
            <a:spLocks noChangeArrowheads="1"/>
          </p:cNvSpPr>
          <p:nvPr/>
        </p:nvSpPr>
        <p:spPr bwMode="auto">
          <a:xfrm>
            <a:off x="6684010" y="5370830"/>
            <a:ext cx="5255895" cy="990600"/>
          </a:xfrm>
          <a:prstGeom prst="rect">
            <a:avLst/>
          </a:prstGeom>
          <a:noFill/>
          <a:ln w="38100" algn="ctr">
            <a:solidFill>
              <a:srgbClr val="FF0000"/>
            </a:solidFill>
            <a:round/>
          </a:ln>
        </p:spPr>
        <p:txBody>
          <a:bodyPr/>
          <a:lstStyle/>
          <a:p>
            <a:r>
              <a:rPr lang="en-US" sz="3200" b="1" i="1" dirty="0" err="1">
                <a:solidFill>
                  <a:srgbClr val="0070C0"/>
                </a:solidFill>
                <a:latin typeface="Times New Roman" panose="02020603050405020304" pitchFamily="18" charset="0"/>
                <a:cs typeface="Times New Roman" panose="02020603050405020304" pitchFamily="18" charset="0"/>
              </a:rPr>
              <a:t>Rét</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latin typeface="Times New Roman" panose="02020603050405020304" pitchFamily="18" charset="0"/>
                <a:cs typeface="Times New Roman" panose="02020603050405020304" pitchFamily="18" charset="0"/>
              </a:rPr>
              <a:t>ngọt</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hanh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ẩm</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ướt</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nóng</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bức</a:t>
            </a:r>
            <a:r>
              <a:rPr lang="en-US" sz="3200" b="1" i="1" dirty="0">
                <a:solidFill>
                  <a:srgbClr val="0070C0"/>
                </a:solidFill>
                <a:latin typeface="Times New Roman" panose="02020603050405020304" pitchFamily="18" charset="0"/>
                <a:cs typeface="Times New Roman" panose="02020603050405020304" pitchFamily="18" charset="0"/>
              </a:rPr>
              <a:t>, …</a:t>
            </a:r>
          </a:p>
        </p:txBody>
      </p:sp>
      <p:cxnSp>
        <p:nvCxnSpPr>
          <p:cNvPr id="34" name="Straight Arrow Connector 33"/>
          <p:cNvCxnSpPr>
            <a:cxnSpLocks noChangeShapeType="1"/>
          </p:cNvCxnSpPr>
          <p:nvPr/>
        </p:nvCxnSpPr>
        <p:spPr bwMode="auto">
          <a:xfrm>
            <a:off x="6007100" y="3051175"/>
            <a:ext cx="643255" cy="3810"/>
          </a:xfrm>
          <a:prstGeom prst="straightConnector1">
            <a:avLst/>
          </a:prstGeom>
          <a:noFill/>
          <a:ln w="38100" algn="ctr">
            <a:solidFill>
              <a:schemeClr val="tx1"/>
            </a:solidFill>
            <a:round/>
            <a:tailEnd type="triangle" w="med" len="med"/>
          </a:ln>
          <a:effectLst/>
        </p:spPr>
      </p:cxnSp>
      <p:cxnSp>
        <p:nvCxnSpPr>
          <p:cNvPr id="37" name="Straight Arrow Connector 36"/>
          <p:cNvCxnSpPr>
            <a:cxnSpLocks noChangeShapeType="1"/>
          </p:cNvCxnSpPr>
          <p:nvPr/>
        </p:nvCxnSpPr>
        <p:spPr bwMode="auto">
          <a:xfrm>
            <a:off x="5986145" y="4455795"/>
            <a:ext cx="651510" cy="6985"/>
          </a:xfrm>
          <a:prstGeom prst="straightConnector1">
            <a:avLst/>
          </a:prstGeom>
          <a:noFill/>
          <a:ln w="38100" algn="ctr">
            <a:solidFill>
              <a:schemeClr val="tx1"/>
            </a:solidFill>
            <a:round/>
            <a:tailEnd type="triangle" w="med" len="med"/>
          </a:ln>
          <a:effectLst/>
        </p:spPr>
      </p:cxnSp>
      <p:cxnSp>
        <p:nvCxnSpPr>
          <p:cNvPr id="39" name="Straight Arrow Connector 38"/>
          <p:cNvCxnSpPr>
            <a:cxnSpLocks noChangeShapeType="1"/>
          </p:cNvCxnSpPr>
          <p:nvPr/>
        </p:nvCxnSpPr>
        <p:spPr bwMode="auto">
          <a:xfrm flipV="1">
            <a:off x="6019800" y="5932170"/>
            <a:ext cx="676910" cy="8890"/>
          </a:xfrm>
          <a:prstGeom prst="straightConnector1">
            <a:avLst/>
          </a:prstGeom>
          <a:noFill/>
          <a:ln w="38100" algn="ctr">
            <a:solidFill>
              <a:schemeClr val="tx1"/>
            </a:solidFill>
            <a:round/>
            <a:tailEnd type="triangle" w="med" len="med"/>
          </a:ln>
          <a:effectLst/>
        </p:spPr>
      </p:cxnSp>
      <p:sp>
        <p:nvSpPr>
          <p:cNvPr id="12303" name="TextBox 40"/>
          <p:cNvSpPr txBox="1">
            <a:spLocks noChangeArrowheads="1"/>
          </p:cNvSpPr>
          <p:nvPr/>
        </p:nvSpPr>
        <p:spPr bwMode="auto">
          <a:xfrm>
            <a:off x="133350" y="2037080"/>
            <a:ext cx="1426210" cy="583565"/>
          </a:xfrm>
          <a:prstGeom prst="rect">
            <a:avLst/>
          </a:prstGeom>
          <a:noFill/>
          <a:ln w="9525">
            <a:noFill/>
            <a:miter lim="800000"/>
          </a:ln>
        </p:spPr>
        <p:txBody>
          <a:bodyPr wrap="square">
            <a:spAutoFit/>
          </a:bodyPr>
          <a:lstStyle/>
          <a:p>
            <a:r>
              <a:rPr lang="en-US" sz="3200" b="1">
                <a:solidFill>
                  <a:srgbClr val="003FBC"/>
                </a:solidFill>
                <a:latin typeface="Times New Roman" panose="02020603050405020304" pitchFamily="18" charset="0"/>
                <a:cs typeface="Times New Roman" panose="02020603050405020304" pitchFamily="18" charset="0"/>
              </a:rPr>
              <a:t>Ví dụ:</a:t>
            </a:r>
          </a:p>
        </p:txBody>
      </p:sp>
      <p:sp>
        <p:nvSpPr>
          <p:cNvPr id="5" name="Text Box 4"/>
          <p:cNvSpPr txBox="1"/>
          <p:nvPr/>
        </p:nvSpPr>
        <p:spPr>
          <a:xfrm>
            <a:off x="341630" y="678815"/>
            <a:ext cx="11581130" cy="1137285"/>
          </a:xfrm>
          <a:prstGeom prst="rect">
            <a:avLst/>
          </a:prstGeom>
          <a:noFill/>
        </p:spPr>
        <p:txBody>
          <a:bodyPr wrap="square" rtlCol="0">
            <a:spAutoFit/>
          </a:bodyPr>
          <a:lstStyle/>
          <a:p>
            <a:r>
              <a:rPr lang="nl-NL" sz="3400" dirty="0" smtClean="0">
                <a:latin typeface="Times New Roman" panose="02020603050405020304" pitchFamily="18" charset="0"/>
                <a:cs typeface="Times New Roman" panose="02020603050405020304" pitchFamily="18" charset="0"/>
                <a:sym typeface="+mn-ea"/>
              </a:rPr>
              <a:t>c.Do hiện tượng nhiều nghĩa một từ có thể có nhiều trường từ vựng khác nhau</a:t>
            </a:r>
            <a:r>
              <a:rPr lang="nl-NL" sz="3400" dirty="0" smtClean="0">
                <a:sym typeface="+mn-ea"/>
              </a:rPr>
              <a:t>.</a:t>
            </a:r>
            <a:endParaRPr lang="en-US" sz="340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1000"/>
                                        <p:tgtEl>
                                          <p:spTgt spid="34"/>
                                        </p:tgtEl>
                                      </p:cBhvr>
                                    </p:animEffect>
                                    <p:anim calcmode="lin" valueType="num">
                                      <p:cBhvr>
                                        <p:cTn id="25" dur="1000" fill="hold"/>
                                        <p:tgtEl>
                                          <p:spTgt spid="34"/>
                                        </p:tgtEl>
                                        <p:attrNameLst>
                                          <p:attrName>ppt_x</p:attrName>
                                        </p:attrNameLst>
                                      </p:cBhvr>
                                      <p:tavLst>
                                        <p:tav tm="0">
                                          <p:val>
                                            <p:strVal val="#ppt_x"/>
                                          </p:val>
                                        </p:tav>
                                        <p:tav tm="100000">
                                          <p:val>
                                            <p:strVal val="#ppt_x"/>
                                          </p:val>
                                        </p:tav>
                                      </p:tavLst>
                                    </p:anim>
                                    <p:anim calcmode="lin" valueType="num">
                                      <p:cBhvr>
                                        <p:cTn id="26" dur="1000" fill="hold"/>
                                        <p:tgtEl>
                                          <p:spTgt spid="3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1000"/>
                                        <p:tgtEl>
                                          <p:spTgt spid="4"/>
                                        </p:tgtEl>
                                      </p:cBhvr>
                                    </p:animEffect>
                                    <p:anim calcmode="lin" valueType="num">
                                      <p:cBhvr>
                                        <p:cTn id="66" dur="1000" fill="hold"/>
                                        <p:tgtEl>
                                          <p:spTgt spid="4"/>
                                        </p:tgtEl>
                                        <p:attrNameLst>
                                          <p:attrName>ppt_x</p:attrName>
                                        </p:attrNameLst>
                                      </p:cBhvr>
                                      <p:tavLst>
                                        <p:tav tm="0">
                                          <p:val>
                                            <p:strVal val="#ppt_x"/>
                                          </p:val>
                                        </p:tav>
                                        <p:tav tm="100000">
                                          <p:val>
                                            <p:strVal val="#ppt_x"/>
                                          </p:val>
                                        </p:tav>
                                      </p:tavLst>
                                    </p:anim>
                                    <p:anim calcmode="lin" valueType="num">
                                      <p:cBhvr>
                                        <p:cTn id="6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1000" fill="hold"/>
                                        <p:tgtEl>
                                          <p:spTgt spid="3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6" grpId="0" bldLvl="0" animBg="1"/>
      <p:bldP spid="28" grpId="0" bldLvl="0" animBg="1"/>
      <p:bldP spid="30" grpId="0" bldLvl="0" animBg="1"/>
      <p:bldP spid="3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42204" y="14066"/>
            <a:ext cx="6794695" cy="6986528"/>
          </a:xfrm>
          <a:prstGeom prst="rect">
            <a:avLst/>
          </a:prstGeom>
          <a:noFill/>
          <a:ln>
            <a:solidFill>
              <a:schemeClr val="accent2">
                <a:lumMod val="50000"/>
              </a:schemeClr>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Con </a:t>
            </a:r>
            <a:r>
              <a:rPr lang="en-US" sz="3200" dirty="0" err="1" smtClean="0">
                <a:latin typeface="Times New Roman" panose="02020603050405020304" pitchFamily="18" charset="0"/>
                <a:cs typeface="Times New Roman" panose="02020603050405020304" pitchFamily="18" charset="0"/>
              </a:rPr>
              <a:t>chó</a:t>
            </a:r>
            <a:r>
              <a:rPr lang="en-US" sz="3200" dirty="0" smtClean="0">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tưởng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chủ</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mắng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vẫy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đuôi</a:t>
            </a:r>
            <a:r>
              <a:rPr lang="en-US" sz="3200" dirty="0" smtClean="0">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mừng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để</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lấy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lòng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chủ</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Lão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nạt</a:t>
            </a:r>
            <a:r>
              <a:rPr lang="en-US" sz="3200" dirty="0" smtClean="0">
                <a:latin typeface="Times New Roman" panose="02020603050405020304" pitchFamily="18" charset="0"/>
                <a:cs typeface="Times New Roman" panose="02020603050405020304" pitchFamily="18" charset="0"/>
              </a:rPr>
              <a:t> to </a:t>
            </a:r>
            <a:r>
              <a:rPr lang="en-US" sz="3200" dirty="0" err="1" smtClean="0">
                <a:latin typeface="Times New Roman" panose="02020603050405020304" pitchFamily="18" charset="0"/>
                <a:cs typeface="Times New Roman" panose="02020603050405020304" pitchFamily="18" charset="0"/>
              </a:rPr>
              <a:t>hơn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nữa</a:t>
            </a:r>
            <a:r>
              <a:rPr lang="en-US" sz="3200" dirty="0" smtClean="0">
                <a:latin typeface="Times New Roman" panose="02020603050405020304" pitchFamily="18" charset="0"/>
                <a:cs typeface="Times New Roman" panose="02020603050405020304" pitchFamily="18" charset="0"/>
              </a:rPr>
              <a:t>:</a:t>
            </a:r>
          </a:p>
          <a:p>
            <a:pPr marL="285750" indent="-285750">
              <a:buFontTx/>
              <a:buChar char="-"/>
            </a:pPr>
            <a:r>
              <a:rPr lang="en-US" sz="3200" b="1" dirty="0" err="1" smtClean="0">
                <a:solidFill>
                  <a:srgbClr val="FF0000"/>
                </a:solidFill>
                <a:latin typeface="Times New Roman" panose="02020603050405020304" pitchFamily="18" charset="0"/>
                <a:cs typeface="Times New Roman" panose="02020603050405020304" pitchFamily="18" charset="0"/>
              </a:rPr>
              <a:t>Mừng</a:t>
            </a:r>
            <a:r>
              <a:rPr lang="en-US" sz="3200" dirty="0" smtClean="0">
                <a:latin typeface="Times New Roman" panose="02020603050405020304" pitchFamily="18" charset="0"/>
                <a:cs typeface="Times New Roman" panose="02020603050405020304" pitchFamily="18" charset="0"/>
              </a:rPr>
              <a:t> à? </a:t>
            </a:r>
            <a:r>
              <a:rPr lang="en-US" sz="3200" dirty="0" err="1" smtClean="0">
                <a:latin typeface="Times New Roman" panose="02020603050405020304" pitchFamily="18" charset="0"/>
                <a:cs typeface="Times New Roman" panose="02020603050405020304" pitchFamily="18" charset="0"/>
              </a:rPr>
              <a:t>Vẫy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đuôi</a:t>
            </a:r>
            <a:r>
              <a:rPr lang="en-US" sz="3200" dirty="0" smtClean="0">
                <a:latin typeface="Times New Roman" panose="02020603050405020304" pitchFamily="18" charset="0"/>
                <a:cs typeface="Times New Roman" panose="02020603050405020304" pitchFamily="18" charset="0"/>
              </a:rPr>
              <a:t> à? </a:t>
            </a:r>
            <a:r>
              <a:rPr lang="en-US" sz="3200" dirty="0" err="1" smtClean="0">
                <a:latin typeface="Times New Roman" panose="02020603050405020304" pitchFamily="18" charset="0"/>
                <a:cs typeface="Times New Roman" panose="02020603050405020304" pitchFamily="18" charset="0"/>
              </a:rPr>
              <a:t>Vẫy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đuôi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thì</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cũng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giết</a:t>
            </a:r>
            <a:r>
              <a:rPr lang="en-US" sz="3200" dirty="0" smtClean="0">
                <a:latin typeface="Times New Roman" panose="02020603050405020304" pitchFamily="18" charset="0"/>
                <a:cs typeface="Times New Roman" panose="02020603050405020304" pitchFamily="18" charset="0"/>
              </a:rPr>
              <a:t>! Cho </a:t>
            </a:r>
            <a:r>
              <a:rPr lang="en-US" sz="3200" b="1" dirty="0" err="1" smtClean="0">
                <a:solidFill>
                  <a:srgbClr val="FF0000"/>
                </a:solidFill>
                <a:latin typeface="Times New Roman" panose="02020603050405020304" pitchFamily="18" charset="0"/>
                <a:cs typeface="Times New Roman" panose="02020603050405020304" pitchFamily="18" charset="0"/>
              </a:rPr>
              <a:t>cậu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chết</a:t>
            </a:r>
            <a:r>
              <a:rPr lang="en-US" sz="3200" dirty="0" smtClean="0">
                <a:latin typeface="Times New Roman" panose="02020603050405020304" pitchFamily="18" charset="0"/>
                <a:cs typeface="Times New Roman" panose="02020603050405020304" pitchFamily="18" charset="0"/>
              </a:rPr>
              <a:t>!</a:t>
            </a:r>
          </a:p>
          <a:p>
            <a:r>
              <a:rPr lang="en-US" sz="3200" dirty="0" err="1" smtClean="0">
                <a:latin typeface="Times New Roman" panose="02020603050405020304" pitchFamily="18" charset="0"/>
                <a:cs typeface="Times New Roman" panose="02020603050405020304" pitchFamily="18" charset="0"/>
              </a:rPr>
              <a:t>Thấy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lão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sừng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sộ</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quá</a:t>
            </a:r>
            <a:r>
              <a:rPr lang="en-US" sz="3200" dirty="0" smtClean="0">
                <a:latin typeface="Times New Roman" panose="02020603050405020304" pitchFamily="18" charset="0"/>
                <a:cs typeface="Times New Roman" panose="02020603050405020304" pitchFamily="18" charset="0"/>
              </a:rPr>
              <a:t>, con </a:t>
            </a:r>
            <a:r>
              <a:rPr lang="en-US" sz="3200" dirty="0" err="1" smtClean="0">
                <a:latin typeface="Times New Roman" panose="02020603050405020304" pitchFamily="18" charset="0"/>
                <a:cs typeface="Times New Roman" panose="02020603050405020304" pitchFamily="18" charset="0"/>
              </a:rPr>
              <a:t>chó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vừa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vẫy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đuôi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vừa</a:t>
            </a:r>
            <a:r>
              <a:rPr lang="en-US" sz="3200" dirty="0" smtClean="0">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chực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lảng</a:t>
            </a:r>
            <a:r>
              <a:rPr lang="en-US" sz="3200" dirty="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Nhưng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lão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vội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nắm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lấy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ôm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đầu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đập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nhè</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nhẹ</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lưng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dấu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dí</a:t>
            </a:r>
            <a:r>
              <a:rPr lang="en-US" sz="3200" dirty="0" smtClean="0">
                <a:latin typeface="Times New Roman" panose="02020603050405020304" pitchFamily="18" charset="0"/>
                <a:cs typeface="Times New Roman" panose="02020603050405020304" pitchFamily="18" charset="0"/>
              </a:rPr>
              <a:t>:</a:t>
            </a:r>
          </a:p>
          <a:p>
            <a:pPr marL="285750" indent="-285750">
              <a:buFontTx/>
              <a:buChar char="-"/>
            </a:pPr>
            <a:r>
              <a:rPr lang="en-US" sz="3200" dirty="0" smtClean="0">
                <a:latin typeface="Times New Roman" panose="02020603050405020304" pitchFamily="18" charset="0"/>
                <a:cs typeface="Times New Roman" panose="02020603050405020304" pitchFamily="18" charset="0"/>
              </a:rPr>
              <a:t>À </a:t>
            </a:r>
            <a:r>
              <a:rPr lang="en-US" sz="3200"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 À </a:t>
            </a:r>
            <a:r>
              <a:rPr lang="en-US" sz="3200"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giết</a:t>
            </a:r>
            <a:r>
              <a:rPr lang="en-US" sz="3200" dirty="0" smtClean="0">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cậu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Vàng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nhỉ</a:t>
            </a:r>
            <a:r>
              <a:rPr lang="en-US" sz="3200" dirty="0" smtClean="0">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Cậu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Vàng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ông</a:t>
            </a:r>
            <a:r>
              <a:rPr lang="en-US" sz="3200" dirty="0" smtClean="0">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ngoan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lắm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để</a:t>
            </a:r>
            <a:r>
              <a:rPr lang="en-US" sz="3200" dirty="0" smtClean="0">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cậu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Vàng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nuôi</a:t>
            </a:r>
            <a:r>
              <a:rPr lang="en-US" sz="3200" dirty="0" smtClean="0">
                <a:latin typeface="Times New Roman" panose="02020603050405020304" pitchFamily="18" charset="0"/>
                <a:cs typeface="Times New Roman" panose="02020603050405020304" pitchFamily="18" charset="0"/>
              </a:rPr>
              <a:t>…</a:t>
            </a:r>
          </a:p>
          <a:p>
            <a:pPr algn="r"/>
            <a:r>
              <a:rPr lang="en-US" sz="3200" dirty="0" smtClean="0">
                <a:latin typeface="Times New Roman" panose="02020603050405020304" pitchFamily="18" charset="0"/>
                <a:cs typeface="Times New Roman" panose="02020603050405020304" pitchFamily="18" charset="0"/>
              </a:rPr>
              <a:t>(Nam Cao, </a:t>
            </a:r>
            <a:r>
              <a:rPr lang="en-US" sz="3200" dirty="0" err="1" smtClean="0">
                <a:latin typeface="Times New Roman" panose="02020603050405020304" pitchFamily="18" charset="0"/>
                <a:cs typeface="Times New Roman" panose="02020603050405020304" pitchFamily="18" charset="0"/>
              </a:rPr>
              <a:t>Lão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Hạc</a:t>
            </a:r>
            <a:r>
              <a:rPr lang="en-US" sz="3200" dirty="0" smtClean="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8350" y="105410"/>
            <a:ext cx="5073650" cy="3070225"/>
          </a:xfrm>
          <a:prstGeom prst="rect">
            <a:avLst/>
          </a:prstGeom>
        </p:spPr>
      </p:pic>
      <p:sp>
        <p:nvSpPr>
          <p:cNvPr id="5" name="Rectangle 4"/>
          <p:cNvSpPr/>
          <p:nvPr/>
        </p:nvSpPr>
        <p:spPr>
          <a:xfrm>
            <a:off x="6944360" y="3242310"/>
            <a:ext cx="5137785" cy="3692525"/>
          </a:xfrm>
          <a:prstGeom prst="rect">
            <a:avLst/>
          </a:prstGeom>
          <a:solidFill>
            <a:srgbClr val="FF0000"/>
          </a:solidFill>
          <a:ln>
            <a:solidFill>
              <a:schemeClr val="accent1">
                <a:lumMod val="75000"/>
              </a:schemeClr>
            </a:solidFill>
          </a:ln>
        </p:spPr>
        <p:txBody>
          <a:bodyPr wrap="square">
            <a:spAutoFit/>
          </a:bodyPr>
          <a:lstStyle/>
          <a:p>
            <a:pPr lvl="0" algn="just">
              <a:lnSpc>
                <a:spcPct val="130000"/>
              </a:lnSpc>
              <a:spcAft>
                <a:spcPts val="0"/>
              </a:spcAft>
            </a:pPr>
            <a:r>
              <a:rPr lang="en-US" altLang="nl-NL" sz="30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 </a:t>
            </a:r>
            <a:r>
              <a:rPr lang="nl-NL" sz="30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Chuyển trường từ vựng để tăng tính nghệ thuật của ngôn từ và tăng khả năng diễn đạt bằng cách sử dụng các biện pháp nghệ thuật: so sánh, nhân hóa, ẩn dụ...</a:t>
            </a:r>
            <a:endParaRPr lang="en-US" sz="30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xit" presetSubtype="32" fill="hold" nodeType="clickEffect">
                                  <p:stCondLst>
                                    <p:cond delay="0"/>
                                  </p:stCondLst>
                                  <p:childTnLst>
                                    <p:animEffect transition="out" filter="circle(out)">
                                      <p:cBhvr>
                                        <p:cTn id="18" dur="2000"/>
                                        <p:tgtEl>
                                          <p:spTgt spid="3"/>
                                        </p:tgtEl>
                                      </p:cBhvr>
                                    </p:animEffect>
                                    <p:set>
                                      <p:cBhvr>
                                        <p:cTn id="19" dur="1" fill="hold">
                                          <p:stCondLst>
                                            <p:cond delay="1999"/>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ldLvl="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1603</Words>
  <Application>Microsoft Office PowerPoint</Application>
  <PresentationFormat>Widescreen</PresentationFormat>
  <Paragraphs>190</Paragraphs>
  <Slides>21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Calibri Light</vt:lpstr>
      <vt:lpstr>Times New Roman</vt:lpstr>
      <vt:lpstr>Wingdings</vt:lpstr>
      <vt:lpstr>Office Theme</vt:lpstr>
      <vt:lpstr>1_Office Theme</vt:lpstr>
      <vt:lpstr>2_Office Theme</vt:lpstr>
      <vt:lpstr>PowerPoint Presentation</vt:lpstr>
      <vt:lpstr> I. Thế nào là trường từ vựng? Đọc đoạn văn (SGK trang 21) xác định các từ in đậm trong đoạn trích có nét chung nào về nghĩa?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Bài 4:  Xếp các từ mũi, nghe, tai, thính, điếc, thơm, rõ vào đúng trường từ vựng của nó theo bảng sau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lyloveydovey2012@gmail.com</dc:creator>
  <cp:lastModifiedBy>Admin</cp:lastModifiedBy>
  <cp:revision>79</cp:revision>
  <dcterms:created xsi:type="dcterms:W3CDTF">2019-08-17T02:43:00Z</dcterms:created>
  <dcterms:modified xsi:type="dcterms:W3CDTF">2021-09-12T06:36:23Z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B7B42F327C134AE2A3B9B197689AAA37</vt:lpwstr>
  </property>
  <property fmtid="{D5CDD505-2E9C-101B-9397-08002B2CF9AE}" pid="3" name="KSOProductBuildVer">
    <vt:lpwstr>1033-11.2.0.10258</vt:lpwstr>
  </property>
</Properties>
</file>