
<file path=[Content_Types].xml><?xml version="1.0" encoding="utf-8"?>
<Types xmlns="http://schemas.openxmlformats.org/package/2006/content-types">
  <Default Extension="crdownload" ContentType="image/gi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60" r:id="rId2"/>
    <p:sldId id="584" r:id="rId3"/>
    <p:sldId id="586" r:id="rId4"/>
    <p:sldId id="572" r:id="rId5"/>
    <p:sldId id="384" r:id="rId6"/>
    <p:sldId id="257" r:id="rId7"/>
    <p:sldId id="258" r:id="rId8"/>
    <p:sldId id="259" r:id="rId9"/>
    <p:sldId id="260" r:id="rId10"/>
    <p:sldId id="580" r:id="rId11"/>
    <p:sldId id="585" r:id="rId12"/>
    <p:sldId id="581" r:id="rId13"/>
    <p:sldId id="427" r:id="rId14"/>
    <p:sldId id="587" r:id="rId15"/>
    <p:sldId id="582" r:id="rId16"/>
    <p:sldId id="5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EBFAE4-BDB6-4061-ACA3-7333B114646B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B5B932-2601-4DD9-86BF-D9878EBF89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95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C0437-82BC-4E25-9977-C00E660A7C5C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591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A3EE608D-045D-48FA-A9FF-F277F3BF5E5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fld id="{A9A1D7D6-487C-4803-AE23-AF101BBF9604}" type="slidenum">
              <a:rPr lang="en-US" altLang="en-US" sz="1200">
                <a:solidFill>
                  <a:schemeClr val="tx1"/>
                </a:solidFill>
                <a:latin typeface=".VnAvant" pitchFamily="34" charset="0"/>
              </a:rPr>
              <a:pPr/>
              <a:t>5</a:t>
            </a:fld>
            <a:endParaRPr lang="en-US" altLang="en-US" sz="120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2BFED46B-6DB4-42AD-B539-551338DE93B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98DD827D-E9CE-4796-946F-B30824345B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785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0F3FB066-2265-4573-A4E7-1460D83335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fld id="{7932F075-B823-49FD-A671-E14AA752BF0A}" type="slidenum">
              <a:rPr lang="en-US" altLang="en-US" sz="1200">
                <a:solidFill>
                  <a:schemeClr val="tx1"/>
                </a:solidFill>
                <a:latin typeface=".VnAvant" pitchFamily="34" charset="0"/>
              </a:rPr>
              <a:pPr/>
              <a:t>13</a:t>
            </a:fld>
            <a:endParaRPr lang="en-US" altLang="en-US" sz="1200">
              <a:solidFill>
                <a:schemeClr val="tx1"/>
              </a:solidFill>
              <a:latin typeface=".VnAvant" pitchFamily="34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D7503915-CB0B-4833-BC15-39D02BCB108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FC339CFD-1BA1-4BE5-AC0B-71FCD748C97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81BCE9-D100-43BD-938A-678DA21544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BAB5A49-29D2-47F1-A2E6-A1135BC9D4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F8DBC17-74CE-47AA-8018-CD5873CDF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5B1F7E3-EFE0-4A69-B209-1C1FA321B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F658897-6CC8-416C-ABB0-1655CBAD1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181712A-9D06-400D-A1FD-7E6EC2BC5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45DFAA5-4123-40F6-8CD0-526A3B0E06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9BE9A91-6DEB-46BA-AA04-D6C7F7E57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8EEC3C1-0B7E-4BA0-81E2-2A9C7108A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970898C-2151-449F-922D-3D26A4DD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484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A875FD4-77CF-4449-A492-D06EB7C846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F6E1CEA-2967-49E0-97B8-7C69F6DFC8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A848DFF1-8892-41F0-9A09-363EA72D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1A8594B-A547-40DD-9404-1A4DE558D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FE8B18F-4615-45AD-8272-533D095A6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587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DC297AB-0254-4D1E-9383-09B61E53E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5C44B3D-04FA-49A3-ADC3-B285593CDF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A3776E6-CA37-4B33-9028-BE4891F16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47B0008-CAF2-4DB4-8B89-FEF0DA14A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C7DE91D-439F-46BE-8970-1B3446842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3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3FCD362-4F18-4D29-B7D0-6F51C8388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5A3E9D8D-3628-4645-B99F-099E47FA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291973-95EF-474E-9210-3586DDDDF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66DE553-7120-4DB2-AE16-6FFE0B1B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E39FE5F-D835-4AFC-91D9-9B958865B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574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E3A4EF-64D6-467E-A345-05CAB8D9D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B574B04-F2AE-4E5B-AD7F-C8794518D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ED10E2-6F5E-44F2-8335-465D0CC5F3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5C3842-B26C-4BC0-AB0E-6C375ED6B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369FAB1-FD99-4F16-92C4-C54BEDFD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53B6169-4DC7-4387-9B25-C3BBE962F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4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0DC7F4C-B7D9-433C-96A4-DC4943B2C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74A374D-E7F6-4B45-8871-2B3CA65331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A5233DF-D123-4F8E-935B-A260E85D3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32D9E07F-F711-4C05-8AD2-AABB2AFE3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2EDB03B4-85CE-457A-B08E-D53C745AF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FA6DEDA-2172-4C4B-9114-989276AE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D27B5684-9E4E-4EBB-B7AF-B518664FA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7A827F53-1452-47E2-8C28-BAB20FAF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11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C90AA1F-0A60-4D49-A5E9-47C07A6F1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A4D88AE4-C627-439A-94B8-5BEC83B04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64756C5-3958-49E1-BB73-80EFC335C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8B1E40A4-D8FD-479D-8A87-726F89AC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47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60DDA2CD-BE18-48D5-AF7E-CD9650DE6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BD5C86BF-C99C-4EAB-B429-1AEBBBE23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E35BC8D-53B6-496B-A7B5-53446FB53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48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C746A5C-EE9A-4804-A348-790DECA24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546AF56-5A8C-4DF8-BB03-7BD7E9B49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E89EDD60-5EE6-4F77-8279-5885D1EFB0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2472512-B340-4CFC-8EB2-CFC06DF6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510BB6F-1E0F-45F9-B8C9-93806C01E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E9F39D1-DFE1-4205-9DAF-B287295AE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32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E1AE7D3-0DD3-4D93-8365-8F56F1C9E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D8FCE7D-6799-4CF2-B2BC-31DA415AB2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15180145-7D50-4438-B93D-AE75CA4474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7DBB138-85FE-4F0B-82D6-EF2CCAC08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CE3B560-096F-4C4D-8BD3-AE76E4D1F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BACD22B-EDF3-477F-8848-C74B530D3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47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70C1D46-5CD8-4D7A-B00E-1E6C4B4CC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DFDA41E-F544-428D-A943-AA527C29E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E64E649-F727-4F98-946E-6E4FAE4966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4688C-E155-4A0A-BE4C-58F86AAC88DF}" type="datetimeFigureOut">
              <a:rPr lang="en-US" smtClean="0"/>
              <a:t>9/12/2021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9C3788F-46D9-4FEF-9A61-C46F40A36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C02F977-668E-4960-8E24-DC334E0FC2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C15C1-0E28-4DEE-BA04-00F1A4AA5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9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crdownload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6kqaYdErrc?feature=oembed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17">
            <a:extLst>
              <a:ext uri="{FF2B5EF4-FFF2-40B4-BE49-F238E27FC236}">
                <a16:creationId xmlns:a16="http://schemas.microsoft.com/office/drawing/2014/main" id="{C1DAC142-578B-42EB-B5BD-E79E25743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76200"/>
            <a:ext cx="9220200" cy="69342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blue_lin">
            <a:extLst>
              <a:ext uri="{FF2B5EF4-FFF2-40B4-BE49-F238E27FC236}">
                <a16:creationId xmlns:a16="http://schemas.microsoft.com/office/drawing/2014/main" id="{1621D69B-B581-432D-BFF4-93408279D70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34000" y="4172354"/>
            <a:ext cx="4267200" cy="1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4" name="WordArt 8">
            <a:extLst>
              <a:ext uri="{FF2B5EF4-FFF2-40B4-BE49-F238E27FC236}">
                <a16:creationId xmlns:a16="http://schemas.microsoft.com/office/drawing/2014/main" id="{348A974E-92FF-4708-8413-817477676F1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304800"/>
            <a:ext cx="7924800" cy="2152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EM HS</a:t>
            </a:r>
          </a:p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6 TRƯỜNG THCS </a:t>
            </a:r>
          </a:p>
          <a:p>
            <a:pPr algn="ctr"/>
            <a:r>
              <a:rPr lang="en-US" sz="3200" b="1" kern="10" dirty="0">
                <a:ln w="127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HUỲNH VĂN NGHỆ</a:t>
            </a:r>
          </a:p>
        </p:txBody>
      </p:sp>
      <p:sp>
        <p:nvSpPr>
          <p:cNvPr id="4101" name="Text Box 5">
            <a:extLst>
              <a:ext uri="{FF2B5EF4-FFF2-40B4-BE49-F238E27FC236}">
                <a16:creationId xmlns:a16="http://schemas.microsoft.com/office/drawing/2014/main" id="{DC208BBD-B33F-4A5F-9716-75E381A31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6916" y="2848915"/>
            <a:ext cx="70104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GIÁO VIÊN MÔN GDCD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0033CC"/>
                </a:solidFill>
                <a:latin typeface="Times New Roman" panose="02020603050405020304" pitchFamily="18" charset="0"/>
              </a:rPr>
              <a:t>LÊ THỊ TÂM</a:t>
            </a:r>
          </a:p>
        </p:txBody>
      </p:sp>
      <p:sp>
        <p:nvSpPr>
          <p:cNvPr id="4102" name="Rectangle 1">
            <a:extLst>
              <a:ext uri="{FF2B5EF4-FFF2-40B4-BE49-F238E27FC236}">
                <a16:creationId xmlns:a16="http://schemas.microsoft.com/office/drawing/2014/main" id="{24896972-158E-4297-A171-FE225DA01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4611689"/>
            <a:ext cx="30686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ĐT : 0983990127</a:t>
            </a:r>
            <a:endParaRPr lang="en-US" altLang="en-US" sz="2400" dirty="0">
              <a:solidFill>
                <a:srgbClr val="A5002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23 0.00133  0.042 0.012  0.052 0.028  L 0.075 0.06533  C 0.08 0.07333  0.088 0.07733  0.098 0.07733  C 0.112 0.07733  0.124 0.06667  0.125 0.05067  C 0.124 0.03733  0.112 0.02533  0.098 0.02533  C 0.088 0.02533  0.08 0.03067  0.075 0.03733  L 0.052 0.07467  C 0.042 0.09067  0.023 0.10133  0 0.10267  C -0.023 0.10133  -0.042 0.09067  -0.052 0.07467  L -0.075 0.03733  C -0.08 0.03067  -0.088 0.02533  -0.098 0.02533  C -0.112 0.02533  -0.124 0.03733  -0.125 0.05067  C -0.124 0.06667  -0.112 0.07733  -0.098 0.07733  C -0.088 0.07733  -0.08 0.07333  -0.075 0.06533  L -0.052 0.028  C -0.042 0.012  -0.023 0.00133  0 0  Z" pathEditMode="relative" ptsTypes="">
                                      <p:cBhvr>
                                        <p:cTn id="6" dur="3000" fill="hold"/>
                                        <p:tgtEl>
                                          <p:spTgt spid="2406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E0DDFFC-D898-4AE2-930A-BE02DCC47451}"/>
              </a:ext>
            </a:extLst>
          </p:cNvPr>
          <p:cNvSpPr/>
          <p:nvPr/>
        </p:nvSpPr>
        <p:spPr>
          <a:xfrm>
            <a:off x="2319704" y="461230"/>
            <a:ext cx="7696200" cy="2219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( 2p)</a:t>
            </a:r>
          </a:p>
        </p:txBody>
      </p:sp>
    </p:spTree>
    <p:extLst>
      <p:ext uri="{BB962C8B-B14F-4D97-AF65-F5344CB8AC3E}">
        <p14:creationId xmlns:p14="http://schemas.microsoft.com/office/powerpoint/2010/main" val="2999687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833469-92C7-4B75-803B-E2D473FF53D2}"/>
              </a:ext>
            </a:extLst>
          </p:cNvPr>
          <p:cNvSpPr/>
          <p:nvPr/>
        </p:nvSpPr>
        <p:spPr>
          <a:xfrm>
            <a:off x="2819400" y="651653"/>
            <a:ext cx="71247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TRUYỀN THỐNG GIA ĐÌNH, DÒNG HỌ ( TIẾT 1)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48EBF3-B322-44BF-A53C-F9208961BE0C}"/>
              </a:ext>
            </a:extLst>
          </p:cNvPr>
          <p:cNvSpPr txBox="1"/>
          <p:nvPr/>
        </p:nvSpPr>
        <p:spPr>
          <a:xfrm>
            <a:off x="2438400" y="2133601"/>
            <a:ext cx="5943600" cy="3892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AutoNum type="romanUcPeriod"/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  <a:p>
            <a:pPr algn="just">
              <a:lnSpc>
                <a:spcPct val="150000"/>
              </a:lnSpc>
            </a:pPr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nl-NL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  <a:endParaRPr lang="en-US" sz="2800" dirty="0">
              <a:solidFill>
                <a:srgbClr val="0308E3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1.Thông tin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EA10E9F8-FA42-41CD-959A-9851303E9477}"/>
              </a:ext>
            </a:extLst>
          </p:cNvPr>
          <p:cNvSpPr txBox="1"/>
          <p:nvPr/>
        </p:nvSpPr>
        <p:spPr>
          <a:xfrm>
            <a:off x="2290396" y="2667000"/>
            <a:ext cx="7611208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đạo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lao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231803A6-D191-4356-A204-C62BD58F5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02" y="2667000"/>
            <a:ext cx="823546" cy="69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>
            <a:extLst>
              <a:ext uri="{FF2B5EF4-FFF2-40B4-BE49-F238E27FC236}">
                <a16:creationId xmlns:a16="http://schemas.microsoft.com/office/drawing/2014/main" id="{2A57C425-E559-4320-98AB-0CB47920F3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2064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>
            <a:extLst>
              <a:ext uri="{FF2B5EF4-FFF2-40B4-BE49-F238E27FC236}">
                <a16:creationId xmlns:a16="http://schemas.microsoft.com/office/drawing/2014/main" id="{CE6AC015-26E8-4DA2-B194-A73A7506F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4581" name="Picture 9">
            <a:extLst>
              <a:ext uri="{FF2B5EF4-FFF2-40B4-BE49-F238E27FC236}">
                <a16:creationId xmlns:a16="http://schemas.microsoft.com/office/drawing/2014/main" id="{279B09B5-22B2-4EB4-AF34-A8BE4E8252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246D4B02-AD15-4473-B316-E6CE63BCA206}"/>
              </a:ext>
            </a:extLst>
          </p:cNvPr>
          <p:cNvSpPr/>
          <p:nvPr/>
        </p:nvSpPr>
        <p:spPr bwMode="auto">
          <a:xfrm>
            <a:off x="2793409" y="5322838"/>
            <a:ext cx="204382" cy="479524"/>
          </a:xfrm>
          <a:prstGeom prst="roundRect">
            <a:avLst/>
          </a:prstGeom>
          <a:solidFill>
            <a:srgbClr val="FF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1F619C3D-C2C0-49E0-A875-07EEBD9B93CC}"/>
              </a:ext>
            </a:extLst>
          </p:cNvPr>
          <p:cNvSpPr/>
          <p:nvPr/>
        </p:nvSpPr>
        <p:spPr bwMode="auto">
          <a:xfrm>
            <a:off x="4288301" y="5078611"/>
            <a:ext cx="3276600" cy="510778"/>
          </a:xfrm>
          <a:prstGeom prst="roundRect">
            <a:avLst/>
          </a:prstGeom>
          <a:solidFill>
            <a:srgbClr val="FF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1AD82C7D-309C-4512-BEA7-726179B6A516}"/>
              </a:ext>
            </a:extLst>
          </p:cNvPr>
          <p:cNvSpPr/>
          <p:nvPr/>
        </p:nvSpPr>
        <p:spPr bwMode="auto">
          <a:xfrm>
            <a:off x="7620001" y="5078611"/>
            <a:ext cx="2976489" cy="510778"/>
          </a:xfrm>
          <a:prstGeom prst="roundRect">
            <a:avLst/>
          </a:prstGeom>
          <a:solidFill>
            <a:srgbClr val="FF00FF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A5002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833469-92C7-4B75-803B-E2D473FF53D2}"/>
              </a:ext>
            </a:extLst>
          </p:cNvPr>
          <p:cNvSpPr/>
          <p:nvPr/>
        </p:nvSpPr>
        <p:spPr>
          <a:xfrm>
            <a:off x="2819400" y="651653"/>
            <a:ext cx="71247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TRUYỀN THỐNG GIA ĐÌNH, DÒNG HỌ ( TIẾT 1)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48EBF3-B322-44BF-A53C-F9208961BE0C}"/>
              </a:ext>
            </a:extLst>
          </p:cNvPr>
          <p:cNvSpPr txBox="1"/>
          <p:nvPr/>
        </p:nvSpPr>
        <p:spPr>
          <a:xfrm>
            <a:off x="2438400" y="2133600"/>
            <a:ext cx="5943600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Khởi động</a:t>
            </a:r>
          </a:p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II. Khám phá</a:t>
            </a:r>
            <a:endParaRPr lang="en-US" sz="2800" dirty="0">
              <a:solidFill>
                <a:srgbClr val="0308E3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1.Thông tin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2.Nhận xét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Kết luận: </a:t>
            </a:r>
            <a:endParaRPr lang="en-US" sz="2800" dirty="0"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30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B6D94075-4165-4C60-93F3-6F0BB8974E8D}"/>
              </a:ext>
            </a:extLst>
          </p:cNvPr>
          <p:cNvSpPr txBox="1"/>
          <p:nvPr/>
        </p:nvSpPr>
        <p:spPr>
          <a:xfrm>
            <a:off x="2552114" y="1186376"/>
            <a:ext cx="7467600" cy="17045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hãnh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ra.</a:t>
            </a:r>
            <a:endParaRPr lang="en-US" b="1" dirty="0">
              <a:solidFill>
                <a:srgbClr val="030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thêm kinh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khăn,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nỗ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vươn lên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vi-VN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công.</a:t>
            </a:r>
            <a:endParaRPr lang="en-US" b="1" dirty="0">
              <a:solidFill>
                <a:srgbClr val="030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6E26F544-1AFF-48C9-9C75-32B67A8E252C}"/>
              </a:ext>
            </a:extLst>
          </p:cNvPr>
          <p:cNvSpPr txBox="1"/>
          <p:nvPr/>
        </p:nvSpPr>
        <p:spPr>
          <a:xfrm>
            <a:off x="3124200" y="579008"/>
            <a:ext cx="4572000" cy="579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Kết luận: </a:t>
            </a:r>
            <a:endParaRPr lang="en-US" sz="2400" dirty="0">
              <a:solidFill>
                <a:srgbClr val="FF0000"/>
              </a:solidFill>
              <a:latin typeface=".VnTime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 descr="Ảnh có chứa văn bản&#10;&#10;Mô tả được tạo tự động">
            <a:extLst>
              <a:ext uri="{FF2B5EF4-FFF2-40B4-BE49-F238E27FC236}">
                <a16:creationId xmlns:a16="http://schemas.microsoft.com/office/drawing/2014/main" id="{8AE63B22-B2C2-4137-92D0-DDF72A4998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1" y="1186375"/>
            <a:ext cx="1195387" cy="690562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DB06D08C-0CB2-4F4E-BA83-96BABEB06CE8}"/>
              </a:ext>
            </a:extLst>
          </p:cNvPr>
          <p:cNvSpPr txBox="1"/>
          <p:nvPr/>
        </p:nvSpPr>
        <p:spPr>
          <a:xfrm>
            <a:off x="2361614" y="1230923"/>
            <a:ext cx="7848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ự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067D717F-6EF1-4AFA-8A60-F9FBDE7EE986}"/>
              </a:ext>
            </a:extLst>
          </p:cNvPr>
          <p:cNvSpPr txBox="1"/>
          <p:nvPr/>
        </p:nvSpPr>
        <p:spPr>
          <a:xfrm>
            <a:off x="3073608" y="3276600"/>
            <a:ext cx="64246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gia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F8A4C014-7D6B-4C96-BF52-EF803C1058D5}"/>
              </a:ext>
            </a:extLst>
          </p:cNvPr>
          <p:cNvSpPr txBox="1"/>
          <p:nvPr/>
        </p:nvSpPr>
        <p:spPr>
          <a:xfrm>
            <a:off x="2456863" y="4722112"/>
            <a:ext cx="765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rách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3758045B-1A85-4370-A88C-808E24688907}"/>
              </a:ext>
            </a:extLst>
          </p:cNvPr>
          <p:cNvSpPr txBox="1"/>
          <p:nvPr/>
        </p:nvSpPr>
        <p:spPr>
          <a:xfrm>
            <a:off x="2361614" y="4722113"/>
            <a:ext cx="7563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hào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trân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63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8" grpId="0"/>
      <p:bldP spid="8" grpId="1"/>
      <p:bldP spid="10" grpId="0"/>
      <p:bldP spid="10" grpId="1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:a16="http://schemas.microsoft.com/office/drawing/2014/main" id="{E84438E7-C4FC-4B73-9E4D-CBF47966A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6942" y="533400"/>
            <a:ext cx="259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</p:txBody>
      </p:sp>
      <p:sp>
        <p:nvSpPr>
          <p:cNvPr id="3" name="Text Box 5">
            <a:extLst>
              <a:ext uri="{FF2B5EF4-FFF2-40B4-BE49-F238E27FC236}">
                <a16:creationId xmlns:a16="http://schemas.microsoft.com/office/drawing/2014/main" id="{D9920163-AC4F-4D80-9F3F-809FFF81A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8840" y="1056621"/>
            <a:ext cx="8153400" cy="453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33CC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4572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4572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4572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đoàn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</a:p>
          <a:p>
            <a:pPr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31145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ương tiện Trực tuyến 2" title="Giữ gìn và phát huy truyền thống văn hóa ứng xử tốt đẹp trong gia đình">
            <a:hlinkClick r:id="" action="ppaction://media"/>
            <a:extLst>
              <a:ext uri="{FF2B5EF4-FFF2-40B4-BE49-F238E27FC236}">
                <a16:creationId xmlns:a16="http://schemas.microsoft.com/office/drawing/2014/main" id="{EC2D9D51-7407-4BEC-985A-EA42C7F186B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362200" y="685800"/>
            <a:ext cx="739140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22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E8833469-92C7-4B75-803B-E2D473FF53D2}"/>
              </a:ext>
            </a:extLst>
          </p:cNvPr>
          <p:cNvSpPr/>
          <p:nvPr/>
        </p:nvSpPr>
        <p:spPr>
          <a:xfrm>
            <a:off x="2819400" y="651653"/>
            <a:ext cx="71247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: TRUYỀN THỐNG GIA ĐÌNH, DÒNG HỌ ( TIẾT 1)</a:t>
            </a: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A48EBF3-B322-44BF-A53C-F9208961BE0C}"/>
              </a:ext>
            </a:extLst>
          </p:cNvPr>
          <p:cNvSpPr txBox="1"/>
          <p:nvPr/>
        </p:nvSpPr>
        <p:spPr>
          <a:xfrm>
            <a:off x="2438400" y="2133601"/>
            <a:ext cx="594360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I. Khởi động.</a:t>
            </a:r>
          </a:p>
        </p:txBody>
      </p:sp>
    </p:spTree>
    <p:extLst>
      <p:ext uri="{BB962C8B-B14F-4D97-AF65-F5344CB8AC3E}">
        <p14:creationId xmlns:p14="http://schemas.microsoft.com/office/powerpoint/2010/main" val="35494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>
            <a:extLst>
              <a:ext uri="{FF2B5EF4-FFF2-40B4-BE49-F238E27FC236}">
                <a16:creationId xmlns:a16="http://schemas.microsoft.com/office/drawing/2014/main" id="{F7B2671F-1046-4FC4-A279-92E35A2A69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8991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pull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22">
            <a:extLst>
              <a:ext uri="{FF2B5EF4-FFF2-40B4-BE49-F238E27FC236}">
                <a16:creationId xmlns:a16="http://schemas.microsoft.com/office/drawing/2014/main" id="{8BBBE314-C58F-44D2-AC95-9AB3D8330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85801"/>
            <a:ext cx="9144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FF99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16394" name="Picture 14">
            <a:extLst>
              <a:ext uri="{FF2B5EF4-FFF2-40B4-BE49-F238E27FC236}">
                <a16:creationId xmlns:a16="http://schemas.microsoft.com/office/drawing/2014/main" id="{DA119339-BE6D-4B64-B14B-7CF473AC1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6412"/>
            <a:ext cx="9144000" cy="687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466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711" r="51134" b="-711"/>
          <a:stretch/>
        </p:blipFill>
        <p:spPr bwMode="auto">
          <a:xfrm>
            <a:off x="2819401" y="1729336"/>
            <a:ext cx="6400799" cy="427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4601" y="685801"/>
            <a:ext cx="76962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những hình ảnh dưới đây và cho biết các hình ảnh đó thể hiện những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nào của gia đình, dòng họ.</a:t>
            </a:r>
            <a:endParaRPr lang="en-US" sz="23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B1771CBE-22ED-4176-B566-09248689FBA8}"/>
              </a:ext>
            </a:extLst>
          </p:cNvPr>
          <p:cNvSpPr/>
          <p:nvPr/>
        </p:nvSpPr>
        <p:spPr>
          <a:xfrm>
            <a:off x="2247900" y="591059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hiếu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b="1" dirty="0">
              <a:solidFill>
                <a:srgbClr val="030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88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15" t="711" r="267" b="-711"/>
          <a:stretch/>
        </p:blipFill>
        <p:spPr bwMode="auto">
          <a:xfrm>
            <a:off x="2640875" y="974678"/>
            <a:ext cx="6622869" cy="5026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543CB0D-C345-48E1-B32C-6F258EB0A416}"/>
              </a:ext>
            </a:extLst>
          </p:cNvPr>
          <p:cNvSpPr/>
          <p:nvPr/>
        </p:nvSpPr>
        <p:spPr>
          <a:xfrm>
            <a:off x="2247900" y="591059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dệt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endParaRPr lang="en-US" sz="2800" b="1" dirty="0">
              <a:solidFill>
                <a:srgbClr val="030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240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82"/>
          <a:stretch/>
        </p:blipFill>
        <p:spPr bwMode="auto">
          <a:xfrm>
            <a:off x="3017709" y="952673"/>
            <a:ext cx="6539950" cy="496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4861239-7CB0-42DE-9654-7294ED330698}"/>
              </a:ext>
            </a:extLst>
          </p:cNvPr>
          <p:cNvSpPr/>
          <p:nvPr/>
        </p:nvSpPr>
        <p:spPr>
          <a:xfrm>
            <a:off x="2247900" y="5910590"/>
            <a:ext cx="769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308E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gốm</a:t>
            </a:r>
            <a:endParaRPr lang="en-US" sz="2800" b="1" dirty="0">
              <a:solidFill>
                <a:srgbClr val="0308E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98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18"/>
          <a:stretch/>
        </p:blipFill>
        <p:spPr bwMode="auto">
          <a:xfrm>
            <a:off x="1295400" y="0"/>
            <a:ext cx="9525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F4FE58-E9C9-4D69-9A94-FF1AB564C2DA}"/>
              </a:ext>
            </a:extLst>
          </p:cNvPr>
          <p:cNvSpPr/>
          <p:nvPr/>
        </p:nvSpPr>
        <p:spPr>
          <a:xfrm>
            <a:off x="1905000" y="5486401"/>
            <a:ext cx="769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b="1" dirty="0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600" b="1" dirty="0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67F9A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endParaRPr lang="en-US" sz="3600" b="1" dirty="0">
              <a:solidFill>
                <a:srgbClr val="67F9A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960121741,C:\Documents and Settings\Vinaghost\Desktop\bai giang dien tu\GIU GIN VA PHAT HUY TRUYEN THONG TOT DEP CUA GIA DINH, DONG HO\Media.ppcx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Màn hình rộng</PresentationFormat>
  <Paragraphs>44</Paragraphs>
  <Slides>16</Slides>
  <Notes>3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3" baseType="lpstr">
      <vt:lpstr>.VnAvant</vt:lpstr>
      <vt:lpstr>.VnTime</vt:lpstr>
      <vt:lpstr>Arial</vt:lpstr>
      <vt:lpstr>Calibri</vt:lpstr>
      <vt:lpstr>Calibri Light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Le Thi Tam</dc:creator>
  <cp:lastModifiedBy>Le Thi Tam</cp:lastModifiedBy>
  <cp:revision>1</cp:revision>
  <dcterms:created xsi:type="dcterms:W3CDTF">2021-09-12T08:03:06Z</dcterms:created>
  <dcterms:modified xsi:type="dcterms:W3CDTF">2021-09-12T08:04:04Z</dcterms:modified>
</cp:coreProperties>
</file>