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59" r:id="rId6"/>
    <p:sldId id="264" r:id="rId7"/>
    <p:sldId id="268" r:id="rId8"/>
    <p:sldId id="269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0EA"/>
    <a:srgbClr val="C3F1FF"/>
    <a:srgbClr val="75BB27"/>
    <a:srgbClr val="FEA1DC"/>
    <a:srgbClr val="FECEDC"/>
    <a:srgbClr val="CDECEC"/>
    <a:srgbClr val="83D31D"/>
    <a:srgbClr val="FDF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6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2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9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27FD7-93BB-4DC3-ADF3-CFAAA0A52EF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ector Hình Nền Hoa Lá Trang Trí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12192000" cy="80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1371600"/>
            <a:ext cx="9220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ECED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898071" y="889781"/>
            <a:ext cx="41074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C9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DẶN DÒ - VỀ NHÀ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025023" y="1905170"/>
            <a:ext cx="86502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</a:rPr>
              <a:t> SGK </a:t>
            </a:r>
            <a:r>
              <a:rPr lang="en-US" sz="3600" dirty="0" err="1">
                <a:latin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</a:rPr>
              <a:t> 11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046289" y="2810061"/>
            <a:ext cx="83454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</a:rPr>
              <a:t>Sưu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tầm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biệt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Lí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997076" y="4229740"/>
            <a:ext cx="75279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3. </a:t>
            </a:r>
            <a:r>
              <a:rPr lang="en-US" sz="3600" dirty="0" err="1">
                <a:latin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</a:rPr>
              <a:t> 4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 rot="5400000">
            <a:off x="9330531" y="3972966"/>
            <a:ext cx="2884487" cy="2838450"/>
            <a:chOff x="3936" y="-15"/>
            <a:chExt cx="1817" cy="1788"/>
          </a:xfrm>
        </p:grpSpPr>
        <p:pic>
          <p:nvPicPr>
            <p:cNvPr id="9" name="Picture 5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10800000">
            <a:off x="13185" y="3985650"/>
            <a:ext cx="2884488" cy="2838450"/>
            <a:chOff x="3936" y="-15"/>
            <a:chExt cx="1817" cy="1788"/>
          </a:xfrm>
        </p:grpSpPr>
        <p:pic>
          <p:nvPicPr>
            <p:cNvPr id="13" name="Picture 9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9286082" y="3575"/>
            <a:ext cx="2884487" cy="2838450"/>
            <a:chOff x="3936" y="-15"/>
            <a:chExt cx="1817" cy="1788"/>
          </a:xfrm>
        </p:grpSpPr>
        <p:pic>
          <p:nvPicPr>
            <p:cNvPr id="17" name="Picture 18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1"/>
          <p:cNvGrpSpPr>
            <a:grpSpLocks/>
          </p:cNvGrpSpPr>
          <p:nvPr/>
        </p:nvGrpSpPr>
        <p:grpSpPr bwMode="auto">
          <a:xfrm rot="-5400000">
            <a:off x="-23019" y="55331"/>
            <a:ext cx="2884488" cy="2838450"/>
            <a:chOff x="3936" y="-15"/>
            <a:chExt cx="1817" cy="1788"/>
          </a:xfrm>
        </p:grpSpPr>
        <p:pic>
          <p:nvPicPr>
            <p:cNvPr id="21" name="Picture 22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36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THU NGÀY KHA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30" end="81793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11353800" cy="6705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6200" y="76200"/>
            <a:ext cx="6858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 :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3A3A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thu ngày khai trường b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68" end="1054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1125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2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91" end="5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857250"/>
            <a:ext cx="11887200" cy="554355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" y="152400"/>
            <a:ext cx="5181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ÔN TẬP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NHẠC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28600" y="228600"/>
            <a:ext cx="5334000" cy="5232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ÂM NHẠC THƯỜNG THỨC: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6056" y="1295400"/>
            <a:ext cx="4495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1928-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3" descr="images454394_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" y="1153906"/>
            <a:ext cx="3205956" cy="45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29600" y="1295400"/>
            <a:ext cx="388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</a:t>
            </a:r>
          </a:p>
        </p:txBody>
      </p:sp>
    </p:spTree>
    <p:extLst>
      <p:ext uri="{BB962C8B-B14F-4D97-AF65-F5344CB8AC3E}">
        <p14:creationId xmlns:p14="http://schemas.microsoft.com/office/powerpoint/2010/main" val="4257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0"/>
            <a:ext cx="112014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685800" y="0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.MuaXuanNhoNho-PhuongNga_3t3u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5" end="17336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08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4514"/>
            <a:ext cx="12344400" cy="6858000"/>
          </a:xfrm>
          <a:prstGeom prst="rect">
            <a:avLst/>
          </a:prstGeom>
        </p:spPr>
      </p:pic>
      <p:pic>
        <p:nvPicPr>
          <p:cNvPr id="2" name="Sơn Nữ C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11" end="25819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-990600"/>
            <a:ext cx="11887200" cy="7848600"/>
          </a:xfrm>
          <a:prstGeom prst="rect">
            <a:avLst/>
          </a:prstGeom>
        </p:spPr>
      </p:pic>
      <p:pic>
        <p:nvPicPr>
          <p:cNvPr id="2" name="Lời Ru Trên Nư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52" end="228267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252845" y="220721"/>
            <a:ext cx="2718955" cy="5847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C9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CỦNG CỐ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22119" y="1330466"/>
            <a:ext cx="39624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1. </a:t>
            </a:r>
            <a:r>
              <a:rPr lang="en-US" sz="2000" dirty="0" err="1" smtClean="0">
                <a:latin typeface="Times New Roman" pitchFamily="18" charset="0"/>
              </a:rPr>
              <a:t>Bài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khai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viết</a:t>
            </a:r>
            <a:r>
              <a:rPr lang="en-US" sz="2000" dirty="0">
                <a:latin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</a:rPr>
              <a:t>giọng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gì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   a</a:t>
            </a:r>
            <a:r>
              <a:rPr lang="en-US" sz="2000" dirty="0">
                <a:latin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nhiên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   b</a:t>
            </a:r>
            <a:r>
              <a:rPr lang="en-US" sz="2000" dirty="0">
                <a:latin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thứ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  c</a:t>
            </a:r>
            <a:r>
              <a:rPr lang="en-US" sz="2000" dirty="0">
                <a:latin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hoà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thanh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457200" y="3782088"/>
            <a:ext cx="39624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2. </a:t>
            </a:r>
            <a:r>
              <a:rPr lang="en-US" sz="2000" dirty="0" err="1">
                <a:latin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</a:rPr>
              <a:t>: “ </a:t>
            </a:r>
            <a:r>
              <a:rPr lang="en-US" sz="2000" dirty="0" err="1">
                <a:latin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xuân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a. 1990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b. 1980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c. 2003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6442364" y="979629"/>
            <a:ext cx="42672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3. </a:t>
            </a:r>
            <a:r>
              <a:rPr lang="en-US" sz="2000" dirty="0" err="1">
                <a:latin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sĩ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Trần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mất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    a. 1929 </a:t>
            </a:r>
            <a:r>
              <a:rPr lang="en-US" sz="2000" dirty="0">
                <a:latin typeface="Times New Roman" pitchFamily="18" charset="0"/>
              </a:rPr>
              <a:t>– 2003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    b</a:t>
            </a:r>
            <a:r>
              <a:rPr lang="en-US" sz="2000" dirty="0">
                <a:latin typeface="Times New Roman" pitchFamily="18" charset="0"/>
              </a:rPr>
              <a:t>. 1928 - 2004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    c</a:t>
            </a:r>
            <a:r>
              <a:rPr lang="en-US" sz="2000" dirty="0">
                <a:latin typeface="Times New Roman" pitchFamily="18" charset="0"/>
              </a:rPr>
              <a:t>. 1928- </a:t>
            </a:r>
            <a:r>
              <a:rPr lang="en-US" sz="2000" dirty="0" smtClean="0">
                <a:latin typeface="Times New Roman" pitchFamily="18" charset="0"/>
              </a:rPr>
              <a:t>2003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6477000" y="3581401"/>
            <a:ext cx="41910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4. </a:t>
            </a:r>
            <a:r>
              <a:rPr lang="en-US" sz="2000" dirty="0" err="1">
                <a:latin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xuân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phổ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     a. </a:t>
            </a:r>
            <a:r>
              <a:rPr lang="en-US" sz="2000" dirty="0" err="1" smtClean="0">
                <a:latin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</a:rPr>
              <a:t>Hả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b</a:t>
            </a:r>
            <a:r>
              <a:rPr lang="en-US" sz="2000" dirty="0">
                <a:latin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Thanh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Hải</a:t>
            </a:r>
            <a:endParaRPr lang="en-US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     c</a:t>
            </a:r>
            <a:r>
              <a:rPr lang="en-US" sz="2000" dirty="0">
                <a:latin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Khoa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Điềm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2176851"/>
            <a:ext cx="24000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a. </a:t>
            </a:r>
            <a:r>
              <a:rPr lang="en-US" sz="2000" dirty="0" err="1">
                <a:latin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nhiên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5029200"/>
            <a:ext cx="110799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b. 1980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0" y="2634458"/>
            <a:ext cx="188545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c. 1928- 2003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6664" y="4798367"/>
            <a:ext cx="286251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Hải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2" grpId="0" animBg="1"/>
      <p:bldP spid="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335</Words>
  <Application>Microsoft Office PowerPoint</Application>
  <PresentationFormat>Custom</PresentationFormat>
  <Paragraphs>39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</cp:lastModifiedBy>
  <cp:revision>71</cp:revision>
  <dcterms:created xsi:type="dcterms:W3CDTF">2020-07-24T08:12:04Z</dcterms:created>
  <dcterms:modified xsi:type="dcterms:W3CDTF">2021-09-19T12:44:51Z</dcterms:modified>
</cp:coreProperties>
</file>