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353" r:id="rId3"/>
    <p:sldId id="354" r:id="rId4"/>
    <p:sldId id="361" r:id="rId5"/>
    <p:sldId id="359" r:id="rId6"/>
    <p:sldId id="333" r:id="rId7"/>
    <p:sldId id="357" r:id="rId8"/>
    <p:sldId id="340" r:id="rId9"/>
    <p:sldId id="342" r:id="rId10"/>
    <p:sldId id="358" r:id="rId11"/>
    <p:sldId id="356" r:id="rId12"/>
    <p:sldId id="262" r:id="rId13"/>
  </p:sldIdLst>
  <p:sldSz cx="9144000" cy="51212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CE292"/>
    <a:srgbClr val="D6EDBD"/>
    <a:srgbClr val="CC66FF"/>
    <a:srgbClr val="FF0066"/>
    <a:srgbClr val="006600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5B993-7CF3-4400-B489-45695EE7E1BB}" type="doc">
      <dgm:prSet loTypeId="urn:microsoft.com/office/officeart/2005/8/layout/radial1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80CBFD-7CCA-49F3-A773-CA800A7223F8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smtClean="0">
              <a:solidFill>
                <a:srgbClr val="FFFF00"/>
              </a:solidFill>
            </a:rPr>
            <a:t>Từ loại </a:t>
          </a:r>
        </a:p>
        <a:p>
          <a:r>
            <a:rPr lang="en-US" sz="2000" b="1" smtClean="0">
              <a:solidFill>
                <a:srgbClr val="FFFF00"/>
              </a:solidFill>
            </a:rPr>
            <a:t>Tiếng Việt</a:t>
          </a:r>
          <a:endParaRPr lang="en-US" sz="2000" b="1">
            <a:solidFill>
              <a:srgbClr val="FFFF00"/>
            </a:solidFill>
          </a:endParaRPr>
        </a:p>
      </dgm:t>
    </dgm:pt>
    <dgm:pt modelId="{92FA5DF4-3527-4261-B275-B7813D06271D}" type="parTrans" cxnId="{2A36279E-1533-4413-AFDB-C7E62ED76529}">
      <dgm:prSet/>
      <dgm:spPr/>
      <dgm:t>
        <a:bodyPr/>
        <a:lstStyle/>
        <a:p>
          <a:endParaRPr lang="en-US" sz="2400"/>
        </a:p>
      </dgm:t>
    </dgm:pt>
    <dgm:pt modelId="{DA022305-090D-4DF1-AA5B-C8CB50D44B54}" type="sibTrans" cxnId="{2A36279E-1533-4413-AFDB-C7E62ED76529}">
      <dgm:prSet/>
      <dgm:spPr/>
      <dgm:t>
        <a:bodyPr/>
        <a:lstStyle/>
        <a:p>
          <a:endParaRPr lang="en-US" sz="2400"/>
        </a:p>
      </dgm:t>
    </dgm:pt>
    <dgm:pt modelId="{EBD61AB6-3D73-4066-83DA-FD3330067E6F}">
      <dgm:prSet phldrT="[Text]" custT="1"/>
      <dgm:spPr>
        <a:solidFill>
          <a:schemeClr val="accent6">
            <a:lumMod val="75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/>
            <a:t>Tính từ</a:t>
          </a:r>
          <a:endParaRPr lang="en-US" sz="2400" b="1"/>
        </a:p>
      </dgm:t>
    </dgm:pt>
    <dgm:pt modelId="{32113A86-51DA-4CC4-91A5-C486BA9DFCFD}" type="parTrans" cxnId="{10D338ED-B871-4DED-9ED1-4409A9A76E6F}">
      <dgm:prSet custT="1"/>
      <dgm:spPr/>
      <dgm:t>
        <a:bodyPr/>
        <a:lstStyle/>
        <a:p>
          <a:endParaRPr lang="en-US" sz="700"/>
        </a:p>
      </dgm:t>
    </dgm:pt>
    <dgm:pt modelId="{7B83529C-DD04-494B-B56D-9BEB2FE3F261}" type="sibTrans" cxnId="{10D338ED-B871-4DED-9ED1-4409A9A76E6F}">
      <dgm:prSet/>
      <dgm:spPr/>
      <dgm:t>
        <a:bodyPr/>
        <a:lstStyle/>
        <a:p>
          <a:endParaRPr lang="en-US" sz="2400"/>
        </a:p>
      </dgm:t>
    </dgm:pt>
    <dgm:pt modelId="{CA127699-D93A-4B05-8C64-66F7039F1803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Số từ</a:t>
          </a:r>
          <a:endParaRPr lang="en-US" sz="2400" b="1">
            <a:solidFill>
              <a:srgbClr val="7030A0"/>
            </a:solidFill>
          </a:endParaRPr>
        </a:p>
      </dgm:t>
    </dgm:pt>
    <dgm:pt modelId="{79BCB465-FAD1-4809-80CC-B9A276598EC0}" type="parTrans" cxnId="{9002A3F7-0DFF-46A4-BD45-EDA21F895E96}">
      <dgm:prSet custT="1"/>
      <dgm:spPr/>
      <dgm:t>
        <a:bodyPr/>
        <a:lstStyle/>
        <a:p>
          <a:endParaRPr lang="en-US" sz="700"/>
        </a:p>
      </dgm:t>
    </dgm:pt>
    <dgm:pt modelId="{E77D55C2-B965-42F7-B5DF-E2E0D0FFB287}" type="sibTrans" cxnId="{9002A3F7-0DFF-46A4-BD45-EDA21F895E96}">
      <dgm:prSet/>
      <dgm:spPr/>
      <dgm:t>
        <a:bodyPr/>
        <a:lstStyle/>
        <a:p>
          <a:endParaRPr lang="en-US" sz="2400"/>
        </a:p>
      </dgm:t>
    </dgm:pt>
    <dgm:pt modelId="{FE620180-A40C-43A8-9C65-3DC05E82DC0B}">
      <dgm:prSet phldrT="[Text]"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Lượng từ</a:t>
          </a:r>
          <a:endParaRPr lang="en-US" sz="2400" b="1">
            <a:solidFill>
              <a:srgbClr val="7030A0"/>
            </a:solidFill>
          </a:endParaRPr>
        </a:p>
      </dgm:t>
    </dgm:pt>
    <dgm:pt modelId="{A78587BE-9EEF-4964-812E-65739D278E0D}" type="parTrans" cxnId="{FA2F9A3F-11D7-4B7D-A034-1925333629EF}">
      <dgm:prSet custT="1"/>
      <dgm:spPr/>
      <dgm:t>
        <a:bodyPr/>
        <a:lstStyle/>
        <a:p>
          <a:endParaRPr lang="en-US" sz="700"/>
        </a:p>
      </dgm:t>
    </dgm:pt>
    <dgm:pt modelId="{F2D1FC85-3A67-43D9-ACAD-5346BE2E55DF}" type="sibTrans" cxnId="{FA2F9A3F-11D7-4B7D-A034-1925333629EF}">
      <dgm:prSet/>
      <dgm:spPr/>
      <dgm:t>
        <a:bodyPr/>
        <a:lstStyle/>
        <a:p>
          <a:endParaRPr lang="en-US" sz="2400"/>
        </a:p>
      </dgm:t>
    </dgm:pt>
    <dgm:pt modelId="{56313398-A18A-4A6D-B480-8DE4A4ED90D3}">
      <dgm:prSet phldrT="[Text]" custT="1"/>
      <dgm:spPr>
        <a:solidFill>
          <a:schemeClr val="accent6">
            <a:lumMod val="75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/>
            <a:t>Danh từ</a:t>
          </a:r>
          <a:endParaRPr lang="en-US" sz="2400" b="1"/>
        </a:p>
      </dgm:t>
    </dgm:pt>
    <dgm:pt modelId="{3DA75B81-79D8-495C-99BE-C1D8B6D88818}" type="parTrans" cxnId="{EBEF4212-1269-471E-A36D-EA66632AC1DB}">
      <dgm:prSet custT="1"/>
      <dgm:spPr/>
      <dgm:t>
        <a:bodyPr/>
        <a:lstStyle/>
        <a:p>
          <a:endParaRPr lang="en-US" sz="700"/>
        </a:p>
      </dgm:t>
    </dgm:pt>
    <dgm:pt modelId="{9C9836CD-7A27-4FC8-8F04-C7531C58EA6A}" type="sibTrans" cxnId="{EBEF4212-1269-471E-A36D-EA66632AC1DB}">
      <dgm:prSet/>
      <dgm:spPr/>
      <dgm:t>
        <a:bodyPr/>
        <a:lstStyle/>
        <a:p>
          <a:endParaRPr lang="en-US" sz="2400"/>
        </a:p>
      </dgm:t>
    </dgm:pt>
    <dgm:pt modelId="{86C2B58F-F714-4940-B8CA-4982B1A64552}">
      <dgm:prSet custT="1"/>
      <dgm:spPr>
        <a:solidFill>
          <a:schemeClr val="accent6">
            <a:lumMod val="75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/>
            <a:t>Động từ</a:t>
          </a:r>
          <a:endParaRPr lang="en-US" sz="2400" b="1"/>
        </a:p>
      </dgm:t>
    </dgm:pt>
    <dgm:pt modelId="{5C6B625F-9AEF-4F5A-B202-003A4A203DA1}" type="parTrans" cxnId="{B9B29FB2-1019-4362-82E4-29F498D74C59}">
      <dgm:prSet custT="1"/>
      <dgm:spPr/>
      <dgm:t>
        <a:bodyPr/>
        <a:lstStyle/>
        <a:p>
          <a:endParaRPr lang="en-US" sz="700"/>
        </a:p>
      </dgm:t>
    </dgm:pt>
    <dgm:pt modelId="{FE25BE58-213E-4C4F-8E9C-8BE8223C1BEE}" type="sibTrans" cxnId="{B9B29FB2-1019-4362-82E4-29F498D74C59}">
      <dgm:prSet/>
      <dgm:spPr/>
      <dgm:t>
        <a:bodyPr/>
        <a:lstStyle/>
        <a:p>
          <a:endParaRPr lang="en-US" sz="2400"/>
        </a:p>
      </dgm:t>
    </dgm:pt>
    <dgm:pt modelId="{EAAB800A-1809-4B6D-B286-557CEA72E061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Phó từ</a:t>
          </a:r>
          <a:endParaRPr lang="en-US" sz="2400" b="1">
            <a:solidFill>
              <a:srgbClr val="7030A0"/>
            </a:solidFill>
          </a:endParaRPr>
        </a:p>
      </dgm:t>
    </dgm:pt>
    <dgm:pt modelId="{EC893DD3-4519-4C8B-8BC4-FE881217ACA2}" type="parTrans" cxnId="{FBBF526E-B534-4BC5-8798-8821F0D39149}">
      <dgm:prSet custT="1"/>
      <dgm:spPr/>
      <dgm:t>
        <a:bodyPr/>
        <a:lstStyle/>
        <a:p>
          <a:endParaRPr lang="en-US" sz="700"/>
        </a:p>
      </dgm:t>
    </dgm:pt>
    <dgm:pt modelId="{E4485EBA-98FE-4F1A-B739-2DB8F4C86AC1}" type="sibTrans" cxnId="{FBBF526E-B534-4BC5-8798-8821F0D39149}">
      <dgm:prSet/>
      <dgm:spPr/>
      <dgm:t>
        <a:bodyPr/>
        <a:lstStyle/>
        <a:p>
          <a:endParaRPr lang="en-US" sz="2400"/>
        </a:p>
      </dgm:t>
    </dgm:pt>
    <dgm:pt modelId="{B83568EA-ED16-4ECA-879D-1A3B252BE1AE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Chỉ từ</a:t>
          </a:r>
          <a:endParaRPr lang="en-US" sz="2400" b="1">
            <a:solidFill>
              <a:srgbClr val="7030A0"/>
            </a:solidFill>
          </a:endParaRPr>
        </a:p>
      </dgm:t>
    </dgm:pt>
    <dgm:pt modelId="{E35022DF-70AB-4694-BBA4-5BFC4F42F545}" type="parTrans" cxnId="{5B913811-21F8-4AC4-B239-F354A4B8A254}">
      <dgm:prSet custT="1"/>
      <dgm:spPr/>
      <dgm:t>
        <a:bodyPr/>
        <a:lstStyle/>
        <a:p>
          <a:endParaRPr lang="en-US" sz="700"/>
        </a:p>
      </dgm:t>
    </dgm:pt>
    <dgm:pt modelId="{1CEF1340-AAA2-4CEE-B6BC-E4CDB9CFB095}" type="sibTrans" cxnId="{5B913811-21F8-4AC4-B239-F354A4B8A254}">
      <dgm:prSet/>
      <dgm:spPr/>
      <dgm:t>
        <a:bodyPr/>
        <a:lstStyle/>
        <a:p>
          <a:endParaRPr lang="en-US" sz="2400"/>
        </a:p>
      </dgm:t>
    </dgm:pt>
    <dgm:pt modelId="{EE8E2F71-7F3E-475E-ACF6-5DE4C2DC79EC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Đại từ</a:t>
          </a:r>
          <a:endParaRPr lang="en-US" sz="2400" b="1">
            <a:solidFill>
              <a:srgbClr val="7030A0"/>
            </a:solidFill>
          </a:endParaRPr>
        </a:p>
      </dgm:t>
    </dgm:pt>
    <dgm:pt modelId="{279BE3DB-4B74-48CC-ABE5-1D19CCB94EE2}" type="parTrans" cxnId="{C9420E9E-1A67-4D38-94DE-76559ACCA681}">
      <dgm:prSet custT="1"/>
      <dgm:spPr/>
      <dgm:t>
        <a:bodyPr/>
        <a:lstStyle/>
        <a:p>
          <a:endParaRPr lang="en-US" sz="700"/>
        </a:p>
      </dgm:t>
    </dgm:pt>
    <dgm:pt modelId="{87343097-BE4E-48E1-8A66-A38909BA4AAA}" type="sibTrans" cxnId="{C9420E9E-1A67-4D38-94DE-76559ACCA681}">
      <dgm:prSet/>
      <dgm:spPr/>
      <dgm:t>
        <a:bodyPr/>
        <a:lstStyle/>
        <a:p>
          <a:endParaRPr lang="en-US" sz="2400"/>
        </a:p>
      </dgm:t>
    </dgm:pt>
    <dgm:pt modelId="{5CC57170-16E1-4A27-A84A-3957D9A06E71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2400" b="1" smtClean="0">
              <a:solidFill>
                <a:srgbClr val="7030A0"/>
              </a:solidFill>
            </a:rPr>
            <a:t>Quan hệ từ</a:t>
          </a:r>
          <a:endParaRPr lang="en-US" sz="2400" b="1">
            <a:solidFill>
              <a:srgbClr val="7030A0"/>
            </a:solidFill>
          </a:endParaRPr>
        </a:p>
      </dgm:t>
    </dgm:pt>
    <dgm:pt modelId="{09197B75-FCC5-4E12-8280-3E7FD6285839}" type="parTrans" cxnId="{83F69505-32C0-4E8A-9638-1798D5225C79}">
      <dgm:prSet/>
      <dgm:spPr/>
      <dgm:t>
        <a:bodyPr/>
        <a:lstStyle/>
        <a:p>
          <a:endParaRPr lang="en-US"/>
        </a:p>
      </dgm:t>
    </dgm:pt>
    <dgm:pt modelId="{216E433F-6E6B-461E-BD60-99188570F283}" type="sibTrans" cxnId="{83F69505-32C0-4E8A-9638-1798D5225C79}">
      <dgm:prSet/>
      <dgm:spPr/>
      <dgm:t>
        <a:bodyPr/>
        <a:lstStyle/>
        <a:p>
          <a:endParaRPr lang="en-US"/>
        </a:p>
      </dgm:t>
    </dgm:pt>
    <dgm:pt modelId="{0DB731F4-FC29-46CE-9116-2A911C63723C}" type="pres">
      <dgm:prSet presAssocID="{C265B993-7CF3-4400-B489-45695EE7E1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37D39-A92C-42E8-870E-EFDA34464BE3}" type="pres">
      <dgm:prSet presAssocID="{F480CBFD-7CCA-49F3-A773-CA800A7223F8}" presName="centerShape" presStyleLbl="node0" presStyleIdx="0" presStyleCnt="1" custScaleX="181678" custScaleY="137635"/>
      <dgm:spPr/>
      <dgm:t>
        <a:bodyPr/>
        <a:lstStyle/>
        <a:p>
          <a:endParaRPr lang="en-US"/>
        </a:p>
      </dgm:t>
    </dgm:pt>
    <dgm:pt modelId="{E255B501-0A4C-466F-AB31-95F9A9BB1C78}" type="pres">
      <dgm:prSet presAssocID="{32113A86-51DA-4CC4-91A5-C486BA9DFCFD}" presName="Name9" presStyleLbl="parChTrans1D2" presStyleIdx="0" presStyleCnt="9"/>
      <dgm:spPr/>
      <dgm:t>
        <a:bodyPr/>
        <a:lstStyle/>
        <a:p>
          <a:endParaRPr lang="en-US"/>
        </a:p>
      </dgm:t>
    </dgm:pt>
    <dgm:pt modelId="{FB8CF8E1-8BB8-454E-A911-61A10E51F0F1}" type="pres">
      <dgm:prSet presAssocID="{32113A86-51DA-4CC4-91A5-C486BA9DFCF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4A069B48-7C2C-420B-A792-97AC8BD33F3B}" type="pres">
      <dgm:prSet presAssocID="{EBD61AB6-3D73-4066-83DA-FD3330067E6F}" presName="node" presStyleLbl="node1" presStyleIdx="0" presStyleCnt="9" custScaleX="139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68A6-4105-42BC-BDC3-376D0E6063D7}" type="pres">
      <dgm:prSet presAssocID="{5C6B625F-9AEF-4F5A-B202-003A4A203DA1}" presName="Name9" presStyleLbl="parChTrans1D2" presStyleIdx="1" presStyleCnt="9"/>
      <dgm:spPr/>
      <dgm:t>
        <a:bodyPr/>
        <a:lstStyle/>
        <a:p>
          <a:endParaRPr lang="en-US"/>
        </a:p>
      </dgm:t>
    </dgm:pt>
    <dgm:pt modelId="{D08801D3-2FE7-4448-988A-C1615CC0071D}" type="pres">
      <dgm:prSet presAssocID="{5C6B625F-9AEF-4F5A-B202-003A4A203DA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FA1FF1F-7503-49B6-8A6D-315A70A722B0}" type="pres">
      <dgm:prSet presAssocID="{86C2B58F-F714-4940-B8CA-4982B1A64552}" presName="node" presStyleLbl="node1" presStyleIdx="1" presStyleCnt="9" custScaleX="139662" custRadScaleRad="98447" custRadScaleInc="22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605E-7720-4DD9-A916-CF25700F7CC0}" type="pres">
      <dgm:prSet presAssocID="{EC893DD3-4519-4C8B-8BC4-FE881217ACA2}" presName="Name9" presStyleLbl="parChTrans1D2" presStyleIdx="2" presStyleCnt="9"/>
      <dgm:spPr/>
      <dgm:t>
        <a:bodyPr/>
        <a:lstStyle/>
        <a:p>
          <a:endParaRPr lang="en-US"/>
        </a:p>
      </dgm:t>
    </dgm:pt>
    <dgm:pt modelId="{57C291DF-B38D-48EF-9960-DCB9096691F7}" type="pres">
      <dgm:prSet presAssocID="{EC893DD3-4519-4C8B-8BC4-FE881217ACA2}" presName="connTx" presStyleLbl="parChTrans1D2" presStyleIdx="2" presStyleCnt="9"/>
      <dgm:spPr/>
      <dgm:t>
        <a:bodyPr/>
        <a:lstStyle/>
        <a:p>
          <a:endParaRPr lang="en-US"/>
        </a:p>
      </dgm:t>
    </dgm:pt>
    <dgm:pt modelId="{F98F8501-BEEC-49FE-A47E-4E1FED066F43}" type="pres">
      <dgm:prSet presAssocID="{EAAB800A-1809-4B6D-B286-557CEA72E061}" presName="node" presStyleLbl="node1" presStyleIdx="2" presStyleCnt="9" custScaleX="155777" custRadScaleRad="104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0D651-8133-4AB6-ADC9-726DDEB04395}" type="pres">
      <dgm:prSet presAssocID="{E35022DF-70AB-4694-BBA4-5BFC4F42F545}" presName="Name9" presStyleLbl="parChTrans1D2" presStyleIdx="3" presStyleCnt="9"/>
      <dgm:spPr/>
      <dgm:t>
        <a:bodyPr/>
        <a:lstStyle/>
        <a:p>
          <a:endParaRPr lang="en-US"/>
        </a:p>
      </dgm:t>
    </dgm:pt>
    <dgm:pt modelId="{5EDC6C78-6B0D-47DF-A848-5D1FC9C5BE78}" type="pres">
      <dgm:prSet presAssocID="{E35022DF-70AB-4694-BBA4-5BFC4F42F54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7D6E5135-D9C1-4EAC-B627-4EB7DE8DE4CE}" type="pres">
      <dgm:prSet presAssocID="{B83568EA-ED16-4ECA-879D-1A3B252BE1AE}" presName="node" presStyleLbl="node1" presStyleIdx="3" presStyleCnt="9" custScaleX="155777" custRadScaleRad="108296" custRadScaleInc="-25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555E-CF1E-4954-B931-14D81B779423}" type="pres">
      <dgm:prSet presAssocID="{279BE3DB-4B74-48CC-ABE5-1D19CCB94EE2}" presName="Name9" presStyleLbl="parChTrans1D2" presStyleIdx="4" presStyleCnt="9"/>
      <dgm:spPr/>
      <dgm:t>
        <a:bodyPr/>
        <a:lstStyle/>
        <a:p>
          <a:endParaRPr lang="en-US"/>
        </a:p>
      </dgm:t>
    </dgm:pt>
    <dgm:pt modelId="{A69E84E2-B3D1-4DD6-99DF-64D1E260C46A}" type="pres">
      <dgm:prSet presAssocID="{279BE3DB-4B74-48CC-ABE5-1D19CCB94EE2}" presName="connTx" presStyleLbl="parChTrans1D2" presStyleIdx="4" presStyleCnt="9"/>
      <dgm:spPr/>
      <dgm:t>
        <a:bodyPr/>
        <a:lstStyle/>
        <a:p>
          <a:endParaRPr lang="en-US"/>
        </a:p>
      </dgm:t>
    </dgm:pt>
    <dgm:pt modelId="{2004C663-8C32-42B4-BF34-31051BCA7012}" type="pres">
      <dgm:prSet presAssocID="{EE8E2F71-7F3E-475E-ACF6-5DE4C2DC79EC}" presName="node" presStyleLbl="node1" presStyleIdx="4" presStyleCnt="9" custScaleX="155777" custRadScaleRad="101537" custRadScaleInc="-1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5DF33-F88C-4BDA-A483-3FAE82C1BC6E}" type="pres">
      <dgm:prSet presAssocID="{09197B75-FCC5-4E12-8280-3E7FD6285839}" presName="Name9" presStyleLbl="parChTrans1D2" presStyleIdx="5" presStyleCnt="9"/>
      <dgm:spPr/>
      <dgm:t>
        <a:bodyPr/>
        <a:lstStyle/>
        <a:p>
          <a:endParaRPr lang="en-US"/>
        </a:p>
      </dgm:t>
    </dgm:pt>
    <dgm:pt modelId="{BA7AF166-010D-4ECA-B254-1A998A71794C}" type="pres">
      <dgm:prSet presAssocID="{09197B75-FCC5-4E12-8280-3E7FD628583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75BA945D-32D4-4045-8999-B195B3CEBEAE}" type="pres">
      <dgm:prSet presAssocID="{5CC57170-16E1-4A27-A84A-3957D9A06E71}" presName="node" presStyleLbl="node1" presStyleIdx="5" presStyleCnt="9" custScaleX="158157" custScaleY="99884" custRadScaleRad="106033" custRadScaleInc="3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985A3-4490-49C6-969C-0619E83908CF}" type="pres">
      <dgm:prSet presAssocID="{79BCB465-FAD1-4809-80CC-B9A276598EC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0304F48-8B34-4789-AB60-98ADE8E016F6}" type="pres">
      <dgm:prSet presAssocID="{79BCB465-FAD1-4809-80CC-B9A276598EC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33E0A2BC-31FA-4767-B76E-6EDB10879F58}" type="pres">
      <dgm:prSet presAssocID="{CA127699-D93A-4B05-8C64-66F7039F1803}" presName="node" presStyleLbl="node1" presStyleIdx="6" presStyleCnt="9" custScaleX="155777" custRadScaleRad="103900" custRadScaleInc="2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193AC-7C47-49E3-9230-AC8E856ECAEC}" type="pres">
      <dgm:prSet presAssocID="{A78587BE-9EEF-4964-812E-65739D278E0D}" presName="Name9" presStyleLbl="parChTrans1D2" presStyleIdx="7" presStyleCnt="9"/>
      <dgm:spPr/>
      <dgm:t>
        <a:bodyPr/>
        <a:lstStyle/>
        <a:p>
          <a:endParaRPr lang="en-US"/>
        </a:p>
      </dgm:t>
    </dgm:pt>
    <dgm:pt modelId="{B21B6F12-D6D5-421C-B934-BB2274271158}" type="pres">
      <dgm:prSet presAssocID="{A78587BE-9EEF-4964-812E-65739D278E0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8C68CE17-00D8-4147-9649-1A957789F0E9}" type="pres">
      <dgm:prSet presAssocID="{FE620180-A40C-43A8-9C65-3DC05E82DC0B}" presName="node" presStyleLbl="node1" presStyleIdx="7" presStyleCnt="9" custScaleX="155777" custRadScaleRad="108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57568-FEDF-4324-8C6E-EB88AD94D2E6}" type="pres">
      <dgm:prSet presAssocID="{3DA75B81-79D8-495C-99BE-C1D8B6D88818}" presName="Name9" presStyleLbl="parChTrans1D2" presStyleIdx="8" presStyleCnt="9"/>
      <dgm:spPr/>
      <dgm:t>
        <a:bodyPr/>
        <a:lstStyle/>
        <a:p>
          <a:endParaRPr lang="en-US"/>
        </a:p>
      </dgm:t>
    </dgm:pt>
    <dgm:pt modelId="{6491EAB8-3090-4A1C-B744-B42D58C0102C}" type="pres">
      <dgm:prSet presAssocID="{3DA75B81-79D8-495C-99BE-C1D8B6D88818}" presName="connTx" presStyleLbl="parChTrans1D2" presStyleIdx="8" presStyleCnt="9"/>
      <dgm:spPr/>
      <dgm:t>
        <a:bodyPr/>
        <a:lstStyle/>
        <a:p>
          <a:endParaRPr lang="en-US"/>
        </a:p>
      </dgm:t>
    </dgm:pt>
    <dgm:pt modelId="{736603CC-28E7-47D6-89A4-F9B16727E7E5}" type="pres">
      <dgm:prSet presAssocID="{56313398-A18A-4A6D-B480-8DE4A4ED90D3}" presName="node" presStyleLbl="node1" presStyleIdx="8" presStyleCnt="9" custScaleX="139662" custRadScaleRad="108204" custRadScaleInc="-22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0087F-2A68-4266-90C6-C87DF4BE4299}" type="presOf" srcId="{EBD61AB6-3D73-4066-83DA-FD3330067E6F}" destId="{4A069B48-7C2C-420B-A792-97AC8BD33F3B}" srcOrd="0" destOrd="0" presId="urn:microsoft.com/office/officeart/2005/8/layout/radial1#1"/>
    <dgm:cxn modelId="{E89F05BD-0AC9-4287-995B-B76CCE1F5CD9}" type="presOf" srcId="{3DA75B81-79D8-495C-99BE-C1D8B6D88818}" destId="{81757568-FEDF-4324-8C6E-EB88AD94D2E6}" srcOrd="0" destOrd="0" presId="urn:microsoft.com/office/officeart/2005/8/layout/radial1#1"/>
    <dgm:cxn modelId="{3D3A6CE3-94B9-4119-A869-CC98CD914660}" type="presOf" srcId="{EC893DD3-4519-4C8B-8BC4-FE881217ACA2}" destId="{D8BE605E-7720-4DD9-A916-CF25700F7CC0}" srcOrd="0" destOrd="0" presId="urn:microsoft.com/office/officeart/2005/8/layout/radial1#1"/>
    <dgm:cxn modelId="{644D3560-7E18-4D5B-8BA8-BF4923C5DB4D}" type="presOf" srcId="{56313398-A18A-4A6D-B480-8DE4A4ED90D3}" destId="{736603CC-28E7-47D6-89A4-F9B16727E7E5}" srcOrd="0" destOrd="0" presId="urn:microsoft.com/office/officeart/2005/8/layout/radial1#1"/>
    <dgm:cxn modelId="{B9B29FB2-1019-4362-82E4-29F498D74C59}" srcId="{F480CBFD-7CCA-49F3-A773-CA800A7223F8}" destId="{86C2B58F-F714-4940-B8CA-4982B1A64552}" srcOrd="1" destOrd="0" parTransId="{5C6B625F-9AEF-4F5A-B202-003A4A203DA1}" sibTransId="{FE25BE58-213E-4C4F-8E9C-8BE8223C1BEE}"/>
    <dgm:cxn modelId="{5B913811-21F8-4AC4-B239-F354A4B8A254}" srcId="{F480CBFD-7CCA-49F3-A773-CA800A7223F8}" destId="{B83568EA-ED16-4ECA-879D-1A3B252BE1AE}" srcOrd="3" destOrd="0" parTransId="{E35022DF-70AB-4694-BBA4-5BFC4F42F545}" sibTransId="{1CEF1340-AAA2-4CEE-B6BC-E4CDB9CFB095}"/>
    <dgm:cxn modelId="{E48567A1-D70F-4B93-8E87-F22D9D444FA6}" type="presOf" srcId="{09197B75-FCC5-4E12-8280-3E7FD6285839}" destId="{01C5DF33-F88C-4BDA-A483-3FAE82C1BC6E}" srcOrd="0" destOrd="0" presId="urn:microsoft.com/office/officeart/2005/8/layout/radial1#1"/>
    <dgm:cxn modelId="{60C8934C-16E0-469C-B296-41845297B930}" type="presOf" srcId="{E35022DF-70AB-4694-BBA4-5BFC4F42F545}" destId="{7B70D651-8133-4AB6-ADC9-726DDEB04395}" srcOrd="0" destOrd="0" presId="urn:microsoft.com/office/officeart/2005/8/layout/radial1#1"/>
    <dgm:cxn modelId="{0D310610-0E86-4239-8F56-1CD699C4445E}" type="presOf" srcId="{86C2B58F-F714-4940-B8CA-4982B1A64552}" destId="{DFA1FF1F-7503-49B6-8A6D-315A70A722B0}" srcOrd="0" destOrd="0" presId="urn:microsoft.com/office/officeart/2005/8/layout/radial1#1"/>
    <dgm:cxn modelId="{7BB12880-F6E5-443E-A443-3758EE445683}" type="presOf" srcId="{79BCB465-FAD1-4809-80CC-B9A276598EC0}" destId="{C0304F48-8B34-4789-AB60-98ADE8E016F6}" srcOrd="1" destOrd="0" presId="urn:microsoft.com/office/officeart/2005/8/layout/radial1#1"/>
    <dgm:cxn modelId="{FC1673D9-0B0F-4E4D-9450-BDA8EC42FD50}" type="presOf" srcId="{79BCB465-FAD1-4809-80CC-B9A276598EC0}" destId="{02E985A3-4490-49C6-969C-0619E83908CF}" srcOrd="0" destOrd="0" presId="urn:microsoft.com/office/officeart/2005/8/layout/radial1#1"/>
    <dgm:cxn modelId="{ADE527F7-BE9A-46FE-BE0B-96CEFB38F98A}" type="presOf" srcId="{32113A86-51DA-4CC4-91A5-C486BA9DFCFD}" destId="{FB8CF8E1-8BB8-454E-A911-61A10E51F0F1}" srcOrd="1" destOrd="0" presId="urn:microsoft.com/office/officeart/2005/8/layout/radial1#1"/>
    <dgm:cxn modelId="{FA2F9A3F-11D7-4B7D-A034-1925333629EF}" srcId="{F480CBFD-7CCA-49F3-A773-CA800A7223F8}" destId="{FE620180-A40C-43A8-9C65-3DC05E82DC0B}" srcOrd="7" destOrd="0" parTransId="{A78587BE-9EEF-4964-812E-65739D278E0D}" sibTransId="{F2D1FC85-3A67-43D9-ACAD-5346BE2E55DF}"/>
    <dgm:cxn modelId="{609D0B62-B678-412A-8D54-D7B6BB8B908B}" type="presOf" srcId="{09197B75-FCC5-4E12-8280-3E7FD6285839}" destId="{BA7AF166-010D-4ECA-B254-1A998A71794C}" srcOrd="1" destOrd="0" presId="urn:microsoft.com/office/officeart/2005/8/layout/radial1#1"/>
    <dgm:cxn modelId="{32D13F4C-3795-47D7-A31F-97A5E4F36C82}" type="presOf" srcId="{EE8E2F71-7F3E-475E-ACF6-5DE4C2DC79EC}" destId="{2004C663-8C32-42B4-BF34-31051BCA7012}" srcOrd="0" destOrd="0" presId="urn:microsoft.com/office/officeart/2005/8/layout/radial1#1"/>
    <dgm:cxn modelId="{C9420E9E-1A67-4D38-94DE-76559ACCA681}" srcId="{F480CBFD-7CCA-49F3-A773-CA800A7223F8}" destId="{EE8E2F71-7F3E-475E-ACF6-5DE4C2DC79EC}" srcOrd="4" destOrd="0" parTransId="{279BE3DB-4B74-48CC-ABE5-1D19CCB94EE2}" sibTransId="{87343097-BE4E-48E1-8A66-A38909BA4AAA}"/>
    <dgm:cxn modelId="{2F6CC3B2-2F45-4DBD-96BE-F6FD0C067760}" type="presOf" srcId="{B83568EA-ED16-4ECA-879D-1A3B252BE1AE}" destId="{7D6E5135-D9C1-4EAC-B627-4EB7DE8DE4CE}" srcOrd="0" destOrd="0" presId="urn:microsoft.com/office/officeart/2005/8/layout/radial1#1"/>
    <dgm:cxn modelId="{76CFA186-0484-465F-A7A9-E55AD709AE69}" type="presOf" srcId="{5CC57170-16E1-4A27-A84A-3957D9A06E71}" destId="{75BA945D-32D4-4045-8999-B195B3CEBEAE}" srcOrd="0" destOrd="0" presId="urn:microsoft.com/office/officeart/2005/8/layout/radial1#1"/>
    <dgm:cxn modelId="{FBBF526E-B534-4BC5-8798-8821F0D39149}" srcId="{F480CBFD-7CCA-49F3-A773-CA800A7223F8}" destId="{EAAB800A-1809-4B6D-B286-557CEA72E061}" srcOrd="2" destOrd="0" parTransId="{EC893DD3-4519-4C8B-8BC4-FE881217ACA2}" sibTransId="{E4485EBA-98FE-4F1A-B739-2DB8F4C86AC1}"/>
    <dgm:cxn modelId="{4D99704F-0F20-4B21-BB62-F24E9D974C29}" type="presOf" srcId="{CA127699-D93A-4B05-8C64-66F7039F1803}" destId="{33E0A2BC-31FA-4767-B76E-6EDB10879F58}" srcOrd="0" destOrd="0" presId="urn:microsoft.com/office/officeart/2005/8/layout/radial1#1"/>
    <dgm:cxn modelId="{F7369A24-C10B-4906-BBCB-3B808C37CAD8}" type="presOf" srcId="{3DA75B81-79D8-495C-99BE-C1D8B6D88818}" destId="{6491EAB8-3090-4A1C-B744-B42D58C0102C}" srcOrd="1" destOrd="0" presId="urn:microsoft.com/office/officeart/2005/8/layout/radial1#1"/>
    <dgm:cxn modelId="{7F4EB28B-2FA9-4CD2-A3CE-8EC6E23DFAB8}" type="presOf" srcId="{EC893DD3-4519-4C8B-8BC4-FE881217ACA2}" destId="{57C291DF-B38D-48EF-9960-DCB9096691F7}" srcOrd="1" destOrd="0" presId="urn:microsoft.com/office/officeart/2005/8/layout/radial1#1"/>
    <dgm:cxn modelId="{163C1C7A-A695-445E-82FC-F99B9F901AFA}" type="presOf" srcId="{A78587BE-9EEF-4964-812E-65739D278E0D}" destId="{B21B6F12-D6D5-421C-B934-BB2274271158}" srcOrd="1" destOrd="0" presId="urn:microsoft.com/office/officeart/2005/8/layout/radial1#1"/>
    <dgm:cxn modelId="{EBEF4212-1269-471E-A36D-EA66632AC1DB}" srcId="{F480CBFD-7CCA-49F3-A773-CA800A7223F8}" destId="{56313398-A18A-4A6D-B480-8DE4A4ED90D3}" srcOrd="8" destOrd="0" parTransId="{3DA75B81-79D8-495C-99BE-C1D8B6D88818}" sibTransId="{9C9836CD-7A27-4FC8-8F04-C7531C58EA6A}"/>
    <dgm:cxn modelId="{2A36279E-1533-4413-AFDB-C7E62ED76529}" srcId="{C265B993-7CF3-4400-B489-45695EE7E1BB}" destId="{F480CBFD-7CCA-49F3-A773-CA800A7223F8}" srcOrd="0" destOrd="0" parTransId="{92FA5DF4-3527-4261-B275-B7813D06271D}" sibTransId="{DA022305-090D-4DF1-AA5B-C8CB50D44B54}"/>
    <dgm:cxn modelId="{82E459C2-E621-4ED7-A1EC-3F980B1EE2A0}" type="presOf" srcId="{E35022DF-70AB-4694-BBA4-5BFC4F42F545}" destId="{5EDC6C78-6B0D-47DF-A848-5D1FC9C5BE78}" srcOrd="1" destOrd="0" presId="urn:microsoft.com/office/officeart/2005/8/layout/radial1#1"/>
    <dgm:cxn modelId="{8A19FC6A-582A-423C-A33A-B46C7B1EDC63}" type="presOf" srcId="{EAAB800A-1809-4B6D-B286-557CEA72E061}" destId="{F98F8501-BEEC-49FE-A47E-4E1FED066F43}" srcOrd="0" destOrd="0" presId="urn:microsoft.com/office/officeart/2005/8/layout/radial1#1"/>
    <dgm:cxn modelId="{34FF4AE8-17A1-48C3-B213-5CE9A73A7458}" type="presOf" srcId="{279BE3DB-4B74-48CC-ABE5-1D19CCB94EE2}" destId="{A69E84E2-B3D1-4DD6-99DF-64D1E260C46A}" srcOrd="1" destOrd="0" presId="urn:microsoft.com/office/officeart/2005/8/layout/radial1#1"/>
    <dgm:cxn modelId="{B3D8389D-BEAF-445C-B108-E3EDA71346DC}" type="presOf" srcId="{32113A86-51DA-4CC4-91A5-C486BA9DFCFD}" destId="{E255B501-0A4C-466F-AB31-95F9A9BB1C78}" srcOrd="0" destOrd="0" presId="urn:microsoft.com/office/officeart/2005/8/layout/radial1#1"/>
    <dgm:cxn modelId="{F8C340B2-B28A-4ACF-92F0-8993909D05BC}" type="presOf" srcId="{FE620180-A40C-43A8-9C65-3DC05E82DC0B}" destId="{8C68CE17-00D8-4147-9649-1A957789F0E9}" srcOrd="0" destOrd="0" presId="urn:microsoft.com/office/officeart/2005/8/layout/radial1#1"/>
    <dgm:cxn modelId="{83F69505-32C0-4E8A-9638-1798D5225C79}" srcId="{F480CBFD-7CCA-49F3-A773-CA800A7223F8}" destId="{5CC57170-16E1-4A27-A84A-3957D9A06E71}" srcOrd="5" destOrd="0" parTransId="{09197B75-FCC5-4E12-8280-3E7FD6285839}" sibTransId="{216E433F-6E6B-461E-BD60-99188570F283}"/>
    <dgm:cxn modelId="{10D338ED-B871-4DED-9ED1-4409A9A76E6F}" srcId="{F480CBFD-7CCA-49F3-A773-CA800A7223F8}" destId="{EBD61AB6-3D73-4066-83DA-FD3330067E6F}" srcOrd="0" destOrd="0" parTransId="{32113A86-51DA-4CC4-91A5-C486BA9DFCFD}" sibTransId="{7B83529C-DD04-494B-B56D-9BEB2FE3F261}"/>
    <dgm:cxn modelId="{7E613D62-729A-4200-87C8-C1353929F049}" type="presOf" srcId="{A78587BE-9EEF-4964-812E-65739D278E0D}" destId="{E0D193AC-7C47-49E3-9230-AC8E856ECAEC}" srcOrd="0" destOrd="0" presId="urn:microsoft.com/office/officeart/2005/8/layout/radial1#1"/>
    <dgm:cxn modelId="{7CC24C52-8BCB-41E2-858F-8C734CDC650E}" type="presOf" srcId="{F480CBFD-7CCA-49F3-A773-CA800A7223F8}" destId="{91737D39-A92C-42E8-870E-EFDA34464BE3}" srcOrd="0" destOrd="0" presId="urn:microsoft.com/office/officeart/2005/8/layout/radial1#1"/>
    <dgm:cxn modelId="{4EC53BB3-A6BE-4E07-AF2A-1D88418CBEA0}" type="presOf" srcId="{5C6B625F-9AEF-4F5A-B202-003A4A203DA1}" destId="{43FC68A6-4105-42BC-BDC3-376D0E6063D7}" srcOrd="0" destOrd="0" presId="urn:microsoft.com/office/officeart/2005/8/layout/radial1#1"/>
    <dgm:cxn modelId="{0346725B-5CF3-4ED0-B1D2-FC868B21A145}" type="presOf" srcId="{5C6B625F-9AEF-4F5A-B202-003A4A203DA1}" destId="{D08801D3-2FE7-4448-988A-C1615CC0071D}" srcOrd="1" destOrd="0" presId="urn:microsoft.com/office/officeart/2005/8/layout/radial1#1"/>
    <dgm:cxn modelId="{FD3B43F0-D7D6-4298-BAA7-B74FCE7B3BA4}" type="presOf" srcId="{C265B993-7CF3-4400-B489-45695EE7E1BB}" destId="{0DB731F4-FC29-46CE-9116-2A911C63723C}" srcOrd="0" destOrd="0" presId="urn:microsoft.com/office/officeart/2005/8/layout/radial1#1"/>
    <dgm:cxn modelId="{9002A3F7-0DFF-46A4-BD45-EDA21F895E96}" srcId="{F480CBFD-7CCA-49F3-A773-CA800A7223F8}" destId="{CA127699-D93A-4B05-8C64-66F7039F1803}" srcOrd="6" destOrd="0" parTransId="{79BCB465-FAD1-4809-80CC-B9A276598EC0}" sibTransId="{E77D55C2-B965-42F7-B5DF-E2E0D0FFB287}"/>
    <dgm:cxn modelId="{7A8ED486-A4FE-48D4-8D7D-C5D35D5A1AD9}" type="presOf" srcId="{279BE3DB-4B74-48CC-ABE5-1D19CCB94EE2}" destId="{E1C1555E-CF1E-4954-B931-14D81B779423}" srcOrd="0" destOrd="0" presId="urn:microsoft.com/office/officeart/2005/8/layout/radial1#1"/>
    <dgm:cxn modelId="{455143A2-CF0B-4090-B642-08678383917C}" type="presParOf" srcId="{0DB731F4-FC29-46CE-9116-2A911C63723C}" destId="{91737D39-A92C-42E8-870E-EFDA34464BE3}" srcOrd="0" destOrd="0" presId="urn:microsoft.com/office/officeart/2005/8/layout/radial1#1"/>
    <dgm:cxn modelId="{EE2B7B08-C424-4E66-83F4-B01F90D2E058}" type="presParOf" srcId="{0DB731F4-FC29-46CE-9116-2A911C63723C}" destId="{E255B501-0A4C-466F-AB31-95F9A9BB1C78}" srcOrd="1" destOrd="0" presId="urn:microsoft.com/office/officeart/2005/8/layout/radial1#1"/>
    <dgm:cxn modelId="{D209CEA1-AD04-4584-A454-053F010010F0}" type="presParOf" srcId="{E255B501-0A4C-466F-AB31-95F9A9BB1C78}" destId="{FB8CF8E1-8BB8-454E-A911-61A10E51F0F1}" srcOrd="0" destOrd="0" presId="urn:microsoft.com/office/officeart/2005/8/layout/radial1#1"/>
    <dgm:cxn modelId="{02241BC2-DA71-431C-89C6-922F6F94BB45}" type="presParOf" srcId="{0DB731F4-FC29-46CE-9116-2A911C63723C}" destId="{4A069B48-7C2C-420B-A792-97AC8BD33F3B}" srcOrd="2" destOrd="0" presId="urn:microsoft.com/office/officeart/2005/8/layout/radial1#1"/>
    <dgm:cxn modelId="{6D6EE210-4762-4F39-B996-3989C3A05452}" type="presParOf" srcId="{0DB731F4-FC29-46CE-9116-2A911C63723C}" destId="{43FC68A6-4105-42BC-BDC3-376D0E6063D7}" srcOrd="3" destOrd="0" presId="urn:microsoft.com/office/officeart/2005/8/layout/radial1#1"/>
    <dgm:cxn modelId="{CFA7B037-103F-4B78-AC5D-4D89645AA295}" type="presParOf" srcId="{43FC68A6-4105-42BC-BDC3-376D0E6063D7}" destId="{D08801D3-2FE7-4448-988A-C1615CC0071D}" srcOrd="0" destOrd="0" presId="urn:microsoft.com/office/officeart/2005/8/layout/radial1#1"/>
    <dgm:cxn modelId="{FC501154-AB08-4AF8-9367-CE33047DEB27}" type="presParOf" srcId="{0DB731F4-FC29-46CE-9116-2A911C63723C}" destId="{DFA1FF1F-7503-49B6-8A6D-315A70A722B0}" srcOrd="4" destOrd="0" presId="urn:microsoft.com/office/officeart/2005/8/layout/radial1#1"/>
    <dgm:cxn modelId="{7857341A-88D6-4C43-A66F-24B06416BBD8}" type="presParOf" srcId="{0DB731F4-FC29-46CE-9116-2A911C63723C}" destId="{D8BE605E-7720-4DD9-A916-CF25700F7CC0}" srcOrd="5" destOrd="0" presId="urn:microsoft.com/office/officeart/2005/8/layout/radial1#1"/>
    <dgm:cxn modelId="{88EE200F-1EBF-4943-B0E0-875DA13630EC}" type="presParOf" srcId="{D8BE605E-7720-4DD9-A916-CF25700F7CC0}" destId="{57C291DF-B38D-48EF-9960-DCB9096691F7}" srcOrd="0" destOrd="0" presId="urn:microsoft.com/office/officeart/2005/8/layout/radial1#1"/>
    <dgm:cxn modelId="{7FAD4B85-F61A-43C4-A9C4-9EE8595D7334}" type="presParOf" srcId="{0DB731F4-FC29-46CE-9116-2A911C63723C}" destId="{F98F8501-BEEC-49FE-A47E-4E1FED066F43}" srcOrd="6" destOrd="0" presId="urn:microsoft.com/office/officeart/2005/8/layout/radial1#1"/>
    <dgm:cxn modelId="{532789D3-85C9-4A2E-9763-89AB01CCA768}" type="presParOf" srcId="{0DB731F4-FC29-46CE-9116-2A911C63723C}" destId="{7B70D651-8133-4AB6-ADC9-726DDEB04395}" srcOrd="7" destOrd="0" presId="urn:microsoft.com/office/officeart/2005/8/layout/radial1#1"/>
    <dgm:cxn modelId="{2B89403A-AD74-4705-BA8E-826E277972E6}" type="presParOf" srcId="{7B70D651-8133-4AB6-ADC9-726DDEB04395}" destId="{5EDC6C78-6B0D-47DF-A848-5D1FC9C5BE78}" srcOrd="0" destOrd="0" presId="urn:microsoft.com/office/officeart/2005/8/layout/radial1#1"/>
    <dgm:cxn modelId="{28B329EF-103D-43C5-8D74-D92731FDBC73}" type="presParOf" srcId="{0DB731F4-FC29-46CE-9116-2A911C63723C}" destId="{7D6E5135-D9C1-4EAC-B627-4EB7DE8DE4CE}" srcOrd="8" destOrd="0" presId="urn:microsoft.com/office/officeart/2005/8/layout/radial1#1"/>
    <dgm:cxn modelId="{013BF2B8-48A7-47EE-9AC9-611E1BF4FEC9}" type="presParOf" srcId="{0DB731F4-FC29-46CE-9116-2A911C63723C}" destId="{E1C1555E-CF1E-4954-B931-14D81B779423}" srcOrd="9" destOrd="0" presId="urn:microsoft.com/office/officeart/2005/8/layout/radial1#1"/>
    <dgm:cxn modelId="{BBD35157-A9E5-4647-BABE-4AD8B0497CB0}" type="presParOf" srcId="{E1C1555E-CF1E-4954-B931-14D81B779423}" destId="{A69E84E2-B3D1-4DD6-99DF-64D1E260C46A}" srcOrd="0" destOrd="0" presId="urn:microsoft.com/office/officeart/2005/8/layout/radial1#1"/>
    <dgm:cxn modelId="{0767E159-58BB-4CC2-BA21-B66804AA88B4}" type="presParOf" srcId="{0DB731F4-FC29-46CE-9116-2A911C63723C}" destId="{2004C663-8C32-42B4-BF34-31051BCA7012}" srcOrd="10" destOrd="0" presId="urn:microsoft.com/office/officeart/2005/8/layout/radial1#1"/>
    <dgm:cxn modelId="{AF9394C3-B5B3-461E-8084-8801ACB8060F}" type="presParOf" srcId="{0DB731F4-FC29-46CE-9116-2A911C63723C}" destId="{01C5DF33-F88C-4BDA-A483-3FAE82C1BC6E}" srcOrd="11" destOrd="0" presId="urn:microsoft.com/office/officeart/2005/8/layout/radial1#1"/>
    <dgm:cxn modelId="{B1FF45DE-20EE-4329-B42B-2EF33230C236}" type="presParOf" srcId="{01C5DF33-F88C-4BDA-A483-3FAE82C1BC6E}" destId="{BA7AF166-010D-4ECA-B254-1A998A71794C}" srcOrd="0" destOrd="0" presId="urn:microsoft.com/office/officeart/2005/8/layout/radial1#1"/>
    <dgm:cxn modelId="{2C2B7FF9-2A58-4DB5-823A-C40B924BA88C}" type="presParOf" srcId="{0DB731F4-FC29-46CE-9116-2A911C63723C}" destId="{75BA945D-32D4-4045-8999-B195B3CEBEAE}" srcOrd="12" destOrd="0" presId="urn:microsoft.com/office/officeart/2005/8/layout/radial1#1"/>
    <dgm:cxn modelId="{259FFEA0-12BB-4ECE-AD88-CD9E0D013489}" type="presParOf" srcId="{0DB731F4-FC29-46CE-9116-2A911C63723C}" destId="{02E985A3-4490-49C6-969C-0619E83908CF}" srcOrd="13" destOrd="0" presId="urn:microsoft.com/office/officeart/2005/8/layout/radial1#1"/>
    <dgm:cxn modelId="{6859D70C-3F40-4080-9771-8197DF634C58}" type="presParOf" srcId="{02E985A3-4490-49C6-969C-0619E83908CF}" destId="{C0304F48-8B34-4789-AB60-98ADE8E016F6}" srcOrd="0" destOrd="0" presId="urn:microsoft.com/office/officeart/2005/8/layout/radial1#1"/>
    <dgm:cxn modelId="{2543B5CF-73E0-42CD-98A0-1DD5EAF6DC90}" type="presParOf" srcId="{0DB731F4-FC29-46CE-9116-2A911C63723C}" destId="{33E0A2BC-31FA-4767-B76E-6EDB10879F58}" srcOrd="14" destOrd="0" presId="urn:microsoft.com/office/officeart/2005/8/layout/radial1#1"/>
    <dgm:cxn modelId="{263ECA1E-4C1A-475A-8DE6-FA310FE4A0BD}" type="presParOf" srcId="{0DB731F4-FC29-46CE-9116-2A911C63723C}" destId="{E0D193AC-7C47-49E3-9230-AC8E856ECAEC}" srcOrd="15" destOrd="0" presId="urn:microsoft.com/office/officeart/2005/8/layout/radial1#1"/>
    <dgm:cxn modelId="{130481BB-596B-41A7-B8D3-C99C9BA508A6}" type="presParOf" srcId="{E0D193AC-7C47-49E3-9230-AC8E856ECAEC}" destId="{B21B6F12-D6D5-421C-B934-BB2274271158}" srcOrd="0" destOrd="0" presId="urn:microsoft.com/office/officeart/2005/8/layout/radial1#1"/>
    <dgm:cxn modelId="{AF2C0AE7-07ED-42C2-B0D8-FAE442B76E02}" type="presParOf" srcId="{0DB731F4-FC29-46CE-9116-2A911C63723C}" destId="{8C68CE17-00D8-4147-9649-1A957789F0E9}" srcOrd="16" destOrd="0" presId="urn:microsoft.com/office/officeart/2005/8/layout/radial1#1"/>
    <dgm:cxn modelId="{89D91D6C-D859-4223-8A60-048767A7306A}" type="presParOf" srcId="{0DB731F4-FC29-46CE-9116-2A911C63723C}" destId="{81757568-FEDF-4324-8C6E-EB88AD94D2E6}" srcOrd="17" destOrd="0" presId="urn:microsoft.com/office/officeart/2005/8/layout/radial1#1"/>
    <dgm:cxn modelId="{FC3071E0-98DF-41F3-8E2C-6B8054D49A5E}" type="presParOf" srcId="{81757568-FEDF-4324-8C6E-EB88AD94D2E6}" destId="{6491EAB8-3090-4A1C-B744-B42D58C0102C}" srcOrd="0" destOrd="0" presId="urn:microsoft.com/office/officeart/2005/8/layout/radial1#1"/>
    <dgm:cxn modelId="{573AA395-5C26-4386-99FB-32E32967ACDE}" type="presParOf" srcId="{0DB731F4-FC29-46CE-9116-2A911C63723C}" destId="{736603CC-28E7-47D6-89A4-F9B16727E7E5}" srcOrd="18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7D39-A92C-42E8-870E-EFDA34464BE3}">
      <dsp:nvSpPr>
        <dsp:cNvPr id="0" name=""/>
        <dsp:cNvSpPr/>
      </dsp:nvSpPr>
      <dsp:spPr>
        <a:xfrm>
          <a:off x="3032000" y="1482962"/>
          <a:ext cx="1555998" cy="1178787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FF00"/>
              </a:solidFill>
            </a:rPr>
            <a:t>Từ loại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FF00"/>
              </a:solidFill>
            </a:rPr>
            <a:t>Tiếng Việt</a:t>
          </a:r>
          <a:endParaRPr lang="en-US" sz="2000" b="1" kern="1200">
            <a:solidFill>
              <a:srgbClr val="FFFF00"/>
            </a:solidFill>
          </a:endParaRPr>
        </a:p>
      </dsp:txBody>
      <dsp:txXfrm>
        <a:off x="3259871" y="1655591"/>
        <a:ext cx="1100256" cy="833529"/>
      </dsp:txXfrm>
    </dsp:sp>
    <dsp:sp modelId="{E255B501-0A4C-466F-AB31-95F9A9BB1C78}">
      <dsp:nvSpPr>
        <dsp:cNvPr id="0" name=""/>
        <dsp:cNvSpPr/>
      </dsp:nvSpPr>
      <dsp:spPr>
        <a:xfrm rot="16200000">
          <a:off x="3504044" y="1166891"/>
          <a:ext cx="61191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11911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794702" y="1161708"/>
        <a:ext cx="30595" cy="30595"/>
      </dsp:txXfrm>
    </dsp:sp>
    <dsp:sp modelId="{4A069B48-7C2C-420B-A792-97AC8BD33F3B}">
      <dsp:nvSpPr>
        <dsp:cNvPr id="0" name=""/>
        <dsp:cNvSpPr/>
      </dsp:nvSpPr>
      <dsp:spPr>
        <a:xfrm>
          <a:off x="3211925" y="14591"/>
          <a:ext cx="1196148" cy="85645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Tính từ</a:t>
          </a:r>
          <a:endParaRPr lang="en-US" sz="2400" b="1" kern="1200"/>
        </a:p>
      </dsp:txBody>
      <dsp:txXfrm>
        <a:off x="3387097" y="140017"/>
        <a:ext cx="845804" cy="605607"/>
      </dsp:txXfrm>
    </dsp:sp>
    <dsp:sp modelId="{43FC68A6-4105-42BC-BDC3-376D0E6063D7}">
      <dsp:nvSpPr>
        <dsp:cNvPr id="0" name=""/>
        <dsp:cNvSpPr/>
      </dsp:nvSpPr>
      <dsp:spPr>
        <a:xfrm rot="18871536">
          <a:off x="4207597" y="1429134"/>
          <a:ext cx="45022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450221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421452" y="1427994"/>
        <a:ext cx="22511" cy="22511"/>
      </dsp:txXfrm>
    </dsp:sp>
    <dsp:sp modelId="{DFA1FF1F-7503-49B6-8A6D-315A70A722B0}">
      <dsp:nvSpPr>
        <dsp:cNvPr id="0" name=""/>
        <dsp:cNvSpPr/>
      </dsp:nvSpPr>
      <dsp:spPr>
        <a:xfrm>
          <a:off x="4336855" y="500412"/>
          <a:ext cx="1196148" cy="85645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Động từ</a:t>
          </a:r>
          <a:endParaRPr lang="en-US" sz="2400" b="1" kern="1200"/>
        </a:p>
      </dsp:txBody>
      <dsp:txXfrm>
        <a:off x="4512027" y="625838"/>
        <a:ext cx="845804" cy="605607"/>
      </dsp:txXfrm>
    </dsp:sp>
    <dsp:sp modelId="{D8BE605E-7720-4DD9-A916-CF25700F7CC0}">
      <dsp:nvSpPr>
        <dsp:cNvPr id="0" name=""/>
        <dsp:cNvSpPr/>
      </dsp:nvSpPr>
      <dsp:spPr>
        <a:xfrm rot="21000000">
          <a:off x="4565663" y="1904840"/>
          <a:ext cx="273990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273990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95809" y="1908106"/>
        <a:ext cx="13699" cy="13699"/>
      </dsp:txXfrm>
    </dsp:sp>
    <dsp:sp modelId="{F98F8501-BEEC-49FE-A47E-4E1FED066F43}">
      <dsp:nvSpPr>
        <dsp:cNvPr id="0" name=""/>
        <dsp:cNvSpPr/>
      </dsp:nvSpPr>
      <dsp:spPr>
        <a:xfrm>
          <a:off x="4813748" y="1349514"/>
          <a:ext cx="1334166" cy="8564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Phó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5009132" y="1474940"/>
        <a:ext cx="943398" cy="605607"/>
      </dsp:txXfrm>
    </dsp:sp>
    <dsp:sp modelId="{7B70D651-8133-4AB6-ADC9-726DDEB04395}">
      <dsp:nvSpPr>
        <dsp:cNvPr id="0" name=""/>
        <dsp:cNvSpPr/>
      </dsp:nvSpPr>
      <dsp:spPr>
        <a:xfrm rot="1498212">
          <a:off x="4452327" y="2463324"/>
          <a:ext cx="437937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437937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60347" y="2462491"/>
        <a:ext cx="21896" cy="21896"/>
      </dsp:txXfrm>
    </dsp:sp>
    <dsp:sp modelId="{7D6E5135-D9C1-4EAC-B627-4EB7DE8DE4CE}">
      <dsp:nvSpPr>
        <dsp:cNvPr id="0" name=""/>
        <dsp:cNvSpPr/>
      </dsp:nvSpPr>
      <dsp:spPr>
        <a:xfrm>
          <a:off x="4742685" y="2389098"/>
          <a:ext cx="1334166" cy="8564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Chỉ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4938069" y="2514524"/>
        <a:ext cx="943398" cy="605607"/>
      </dsp:txXfrm>
    </dsp:sp>
    <dsp:sp modelId="{E1C1555E-CF1E-4954-B931-14D81B779423}">
      <dsp:nvSpPr>
        <dsp:cNvPr id="0" name=""/>
        <dsp:cNvSpPr/>
      </dsp:nvSpPr>
      <dsp:spPr>
        <a:xfrm rot="4064364">
          <a:off x="3854456" y="2902263"/>
          <a:ext cx="598773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598773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138874" y="2897409"/>
        <a:ext cx="29938" cy="29938"/>
      </dsp:txXfrm>
    </dsp:sp>
    <dsp:sp modelId="{2004C663-8C32-42B4-BF34-31051BCA7012}">
      <dsp:nvSpPr>
        <dsp:cNvPr id="0" name=""/>
        <dsp:cNvSpPr/>
      </dsp:nvSpPr>
      <dsp:spPr>
        <a:xfrm>
          <a:off x="3769704" y="3175392"/>
          <a:ext cx="1334166" cy="8564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Đại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3965088" y="3300818"/>
        <a:ext cx="943398" cy="605607"/>
      </dsp:txXfrm>
    </dsp:sp>
    <dsp:sp modelId="{01C5DF33-F88C-4BDA-A483-3FAE82C1BC6E}">
      <dsp:nvSpPr>
        <dsp:cNvPr id="0" name=""/>
        <dsp:cNvSpPr/>
      </dsp:nvSpPr>
      <dsp:spPr>
        <a:xfrm rot="7055808">
          <a:off x="3047130" y="2898783"/>
          <a:ext cx="651189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51189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56445" y="2892619"/>
        <a:ext cx="32559" cy="32559"/>
      </dsp:txXfrm>
    </dsp:sp>
    <dsp:sp modelId="{75BA945D-32D4-4045-8999-B195B3CEBEAE}">
      <dsp:nvSpPr>
        <dsp:cNvPr id="0" name=""/>
        <dsp:cNvSpPr/>
      </dsp:nvSpPr>
      <dsp:spPr>
        <a:xfrm>
          <a:off x="2332306" y="3175890"/>
          <a:ext cx="1354550" cy="85546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Quan hệ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2530675" y="3301170"/>
        <a:ext cx="957812" cy="604905"/>
      </dsp:txXfrm>
    </dsp:sp>
    <dsp:sp modelId="{02E985A3-4490-49C6-969C-0619E83908CF}">
      <dsp:nvSpPr>
        <dsp:cNvPr id="0" name=""/>
        <dsp:cNvSpPr/>
      </dsp:nvSpPr>
      <dsp:spPr>
        <a:xfrm rot="9300288">
          <a:off x="2798078" y="2448573"/>
          <a:ext cx="366496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366496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972164" y="2449526"/>
        <a:ext cx="18324" cy="18324"/>
      </dsp:txXfrm>
    </dsp:sp>
    <dsp:sp modelId="{33E0A2BC-31FA-4767-B76E-6EDB10879F58}">
      <dsp:nvSpPr>
        <dsp:cNvPr id="0" name=""/>
        <dsp:cNvSpPr/>
      </dsp:nvSpPr>
      <dsp:spPr>
        <a:xfrm>
          <a:off x="1608398" y="2359527"/>
          <a:ext cx="1334166" cy="8564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Số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1803782" y="2484953"/>
        <a:ext cx="943398" cy="605607"/>
      </dsp:txXfrm>
    </dsp:sp>
    <dsp:sp modelId="{E0D193AC-7C47-49E3-9230-AC8E856ECAEC}">
      <dsp:nvSpPr>
        <dsp:cNvPr id="0" name=""/>
        <dsp:cNvSpPr/>
      </dsp:nvSpPr>
      <dsp:spPr>
        <a:xfrm rot="11400000">
          <a:off x="2713783" y="1899017"/>
          <a:ext cx="341062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341062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875787" y="1900606"/>
        <a:ext cx="17053" cy="17053"/>
      </dsp:txXfrm>
    </dsp:sp>
    <dsp:sp modelId="{8C68CE17-00D8-4147-9649-1A957789F0E9}">
      <dsp:nvSpPr>
        <dsp:cNvPr id="0" name=""/>
        <dsp:cNvSpPr/>
      </dsp:nvSpPr>
      <dsp:spPr>
        <a:xfrm>
          <a:off x="1406032" y="1337867"/>
          <a:ext cx="1334166" cy="8564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7030A0"/>
              </a:solidFill>
            </a:rPr>
            <a:t>Lượng từ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1601416" y="1463293"/>
        <a:ext cx="943398" cy="605607"/>
      </dsp:txXfrm>
    </dsp:sp>
    <dsp:sp modelId="{81757568-FEDF-4324-8C6E-EB88AD94D2E6}">
      <dsp:nvSpPr>
        <dsp:cNvPr id="0" name=""/>
        <dsp:cNvSpPr/>
      </dsp:nvSpPr>
      <dsp:spPr>
        <a:xfrm rot="13525512">
          <a:off x="2826484" y="1373034"/>
          <a:ext cx="608926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8926" y="1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115724" y="1367926"/>
        <a:ext cx="30446" cy="30446"/>
      </dsp:txXfrm>
    </dsp:sp>
    <dsp:sp modelId="{736603CC-28E7-47D6-89A4-F9B16727E7E5}">
      <dsp:nvSpPr>
        <dsp:cNvPr id="0" name=""/>
        <dsp:cNvSpPr/>
      </dsp:nvSpPr>
      <dsp:spPr>
        <a:xfrm>
          <a:off x="1974426" y="388122"/>
          <a:ext cx="1196148" cy="85645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Danh từ</a:t>
          </a:r>
          <a:endParaRPr lang="en-US" sz="2400" b="1" kern="1200"/>
        </a:p>
      </dsp:txBody>
      <dsp:txXfrm>
        <a:off x="2149598" y="513548"/>
        <a:ext cx="845804" cy="605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A20FF-15B0-4FD5-BA4F-A98693AFC667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6475" y="514350"/>
            <a:ext cx="45910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5E81-69F0-42C4-80EE-BB891C3A8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5E81-69F0-42C4-80EE-BB891C3A8D2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0915"/>
            <a:ext cx="7772400" cy="10977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2056"/>
            <a:ext cx="6400800" cy="1308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089"/>
            <a:ext cx="2057400" cy="43696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089"/>
            <a:ext cx="6019800" cy="43696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0894"/>
            <a:ext cx="7772400" cy="10171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0615"/>
            <a:ext cx="7772400" cy="11202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4965"/>
            <a:ext cx="4038600" cy="3379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4965"/>
            <a:ext cx="4038600" cy="3379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6360"/>
            <a:ext cx="4040188" cy="4777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4108"/>
            <a:ext cx="4040188" cy="2950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46360"/>
            <a:ext cx="4041775" cy="4777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4108"/>
            <a:ext cx="4041775" cy="2950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3902"/>
            <a:ext cx="3008313" cy="8677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3903"/>
            <a:ext cx="5111750" cy="4370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1676"/>
            <a:ext cx="3008313" cy="3503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84893"/>
            <a:ext cx="5486400" cy="4232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595"/>
            <a:ext cx="5486400" cy="3072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08109"/>
            <a:ext cx="5486400" cy="601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089"/>
            <a:ext cx="8229600" cy="85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965"/>
            <a:ext cx="8229600" cy="337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46664"/>
            <a:ext cx="2133600" cy="272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27F2-ED83-4537-A68F-6F3971ED2948}" type="datetimeFigureOut">
              <a:rPr lang="en-US" smtClean="0"/>
              <a:t>09/19/21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46664"/>
            <a:ext cx="2895600" cy="272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6664"/>
            <a:ext cx="2133600" cy="272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B26A2-D4E7-432C-88A4-7C65EC5F0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bông hoa cực đẹp cho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" y="-1"/>
            <a:ext cx="9148825" cy="51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733722"/>
            <a:ext cx="6248400" cy="110799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240" y="67948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  <a:endParaRPr lang="en-US" sz="4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DB19-C2E1-4E3D-BF0E-F45391D12A75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4" descr="Màu Áo Trắng | Âm Nhạc _ Hoatr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0" y="3094037"/>
            <a:ext cx="6377080" cy="20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4142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câu sau đây, câu nào đúng, câu nào sai?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1451" y="943229"/>
            <a:ext cx="7122509" cy="4001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r>
              <a:rPr lang="vi-VN" sz="2600" i="1" dirty="0">
                <a:latin typeface="+mj-lt"/>
              </a:rPr>
              <a:t>a) Nó rất thân ái bạn bè.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b) Nó rất thân ái với bạn bè.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c) Bố mẹ rất lo lắng con.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d) Bố mẹ rất lo lắng cho con.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e) Mẹ thương yêu không nuông chiều con.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g) Mẹ thương yêu nhưng không nuông chiều con.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h) Tôi tặng quyển sách này anh Nam.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i) Tôi tặng quyển sách này cho anh Nam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k) Tôi tặng anh Nam quyển </a:t>
            </a:r>
            <a:r>
              <a:rPr lang="vi-VN" sz="2600" i="1">
                <a:latin typeface="+mj-lt"/>
              </a:rPr>
              <a:t>sách </a:t>
            </a:r>
            <a:r>
              <a:rPr lang="vi-VN" sz="2600" i="1" smtClean="0">
                <a:latin typeface="+mj-lt"/>
              </a:rPr>
              <a:t>này</a:t>
            </a:r>
            <a:r>
              <a:rPr lang="en-US" sz="2600" i="1" smtClean="0">
                <a:latin typeface="+mj-lt"/>
              </a:rPr>
              <a:t>.</a:t>
            </a:r>
            <a:endParaRPr lang="vi-VN" sz="2600" dirty="0">
              <a:latin typeface="+mj-lt"/>
            </a:endParaRPr>
          </a:p>
          <a:p>
            <a:r>
              <a:rPr lang="vi-VN" sz="2600" i="1" dirty="0">
                <a:latin typeface="+mj-lt"/>
              </a:rPr>
              <a:t>l) Tôi tặng cho anh Nam quyển sách này.</a:t>
            </a:r>
            <a:endParaRPr lang="vi-VN" sz="2600" dirty="0">
              <a:latin typeface="+mj-lt"/>
            </a:endParaRPr>
          </a:p>
        </p:txBody>
      </p:sp>
      <p:pic>
        <p:nvPicPr>
          <p:cNvPr id="6" name="Picture 5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923" y="1396383"/>
            <a:ext cx="368617" cy="367024"/>
          </a:xfrm>
          <a:prstGeom prst="rect">
            <a:avLst/>
          </a:prstGeom>
        </p:spPr>
      </p:pic>
      <p:pic>
        <p:nvPicPr>
          <p:cNvPr id="7" name="Picture 6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96" y="2172216"/>
            <a:ext cx="368617" cy="367024"/>
          </a:xfrm>
          <a:prstGeom prst="rect">
            <a:avLst/>
          </a:prstGeom>
        </p:spPr>
      </p:pic>
      <p:pic>
        <p:nvPicPr>
          <p:cNvPr id="8" name="Picture 7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256" y="2985588"/>
            <a:ext cx="368617" cy="367024"/>
          </a:xfrm>
          <a:prstGeom prst="rect">
            <a:avLst/>
          </a:prstGeom>
        </p:spPr>
      </p:pic>
      <p:pic>
        <p:nvPicPr>
          <p:cNvPr id="9" name="Picture 8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657" y="3749488"/>
            <a:ext cx="368617" cy="367024"/>
          </a:xfrm>
          <a:prstGeom prst="rect">
            <a:avLst/>
          </a:prstGeom>
        </p:spPr>
      </p:pic>
      <p:pic>
        <p:nvPicPr>
          <p:cNvPr id="10" name="Picture 9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857" y="4180847"/>
            <a:ext cx="368617" cy="367024"/>
          </a:xfrm>
          <a:prstGeom prst="rect">
            <a:avLst/>
          </a:prstGeom>
        </p:spPr>
      </p:pic>
      <p:pic>
        <p:nvPicPr>
          <p:cNvPr id="11" name="Picture 10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857" y="4567235"/>
            <a:ext cx="368617" cy="367024"/>
          </a:xfrm>
          <a:prstGeom prst="rect">
            <a:avLst/>
          </a:prstGeom>
        </p:spPr>
      </p:pic>
      <p:pic>
        <p:nvPicPr>
          <p:cNvPr id="12" name="Picture 21" descr="j0232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60" y="3708539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với những chiếc lá mùa t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0" y="18740"/>
            <a:ext cx="9166480" cy="51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77557" y="1036637"/>
            <a:ext cx="3689283" cy="978852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QUAN HỆ TỪ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(là từ biểu thị các mối quan hệ: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sở hữu, so sánh, nhân quả….)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2075" y="2312034"/>
            <a:ext cx="3243005" cy="1010603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QHT DÙNG ĐƠN LẺ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(Và, với, của, cho, bằng, ở…)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3133" y="2312034"/>
            <a:ext cx="3241625" cy="1010603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QHT DÙNG THEO CẶP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(tuy…nhưng; nếu…thì; vì…nên;…)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11306" y="3628358"/>
            <a:ext cx="4788934" cy="802640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Ý NGHĨA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(giúp câu văn rõ nghĩa, không bị đổi nghĩa)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3093" y="173894"/>
            <a:ext cx="683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Củng cố kiến thức toàn bài</a:t>
            </a:r>
            <a:endParaRPr lang="en-US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2193578" y="2015489"/>
            <a:ext cx="2428621" cy="296545"/>
          </a:xfrm>
          <a:prstGeom prst="straightConnector1">
            <a:avLst/>
          </a:prstGeom>
          <a:ln w="19050">
            <a:solidFill>
              <a:srgbClr val="BCE2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605773" y="2015489"/>
            <a:ext cx="2088173" cy="296545"/>
          </a:xfrm>
          <a:prstGeom prst="straightConnector1">
            <a:avLst/>
          </a:prstGeom>
          <a:ln w="19050">
            <a:solidFill>
              <a:srgbClr val="BCE2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>
            <a:off x="2193577" y="3358800"/>
            <a:ext cx="2412196" cy="269558"/>
          </a:xfrm>
          <a:prstGeom prst="straightConnector1">
            <a:avLst/>
          </a:prstGeom>
          <a:ln w="19050">
            <a:solidFill>
              <a:srgbClr val="BCE2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flipH="1">
            <a:off x="4605773" y="3358800"/>
            <a:ext cx="2176027" cy="269558"/>
          </a:xfrm>
          <a:prstGeom prst="straightConnector1">
            <a:avLst/>
          </a:prstGeom>
          <a:ln w="19050">
            <a:solidFill>
              <a:srgbClr val="BCE2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630" y="1719638"/>
            <a:ext cx="803185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thiện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 smtClean="0"/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ghi</a:t>
            </a:r>
            <a:r>
              <a:rPr lang="en-US" sz="3600" dirty="0" smtClean="0"/>
              <a:t> </a:t>
            </a:r>
            <a:r>
              <a:rPr lang="en-US" sz="3600" dirty="0" err="1" smtClean="0"/>
              <a:t>nhớ</a:t>
            </a:r>
            <a:r>
              <a:rPr lang="en-US" sz="3600" dirty="0" smtClean="0"/>
              <a:t> 1, 2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: </a:t>
            </a:r>
            <a:r>
              <a:rPr lang="en-US" sz="3600" b="1" i="1" dirty="0" smtClean="0"/>
              <a:t>“ </a:t>
            </a:r>
            <a:r>
              <a:rPr lang="en-US" sz="3600" b="1" i="1" dirty="0" err="1"/>
              <a:t>C</a:t>
            </a:r>
            <a:r>
              <a:rPr lang="en-US" sz="3600" b="1" i="1" dirty="0" err="1" smtClean="0"/>
              <a:t>hữa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lỗi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về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quan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từ</a:t>
            </a:r>
            <a:r>
              <a:rPr lang="en-US" sz="3600" b="1" i="1" smtClean="0"/>
              <a:t>” </a:t>
            </a:r>
            <a:endParaRPr lang="en-US" sz="3600" dirty="0" smtClean="0"/>
          </a:p>
        </p:txBody>
      </p:sp>
      <p:pic>
        <p:nvPicPr>
          <p:cNvPr id="9" name="Picture 2" descr="D:\desktop\New folder (2)\VietGiaiTri.Com-151340-122032195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722954"/>
            <a:ext cx="9144000" cy="39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42604" y="507708"/>
            <a:ext cx="5727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smtClean="0">
                <a:solidFill>
                  <a:srgbClr val="CC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HƯỚNG DẪN TỰ HỌC</a:t>
            </a:r>
            <a:endParaRPr lang="en-US" sz="4800" b="1" cap="all" spc="0">
              <a:solidFill>
                <a:srgbClr val="CC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638" y="3592819"/>
            <a:ext cx="64716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học tốt</a:t>
            </a:r>
            <a:endParaRPr lang="en-US" sz="4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Chúc mừng sinh nhật em Mỹ Hạnh 27/8/2013 - Website của Hoàng Thị Mỹ Hạ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0" y="2214596"/>
            <a:ext cx="2771775" cy="29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914400" y="891481"/>
          <a:ext cx="7620000" cy="404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20395" y="-30555"/>
            <a:ext cx="6565387" cy="8274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TỪ LOẠI TIẾNG VIỆT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图片 6152" descr="1-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32" y="2595739"/>
            <a:ext cx="2267262" cy="256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0" y="863007"/>
            <a:ext cx="449705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Thế nào là quan hệ từ?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</a:t>
            </a:r>
            <a:r>
              <a:rPr lang="en-US" sz="24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SGK/96,97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của -&gt; quan hệ sở hữu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như -&gt; quan hệ so sánh</a:t>
            </a:r>
          </a:p>
          <a:p>
            <a:pPr>
              <a:spcBef>
                <a:spcPts val="600"/>
              </a:spcBef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c)Bởi …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nên -&gt; quan hệ nhân quả</a:t>
            </a:r>
          </a:p>
          <a:p>
            <a:pPr>
              <a:spcBef>
                <a:spcPts val="600"/>
              </a:spcBef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quan hệ tương phản</a:t>
            </a:r>
          </a:p>
          <a:p>
            <a:pPr>
              <a:spcBef>
                <a:spcPts val="600"/>
              </a:spcBef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hệ từ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SGK/97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40" y="1587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Việt: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795261"/>
            <a:ext cx="4475811" cy="1736646"/>
          </a:xfrm>
          <a:prstGeom prst="wedgeRoundRectCallout">
            <a:avLst>
              <a:gd name="adj1" fmla="val -30790"/>
              <a:gd name="adj2" fmla="val -521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2150" y="900191"/>
            <a:ext cx="0" cy="4221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7320" y="2868401"/>
            <a:ext cx="530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dirty="0">
                <a:latin typeface="+mj-lt"/>
              </a:rPr>
              <a:t>a. Đồ chơi của chúng tôi chẳng có nhiều</a:t>
            </a:r>
            <a:r>
              <a:rPr lang="vi-VN" sz="2300">
                <a:latin typeface="+mj-lt"/>
              </a:rPr>
              <a:t>. </a:t>
            </a:r>
            <a:endParaRPr lang="en-US" sz="2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086" y="2497069"/>
            <a:ext cx="44945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/>
              <a:t> </a:t>
            </a:r>
            <a:r>
              <a:rPr lang="vi-VN" sz="2400" dirty="0" smtClean="0">
                <a:latin typeface="+mj-lt"/>
              </a:rPr>
              <a:t>Hùng </a:t>
            </a:r>
            <a:r>
              <a:rPr lang="vi-VN" sz="2400" dirty="0">
                <a:latin typeface="+mj-lt"/>
              </a:rPr>
              <a:t>Vương th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ứ</a:t>
            </a:r>
            <a:r>
              <a:rPr lang="vi-VN" sz="2400" dirty="0">
                <a:latin typeface="+mj-lt"/>
              </a:rPr>
              <a:t> mười tám có 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ộ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t </a:t>
            </a:r>
            <a:r>
              <a:rPr lang="vi-VN" sz="2400" dirty="0">
                <a:latin typeface="+mj-lt"/>
              </a:rPr>
              <a:t>người con gái tên là Mị Nương, người đẹp như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hoa, tính nết </a:t>
            </a:r>
            <a:r>
              <a:rPr lang="vi-VN" sz="2400">
                <a:latin typeface="+mj-lt"/>
              </a:rPr>
              <a:t>hiền </a:t>
            </a:r>
            <a:r>
              <a:rPr lang="vi-VN" sz="2400" smtClean="0">
                <a:latin typeface="+mj-lt"/>
              </a:rPr>
              <a:t>dịu</a:t>
            </a:r>
            <a:r>
              <a:rPr lang="en-US" sz="240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52540" y="3225136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3470" y="3607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2656600"/>
            <a:ext cx="4463320" cy="1470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c. Bởi tôi ăn uống điều độ và làm việc có chừng mực nên tôi chóng lớn lắm.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70520" y="3026792"/>
            <a:ext cx="429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4635" y="3395638"/>
            <a:ext cx="429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46710" y="2615599"/>
            <a:ext cx="452327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Mẹ thường nhân lúc con ngủ mà làm vài việc của riêng mình. Nhưng hôm nay mẹ không tập trung được vào việc gì cả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48232" y="3734867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4648232" y="900191"/>
            <a:ext cx="4278404" cy="328506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CE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7030A0"/>
                </a:solidFill>
              </a:rPr>
              <a:t>Tất cả những từ này đều là </a:t>
            </a:r>
            <a:r>
              <a:rPr lang="en-US" sz="2800" b="1" smtClean="0">
                <a:solidFill>
                  <a:srgbClr val="7030A0"/>
                </a:solidFill>
              </a:rPr>
              <a:t>quan hệ từ.</a:t>
            </a:r>
            <a:r>
              <a:rPr lang="en-US" sz="2800" smtClean="0">
                <a:solidFill>
                  <a:srgbClr val="7030A0"/>
                </a:solidFill>
              </a:rPr>
              <a:t> Vậy em hiểu quan hệ từ là gì? 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39584"/>
            <a:ext cx="91440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10170" y="518237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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751096"/>
            <a:ext cx="44196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Sử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960" y="1312123"/>
            <a:ext cx="312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SGK/97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9200" y="30214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68886" y="470124"/>
            <a:ext cx="745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</a:t>
            </a:r>
            <a:endParaRPr lang="en-US" sz="4800"/>
          </a:p>
        </p:txBody>
      </p:sp>
      <p:sp>
        <p:nvSpPr>
          <p:cNvPr id="23" name="TextBox 22"/>
          <p:cNvSpPr txBox="1"/>
          <p:nvPr/>
        </p:nvSpPr>
        <p:spPr>
          <a:xfrm>
            <a:off x="729520" y="5384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Việt: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84" y="36623"/>
            <a:ext cx="1365658" cy="12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50" y="-99561"/>
            <a:ext cx="9127760" cy="510778"/>
          </a:xfrm>
          <a:prstGeom prst="wedgeRoundRectCallout">
            <a:avLst>
              <a:gd name="adj1" fmla="val -33722"/>
              <a:gd name="adj2" fmla="val -5103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032" y="455224"/>
          <a:ext cx="9051998" cy="45554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63168"/>
                <a:gridCol w="1676400"/>
                <a:gridCol w="2012430"/>
              </a:tblGrid>
              <a:tr h="61455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Trường hợp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QHT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</a:t>
                      </a:r>
                      <a:r>
                        <a:rPr lang="en-US" sz="2400" b="1" kern="12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kern="12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QHT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a. Khuôn mặt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của</a:t>
                      </a:r>
                      <a:r>
                        <a:rPr lang="vi-VN" sz="2400" dirty="0">
                          <a:latin typeface="+mj-lt"/>
                        </a:rPr>
                        <a:t> cô gái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b. Lòng tin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của</a:t>
                      </a:r>
                      <a:r>
                        <a:rPr lang="vi-VN" sz="2400" u="none" dirty="0">
                          <a:latin typeface="+mj-lt"/>
                        </a:rPr>
                        <a:t> </a:t>
                      </a:r>
                      <a:r>
                        <a:rPr lang="vi-VN" sz="2400" dirty="0">
                          <a:latin typeface="+mj-lt"/>
                        </a:rPr>
                        <a:t>nhân dân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c. Cái tủ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bằng</a:t>
                      </a:r>
                      <a:r>
                        <a:rPr lang="vi-VN" sz="2400" dirty="0">
                          <a:latin typeface="+mj-lt"/>
                        </a:rPr>
                        <a:t> gỗ mà anh mới mua 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d. Nó đến trường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bằng</a:t>
                      </a:r>
                      <a:r>
                        <a:rPr lang="vi-VN" sz="2400" dirty="0">
                          <a:latin typeface="+mj-lt"/>
                        </a:rPr>
                        <a:t> xe đạp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324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e. Giỏi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về</a:t>
                      </a:r>
                      <a:r>
                        <a:rPr lang="vi-VN" sz="2400" dirty="0">
                          <a:latin typeface="+mj-lt"/>
                        </a:rPr>
                        <a:t> toán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g. Viết một bài văn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về</a:t>
                      </a:r>
                      <a:r>
                        <a:rPr lang="vi-VN" sz="2400" dirty="0">
                          <a:latin typeface="+mj-lt"/>
                        </a:rPr>
                        <a:t> phong cảnh Hồ Tây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h. Làm việc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ở</a:t>
                      </a:r>
                      <a:r>
                        <a:rPr lang="vi-VN" sz="2400" dirty="0">
                          <a:latin typeface="+mj-lt"/>
                        </a:rPr>
                        <a:t> nhà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+mj-lt"/>
                        </a:rPr>
                        <a:t>i. Quyển sách đặt </a:t>
                      </a:r>
                      <a:r>
                        <a:rPr lang="vi-VN" sz="2400" u="sng" dirty="0">
                          <a:solidFill>
                            <a:srgbClr val="FF0000"/>
                          </a:solidFill>
                          <a:latin typeface="+mj-lt"/>
                        </a:rPr>
                        <a:t>ở</a:t>
                      </a:r>
                      <a:r>
                        <a:rPr lang="vi-VN" sz="2400" dirty="0">
                          <a:latin typeface="+mj-lt"/>
                        </a:rPr>
                        <a:t> trên bàn.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68580" marR="68580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5131" y="1087214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7818" y="1550248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9274" y="2017507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5651" y="2503131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2116" y="2947161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3096" y="3456420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5262" y="3959767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052" y="4417631"/>
            <a:ext cx="415498" cy="64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751096"/>
            <a:ext cx="44196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Sử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960" y="1312123"/>
            <a:ext cx="312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SGK/97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9200" y="30214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9740" y="2063985"/>
            <a:ext cx="8327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- Các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đ , g, h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35960" y="3112212"/>
            <a:ext cx="7869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Các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fr-FR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20" name="Rectangle 19"/>
          <p:cNvSpPr/>
          <p:nvPr/>
        </p:nvSpPr>
        <p:spPr>
          <a:xfrm>
            <a:off x="3468886" y="470124"/>
            <a:ext cx="745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</a:t>
            </a:r>
            <a:endParaRPr lang="en-US" sz="4800"/>
          </a:p>
        </p:txBody>
      </p:sp>
      <p:sp>
        <p:nvSpPr>
          <p:cNvPr id="23" name="TextBox 22"/>
          <p:cNvSpPr txBox="1"/>
          <p:nvPr/>
        </p:nvSpPr>
        <p:spPr>
          <a:xfrm>
            <a:off x="729520" y="5384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Việt:</a:t>
            </a:r>
            <a:r>
              <a:rPr 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84" y="36623"/>
            <a:ext cx="1365658" cy="12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8470" y="89013"/>
            <a:ext cx="796352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Tìm quan hệ từ có thể đi theo cặp và đặt câu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53" y="663819"/>
            <a:ext cx="1757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6025" y="597315"/>
            <a:ext cx="540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 bệnh lắng xuống thì chúng tôi sẽ được đến trường.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366" y="1779505"/>
            <a:ext cx="2185060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601" y="2339055"/>
            <a:ext cx="2185060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Hễ...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837" y="2825550"/>
            <a:ext cx="2185060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là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2352" y="1385090"/>
            <a:ext cx="6196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hoành hành nên chúng tôi phải học online.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900" y="1373240"/>
            <a:ext cx="1757549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0098" y="1795998"/>
            <a:ext cx="630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online khó khăn nhưng tôi luôn cố gắng.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4" y="2290727"/>
            <a:ext cx="5409210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3293" y="2816064"/>
            <a:ext cx="5409210" cy="45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 thi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198" y="3254808"/>
            <a:ext cx="2529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9624" y="3336115"/>
            <a:ext cx="540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ấy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minh mà </a:t>
            </a:r>
            <a:r>
              <a:rPr lang="en-US" sz="2400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 chỉ.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42402" y="977780"/>
            <a:ext cx="68769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385449" y="1638032"/>
            <a:ext cx="68769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630450" y="2056810"/>
            <a:ext cx="427705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298009" y="2599892"/>
            <a:ext cx="68769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630450" y="3118309"/>
            <a:ext cx="39964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630450" y="3750389"/>
            <a:ext cx="50707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3408" y="4170523"/>
            <a:ext cx="312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SGK/98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1" b="22501"/>
          <a:stretch>
            <a:fillRect/>
          </a:stretch>
        </p:blipFill>
        <p:spPr>
          <a:xfrm>
            <a:off x="6295869" y="3045900"/>
            <a:ext cx="2832855" cy="20657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66735" y="-174451"/>
            <a:ext cx="745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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060" y="647332"/>
            <a:ext cx="8857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+mj-lt"/>
              </a:rPr>
              <a:t>1/ </a:t>
            </a:r>
            <a:r>
              <a:rPr lang="vi-VN" sz="2400" smtClean="0">
                <a:latin typeface="+mj-lt"/>
              </a:rPr>
              <a:t>Tìm </a:t>
            </a:r>
            <a:r>
              <a:rPr lang="vi-VN" sz="2400" dirty="0">
                <a:latin typeface="+mj-lt"/>
              </a:rPr>
              <a:t>các quan hệ từ trong đoạn đầu văn </a:t>
            </a:r>
            <a:r>
              <a:rPr lang="vi-VN" sz="2400">
                <a:latin typeface="+mj-lt"/>
              </a:rPr>
              <a:t>bản </a:t>
            </a:r>
            <a:r>
              <a:rPr lang="en-US" sz="2400" smtClean="0">
                <a:latin typeface="+mj-lt"/>
              </a:rPr>
              <a:t>“</a:t>
            </a:r>
            <a:r>
              <a:rPr lang="vi-VN" sz="2400" i="1" smtClean="0">
                <a:latin typeface="+mj-lt"/>
              </a:rPr>
              <a:t>Cổng </a:t>
            </a:r>
            <a:r>
              <a:rPr lang="vi-VN" sz="2400" i="1" dirty="0">
                <a:latin typeface="+mj-lt"/>
              </a:rPr>
              <a:t>trường </a:t>
            </a:r>
            <a:r>
              <a:rPr lang="vi-VN" sz="2400" i="1">
                <a:latin typeface="+mj-lt"/>
              </a:rPr>
              <a:t>mở </a:t>
            </a:r>
            <a:r>
              <a:rPr lang="vi-VN" sz="2400" i="1" smtClean="0">
                <a:latin typeface="+mj-lt"/>
              </a:rPr>
              <a:t>ra</a:t>
            </a:r>
            <a:r>
              <a:rPr lang="en-US" sz="2400" i="1" smtClean="0">
                <a:latin typeface="+mj-lt"/>
              </a:rPr>
              <a:t>”</a:t>
            </a:r>
            <a:r>
              <a:rPr lang="en-US" sz="240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6060" y="196466"/>
            <a:ext cx="24384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Luyện tập: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71244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63377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A_图片 8" descr="C:\Users\Thinkpad\Desktop\学校\1_0007_图层-9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94" y="-111265"/>
            <a:ext cx="519605" cy="80017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32" t="67390"/>
          <a:stretch>
            <a:fillRect/>
          </a:stretch>
        </p:blipFill>
        <p:spPr>
          <a:xfrm>
            <a:off x="-18116" y="2854093"/>
            <a:ext cx="9144000" cy="22777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3529" y="972849"/>
            <a:ext cx="8380751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 rồi nó mới cởi mở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như vậy. Thực ra, tôi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nó ít khi gặp nhau. Tôi đi làm, nó đi học. Buổi chiều, thỉnh thoảng tôi ăn cơm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nó. Buổi tối tôi thường vắng nhà. Nó có khuôn mặt đợi chờ. Nó hay nhìn tôi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cái vẻ mặt đợi chờ đó.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tôi lạnh lùng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nó lảng đi. Tôi vui vẻ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tỏ ý muốn gần nó, cái vẻ mặt ấy thoắt biến đi thay vào khuôn mặt tràn trề hạnh phúc.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800" y="274637"/>
            <a:ext cx="8736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quan hệ từ vào những chỗ trống trong đoạn văn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34" y="1073711"/>
            <a:ext cx="8495316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 rồi nó mới cởi mở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tôi như vậy. Thực ra, tôi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 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ít khi gặp nhau. Tôi đi làm, nó đi học. Buổi chiều, thỉnh thoảng tôi ăn cơm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nó. Buổi tối tôi thường vắng nhà. Nó có khuôn mặt đợi chờ. Nó hay nhìn tôi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 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vẻ mặt đợi chờ đó.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 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lạnh lùng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nó lảng đi. Tôi vui vẻ </a:t>
            </a:r>
            <a:r>
              <a:rPr lang="vi-VN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tỏ ý muốn gần nó, cái vẻ mặt ấy thoắt biến đi thay vào khuôn mặt tràn trề hạnh phúc.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746</Words>
  <Application>Microsoft Office PowerPoint</Application>
  <PresentationFormat>Custom</PresentationFormat>
  <Paragraphs>115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260</cp:revision>
  <dcterms:created xsi:type="dcterms:W3CDTF">2012-03-01T05:39:00Z</dcterms:created>
  <dcterms:modified xsi:type="dcterms:W3CDTF">2021-09-19T04:38:10Z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42A54913C80C489382E11DD29B199791</vt:lpwstr>
  </property>
  <property fmtid="{D5CDD505-2E9C-101B-9397-08002B2CF9AE}" pid="3" name="KSOProductBuildVer">
    <vt:lpwstr>1033-11.2.0.10296</vt:lpwstr>
  </property>
</Properties>
</file>