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 id="2147483687" r:id="rId4"/>
    <p:sldMasterId id="2147483700" r:id="rId5"/>
    <p:sldMasterId id="2147483713" r:id="rId6"/>
  </p:sldMasterIdLst>
  <p:notesMasterIdLst>
    <p:notesMasterId r:id="rId33"/>
  </p:notesMasterIdLst>
  <p:sldIdLst>
    <p:sldId id="311" r:id="rId7"/>
    <p:sldId id="409" r:id="rId8"/>
    <p:sldId id="382" r:id="rId9"/>
    <p:sldId id="385" r:id="rId10"/>
    <p:sldId id="384" r:id="rId11"/>
    <p:sldId id="360" r:id="rId12"/>
    <p:sldId id="335" r:id="rId13"/>
    <p:sldId id="386" r:id="rId14"/>
    <p:sldId id="337" r:id="rId15"/>
    <p:sldId id="313" r:id="rId16"/>
    <p:sldId id="341" r:id="rId17"/>
    <p:sldId id="314" r:id="rId18"/>
    <p:sldId id="315" r:id="rId19"/>
    <p:sldId id="342" r:id="rId20"/>
    <p:sldId id="343" r:id="rId21"/>
    <p:sldId id="346" r:id="rId22"/>
    <p:sldId id="348" r:id="rId23"/>
    <p:sldId id="269" r:id="rId24"/>
    <p:sldId id="350" r:id="rId25"/>
    <p:sldId id="316" r:id="rId26"/>
    <p:sldId id="306" r:id="rId27"/>
    <p:sldId id="317" r:id="rId28"/>
    <p:sldId id="273" r:id="rId29"/>
    <p:sldId id="271" r:id="rId30"/>
    <p:sldId id="309" r:id="rId31"/>
    <p:sldId id="366" r:id="rId32"/>
  </p:sldIdLst>
  <p:sldSz cx="9144000" cy="6858000" type="screen4x3"/>
  <p:notesSz cx="6858000" cy="9144000"/>
  <p:defaultTextStyle>
    <a:defPPr>
      <a:defRPr lang="en-US"/>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VnTime" panose="020B7200000000000000" pitchFamily="34" charset="0"/>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VnTime" panose="020B7200000000000000"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VnTime" panose="020B7200000000000000"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VnTime" panose="020B7200000000000000"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VnTime" panose="020B7200000000000000" pitchFamily="34" charset="0"/>
        <a:ea typeface="+mn-ea"/>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VnTime" panose="020B7200000000000000" pitchFamily="34" charset="0"/>
        <a:ea typeface="+mn-ea"/>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VnTime" panose="020B7200000000000000" pitchFamily="34" charset="0"/>
        <a:ea typeface="+mn-ea"/>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VnTime" panose="020B7200000000000000" pitchFamily="34" charset="0"/>
        <a:ea typeface="+mn-ea"/>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VnTime" panose="020B7200000000000000"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U DINH QUANG MINH" initials="V"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3300"/>
    <a:srgbClr val="CCFFFF"/>
    <a:srgbClr val="0000CC"/>
    <a:srgbClr val="993366"/>
    <a:srgbClr val="CC00FF"/>
    <a:srgbClr val="FFFF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50"/>
    <p:restoredTop sz="94660"/>
  </p:normalViewPr>
  <p:slideViewPr>
    <p:cSldViewPr showGuides="1">
      <p:cViewPr>
        <p:scale>
          <a:sx n="69" d="100"/>
          <a:sy n="69" d="100"/>
        </p:scale>
        <p:origin x="-1368" y="-42"/>
      </p:cViewPr>
      <p:guideLst>
        <p:guide orient="horz" pos="2142"/>
        <p:guide pos="2880"/>
      </p:guideLst>
    </p:cSldViewPr>
  </p:slideViewPr>
  <p:notesTextViewPr>
    <p:cViewPr>
      <p:scale>
        <a:sx n="100" d="100"/>
        <a:sy n="100" d="100"/>
      </p:scale>
      <p:origin x="0" y="0"/>
    </p:cViewPr>
  </p:notesText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slideMaster" Target="slideMasters/slideMaster3.xml"/><Relationship Id="rId21" Type="http://schemas.openxmlformats.org/officeDocument/2006/relationships/slide" Target="slides/slide15.xml"/><Relationship Id="rId34" Type="http://schemas.openxmlformats.org/officeDocument/2006/relationships/commentAuthors" Target="commen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8131" name="Rectangle 3"/>
          <p:cNvSpPr>
            <a:spLocks noGrp="1" noChangeArrowheads="1"/>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lstStyle>
            <a:lvl1pPr algn="r">
              <a:defRPr sz="120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1748" name="Rectangle 4"/>
          <p:cNvSpPr>
            <a:spLocks noGrp="1" noRot="1" noChangeAspect="1" noTextEdit="1"/>
          </p:cNvSpPr>
          <p:nvPr>
            <p:ph type="sldImg"/>
          </p:nvPr>
        </p:nvSpPr>
        <p:spPr>
          <a:xfrm>
            <a:off x="1143000" y="685800"/>
            <a:ext cx="4572000" cy="3429000"/>
          </a:xfrm>
          <a:prstGeom prst="rect">
            <a:avLst/>
          </a:prstGeom>
          <a:noFill/>
          <a:ln w="9525" cap="flat" cmpd="sng">
            <a:solidFill>
              <a:srgbClr val="000000"/>
            </a:solidFill>
            <a:prstDash val="solid"/>
            <a:miter/>
            <a:headEnd type="none" w="med" len="med"/>
            <a:tailEnd type="none" w="med" len="med"/>
          </a:ln>
        </p:spPr>
      </p:sp>
      <p:sp>
        <p:nvSpPr>
          <p:cNvPr id="48133" name="Rectangle 5"/>
          <p:cNvSpPr>
            <a:spLocks noGrp="1" noChangeArrowheads="1"/>
          </p:cNvSpPr>
          <p:nvPr>
            <p:ph type="body" sz="quarter" idx="3"/>
          </p:nvPr>
        </p:nvSpPr>
        <p:spPr bwMode="auto">
          <a:xfrm>
            <a:off x="685800" y="4343400"/>
            <a:ext cx="5486400" cy="4114800"/>
          </a:xfrm>
          <a:prstGeom prst="rect">
            <a:avLst/>
          </a:prstGeom>
          <a:noFill/>
          <a:ln w="9525">
            <a:noFill/>
            <a:miter lim="800000"/>
          </a:ln>
          <a:effec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Click to edit Master text styles</a:t>
            </a: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Second level</a:t>
            </a: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Third level</a:t>
            </a: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Fourth level</a:t>
            </a: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Fifth level</a:t>
            </a:r>
          </a:p>
        </p:txBody>
      </p:sp>
      <p:sp>
        <p:nvSpPr>
          <p:cNvPr id="48134" name="Rectangle 6"/>
          <p:cNvSpPr>
            <a:spLocks noGrp="1" noChangeArrowheads="1"/>
          </p:cNvSpPr>
          <p:nvPr>
            <p:ph type="ftr" sz="quarter" idx="4"/>
          </p:nvPr>
        </p:nvSpPr>
        <p:spPr bwMode="auto">
          <a:xfrm>
            <a:off x="0" y="8685213"/>
            <a:ext cx="2971800" cy="457200"/>
          </a:xfrm>
          <a:prstGeom prst="rect">
            <a:avLst/>
          </a:prstGeom>
          <a:noFill/>
          <a:ln w="9525">
            <a:noFill/>
            <a:miter lim="800000"/>
          </a:ln>
          <a:effectLst/>
        </p:spPr>
        <p:txBody>
          <a:bodyPr vert="horz" wrap="square" lIns="91440" tIns="45720" rIns="91440" bIns="45720" numCol="1" anchor="b" anchorCtr="0" compatLnSpc="1"/>
          <a:lstStyle>
            <a:lvl1pPr>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8135" name="Rectangle 7"/>
          <p:cNvSpPr>
            <a:spLocks noGrp="1" noChangeArrowheads="1"/>
          </p:cNvSpPr>
          <p:nvPr>
            <p:ph type="sldNum" sz="quarter" idx="5"/>
          </p:nvPr>
        </p:nvSpPr>
        <p:spPr bwMode="auto">
          <a:xfrm>
            <a:off x="3884613" y="8685213"/>
            <a:ext cx="2971800" cy="457200"/>
          </a:xfrm>
          <a:prstGeom prst="rect">
            <a:avLst/>
          </a:prstGeom>
          <a:noFill/>
          <a:ln w="9525">
            <a:noFill/>
            <a:miter lim="800000"/>
          </a:ln>
          <a:effectLst/>
        </p:spPr>
        <p:txBody>
          <a:bodyPr vert="horz" wrap="square" lIns="91440" tIns="45720" rIns="91440" bIns="45720" numCol="1" anchor="b" anchorCtr="0" compatLnSpc="1"/>
          <a:lstStyle/>
          <a:p>
            <a:pPr lvl="0" algn="r" eaLnBrk="1" fontAlgn="base" hangingPunct="1">
              <a:buNone/>
            </a:pPr>
            <a:fld id="{9A0DB2DC-4C9A-4742-B13C-FB6460FD3503}" type="slidenum">
              <a:rPr lang="en-US" sz="1200" strike="noStrike" noProof="1" dirty="0">
                <a:latin typeface="Arial" panose="020B0604020202020204" pitchFamily="34" charset="0"/>
                <a:ea typeface="+mn-ea"/>
                <a:cs typeface="+mn-cs"/>
              </a:rPr>
              <a:t>‹#›</a:t>
            </a:fld>
            <a:endParaRPr lang="en-US" sz="1200" strike="noStrike" noProof="1">
              <a:latin typeface="Arial" panose="020B0604020202020204" pitchFamily="34" charset="0"/>
            </a:endParaRPr>
          </a:p>
        </p:txBody>
      </p:sp>
    </p:spTree>
    <p:extLst>
      <p:ext uri="{BB962C8B-B14F-4D97-AF65-F5344CB8AC3E}">
        <p14:creationId xmlns:p14="http://schemas.microsoft.com/office/powerpoint/2010/main" val="1905646245"/>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pPr fontAlgn="base"/>
            <a:r>
              <a:rPr lang="en-US" strike="noStrike" noProof="1" smtClean="0"/>
              <a:t>Click to edit Master title style</a:t>
            </a:r>
            <a:endParaRPr lang="en-US" strike="noStrike" noProof="1"/>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en-US" strike="noStrike" noProof="1" smtClean="0"/>
              <a:t>Click to edit Master subtitle style</a:t>
            </a:r>
            <a:endParaRPr lang="en-US" strike="noStrike" noProof="1"/>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a:xfrm>
            <a:off x="457200" y="274638"/>
            <a:ext cx="6019800" cy="5851525"/>
          </a:xfrm>
        </p:spPr>
        <p:txBody>
          <a:bodyPr vert="eaVert"/>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3" name="Date Placeholder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FFFFCC"/>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pPr fontAlgn="base"/>
            <a:r>
              <a:rPr lang="en-US" strike="noStrike" noProof="1" smtClean="0"/>
              <a:t>Click to edit Master title style</a:t>
            </a:r>
            <a:endParaRPr lang="en-US" strike="noStrike" noProof="1"/>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en-US" strike="noStrike" noProof="1" smtClean="0"/>
              <a:t>Click to edit Master subtitle style</a:t>
            </a:r>
            <a:endParaRPr lang="en-US" strike="noStrike" noProof="1"/>
          </a:p>
        </p:txBody>
      </p:sp>
      <p:sp>
        <p:nvSpPr>
          <p:cNvPr id="7"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8"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9"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algn="r" fontAlgn="base">
              <a:buNone/>
            </a:pPr>
            <a:fld id="{9A0DB2DC-4C9A-4742-B13C-FB6460FD3503}" type="slidenum">
              <a:rPr lang="en-US" strike="noStrike" noProof="1" dirty="0">
                <a:latin typeface="Arial" panose="020B0604020202020204" pitchFamily="34" charset="0"/>
                <a:ea typeface="+mn-ea"/>
                <a:cs typeface="+mn-cs"/>
              </a:rPr>
              <a:t>‹#›</a:t>
            </a:fld>
            <a:endParaRPr lang="en-US" strike="noStrike" noProof="1"/>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FFFFCC"/>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idx="1"/>
          </p:nvPr>
        </p:nvSpPr>
        <p:spPr/>
        <p:txBody>
          <a:bodyPr/>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7"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8"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9"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algn="r" fontAlgn="base">
              <a:buNone/>
            </a:pPr>
            <a:fld id="{9A0DB2DC-4C9A-4742-B13C-FB6460FD3503}" type="slidenum">
              <a:rPr lang="en-US" strike="noStrike" noProof="1" dirty="0">
                <a:latin typeface="Arial" panose="020B0604020202020204" pitchFamily="34" charset="0"/>
                <a:ea typeface="+mn-ea"/>
                <a:cs typeface="+mn-cs"/>
              </a:rPr>
              <a:t>‹#›</a:t>
            </a:fld>
            <a:endParaRPr lang="en-US" strike="noStrike" noProof="1"/>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rgbClr val="FFFFCC"/>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smtClean="0"/>
              <a:t>Click to edit Master text styles</a:t>
            </a:r>
          </a:p>
        </p:txBody>
      </p:sp>
      <p:sp>
        <p:nvSpPr>
          <p:cNvPr id="7"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8"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9"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algn="r" fontAlgn="base">
              <a:buNone/>
            </a:pPr>
            <a:fld id="{9A0DB2DC-4C9A-4742-B13C-FB6460FD3503}" type="slidenum">
              <a:rPr lang="en-US" strike="noStrike" noProof="1" dirty="0">
                <a:latin typeface="Arial" panose="020B0604020202020204" pitchFamily="34" charset="0"/>
                <a:ea typeface="+mn-ea"/>
                <a:cs typeface="+mn-cs"/>
              </a:rPr>
              <a:t>‹#›</a:t>
            </a:fld>
            <a:endParaRPr lang="en-US" strike="noStrike" noProof="1"/>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rgbClr val="FFFFCC"/>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7" name="Date Placeholder 6"/>
          <p:cNvSpPr>
            <a:spLocks noGrp="1" noChangeArrowheads="1"/>
          </p:cNvSpPr>
          <p:nvPr>
            <p:ph type="dt" sz="half" idx="1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8" name="Footer Placeholder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9" name="Slide Number Placeholder 8"/>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algn="r" fontAlgn="base">
              <a:buNone/>
            </a:pPr>
            <a:fld id="{9A0DB2DC-4C9A-4742-B13C-FB6460FD3503}" type="slidenum">
              <a:rPr lang="en-US" strike="noStrike" noProof="1" dirty="0">
                <a:latin typeface="Arial" panose="020B0604020202020204" pitchFamily="34" charset="0"/>
                <a:ea typeface="+mn-ea"/>
                <a:cs typeface="+mn-cs"/>
              </a:rPr>
              <a:t>‹#›</a:t>
            </a:fld>
            <a:endParaRPr lang="en-US" strike="noStrike" noProof="1"/>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bg>
      <p:bgPr>
        <a:solidFill>
          <a:srgbClr val="FFFFCC"/>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7" name="Rectangle 4"/>
          <p:cNvSpPr>
            <a:spLocks noGrp="1" noChangeArrowheads="1"/>
          </p:cNvSpPr>
          <p:nvPr>
            <p:ph type="dt" sz="half" idx="1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8" name="Rectangle 5"/>
          <p:cNvSpPr>
            <a:spLocks noGrp="1" noChangeArrowheads="1"/>
          </p:cNvSpPr>
          <p:nvPr>
            <p:ph type="ftr" sz="quarter" idx="1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9" name="Rectangle 6"/>
          <p:cNvSpPr>
            <a:spLocks noGrp="1" noChangeArrowheads="1"/>
          </p:cNvSpPr>
          <p:nvPr>
            <p:ph type="sldNum" sz="quarter" idx="1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algn="r" fontAlgn="base">
              <a:buNone/>
            </a:pPr>
            <a:fld id="{9A0DB2DC-4C9A-4742-B13C-FB6460FD3503}" type="slidenum">
              <a:rPr lang="en-US" strike="noStrike" noProof="1" dirty="0">
                <a:latin typeface="Arial" panose="020B0604020202020204" pitchFamily="34" charset="0"/>
                <a:ea typeface="+mn-ea"/>
                <a:cs typeface="+mn-cs"/>
              </a:rPr>
              <a:t>‹#›</a:t>
            </a:fld>
            <a:endParaRPr lang="en-US" strike="noStrike" noProof="1"/>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rgbClr val="FFFFCC"/>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7"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8"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9"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algn="r" fontAlgn="base">
              <a:buNone/>
            </a:pPr>
            <a:fld id="{9A0DB2DC-4C9A-4742-B13C-FB6460FD3503}" type="slidenum">
              <a:rPr lang="en-US" strike="noStrike" noProof="1" dirty="0">
                <a:latin typeface="Arial" panose="020B0604020202020204" pitchFamily="34" charset="0"/>
                <a:ea typeface="+mn-ea"/>
                <a:cs typeface="+mn-cs"/>
              </a:rPr>
              <a:t>‹#›</a:t>
            </a:fld>
            <a:endParaRPr lang="en-US" strike="noStrike" noProof="1"/>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bg>
      <p:bgPr>
        <a:solidFill>
          <a:srgbClr val="FFFFCC"/>
        </a:solidFill>
        <a:effectLst/>
      </p:bgPr>
    </p:bg>
    <p:spTree>
      <p:nvGrpSpPr>
        <p:cNvPr id="1" name=""/>
        <p:cNvGrpSpPr/>
        <p:nvPr/>
      </p:nvGrpSpPr>
      <p:grpSpPr>
        <a:xfrm>
          <a:off x="0" y="0"/>
          <a:ext cx="0" cy="0"/>
          <a:chOff x="0" y="0"/>
          <a:chExt cx="0" cy="0"/>
        </a:xfrm>
      </p:grpSpPr>
      <p:sp>
        <p:nvSpPr>
          <p:cNvPr id="7"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8"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9"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algn="r" fontAlgn="base">
              <a:buNone/>
            </a:pPr>
            <a:fld id="{9A0DB2DC-4C9A-4742-B13C-FB6460FD3503}" type="slidenum">
              <a:rPr lang="en-US" strike="noStrike" noProof="1" dirty="0">
                <a:latin typeface="Arial" panose="020B0604020202020204" pitchFamily="34" charset="0"/>
                <a:ea typeface="+mn-ea"/>
                <a:cs typeface="+mn-cs"/>
              </a:rPr>
              <a:t>‹#›</a:t>
            </a:fld>
            <a:endParaRPr lang="en-US" strike="noStrike" noProof="1"/>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idx="1"/>
          </p:nvPr>
        </p:nvSpPr>
        <p:spPr/>
        <p:txBody>
          <a:bodyPr/>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rgbClr val="FFFFCC"/>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pPr fontAlgn="base"/>
            <a:r>
              <a:rPr lang="en-US" strike="noStrike" noProof="1" smtClean="0"/>
              <a:t>Click to edit Master title style</a:t>
            </a:r>
            <a:endParaRPr lang="en-US" strike="noStrike" noProof="1"/>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smtClean="0"/>
              <a:t>Click to edit Master text styles</a:t>
            </a:r>
          </a:p>
        </p:txBody>
      </p:sp>
      <p:sp>
        <p:nvSpPr>
          <p:cNvPr id="7" name="Date Placeholder 6"/>
          <p:cNvSpPr>
            <a:spLocks noGrp="1" noChangeArrowheads="1"/>
          </p:cNvSpPr>
          <p:nvPr>
            <p:ph type="dt" sz="half" idx="1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8" name="Footer Placeholder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9" name="Slide Number Placeholder 8"/>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algn="r" fontAlgn="base">
              <a:buNone/>
            </a:pPr>
            <a:fld id="{9A0DB2DC-4C9A-4742-B13C-FB6460FD3503}" type="slidenum">
              <a:rPr lang="en-US" strike="noStrike" noProof="1" dirty="0">
                <a:latin typeface="Arial" panose="020B0604020202020204" pitchFamily="34" charset="0"/>
                <a:ea typeface="+mn-ea"/>
                <a:cs typeface="+mn-cs"/>
              </a:rPr>
              <a:t>‹#›</a:t>
            </a:fld>
            <a:endParaRPr lang="en-US" strike="noStrike" noProof="1"/>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rgbClr val="FFFFCC"/>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pPr fontAlgn="base"/>
            <a:r>
              <a:rPr lang="en-US" strike="noStrike" noProof="1" smtClean="0"/>
              <a:t>Click to edit Master title style</a:t>
            </a:r>
            <a:endParaRPr lang="en-US" strike="noStrike" noProof="1"/>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smtClean="0"/>
              <a:t>Click to edit Master text styles</a:t>
            </a:r>
          </a:p>
        </p:txBody>
      </p:sp>
      <p:sp>
        <p:nvSpPr>
          <p:cNvPr id="7" name="Date Placeholder 6"/>
          <p:cNvSpPr>
            <a:spLocks noGrp="1" noChangeArrowheads="1"/>
          </p:cNvSpPr>
          <p:nvPr>
            <p:ph type="dt" sz="half" idx="1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8" name="Footer Placeholder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9" name="Slide Number Placeholder 8"/>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algn="r" fontAlgn="base">
              <a:buNone/>
            </a:pPr>
            <a:fld id="{9A0DB2DC-4C9A-4742-B13C-FB6460FD3503}" type="slidenum">
              <a:rPr lang="en-US" strike="noStrike" noProof="1" dirty="0">
                <a:latin typeface="Arial" panose="020B0604020202020204" pitchFamily="34" charset="0"/>
                <a:ea typeface="+mn-ea"/>
                <a:cs typeface="+mn-cs"/>
              </a:rPr>
              <a:t>‹#›</a:t>
            </a:fld>
            <a:endParaRPr lang="en-US" strike="noStrike" noProof="1"/>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solidFill>
          <a:srgbClr val="FFFFCC"/>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7"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8"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9"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algn="r" fontAlgn="base">
              <a:buNone/>
            </a:pPr>
            <a:fld id="{9A0DB2DC-4C9A-4742-B13C-FB6460FD3503}" type="slidenum">
              <a:rPr lang="en-US" strike="noStrike" noProof="1" dirty="0">
                <a:latin typeface="Arial" panose="020B0604020202020204" pitchFamily="34" charset="0"/>
                <a:ea typeface="+mn-ea"/>
                <a:cs typeface="+mn-cs"/>
              </a:rPr>
              <a:t>‹#›</a:t>
            </a:fld>
            <a:endParaRPr lang="en-US" strike="noStrike" noProof="1"/>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solidFill>
          <a:srgbClr val="FFFFCC"/>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a:xfrm>
            <a:off x="457200" y="274638"/>
            <a:ext cx="6019800" cy="5851525"/>
          </a:xfrm>
        </p:spPr>
        <p:txBody>
          <a:bodyPr vert="eaVert"/>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7"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8"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9"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algn="r" fontAlgn="base">
              <a:buNone/>
            </a:pPr>
            <a:fld id="{9A0DB2DC-4C9A-4742-B13C-FB6460FD3503}" type="slidenum">
              <a:rPr lang="en-US" strike="noStrike" noProof="1" dirty="0">
                <a:latin typeface="Arial" panose="020B0604020202020204" pitchFamily="34" charset="0"/>
                <a:ea typeface="+mn-ea"/>
                <a:cs typeface="+mn-cs"/>
              </a:rPr>
              <a:t>‹#›</a:t>
            </a:fld>
            <a:endParaRPr lang="en-US" strike="noStrike" noProof="1"/>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Title, Text, and Content">
    <p:bg>
      <p:bgPr>
        <a:solidFill>
          <a:srgbClr val="FFFFCC"/>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sz="half" idx="1"/>
          </p:nvPr>
        </p:nvSpPr>
        <p:spPr>
          <a:xfrm>
            <a:off x="457200" y="1600200"/>
            <a:ext cx="4038600" cy="4525963"/>
          </a:xfrm>
        </p:spPr>
        <p:txBody>
          <a:bodyPr/>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4" name="Content Placeholder 3"/>
          <p:cNvSpPr>
            <a:spLocks noGrp="1"/>
          </p:cNvSpPr>
          <p:nvPr>
            <p:ph sz="half" idx="2"/>
          </p:nvPr>
        </p:nvSpPr>
        <p:spPr>
          <a:xfrm>
            <a:off x="4648200" y="1600200"/>
            <a:ext cx="4038600" cy="4525963"/>
          </a:xfrm>
        </p:spPr>
        <p:txBody>
          <a:bodyPr/>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7" name="Date Placeholder 6"/>
          <p:cNvSpPr>
            <a:spLocks noGrp="1" noChangeArrowheads="1"/>
          </p:cNvSpPr>
          <p:nvPr>
            <p:ph type="dt" sz="half" idx="1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8" name="Footer Placeholder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9" name="Slide Number Placeholder 8"/>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algn="r" fontAlgn="base">
              <a:buNone/>
            </a:pPr>
            <a:fld id="{9A0DB2DC-4C9A-4742-B13C-FB6460FD3503}" type="slidenum">
              <a:rPr lang="en-US" strike="noStrike" noProof="1" dirty="0">
                <a:latin typeface="Arial" panose="020B0604020202020204" pitchFamily="34" charset="0"/>
                <a:ea typeface="+mn-ea"/>
                <a:cs typeface="+mn-cs"/>
              </a:rPr>
              <a:t>‹#›</a:t>
            </a:fld>
            <a:endParaRPr lang="en-US" strike="noStrike" noProof="1"/>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pPr fontAlgn="base"/>
            <a:r>
              <a:rPr lang="en-US" strike="noStrike" noProof="1" smtClean="0"/>
              <a:t>Click to edit Master title style</a:t>
            </a:r>
            <a:endParaRPr lang="en-US" strike="noStrike" noProof="1"/>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en-US" strike="noStrike" noProof="1" smtClean="0"/>
              <a:t>Click to edit Master subtitle style</a:t>
            </a:r>
            <a:endParaRPr lang="en-US" strike="noStrike" noProof="1"/>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idx="1"/>
          </p:nvPr>
        </p:nvSpPr>
        <p:spPr/>
        <p:txBody>
          <a:bodyPr/>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7" name="Date Placeholder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9" name="Slide Number Placeholder 8"/>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Date Placeholder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4" name="Slide Number Placeholder 3"/>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pPr fontAlgn="base"/>
            <a:r>
              <a:rPr lang="en-US" strike="noStrike" noProof="1" smtClean="0"/>
              <a:t>Click to edit Master title style</a:t>
            </a:r>
            <a:endParaRPr lang="en-US" strike="noStrike" noProof="1"/>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pPr fontAlgn="base"/>
            <a:r>
              <a:rPr lang="en-US" strike="noStrike" noProof="1" smtClean="0"/>
              <a:t>Click to edit Master title style</a:t>
            </a:r>
            <a:endParaRPr lang="en-US" strike="noStrike" noProof="1"/>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a:xfrm>
            <a:off x="457200" y="274638"/>
            <a:ext cx="6019800" cy="5851525"/>
          </a:xfrm>
        </p:spPr>
        <p:txBody>
          <a:bodyPr vert="eaVert"/>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3" name="Date Placeholder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pPr fontAlgn="base"/>
            <a:r>
              <a:rPr lang="en-US" strike="noStrike" noProof="1" smtClean="0"/>
              <a:t>Click to edit Master title style</a:t>
            </a:r>
            <a:endParaRPr lang="en-US" strike="noStrike" noProof="1"/>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en-US" strike="noStrike" noProof="1" smtClean="0"/>
              <a:t>Click to edit Master subtitle style</a:t>
            </a:r>
            <a:endParaRPr lang="en-US" strike="noStrike" noProof="1"/>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idx="1"/>
          </p:nvPr>
        </p:nvSpPr>
        <p:spPr/>
        <p:txBody>
          <a:bodyPr/>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7" name="Date Placeholder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9" name="Slide Number Placeholder 8"/>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Date Placeholder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4" name="Slide Number Placeholder 3"/>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pPr fontAlgn="base"/>
            <a:r>
              <a:rPr lang="en-US" strike="noStrike" noProof="1" smtClean="0"/>
              <a:t>Click to edit Master title style</a:t>
            </a:r>
            <a:endParaRPr lang="en-US" strike="noStrike" noProof="1"/>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pPr fontAlgn="base"/>
            <a:r>
              <a:rPr lang="en-US" strike="noStrike" noProof="1" smtClean="0"/>
              <a:t>Click to edit Master title style</a:t>
            </a:r>
            <a:endParaRPr lang="en-US" strike="noStrike" noProof="1"/>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a:xfrm>
            <a:off x="457200" y="274638"/>
            <a:ext cx="6019800" cy="5851525"/>
          </a:xfrm>
        </p:spPr>
        <p:txBody>
          <a:bodyPr vert="eaVert"/>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3" name="Date Placeholder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pPr fontAlgn="base"/>
            <a:r>
              <a:rPr lang="en-US" strike="noStrike" noProof="1" smtClean="0"/>
              <a:t>Click to edit Master title style</a:t>
            </a:r>
            <a:endParaRPr lang="en-US" strike="noStrike" noProof="1"/>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en-US" strike="noStrike" noProof="1" smtClean="0"/>
              <a:t>Click to edit Master subtitle style</a:t>
            </a:r>
            <a:endParaRPr lang="en-US" strike="noStrike" noProof="1"/>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7" name="Date Placeholder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9" name="Slide Number Placeholder 8"/>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idx="1"/>
          </p:nvPr>
        </p:nvSpPr>
        <p:spPr/>
        <p:txBody>
          <a:bodyPr/>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7" name="Date Placeholder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9" name="Slide Number Placeholder 8"/>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Date Placeholder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4" name="Slide Number Placeholder 3"/>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pPr fontAlgn="base"/>
            <a:r>
              <a:rPr lang="en-US" strike="noStrike" noProof="1" smtClean="0"/>
              <a:t>Click to edit Master title style</a:t>
            </a:r>
            <a:endParaRPr lang="en-US" strike="noStrike" noProof="1"/>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pPr fontAlgn="base"/>
            <a:r>
              <a:rPr lang="en-US" strike="noStrike" noProof="1" smtClean="0"/>
              <a:t>Click to edit Master title style</a:t>
            </a:r>
            <a:endParaRPr lang="en-US" strike="noStrike" noProof="1"/>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a:xfrm>
            <a:off x="457200" y="274638"/>
            <a:ext cx="6019800" cy="5851525"/>
          </a:xfrm>
        </p:spPr>
        <p:txBody>
          <a:bodyPr vert="eaVert"/>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Date Placeholder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3" name="Date Placeholder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FFFFCC"/>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pPr fontAlgn="base"/>
            <a:r>
              <a:rPr lang="en-US" strike="noStrike" noProof="1" smtClean="0"/>
              <a:t>Click to edit Master title style</a:t>
            </a:r>
            <a:endParaRPr lang="en-US" strike="noStrike" noProof="1"/>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en-US" strike="noStrike" noProof="1" smtClean="0"/>
              <a:t>Click to edit Master subtitle style</a:t>
            </a:r>
            <a:endParaRPr lang="en-US" strike="noStrike" noProof="1"/>
          </a:p>
        </p:txBody>
      </p:sp>
      <p:sp>
        <p:nvSpPr>
          <p:cNvPr id="7"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8"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9"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algn="r" fontAlgn="base">
              <a:buNone/>
            </a:pPr>
            <a:fld id="{9A0DB2DC-4C9A-4742-B13C-FB6460FD3503}" type="slidenum">
              <a:rPr lang="en-US" strike="noStrike" noProof="1" dirty="0">
                <a:latin typeface="Arial" panose="020B0604020202020204" pitchFamily="34" charset="0"/>
                <a:ea typeface="+mn-ea"/>
                <a:cs typeface="+mn-cs"/>
              </a:rPr>
              <a:t>‹#›</a:t>
            </a:fld>
            <a:endParaRPr lang="en-US" strike="noStrike" noProof="1"/>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FFFFCC"/>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idx="1"/>
          </p:nvPr>
        </p:nvSpPr>
        <p:spPr/>
        <p:txBody>
          <a:bodyPr/>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7"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8"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9"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algn="r" fontAlgn="base">
              <a:buNone/>
            </a:pPr>
            <a:fld id="{9A0DB2DC-4C9A-4742-B13C-FB6460FD3503}" type="slidenum">
              <a:rPr lang="en-US" strike="noStrike" noProof="1" dirty="0">
                <a:latin typeface="Arial" panose="020B0604020202020204" pitchFamily="34" charset="0"/>
                <a:ea typeface="+mn-ea"/>
                <a:cs typeface="+mn-cs"/>
              </a:rPr>
              <a:t>‹#›</a:t>
            </a:fld>
            <a:endParaRPr lang="en-US" strike="noStrike" noProof="1"/>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rgbClr val="FFFFCC"/>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smtClean="0"/>
              <a:t>Click to edit Master text styles</a:t>
            </a:r>
          </a:p>
        </p:txBody>
      </p:sp>
      <p:sp>
        <p:nvSpPr>
          <p:cNvPr id="7"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8"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9"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algn="r" fontAlgn="base">
              <a:buNone/>
            </a:pPr>
            <a:fld id="{9A0DB2DC-4C9A-4742-B13C-FB6460FD3503}" type="slidenum">
              <a:rPr lang="en-US" strike="noStrike" noProof="1" dirty="0">
                <a:latin typeface="Arial" panose="020B0604020202020204" pitchFamily="34" charset="0"/>
                <a:ea typeface="+mn-ea"/>
                <a:cs typeface="+mn-cs"/>
              </a:rPr>
              <a:t>‹#›</a:t>
            </a:fld>
            <a:endParaRPr lang="en-US" strike="noStrike" noProof="1"/>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rgbClr val="FFFFCC"/>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7" name="Date Placeholder 6"/>
          <p:cNvSpPr>
            <a:spLocks noGrp="1" noChangeArrowheads="1"/>
          </p:cNvSpPr>
          <p:nvPr>
            <p:ph type="dt" sz="half" idx="1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8" name="Footer Placeholder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9" name="Slide Number Placeholder 8"/>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algn="r" fontAlgn="base">
              <a:buNone/>
            </a:pPr>
            <a:fld id="{9A0DB2DC-4C9A-4742-B13C-FB6460FD3503}" type="slidenum">
              <a:rPr lang="en-US" strike="noStrike" noProof="1" dirty="0">
                <a:latin typeface="Arial" panose="020B0604020202020204" pitchFamily="34" charset="0"/>
                <a:ea typeface="+mn-ea"/>
                <a:cs typeface="+mn-cs"/>
              </a:rPr>
              <a:t>‹#›</a:t>
            </a:fld>
            <a:endParaRPr lang="en-US" strike="noStrike" noProof="1"/>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woTxTwoObj" preserve="1">
  <p:cSld name="Comparison">
    <p:bg>
      <p:bgPr>
        <a:solidFill>
          <a:srgbClr val="FFFFCC"/>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7" name="Rectangle 4"/>
          <p:cNvSpPr>
            <a:spLocks noGrp="1" noChangeArrowheads="1"/>
          </p:cNvSpPr>
          <p:nvPr>
            <p:ph type="dt" sz="half" idx="1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8" name="Rectangle 5"/>
          <p:cNvSpPr>
            <a:spLocks noGrp="1" noChangeArrowheads="1"/>
          </p:cNvSpPr>
          <p:nvPr>
            <p:ph type="ftr" sz="quarter" idx="1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9" name="Rectangle 6"/>
          <p:cNvSpPr>
            <a:spLocks noGrp="1" noChangeArrowheads="1"/>
          </p:cNvSpPr>
          <p:nvPr>
            <p:ph type="sldNum" sz="quarter" idx="1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algn="r" fontAlgn="base">
              <a:buNone/>
            </a:pPr>
            <a:fld id="{9A0DB2DC-4C9A-4742-B13C-FB6460FD3503}" type="slidenum">
              <a:rPr lang="en-US" strike="noStrike" noProof="1" dirty="0">
                <a:latin typeface="Arial" panose="020B0604020202020204" pitchFamily="34" charset="0"/>
                <a:ea typeface="+mn-ea"/>
                <a:cs typeface="+mn-cs"/>
              </a:rPr>
              <a:t>‹#›</a:t>
            </a:fld>
            <a:endParaRPr lang="en-US" strike="noStrike" noProof="1"/>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rgbClr val="FFFFCC"/>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7"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8"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9"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algn="r" fontAlgn="base">
              <a:buNone/>
            </a:pPr>
            <a:fld id="{9A0DB2DC-4C9A-4742-B13C-FB6460FD3503}" type="slidenum">
              <a:rPr lang="en-US" strike="noStrike" noProof="1" dirty="0">
                <a:latin typeface="Arial" panose="020B0604020202020204" pitchFamily="34" charset="0"/>
                <a:ea typeface="+mn-ea"/>
                <a:cs typeface="+mn-cs"/>
              </a:rPr>
              <a:t>‹#›</a:t>
            </a:fld>
            <a:endParaRPr lang="en-US" strike="noStrike" noProof="1"/>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blank" preserve="1">
  <p:cSld name="Blank">
    <p:bg>
      <p:bgPr>
        <a:solidFill>
          <a:srgbClr val="FFFFCC"/>
        </a:solidFill>
        <a:effectLst/>
      </p:bgPr>
    </p:bg>
    <p:spTree>
      <p:nvGrpSpPr>
        <p:cNvPr id="1" name=""/>
        <p:cNvGrpSpPr/>
        <p:nvPr/>
      </p:nvGrpSpPr>
      <p:grpSpPr>
        <a:xfrm>
          <a:off x="0" y="0"/>
          <a:ext cx="0" cy="0"/>
          <a:chOff x="0" y="0"/>
          <a:chExt cx="0" cy="0"/>
        </a:xfrm>
      </p:grpSpPr>
      <p:sp>
        <p:nvSpPr>
          <p:cNvPr id="7"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8"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9"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algn="r" fontAlgn="base">
              <a:buNone/>
            </a:pPr>
            <a:fld id="{9A0DB2DC-4C9A-4742-B13C-FB6460FD3503}" type="slidenum">
              <a:rPr lang="en-US" strike="noStrike" noProof="1" dirty="0">
                <a:latin typeface="Arial" panose="020B0604020202020204" pitchFamily="34" charset="0"/>
                <a:ea typeface="+mn-ea"/>
                <a:cs typeface="+mn-cs"/>
              </a:rPr>
              <a:t>‹#›</a:t>
            </a:fld>
            <a:endParaRPr lang="en-US" strike="noStrike" noProof="1"/>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rgbClr val="FFFFCC"/>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pPr fontAlgn="base"/>
            <a:r>
              <a:rPr lang="en-US" strike="noStrike" noProof="1" smtClean="0"/>
              <a:t>Click to edit Master title style</a:t>
            </a:r>
            <a:endParaRPr lang="en-US" strike="noStrike" noProof="1"/>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smtClean="0"/>
              <a:t>Click to edit Master text styles</a:t>
            </a:r>
          </a:p>
        </p:txBody>
      </p:sp>
      <p:sp>
        <p:nvSpPr>
          <p:cNvPr id="7" name="Date Placeholder 6"/>
          <p:cNvSpPr>
            <a:spLocks noGrp="1" noChangeArrowheads="1"/>
          </p:cNvSpPr>
          <p:nvPr>
            <p:ph type="dt" sz="half" idx="1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8" name="Footer Placeholder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9" name="Slide Number Placeholder 8"/>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algn="r" fontAlgn="base">
              <a:buNone/>
            </a:pPr>
            <a:fld id="{9A0DB2DC-4C9A-4742-B13C-FB6460FD3503}" type="slidenum">
              <a:rPr lang="en-US" strike="noStrike" noProof="1" dirty="0">
                <a:latin typeface="Arial" panose="020B0604020202020204" pitchFamily="34" charset="0"/>
                <a:ea typeface="+mn-ea"/>
                <a:cs typeface="+mn-cs"/>
              </a:rPr>
              <a:t>‹#›</a:t>
            </a:fld>
            <a:endParaRPr lang="en-US" strike="noStrike" noProof="1"/>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rgbClr val="FFFFCC"/>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pPr fontAlgn="base"/>
            <a:r>
              <a:rPr lang="en-US" strike="noStrike" noProof="1" smtClean="0"/>
              <a:t>Click to edit Master title style</a:t>
            </a:r>
            <a:endParaRPr lang="en-US" strike="noStrike" noProof="1"/>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smtClean="0"/>
              <a:t>Click to edit Master text styles</a:t>
            </a:r>
          </a:p>
        </p:txBody>
      </p:sp>
      <p:sp>
        <p:nvSpPr>
          <p:cNvPr id="7" name="Date Placeholder 6"/>
          <p:cNvSpPr>
            <a:spLocks noGrp="1" noChangeArrowheads="1"/>
          </p:cNvSpPr>
          <p:nvPr>
            <p:ph type="dt" sz="half" idx="1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8" name="Footer Placeholder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9" name="Slide Number Placeholder 8"/>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algn="r" fontAlgn="base">
              <a:buNone/>
            </a:pPr>
            <a:fld id="{9A0DB2DC-4C9A-4742-B13C-FB6460FD3503}" type="slidenum">
              <a:rPr lang="en-US" strike="noStrike" noProof="1" dirty="0">
                <a:latin typeface="Arial" panose="020B0604020202020204" pitchFamily="34" charset="0"/>
                <a:ea typeface="+mn-ea"/>
                <a:cs typeface="+mn-cs"/>
              </a:rPr>
              <a:t>‹#›</a:t>
            </a:fld>
            <a:endParaRPr lang="en-US" strike="noStrike" noProof="1"/>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4" name="Slide Number Placeholder 3"/>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solidFill>
          <a:srgbClr val="FFFFCC"/>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7"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8"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9"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algn="r" fontAlgn="base">
              <a:buNone/>
            </a:pPr>
            <a:fld id="{9A0DB2DC-4C9A-4742-B13C-FB6460FD3503}" type="slidenum">
              <a:rPr lang="en-US" strike="noStrike" noProof="1" dirty="0">
                <a:latin typeface="Arial" panose="020B0604020202020204" pitchFamily="34" charset="0"/>
                <a:ea typeface="+mn-ea"/>
                <a:cs typeface="+mn-cs"/>
              </a:rPr>
              <a:t>‹#›</a:t>
            </a:fld>
            <a:endParaRPr lang="en-US" strike="noStrike" noProof="1"/>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solidFill>
          <a:srgbClr val="FFFFCC"/>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a:xfrm>
            <a:off x="457200" y="274638"/>
            <a:ext cx="6019800" cy="5851525"/>
          </a:xfrm>
        </p:spPr>
        <p:txBody>
          <a:bodyPr vert="eaVert"/>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7"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8"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9"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algn="r" fontAlgn="base">
              <a:buNone/>
            </a:pPr>
            <a:fld id="{9A0DB2DC-4C9A-4742-B13C-FB6460FD3503}" type="slidenum">
              <a:rPr lang="en-US" strike="noStrike" noProof="1" dirty="0">
                <a:latin typeface="Arial" panose="020B0604020202020204" pitchFamily="34" charset="0"/>
                <a:ea typeface="+mn-ea"/>
                <a:cs typeface="+mn-cs"/>
              </a:rPr>
              <a:t>‹#›</a:t>
            </a:fld>
            <a:endParaRPr lang="en-US" strike="noStrike" noProof="1"/>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xAndObj" preserve="1">
  <p:cSld name="Title, Text, and Content">
    <p:bg>
      <p:bgPr>
        <a:solidFill>
          <a:srgbClr val="FFFFCC"/>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sz="half" idx="1"/>
          </p:nvPr>
        </p:nvSpPr>
        <p:spPr>
          <a:xfrm>
            <a:off x="457200" y="1600200"/>
            <a:ext cx="4038600" cy="4525963"/>
          </a:xfrm>
        </p:spPr>
        <p:txBody>
          <a:bodyPr/>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4" name="Content Placeholder 3"/>
          <p:cNvSpPr>
            <a:spLocks noGrp="1"/>
          </p:cNvSpPr>
          <p:nvPr>
            <p:ph sz="half" idx="2"/>
          </p:nvPr>
        </p:nvSpPr>
        <p:spPr>
          <a:xfrm>
            <a:off x="4648200" y="1600200"/>
            <a:ext cx="4038600" cy="4525963"/>
          </a:xfrm>
        </p:spPr>
        <p:txBody>
          <a:bodyPr/>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7" name="Date Placeholder 6"/>
          <p:cNvSpPr>
            <a:spLocks noGrp="1" noChangeArrowheads="1"/>
          </p:cNvSpPr>
          <p:nvPr>
            <p:ph type="dt" sz="half" idx="1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8" name="Footer Placeholder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9" name="Slide Number Placeholder 8"/>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algn="r" fontAlgn="base">
              <a:buNone/>
            </a:pPr>
            <a:fld id="{9A0DB2DC-4C9A-4742-B13C-FB6460FD3503}" type="slidenum">
              <a:rPr lang="en-US" strike="noStrike" noProof="1" dirty="0">
                <a:latin typeface="Arial" panose="020B0604020202020204" pitchFamily="34" charset="0"/>
                <a:ea typeface="+mn-ea"/>
                <a:cs typeface="+mn-cs"/>
              </a:rPr>
              <a:t>‹#›</a:t>
            </a:fld>
            <a:endParaRPr lang="en-US" strike="noStrike" noProof="1"/>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pPr fontAlgn="base"/>
            <a:r>
              <a:rPr lang="en-US" strike="noStrike" noProof="1" smtClean="0"/>
              <a:t>Click to edit Master title style</a:t>
            </a:r>
            <a:endParaRPr lang="en-US" strike="noStrike" noProof="1"/>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smtClean="0"/>
              <a:t>Click to edit Master text styles</a:t>
            </a:r>
          </a:p>
          <a:p>
            <a:pPr lvl="1" fontAlgn="base"/>
            <a:r>
              <a:rPr lang="en-US" strike="noStrike" noProof="1" smtClean="0"/>
              <a:t>Second level</a:t>
            </a:r>
          </a:p>
          <a:p>
            <a:pPr lvl="2" fontAlgn="base"/>
            <a:r>
              <a:rPr lang="en-US" strike="noStrike" noProof="1" smtClean="0"/>
              <a:t>Third level</a:t>
            </a:r>
          </a:p>
          <a:p>
            <a:pPr lvl="3" fontAlgn="base"/>
            <a:r>
              <a:rPr lang="en-US" strike="noStrike" noProof="1" smtClean="0"/>
              <a:t>Fourth level</a:t>
            </a:r>
          </a:p>
          <a:p>
            <a:pPr lvl="4" fontAlgn="base"/>
            <a:r>
              <a:rPr lang="en-US" strike="noStrike" noProof="1" smtClean="0"/>
              <a:t>Fifth level</a:t>
            </a:r>
            <a:endParaRPr lang="en-US" strike="noStrike" noProof="1"/>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pPr fontAlgn="base"/>
            <a:r>
              <a:rPr lang="en-US" strike="noStrike" noProof="1" smtClean="0"/>
              <a:t>Click to edit Master title style</a:t>
            </a:r>
            <a:endParaRPr lang="en-US" strike="noStrike" noProof="1"/>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8.xml"/><Relationship Id="rId13" Type="http://schemas.openxmlformats.org/officeDocument/2006/relationships/theme" Target="../theme/theme6.xml"/><Relationship Id="rId3" Type="http://schemas.openxmlformats.org/officeDocument/2006/relationships/slideLayout" Target="../slideLayouts/slideLayout63.xml"/><Relationship Id="rId7" Type="http://schemas.openxmlformats.org/officeDocument/2006/relationships/slideLayout" Target="../slideLayouts/slideLayout67.xml"/><Relationship Id="rId12" Type="http://schemas.openxmlformats.org/officeDocument/2006/relationships/slideLayout" Target="../slideLayouts/slideLayout72.xml"/><Relationship Id="rId2" Type="http://schemas.openxmlformats.org/officeDocument/2006/relationships/slideLayout" Target="../slideLayouts/slideLayout62.xml"/><Relationship Id="rId1" Type="http://schemas.openxmlformats.org/officeDocument/2006/relationships/slideLayout" Target="../slideLayouts/slideLayout61.xml"/><Relationship Id="rId6" Type="http://schemas.openxmlformats.org/officeDocument/2006/relationships/slideLayout" Target="../slideLayouts/slideLayout66.xml"/><Relationship Id="rId11" Type="http://schemas.openxmlformats.org/officeDocument/2006/relationships/slideLayout" Target="../slideLayouts/slideLayout71.xml"/><Relationship Id="rId5" Type="http://schemas.openxmlformats.org/officeDocument/2006/relationships/slideLayout" Target="../slideLayouts/slideLayout65.xml"/><Relationship Id="rId10" Type="http://schemas.openxmlformats.org/officeDocument/2006/relationships/slideLayout" Target="../slideLayouts/slideLayout70.xml"/><Relationship Id="rId4" Type="http://schemas.openxmlformats.org/officeDocument/2006/relationships/slideLayout" Target="../slideLayouts/slideLayout64.xml"/><Relationship Id="rId9" Type="http://schemas.openxmlformats.org/officeDocument/2006/relationships/slideLayout" Target="../slideLayouts/slideLayout6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p:cNvSpPr>
          <p:nvPr>
            <p:ph type="title"/>
          </p:nvPr>
        </p:nvSpPr>
        <p:spPr>
          <a:xfrm>
            <a:off x="457200" y="274638"/>
            <a:ext cx="8229600" cy="1143000"/>
          </a:xfrm>
          <a:prstGeom prst="rect">
            <a:avLst/>
          </a:prstGeom>
          <a:noFill/>
          <a:ln w="9525">
            <a:noFill/>
          </a:ln>
        </p:spPr>
        <p:txBody>
          <a:bodyPr anchor="ctr" anchorCtr="0"/>
          <a:lstStyle/>
          <a:p>
            <a:pPr lvl="0"/>
            <a:r>
              <a:rPr lang="en-US" altLang="zh-CN" dirty="0"/>
              <a:t>Click to edit Master title style</a:t>
            </a:r>
          </a:p>
        </p:txBody>
      </p:sp>
      <p:sp>
        <p:nvSpPr>
          <p:cNvPr id="1027" name="Rectangle 3"/>
          <p:cNvSpPr>
            <a:spLocks noGrp="1"/>
          </p:cNvSpPr>
          <p:nvPr>
            <p:ph type="body"/>
          </p:nvPr>
        </p:nvSpPr>
        <p:spPr>
          <a:xfrm>
            <a:off x="457200" y="1600200"/>
            <a:ext cx="8229600" cy="4525963"/>
          </a:xfrm>
          <a:prstGeom prst="rect">
            <a:avLst/>
          </a:prstGeom>
          <a:noFill/>
          <a:ln w="9525">
            <a:noFill/>
          </a:ln>
        </p:spPr>
        <p:txBody>
          <a:bodyPr anchor="t" anchorCtr="0"/>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43012"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a:defRPr sz="1400">
                <a:latin typeface="+mn-lt"/>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43013"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a:defRPr sz="1400">
                <a:latin typeface="+mn-lt"/>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43014"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r">
              <a:defRPr sz="1400">
                <a:latin typeface="Arial" panose="020B0604020202020204" pitchFamily="34" charset="0"/>
              </a:defRPr>
            </a:lvl1p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050" name="Rectangle 2"/>
          <p:cNvSpPr>
            <a:spLocks noGrp="1"/>
          </p:cNvSpPr>
          <p:nvPr>
            <p:ph type="title"/>
          </p:nvPr>
        </p:nvSpPr>
        <p:spPr>
          <a:xfrm>
            <a:off x="457200" y="274638"/>
            <a:ext cx="8229600" cy="1143000"/>
          </a:xfrm>
          <a:prstGeom prst="rect">
            <a:avLst/>
          </a:prstGeom>
          <a:noFill/>
          <a:ln w="9525">
            <a:noFill/>
          </a:ln>
        </p:spPr>
        <p:txBody>
          <a:bodyPr anchor="ctr" anchorCtr="0"/>
          <a:lstStyle/>
          <a:p>
            <a:pPr lvl="0"/>
            <a:r>
              <a:rPr lang="en-US" altLang="zh-CN" dirty="0"/>
              <a:t>Click to edit Master title style</a:t>
            </a:r>
          </a:p>
        </p:txBody>
      </p:sp>
      <p:sp>
        <p:nvSpPr>
          <p:cNvPr id="2051" name="Rectangle 3"/>
          <p:cNvSpPr>
            <a:spLocks noGrp="1"/>
          </p:cNvSpPr>
          <p:nvPr>
            <p:ph type="body"/>
          </p:nvPr>
        </p:nvSpPr>
        <p:spPr>
          <a:xfrm>
            <a:off x="457200" y="1600200"/>
            <a:ext cx="8229600" cy="4525963"/>
          </a:xfrm>
          <a:prstGeom prst="rect">
            <a:avLst/>
          </a:prstGeom>
          <a:noFill/>
          <a:ln w="9525">
            <a:noFill/>
          </a:ln>
        </p:spPr>
        <p:txBody>
          <a:bodyPr anchor="t" anchorCtr="0"/>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1" hangingPunct="1">
              <a:defRPr sz="1400" u="none">
                <a:cs typeface="+mn-cs"/>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eaLnBrk="1" hangingPunct="1">
              <a:defRPr sz="1400" u="none">
                <a:cs typeface="+mn-cs"/>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solidFill>
                  <a:srgbClr val="000000"/>
                </a:solidFill>
                <a:latin typeface="Arial" panose="020B0604020202020204" pitchFamily="34" charset="0"/>
              </a:defRPr>
            </a:lvl1p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p:cNvSpPr>
          <p:nvPr>
            <p:ph type="title"/>
          </p:nvPr>
        </p:nvSpPr>
        <p:spPr>
          <a:xfrm>
            <a:off x="457200" y="274638"/>
            <a:ext cx="8229600" cy="1143000"/>
          </a:xfrm>
          <a:prstGeom prst="rect">
            <a:avLst/>
          </a:prstGeom>
          <a:noFill/>
          <a:ln w="9525">
            <a:noFill/>
          </a:ln>
        </p:spPr>
        <p:txBody>
          <a:bodyPr anchor="ctr" anchorCtr="0"/>
          <a:lstStyle/>
          <a:p>
            <a:pPr lvl="0"/>
            <a:r>
              <a:rPr lang="en-US" altLang="zh-CN" dirty="0"/>
              <a:t>Click to edit Master title style</a:t>
            </a:r>
          </a:p>
        </p:txBody>
      </p:sp>
      <p:sp>
        <p:nvSpPr>
          <p:cNvPr id="3075" name="Rectangle 3"/>
          <p:cNvSpPr>
            <a:spLocks noGrp="1"/>
          </p:cNvSpPr>
          <p:nvPr>
            <p:ph type="body"/>
          </p:nvPr>
        </p:nvSpPr>
        <p:spPr>
          <a:xfrm>
            <a:off x="457200" y="1600200"/>
            <a:ext cx="8229600" cy="4525963"/>
          </a:xfrm>
          <a:prstGeom prst="rect">
            <a:avLst/>
          </a:prstGeom>
          <a:noFill/>
          <a:ln w="9525">
            <a:noFill/>
          </a:ln>
        </p:spPr>
        <p:txBody>
          <a:bodyPr anchor="t" anchorCtr="0"/>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43012"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a:defRPr sz="1400">
                <a:latin typeface="+mn-lt"/>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43013"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a:defRPr sz="1400">
                <a:latin typeface="+mn-lt"/>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43014"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r">
              <a:defRPr sz="1400">
                <a:solidFill>
                  <a:srgbClr val="000000"/>
                </a:solidFill>
                <a:latin typeface="Arial" panose="020B0604020202020204" pitchFamily="34" charset="0"/>
              </a:defRPr>
            </a:lvl1p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p:cNvSpPr>
          <p:nvPr>
            <p:ph type="title"/>
          </p:nvPr>
        </p:nvSpPr>
        <p:spPr>
          <a:xfrm>
            <a:off x="457200" y="274638"/>
            <a:ext cx="8229600" cy="1143000"/>
          </a:xfrm>
          <a:prstGeom prst="rect">
            <a:avLst/>
          </a:prstGeom>
          <a:noFill/>
          <a:ln w="9525">
            <a:noFill/>
          </a:ln>
        </p:spPr>
        <p:txBody>
          <a:bodyPr anchor="ctr" anchorCtr="0"/>
          <a:lstStyle/>
          <a:p>
            <a:pPr lvl="0"/>
            <a:r>
              <a:rPr lang="en-US" altLang="zh-CN" dirty="0"/>
              <a:t>Click to edit Master title style</a:t>
            </a:r>
          </a:p>
        </p:txBody>
      </p:sp>
      <p:sp>
        <p:nvSpPr>
          <p:cNvPr id="4099" name="Rectangle 3"/>
          <p:cNvSpPr>
            <a:spLocks noGrp="1"/>
          </p:cNvSpPr>
          <p:nvPr>
            <p:ph type="body"/>
          </p:nvPr>
        </p:nvSpPr>
        <p:spPr>
          <a:xfrm>
            <a:off x="457200" y="1600200"/>
            <a:ext cx="8229600" cy="4525963"/>
          </a:xfrm>
          <a:prstGeom prst="rect">
            <a:avLst/>
          </a:prstGeom>
          <a:noFill/>
          <a:ln w="9525">
            <a:noFill/>
          </a:ln>
        </p:spPr>
        <p:txBody>
          <a:bodyPr anchor="t" anchorCtr="0"/>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43012"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a:defRPr sz="1400">
                <a:latin typeface="+mn-lt"/>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43013"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a:defRPr sz="1400">
                <a:latin typeface="+mn-lt"/>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43014"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r">
              <a:defRPr sz="1400">
                <a:latin typeface="Arial" panose="020B0604020202020204" pitchFamily="34" charset="0"/>
              </a:defRPr>
            </a:lvl1p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p:cNvSpPr>
          <p:nvPr>
            <p:ph type="title"/>
          </p:nvPr>
        </p:nvSpPr>
        <p:spPr>
          <a:xfrm>
            <a:off x="457200" y="274638"/>
            <a:ext cx="8229600" cy="1143000"/>
          </a:xfrm>
          <a:prstGeom prst="rect">
            <a:avLst/>
          </a:prstGeom>
          <a:noFill/>
          <a:ln w="9525">
            <a:noFill/>
          </a:ln>
        </p:spPr>
        <p:txBody>
          <a:bodyPr anchor="ctr" anchorCtr="0"/>
          <a:lstStyle/>
          <a:p>
            <a:pPr lvl="0"/>
            <a:r>
              <a:rPr lang="en-US" altLang="zh-CN" dirty="0"/>
              <a:t>Click to edit Master title style</a:t>
            </a:r>
          </a:p>
        </p:txBody>
      </p:sp>
      <p:sp>
        <p:nvSpPr>
          <p:cNvPr id="5123" name="Rectangle 3"/>
          <p:cNvSpPr>
            <a:spLocks noGrp="1"/>
          </p:cNvSpPr>
          <p:nvPr>
            <p:ph type="body"/>
          </p:nvPr>
        </p:nvSpPr>
        <p:spPr>
          <a:xfrm>
            <a:off x="457200" y="1600200"/>
            <a:ext cx="8229600" cy="4525963"/>
          </a:xfrm>
          <a:prstGeom prst="rect">
            <a:avLst/>
          </a:prstGeom>
          <a:noFill/>
          <a:ln w="9525">
            <a:noFill/>
          </a:ln>
        </p:spPr>
        <p:txBody>
          <a:bodyPr anchor="t" anchorCtr="0"/>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43012"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a:defRPr sz="1400">
                <a:latin typeface="+mn-lt"/>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43013"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a:defRPr sz="1400">
                <a:latin typeface="+mn-lt"/>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mn-lt"/>
              <a:ea typeface="+mn-ea"/>
              <a:cs typeface="+mn-cs"/>
            </a:endParaRPr>
          </a:p>
        </p:txBody>
      </p:sp>
      <p:sp>
        <p:nvSpPr>
          <p:cNvPr id="43014"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r">
              <a:defRPr sz="1400">
                <a:solidFill>
                  <a:srgbClr val="000000"/>
                </a:solidFill>
                <a:latin typeface="Arial" panose="020B0604020202020204" pitchFamily="34" charset="0"/>
              </a:defRPr>
            </a:lvl1p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6146" name="Rectangle 2"/>
          <p:cNvSpPr>
            <a:spLocks noGrp="1"/>
          </p:cNvSpPr>
          <p:nvPr>
            <p:ph type="title"/>
          </p:nvPr>
        </p:nvSpPr>
        <p:spPr>
          <a:xfrm>
            <a:off x="457200" y="274638"/>
            <a:ext cx="8229600" cy="1143000"/>
          </a:xfrm>
          <a:prstGeom prst="rect">
            <a:avLst/>
          </a:prstGeom>
          <a:noFill/>
          <a:ln w="9525">
            <a:noFill/>
          </a:ln>
        </p:spPr>
        <p:txBody>
          <a:bodyPr anchor="ctr" anchorCtr="0"/>
          <a:lstStyle/>
          <a:p>
            <a:pPr lvl="0"/>
            <a:r>
              <a:rPr lang="en-US" altLang="zh-CN" dirty="0"/>
              <a:t>Click to edit Master title style</a:t>
            </a:r>
          </a:p>
        </p:txBody>
      </p:sp>
      <p:sp>
        <p:nvSpPr>
          <p:cNvPr id="6147" name="Rectangle 3"/>
          <p:cNvSpPr>
            <a:spLocks noGrp="1"/>
          </p:cNvSpPr>
          <p:nvPr>
            <p:ph type="body"/>
          </p:nvPr>
        </p:nvSpPr>
        <p:spPr>
          <a:xfrm>
            <a:off x="457200" y="1600200"/>
            <a:ext cx="8229600" cy="4525963"/>
          </a:xfrm>
          <a:prstGeom prst="rect">
            <a:avLst/>
          </a:prstGeom>
          <a:noFill/>
          <a:ln w="9525">
            <a:noFill/>
          </a:ln>
        </p:spPr>
        <p:txBody>
          <a:bodyPr anchor="t" anchorCtr="0"/>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1" hangingPunct="1">
              <a:defRPr sz="1400" u="none">
                <a:cs typeface="+mn-cs"/>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eaLnBrk="1" hangingPunct="1">
              <a:defRPr sz="1400" u="none">
                <a:cs typeface="+mn-cs"/>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solidFill>
                  <a:srgbClr val="000000"/>
                </a:solidFill>
                <a:latin typeface="Arial" panose="020B0604020202020204" pitchFamily="34" charset="0"/>
              </a:defRPr>
            </a:lvl1p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t>‹#›</a:t>
            </a:fld>
            <a:endParaRPr lang="en-US" strike="noStrike" noProof="1">
              <a:latin typeface=".VnTime" panose="020B7200000000000000" pitchFamily="34" charset="0"/>
            </a:endParaRPr>
          </a:p>
        </p:txBody>
      </p:sp>
    </p:spTree>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8" Type="http://schemas.openxmlformats.org/officeDocument/2006/relationships/image" Target="../media/image7.png"/><Relationship Id="rId3" Type="http://schemas.microsoft.com/office/2007/relationships/media" Target="file:///C:\Documents%20and%20Settings\Welcome\My%20Documents\Bui%20phan.mp3" TargetMode="External"/><Relationship Id="rId7" Type="http://schemas.openxmlformats.org/officeDocument/2006/relationships/image" Target="../media/image6.png"/><Relationship Id="rId2" Type="http://schemas.openxmlformats.org/officeDocument/2006/relationships/audio" Target="file:///F:\MyLinh\Baigiang\bai%20giang%20P.P-photpho\09%20-%20vox%20Paradise.mp3" TargetMode="External"/><Relationship Id="rId1" Type="http://schemas.microsoft.com/office/2007/relationships/media" Target="file:///F:\MyLinh\Baigiang\bai%20giang%20P.P-photpho\09%20-%20vox%20Paradise.mp3" TargetMode="External"/><Relationship Id="rId6" Type="http://schemas.openxmlformats.org/officeDocument/2006/relationships/audio" Target="../media/audio1.wav"/><Relationship Id="rId5" Type="http://schemas.openxmlformats.org/officeDocument/2006/relationships/slideLayout" Target="../slideLayouts/slideLayout2.xml"/><Relationship Id="rId10" Type="http://schemas.openxmlformats.org/officeDocument/2006/relationships/image" Target="../media/image9.png"/><Relationship Id="rId4" Type="http://schemas.openxmlformats.org/officeDocument/2006/relationships/audio" Target="file:///C:\Documents%20and%20Settings\Welcome\My%20Documents\Bui%20phan.mp3" TargetMode="External"/><Relationship Id="rId9" Type="http://schemas.openxmlformats.org/officeDocument/2006/relationships/image" Target="../media/image8.png"/></Relationships>
</file>

<file path=ppt/slides/_rels/slide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6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3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69" name="Picture 2" descr="WideScreen09"/>
          <p:cNvPicPr>
            <a:picLocks noChangeAspect="1"/>
          </p:cNvPicPr>
          <p:nvPr/>
        </p:nvPicPr>
        <p:blipFill>
          <a:blip r:embed="rId2"/>
          <a:stretch>
            <a:fillRect/>
          </a:stretch>
        </p:blipFill>
        <p:spPr>
          <a:xfrm>
            <a:off x="-152400" y="-76200"/>
            <a:ext cx="9448800" cy="7086600"/>
          </a:xfrm>
          <a:prstGeom prst="rect">
            <a:avLst/>
          </a:prstGeom>
          <a:noFill/>
          <a:ln w="9525">
            <a:noFill/>
          </a:ln>
        </p:spPr>
      </p:pic>
      <p:sp>
        <p:nvSpPr>
          <p:cNvPr id="32770" name="WordArt 3"/>
          <p:cNvSpPr>
            <a:spLocks noTextEdit="1"/>
          </p:cNvSpPr>
          <p:nvPr/>
        </p:nvSpPr>
        <p:spPr>
          <a:xfrm>
            <a:off x="1447800" y="838200"/>
            <a:ext cx="7496175" cy="804863"/>
          </a:xfrm>
          <a:prstGeom prst="rect">
            <a:avLst/>
          </a:prstGeom>
        </p:spPr>
        <p:txBody>
          <a:bodyPr wrap="none" fromWordArt="1">
            <a:prstTxWarp prst="textDeflate">
              <a:avLst>
                <a:gd name="adj" fmla="val 26227"/>
              </a:avLst>
            </a:prstTxWarp>
            <a:normAutofit/>
          </a:bodyPr>
          <a:lstStyle/>
          <a:p>
            <a:pPr algn="ctr"/>
            <a:r>
              <a:rPr lang="en-US" sz="3600" b="1" u="sng">
                <a:ln w="9525" cap="flat" cmpd="sng">
                  <a:solidFill>
                    <a:srgbClr val="000000"/>
                  </a:solidFill>
                  <a:prstDash val="solid"/>
                  <a:round/>
                  <a:headEnd type="none" w="med" len="med"/>
                  <a:tailEnd type="none" w="med" len="med"/>
                </a:ln>
                <a:gradFill rotWithShape="1">
                  <a:gsLst>
                    <a:gs pos="0">
                      <a:srgbClr val="760000"/>
                    </a:gs>
                    <a:gs pos="100000">
                      <a:srgbClr val="FF0000"/>
                    </a:gs>
                  </a:gsLst>
                  <a:path path="rect">
                    <a:fillToRect l="50000" t="50000" r="50000" b="50000"/>
                  </a:path>
                  <a:tileRect/>
                </a:gradFill>
                <a:latin typeface="Arial" panose="020B0604020202020204" pitchFamily="34" charset="0"/>
                <a:ea typeface="Arial" panose="020B0604020202020204" pitchFamily="34" charset="0"/>
              </a:rPr>
              <a:t>TRƯỜNG THCS HUỲNH VĂN NGHỆ</a:t>
            </a:r>
          </a:p>
        </p:txBody>
      </p:sp>
      <p:sp>
        <p:nvSpPr>
          <p:cNvPr id="32771" name="WordArt 4"/>
          <p:cNvSpPr>
            <a:spLocks noTextEdit="1"/>
          </p:cNvSpPr>
          <p:nvPr/>
        </p:nvSpPr>
        <p:spPr>
          <a:xfrm>
            <a:off x="1828800" y="2667000"/>
            <a:ext cx="6162675" cy="763588"/>
          </a:xfrm>
          <a:prstGeom prst="rect">
            <a:avLst/>
          </a:prstGeom>
        </p:spPr>
        <p:txBody>
          <a:bodyPr wrap="none" fromWordArt="1">
            <a:prstTxWarp prst="textCanDown">
              <a:avLst>
                <a:gd name="adj" fmla="val 33333"/>
              </a:avLst>
            </a:prstTxWarp>
            <a:normAutofit/>
          </a:bodyPr>
          <a:lstStyle/>
          <a:p>
            <a:pPr algn="ctr"/>
            <a:r>
              <a:rPr lang="en-US" sz="3600" u="sng">
                <a:ln w="9525" cap="flat" cmpd="sng">
                  <a:solidFill>
                    <a:srgbClr val="0000FF"/>
                  </a:solidFill>
                  <a:prstDash val="solid"/>
                  <a:round/>
                  <a:headEnd type="none" w="med" len="med"/>
                  <a:tailEnd type="none" w="med" len="med"/>
                </a:ln>
                <a:solidFill>
                  <a:srgbClr val="0000FF"/>
                </a:solidFill>
                <a:latin typeface="Arial" panose="020B0604020202020204" pitchFamily="34" charset="0"/>
                <a:ea typeface="Arial" panose="020B0604020202020204" pitchFamily="34" charset="0"/>
              </a:rPr>
              <a:t>CHÀO MỪNG QUÍ THẦY CÔ !</a:t>
            </a:r>
          </a:p>
        </p:txBody>
      </p:sp>
      <p:sp>
        <p:nvSpPr>
          <p:cNvPr id="32772" name="WordArt 5"/>
          <p:cNvSpPr>
            <a:spLocks noTextEdit="1"/>
          </p:cNvSpPr>
          <p:nvPr/>
        </p:nvSpPr>
        <p:spPr>
          <a:xfrm>
            <a:off x="1828800" y="4648200"/>
            <a:ext cx="5791200" cy="762000"/>
          </a:xfrm>
          <a:prstGeom prst="rect">
            <a:avLst/>
          </a:prstGeom>
        </p:spPr>
        <p:txBody>
          <a:bodyPr wrap="none" fromWordArt="1">
            <a:prstTxWarp prst="textArchUp">
              <a:avLst>
                <a:gd name="adj" fmla="val 10800000"/>
              </a:avLst>
            </a:prstTxWarp>
            <a:normAutofit/>
          </a:bodyPr>
          <a:lstStyle/>
          <a:p>
            <a:pPr algn="ctr"/>
            <a:r>
              <a:rPr lang="en-US" sz="3600" u="sng">
                <a:ln w="9525" cap="flat" cmpd="sng">
                  <a:solidFill>
                    <a:srgbClr val="FF0000"/>
                  </a:solidFill>
                  <a:prstDash val="solid"/>
                  <a:round/>
                  <a:headEnd type="none" w="med" len="med"/>
                  <a:tailEnd type="none" w="med" len="med"/>
                </a:ln>
                <a:solidFill>
                  <a:srgbClr val="FF0000"/>
                </a:solidFill>
                <a:latin typeface="Arial" panose="020B0604020202020204" pitchFamily="34" charset="0"/>
                <a:ea typeface="Arial" panose="020B0604020202020204" pitchFamily="34" charset="0"/>
              </a:rPr>
              <a:t>CÙNG CÁC EM HỌC  SINH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Line 11"/>
          <p:cNvSpPr/>
          <p:nvPr/>
        </p:nvSpPr>
        <p:spPr>
          <a:xfrm>
            <a:off x="533400" y="6019800"/>
            <a:ext cx="0" cy="0"/>
          </a:xfrm>
          <a:prstGeom prst="line">
            <a:avLst/>
          </a:prstGeom>
          <a:ln w="9525" cap="flat" cmpd="sng">
            <a:solidFill>
              <a:schemeClr val="tx1"/>
            </a:solidFill>
            <a:prstDash val="solid"/>
            <a:round/>
            <a:headEnd type="none" w="med" len="med"/>
            <a:tailEnd type="triangle" w="med" len="med"/>
          </a:ln>
        </p:spPr>
      </p:sp>
      <p:sp>
        <p:nvSpPr>
          <p:cNvPr id="4109" name="Text Box 13"/>
          <p:cNvSpPr txBox="1"/>
          <p:nvPr/>
        </p:nvSpPr>
        <p:spPr>
          <a:xfrm>
            <a:off x="152400" y="2057400"/>
            <a:ext cx="9020175" cy="584200"/>
          </a:xfrm>
          <a:prstGeom prst="rect">
            <a:avLst/>
          </a:prstGeom>
          <a:noFill/>
          <a:ln w="9525">
            <a:noFill/>
          </a:ln>
        </p:spPr>
        <p:txBody>
          <a:bodyPr wrap="square" anchor="t" anchorCtr="0">
            <a:spAutoFit/>
          </a:bodyPr>
          <a:lstStyle/>
          <a:p>
            <a:pPr>
              <a:spcBef>
                <a:spcPct val="50000"/>
              </a:spcBef>
            </a:pPr>
            <a:r>
              <a:rPr lang="en-US" altLang="zh-CN" sz="3200" b="1" dirty="0">
                <a:solidFill>
                  <a:srgbClr val="FF0000"/>
                </a:solidFill>
                <a:latin typeface="Times New Roman" panose="02020603050405020304" pitchFamily="18" charset="0"/>
                <a:sym typeface="Wingdings" panose="05000000000000000000" pitchFamily="2" charset="2"/>
              </a:rPr>
              <a:t></a:t>
            </a:r>
            <a:r>
              <a:rPr lang="en-US" altLang="zh-CN" sz="2800" b="1" dirty="0">
                <a:solidFill>
                  <a:srgbClr val="FF0000"/>
                </a:solidFill>
                <a:latin typeface="Times New Roman" panose="02020603050405020304" pitchFamily="18" charset="0"/>
              </a:rPr>
              <a:t>Mở b</a:t>
            </a:r>
            <a:r>
              <a:rPr lang="en-US" altLang="zh-CN" sz="2800" b="1" dirty="0">
                <a:solidFill>
                  <a:srgbClr val="FF0000"/>
                </a:solidFill>
                <a:latin typeface="Times New Roman" panose="02020603050405020304" pitchFamily="18" charset="0"/>
                <a:ea typeface="Times New Roman" panose="02020603050405020304" pitchFamily="18" charset="0"/>
              </a:rPr>
              <a:t>à</a:t>
            </a:r>
            <a:r>
              <a:rPr lang="en-US" altLang="zh-CN" sz="2800" b="1" dirty="0">
                <a:solidFill>
                  <a:srgbClr val="FF0000"/>
                </a:solidFill>
                <a:latin typeface="Times New Roman" panose="02020603050405020304" pitchFamily="18" charset="0"/>
              </a:rPr>
              <a:t>i: </a:t>
            </a:r>
            <a:r>
              <a:rPr lang="en-US" altLang="zh-CN" sz="2800" b="1" dirty="0">
                <a:solidFill>
                  <a:srgbClr val="000000"/>
                </a:solidFill>
                <a:latin typeface="Times New Roman" panose="02020603050405020304" pitchFamily="18" charset="0"/>
              </a:rPr>
              <a:t>Giới thiệu người thầy t</a:t>
            </a:r>
            <a:r>
              <a:rPr lang="en-US" altLang="zh-CN" sz="2800" b="1" dirty="0">
                <a:solidFill>
                  <a:srgbClr val="000000"/>
                </a:solidFill>
                <a:latin typeface="Times New Roman" panose="02020603050405020304" pitchFamily="18" charset="0"/>
                <a:ea typeface="Times New Roman" panose="02020603050405020304" pitchFamily="18" charset="0"/>
              </a:rPr>
              <a:t>à</a:t>
            </a:r>
            <a:r>
              <a:rPr lang="en-US" altLang="zh-CN" sz="2800" b="1" dirty="0">
                <a:solidFill>
                  <a:srgbClr val="000000"/>
                </a:solidFill>
                <a:latin typeface="Times New Roman" panose="02020603050405020304" pitchFamily="18" charset="0"/>
              </a:rPr>
              <a:t>i đức của Chu Văn An</a:t>
            </a:r>
            <a:endParaRPr lang="en-US" altLang="zh-CN" sz="2800" b="1" dirty="0">
              <a:solidFill>
                <a:srgbClr val="000000"/>
              </a:solidFill>
              <a:latin typeface="Times New Roman" panose="02020603050405020304" pitchFamily="18" charset="0"/>
              <a:ea typeface="Times New Roman" panose="02020603050405020304" pitchFamily="18" charset="0"/>
            </a:endParaRPr>
          </a:p>
        </p:txBody>
      </p:sp>
      <p:sp>
        <p:nvSpPr>
          <p:cNvPr id="4110" name="Text Box 14"/>
          <p:cNvSpPr txBox="1"/>
          <p:nvPr/>
        </p:nvSpPr>
        <p:spPr>
          <a:xfrm>
            <a:off x="381000" y="2743200"/>
            <a:ext cx="7467600" cy="519113"/>
          </a:xfrm>
          <a:prstGeom prst="rect">
            <a:avLst/>
          </a:prstGeom>
          <a:noFill/>
          <a:ln w="9525">
            <a:noFill/>
          </a:ln>
        </p:spPr>
        <p:txBody>
          <a:bodyPr anchor="t" anchorCtr="0">
            <a:spAutoFit/>
          </a:bodyPr>
          <a:lstStyle/>
          <a:p>
            <a:pPr>
              <a:spcBef>
                <a:spcPct val="50000"/>
              </a:spcBef>
            </a:pPr>
            <a:r>
              <a:rPr lang="en-US" altLang="zh-CN" sz="2800" b="1" dirty="0">
                <a:solidFill>
                  <a:srgbClr val="000000"/>
                </a:solidFill>
                <a:latin typeface="Times New Roman" panose="02020603050405020304" pitchFamily="18" charset="0"/>
              </a:rPr>
              <a:t>  =&gt; Nêu chủ đề của văn bản</a:t>
            </a:r>
          </a:p>
        </p:txBody>
      </p:sp>
      <p:sp>
        <p:nvSpPr>
          <p:cNvPr id="4111" name="Text Box 15"/>
          <p:cNvSpPr txBox="1"/>
          <p:nvPr/>
        </p:nvSpPr>
        <p:spPr>
          <a:xfrm>
            <a:off x="152400" y="3352800"/>
            <a:ext cx="8859838" cy="1014413"/>
          </a:xfrm>
          <a:prstGeom prst="rect">
            <a:avLst/>
          </a:prstGeom>
          <a:noFill/>
          <a:ln w="9525">
            <a:noFill/>
          </a:ln>
        </p:spPr>
        <p:txBody>
          <a:bodyPr anchor="t" anchorCtr="0">
            <a:spAutoFit/>
          </a:bodyPr>
          <a:lstStyle/>
          <a:p>
            <a:pPr>
              <a:spcBef>
                <a:spcPct val="50000"/>
              </a:spcBef>
            </a:pPr>
            <a:r>
              <a:rPr lang="en-US" altLang="zh-CN" sz="3200" b="1" dirty="0">
                <a:solidFill>
                  <a:srgbClr val="FF0000"/>
                </a:solidFill>
                <a:latin typeface="Times New Roman" panose="02020603050405020304" pitchFamily="18" charset="0"/>
                <a:sym typeface="Wingdings" panose="05000000000000000000" pitchFamily="2" charset="2"/>
              </a:rPr>
              <a:t></a:t>
            </a:r>
            <a:r>
              <a:rPr lang="vi-VN" altLang="en-US" sz="3200" b="1" dirty="0">
                <a:solidFill>
                  <a:srgbClr val="FF0000"/>
                </a:solidFill>
                <a:latin typeface="Times New Roman" panose="02020603050405020304" pitchFamily="18" charset="0"/>
                <a:sym typeface="Wingdings" panose="05000000000000000000" pitchFamily="2" charset="2"/>
              </a:rPr>
              <a:t> </a:t>
            </a:r>
            <a:r>
              <a:rPr lang="en-US" altLang="zh-CN" sz="2800" b="1" dirty="0">
                <a:solidFill>
                  <a:srgbClr val="FF0000"/>
                </a:solidFill>
                <a:latin typeface="Times New Roman" panose="02020603050405020304" pitchFamily="18" charset="0"/>
              </a:rPr>
              <a:t>Thân b</a:t>
            </a:r>
            <a:r>
              <a:rPr lang="en-US" altLang="zh-CN" sz="2800" b="1" dirty="0">
                <a:solidFill>
                  <a:srgbClr val="FF0000"/>
                </a:solidFill>
                <a:latin typeface="Times New Roman" panose="02020603050405020304" pitchFamily="18" charset="0"/>
                <a:ea typeface="Times New Roman" panose="02020603050405020304" pitchFamily="18" charset="0"/>
              </a:rPr>
              <a:t>à</a:t>
            </a:r>
            <a:r>
              <a:rPr lang="en-US" altLang="zh-CN" sz="2800" b="1" dirty="0">
                <a:solidFill>
                  <a:srgbClr val="FF0000"/>
                </a:solidFill>
                <a:latin typeface="Times New Roman" panose="02020603050405020304" pitchFamily="18" charset="0"/>
              </a:rPr>
              <a:t>i: </a:t>
            </a:r>
            <a:r>
              <a:rPr lang="en-US" altLang="zh-CN" sz="2800" b="1" dirty="0">
                <a:solidFill>
                  <a:srgbClr val="000000"/>
                </a:solidFill>
                <a:latin typeface="Times New Roman" panose="02020603050405020304" pitchFamily="18" charset="0"/>
              </a:rPr>
              <a:t>L</a:t>
            </a:r>
            <a:r>
              <a:rPr lang="en-US" altLang="zh-CN" sz="2800" b="1" dirty="0">
                <a:solidFill>
                  <a:srgbClr val="000000"/>
                </a:solidFill>
                <a:latin typeface="Times New Roman" panose="02020603050405020304" pitchFamily="18" charset="0"/>
                <a:ea typeface="Times New Roman" panose="02020603050405020304" pitchFamily="18" charset="0"/>
              </a:rPr>
              <a:t>à</a:t>
            </a:r>
            <a:r>
              <a:rPr lang="en-US" altLang="zh-CN" sz="2800" b="1" dirty="0">
                <a:solidFill>
                  <a:srgbClr val="000000"/>
                </a:solidFill>
                <a:latin typeface="Times New Roman" panose="02020603050405020304" pitchFamily="18" charset="0"/>
              </a:rPr>
              <a:t>m rõ các khía cạnh  t</a:t>
            </a:r>
            <a:r>
              <a:rPr lang="en-US" altLang="zh-CN" sz="2800" b="1" dirty="0">
                <a:solidFill>
                  <a:srgbClr val="000000"/>
                </a:solidFill>
                <a:latin typeface="Times New Roman" panose="02020603050405020304" pitchFamily="18" charset="0"/>
                <a:ea typeface="Times New Roman" panose="02020603050405020304" pitchFamily="18" charset="0"/>
              </a:rPr>
              <a:t>à</a:t>
            </a:r>
            <a:r>
              <a:rPr lang="en-US" altLang="zh-CN" sz="2800" b="1" dirty="0">
                <a:solidFill>
                  <a:srgbClr val="000000"/>
                </a:solidFill>
                <a:latin typeface="Times New Roman" panose="02020603050405020304" pitchFamily="18" charset="0"/>
              </a:rPr>
              <a:t>i đức của Chu Văn An</a:t>
            </a:r>
            <a:endParaRPr lang="en-US" altLang="zh-CN" sz="2800" b="1" dirty="0">
              <a:solidFill>
                <a:srgbClr val="000000"/>
              </a:solidFill>
              <a:latin typeface="Times New Roman" panose="02020603050405020304" pitchFamily="18" charset="0"/>
              <a:ea typeface="Times New Roman" panose="02020603050405020304" pitchFamily="18" charset="0"/>
            </a:endParaRPr>
          </a:p>
        </p:txBody>
      </p:sp>
      <p:sp>
        <p:nvSpPr>
          <p:cNvPr id="4112" name="Text Box 16"/>
          <p:cNvSpPr txBox="1"/>
          <p:nvPr/>
        </p:nvSpPr>
        <p:spPr>
          <a:xfrm>
            <a:off x="366713" y="4343400"/>
            <a:ext cx="7467600" cy="519113"/>
          </a:xfrm>
          <a:prstGeom prst="rect">
            <a:avLst/>
          </a:prstGeom>
          <a:noFill/>
          <a:ln w="9525">
            <a:noFill/>
          </a:ln>
        </p:spPr>
        <p:txBody>
          <a:bodyPr anchor="t" anchorCtr="0">
            <a:spAutoFit/>
          </a:bodyPr>
          <a:lstStyle/>
          <a:p>
            <a:pPr>
              <a:spcBef>
                <a:spcPct val="50000"/>
              </a:spcBef>
            </a:pPr>
            <a:r>
              <a:rPr lang="en-US" altLang="zh-CN" sz="2800" b="1" dirty="0">
                <a:solidFill>
                  <a:srgbClr val="000000"/>
                </a:solidFill>
                <a:latin typeface="Times New Roman" panose="02020603050405020304" pitchFamily="18" charset="0"/>
              </a:rPr>
              <a:t>  =&gt; Trình bày các khía cạnh của vấn đề</a:t>
            </a:r>
          </a:p>
        </p:txBody>
      </p:sp>
      <p:sp>
        <p:nvSpPr>
          <p:cNvPr id="4113" name="Text Box 17"/>
          <p:cNvSpPr txBox="1"/>
          <p:nvPr/>
        </p:nvSpPr>
        <p:spPr>
          <a:xfrm>
            <a:off x="304800" y="5943600"/>
            <a:ext cx="7467600" cy="519113"/>
          </a:xfrm>
          <a:prstGeom prst="rect">
            <a:avLst/>
          </a:prstGeom>
          <a:noFill/>
          <a:ln w="9525">
            <a:noFill/>
          </a:ln>
        </p:spPr>
        <p:txBody>
          <a:bodyPr anchor="t" anchorCtr="0">
            <a:spAutoFit/>
          </a:bodyPr>
          <a:lstStyle/>
          <a:p>
            <a:pPr>
              <a:spcBef>
                <a:spcPct val="50000"/>
              </a:spcBef>
            </a:pPr>
            <a:r>
              <a:rPr lang="en-US" altLang="zh-CN" sz="2800" b="1" dirty="0">
                <a:solidFill>
                  <a:srgbClr val="000000"/>
                </a:solidFill>
                <a:latin typeface="Times New Roman" panose="02020603050405020304" pitchFamily="18" charset="0"/>
              </a:rPr>
              <a:t>  =&gt; Tổng kết chủ đề  của văn bản</a:t>
            </a:r>
          </a:p>
        </p:txBody>
      </p:sp>
      <p:sp>
        <p:nvSpPr>
          <p:cNvPr id="4115" name="Text Box 19"/>
          <p:cNvSpPr txBox="1"/>
          <p:nvPr/>
        </p:nvSpPr>
        <p:spPr>
          <a:xfrm>
            <a:off x="304800" y="4989513"/>
            <a:ext cx="8610600" cy="1014412"/>
          </a:xfrm>
          <a:prstGeom prst="rect">
            <a:avLst/>
          </a:prstGeom>
          <a:noFill/>
          <a:ln w="9525">
            <a:noFill/>
          </a:ln>
        </p:spPr>
        <p:txBody>
          <a:bodyPr anchor="t" anchorCtr="0">
            <a:spAutoFit/>
          </a:bodyPr>
          <a:lstStyle/>
          <a:p>
            <a:pPr>
              <a:spcBef>
                <a:spcPct val="50000"/>
              </a:spcBef>
            </a:pPr>
            <a:r>
              <a:rPr lang="vi-VN" altLang="en-US" sz="2800" b="1" dirty="0">
                <a:solidFill>
                  <a:srgbClr val="FF0000"/>
                </a:solidFill>
                <a:latin typeface="Times New Roman" panose="02020603050405020304" pitchFamily="18" charset="0"/>
                <a:sym typeface="Wingdings" panose="05000000000000000000" pitchFamily="2" charset="2"/>
              </a:rPr>
              <a:t> </a:t>
            </a:r>
            <a:r>
              <a:rPr lang="en-US" altLang="zh-CN" sz="3200" b="1" dirty="0">
                <a:solidFill>
                  <a:srgbClr val="FF0000"/>
                </a:solidFill>
                <a:latin typeface="Times New Roman" panose="02020603050405020304" pitchFamily="18" charset="0"/>
                <a:sym typeface="Wingdings" panose="05000000000000000000" pitchFamily="2" charset="2"/>
              </a:rPr>
              <a:t></a:t>
            </a:r>
            <a:r>
              <a:rPr lang="en-US" altLang="zh-CN" sz="2800" b="1" dirty="0">
                <a:solidFill>
                  <a:srgbClr val="FF0000"/>
                </a:solidFill>
                <a:latin typeface="Times New Roman" panose="02020603050405020304" pitchFamily="18" charset="0"/>
              </a:rPr>
              <a:t>Kết b</a:t>
            </a:r>
            <a:r>
              <a:rPr lang="en-US" altLang="zh-CN" sz="2800" b="1" dirty="0">
                <a:solidFill>
                  <a:srgbClr val="FF0000"/>
                </a:solidFill>
                <a:latin typeface="Times New Roman" panose="02020603050405020304" pitchFamily="18" charset="0"/>
                <a:ea typeface="Times New Roman" panose="02020603050405020304" pitchFamily="18" charset="0"/>
              </a:rPr>
              <a:t>à</a:t>
            </a:r>
            <a:r>
              <a:rPr lang="en-US" altLang="zh-CN" sz="2800" b="1" dirty="0">
                <a:solidFill>
                  <a:srgbClr val="FF0000"/>
                </a:solidFill>
                <a:latin typeface="Times New Roman" panose="02020603050405020304" pitchFamily="18" charset="0"/>
              </a:rPr>
              <a:t>i: </a:t>
            </a:r>
            <a:r>
              <a:rPr lang="en-US" altLang="zh-CN" sz="2800" b="1" dirty="0">
                <a:solidFill>
                  <a:srgbClr val="000000"/>
                </a:solidFill>
                <a:latin typeface="Times New Roman" panose="02020603050405020304" pitchFamily="18" charset="0"/>
              </a:rPr>
              <a:t>Tình cảm của mọi người d</a:t>
            </a:r>
            <a:r>
              <a:rPr lang="en-US" altLang="zh-CN" sz="2800" b="1" dirty="0">
                <a:solidFill>
                  <a:srgbClr val="000000"/>
                </a:solidFill>
                <a:latin typeface="Times New Roman" panose="02020603050405020304" pitchFamily="18" charset="0"/>
                <a:ea typeface="Times New Roman" panose="02020603050405020304" pitchFamily="18" charset="0"/>
              </a:rPr>
              <a:t>à</a:t>
            </a:r>
            <a:r>
              <a:rPr lang="en-US" altLang="zh-CN" sz="2800" b="1" dirty="0">
                <a:solidFill>
                  <a:srgbClr val="000000"/>
                </a:solidFill>
                <a:latin typeface="Times New Roman" panose="02020603050405020304" pitchFamily="18" charset="0"/>
              </a:rPr>
              <a:t>nh cho  thầy Chu Văn An</a:t>
            </a:r>
            <a:endParaRPr lang="en-US" altLang="zh-CN" sz="2800" b="1" dirty="0">
              <a:solidFill>
                <a:srgbClr val="000000"/>
              </a:solidFill>
              <a:latin typeface="Times New Roman" panose="02020603050405020304" pitchFamily="18" charset="0"/>
              <a:ea typeface="Times New Roman" panose="02020603050405020304" pitchFamily="18" charset="0"/>
            </a:endParaRPr>
          </a:p>
        </p:txBody>
      </p:sp>
      <p:sp>
        <p:nvSpPr>
          <p:cNvPr id="9" name="Text Box 5"/>
          <p:cNvSpPr txBox="1"/>
          <p:nvPr/>
        </p:nvSpPr>
        <p:spPr>
          <a:xfrm>
            <a:off x="1893888" y="41275"/>
            <a:ext cx="5203825" cy="644525"/>
          </a:xfrm>
          <a:prstGeom prst="rect">
            <a:avLst/>
          </a:prstGeom>
          <a:noFill/>
          <a:ln w="9525">
            <a:noFill/>
          </a:ln>
        </p:spPr>
        <p:txBody>
          <a:bodyPr wrap="none" anchor="t" anchorCtr="0">
            <a:spAutoFit/>
          </a:bodyPr>
          <a:lstStyle/>
          <a:p>
            <a:pPr algn="ctr"/>
            <a:r>
              <a:rPr lang="en-US" altLang="en-US" sz="3600" b="1" dirty="0">
                <a:solidFill>
                  <a:srgbClr val="FF0000"/>
                </a:solidFill>
                <a:latin typeface="Times New Roman" panose="02020603050405020304" pitchFamily="18" charset="0"/>
              </a:rPr>
              <a:t>BỐ CỤC </a:t>
            </a:r>
            <a:r>
              <a:rPr lang="vi-VN" altLang="en-US" sz="3600" b="1" dirty="0">
                <a:solidFill>
                  <a:srgbClr val="FF0000"/>
                </a:solidFill>
                <a:latin typeface="Times New Roman" panose="02020603050405020304" pitchFamily="18" charset="0"/>
              </a:rPr>
              <a:t>C</a:t>
            </a:r>
            <a:r>
              <a:rPr lang="en-US" altLang="en-US" sz="3600" b="1" dirty="0">
                <a:solidFill>
                  <a:srgbClr val="FF0000"/>
                </a:solidFill>
                <a:latin typeface="Times New Roman" panose="02020603050405020304" pitchFamily="18" charset="0"/>
              </a:rPr>
              <a:t>ỦA VĂN BẢN</a:t>
            </a:r>
            <a:endParaRPr lang="en-US" altLang="en-US" sz="3600" b="1" dirty="0">
              <a:solidFill>
                <a:srgbClr val="FF0000"/>
              </a:solidFill>
              <a:latin typeface="Times New Roman" panose="02020603050405020304" pitchFamily="18" charset="0"/>
              <a:ea typeface="Times New Roman" panose="02020603050405020304" pitchFamily="18" charset="0"/>
            </a:endParaRPr>
          </a:p>
        </p:txBody>
      </p:sp>
      <p:sp>
        <p:nvSpPr>
          <p:cNvPr id="10" name="Text Box 6"/>
          <p:cNvSpPr txBox="1"/>
          <p:nvPr/>
        </p:nvSpPr>
        <p:spPr>
          <a:xfrm>
            <a:off x="228600" y="762000"/>
            <a:ext cx="3902075" cy="584200"/>
          </a:xfrm>
          <a:prstGeom prst="rect">
            <a:avLst/>
          </a:prstGeom>
          <a:noFill/>
          <a:ln w="9525">
            <a:noFill/>
          </a:ln>
        </p:spPr>
        <p:txBody>
          <a:bodyPr wrap="none" anchor="t" anchorCtr="0">
            <a:spAutoFit/>
          </a:bodyPr>
          <a:lstStyle/>
          <a:p>
            <a:r>
              <a:rPr lang="en-US" altLang="zh-CN" sz="3200" b="1" dirty="0">
                <a:solidFill>
                  <a:srgbClr val="FF0000"/>
                </a:solidFill>
                <a:latin typeface="Times New Roman" panose="02020603050405020304" pitchFamily="18" charset="0"/>
                <a:sym typeface="Wingdings" panose="05000000000000000000" pitchFamily="2" charset="2"/>
              </a:rPr>
              <a:t></a:t>
            </a:r>
            <a:r>
              <a:rPr lang="vi-VN" altLang="en-US" sz="2800" b="1" dirty="0">
                <a:solidFill>
                  <a:srgbClr val="FF0000"/>
                </a:solidFill>
                <a:latin typeface="Times New Roman" panose="02020603050405020304" pitchFamily="18" charset="0"/>
                <a:sym typeface="Wingdings" panose="05000000000000000000" pitchFamily="2" charset="2"/>
              </a:rPr>
              <a:t> </a:t>
            </a:r>
            <a:r>
              <a:rPr lang="en-US" altLang="en-US" sz="2800" b="1" u="sng" dirty="0">
                <a:solidFill>
                  <a:srgbClr val="FF0000"/>
                </a:solidFill>
                <a:latin typeface="Times New Roman" panose="02020603050405020304" pitchFamily="18" charset="0"/>
              </a:rPr>
              <a:t>I</a:t>
            </a:r>
            <a:r>
              <a:rPr lang="vi-VN" altLang="en-US" sz="2800" b="1" u="sng" dirty="0">
                <a:solidFill>
                  <a:srgbClr val="FF0000"/>
                </a:solidFill>
                <a:latin typeface="Times New Roman" panose="02020603050405020304" pitchFamily="18" charset="0"/>
              </a:rPr>
              <a:t>.</a:t>
            </a:r>
            <a:r>
              <a:rPr lang="en-US" altLang="en-US" sz="2800" b="1" u="sng" dirty="0">
                <a:solidFill>
                  <a:srgbClr val="FF0000"/>
                </a:solidFill>
                <a:latin typeface="Times New Roman" panose="02020603050405020304" pitchFamily="18" charset="0"/>
              </a:rPr>
              <a:t> Bố cục của văn bản</a:t>
            </a:r>
            <a:endParaRPr lang="en-US" altLang="en-US" sz="2800" b="1" u="sng" dirty="0">
              <a:solidFill>
                <a:srgbClr val="FF0000"/>
              </a:solidFill>
              <a:latin typeface="Times New Roman" panose="02020603050405020304" pitchFamily="18" charset="0"/>
              <a:ea typeface="Times New Roman" panose="02020603050405020304" pitchFamily="18" charset="0"/>
            </a:endParaRPr>
          </a:p>
        </p:txBody>
      </p:sp>
      <p:sp>
        <p:nvSpPr>
          <p:cNvPr id="11" name="Text Box 7"/>
          <p:cNvSpPr txBox="1"/>
          <p:nvPr/>
        </p:nvSpPr>
        <p:spPr>
          <a:xfrm>
            <a:off x="228600" y="1371600"/>
            <a:ext cx="8248650" cy="584200"/>
          </a:xfrm>
          <a:prstGeom prst="rect">
            <a:avLst/>
          </a:prstGeom>
          <a:noFill/>
          <a:ln w="9525">
            <a:noFill/>
          </a:ln>
        </p:spPr>
        <p:txBody>
          <a:bodyPr wrap="square" anchor="t" anchorCtr="0">
            <a:spAutoFit/>
          </a:bodyPr>
          <a:lstStyle/>
          <a:p>
            <a:r>
              <a:rPr lang="en-US" altLang="zh-CN" sz="3200" b="1" dirty="0">
                <a:solidFill>
                  <a:srgbClr val="FF0000"/>
                </a:solidFill>
                <a:latin typeface="Times New Roman" panose="02020603050405020304" pitchFamily="18" charset="0"/>
                <a:sym typeface="Wingdings" panose="05000000000000000000" pitchFamily="2" charset="2"/>
              </a:rPr>
              <a:t></a:t>
            </a:r>
            <a:r>
              <a:rPr lang="vi-VN" altLang="en-US" sz="2800" b="1" u="sng" dirty="0">
                <a:solidFill>
                  <a:srgbClr val="000000"/>
                </a:solidFill>
                <a:latin typeface="Times New Roman" panose="02020603050405020304" pitchFamily="18" charset="0"/>
              </a:rPr>
              <a:t> </a:t>
            </a:r>
            <a:r>
              <a:rPr lang="en-US" altLang="en-US" sz="2800" b="1" u="sng" dirty="0">
                <a:solidFill>
                  <a:srgbClr val="000000"/>
                </a:solidFill>
                <a:latin typeface="Times New Roman" panose="02020603050405020304" pitchFamily="18" charset="0"/>
              </a:rPr>
              <a:t>1- Ví dụ</a:t>
            </a:r>
            <a:r>
              <a:rPr lang="en-US" altLang="en-US" sz="2800" dirty="0">
                <a:solidFill>
                  <a:srgbClr val="000000"/>
                </a:solidFill>
                <a:latin typeface="Times New Roman" panose="02020603050405020304" pitchFamily="18" charset="0"/>
              </a:rPr>
              <a:t>: Văn bản : </a:t>
            </a:r>
            <a:r>
              <a:rPr lang="en-US" altLang="en-US" sz="2800" b="1" dirty="0">
                <a:solidFill>
                  <a:srgbClr val="000000"/>
                </a:solidFill>
                <a:latin typeface="Times New Roman" panose="02020603050405020304" pitchFamily="18" charset="0"/>
              </a:rPr>
              <a:t>Người thầy đạo cao đức trọng</a:t>
            </a:r>
            <a:endParaRPr lang="en-US" altLang="en-US" sz="2800" b="1" dirty="0">
              <a:solidFill>
                <a:srgbClr val="000000"/>
              </a:solidFill>
              <a:latin typeface="Times New Roman" panose="02020603050405020304" pitchFamily="18" charset="0"/>
              <a:ea typeface="Times New Roman" panose="02020603050405020304" pitchFamily="18" charset="0"/>
            </a:endParaRPr>
          </a:p>
        </p:txBody>
      </p:sp>
      <p:sp>
        <p:nvSpPr>
          <p:cNvPr id="41996" name="Text Box 1"/>
          <p:cNvSpPr txBox="1"/>
          <p:nvPr/>
        </p:nvSpPr>
        <p:spPr>
          <a:xfrm>
            <a:off x="76200" y="741363"/>
            <a:ext cx="390525" cy="584200"/>
          </a:xfrm>
          <a:prstGeom prst="rect">
            <a:avLst/>
          </a:prstGeom>
          <a:noFill/>
          <a:ln w="9525">
            <a:noFill/>
          </a:ln>
        </p:spPr>
        <p:txBody>
          <a:bodyPr wrap="square" anchor="t" anchorCtr="0">
            <a:spAutoFit/>
          </a:bodyPr>
          <a:lstStyle/>
          <a:p>
            <a:endParaRPr lang="en-US" altLang="zh-CN" sz="320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p:tgtEl>
                                          <p:spTgt spid="9"/>
                                        </p:tgtEl>
                                        <p:attrNameLst>
                                          <p:attrName>ppt_y</p:attrName>
                                        </p:attrNameLst>
                                      </p:cBhvr>
                                      <p:tavLst>
                                        <p:tav tm="0">
                                          <p:val>
                                            <p:strVal val="#ppt_y+#ppt_h*1.125000"/>
                                          </p:val>
                                        </p:tav>
                                        <p:tav tm="100000">
                                          <p:val>
                                            <p:strVal val="#ppt_y"/>
                                          </p:val>
                                        </p:tav>
                                      </p:tavLst>
                                    </p:anim>
                                    <p:animEffect transition="in" filter="wipe(up)">
                                      <p:cBhvr>
                                        <p:cTn id="8" dur="500"/>
                                        <p:tgtEl>
                                          <p:spTgt spid="9"/>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500"/>
                                        <p:tgtEl>
                                          <p:spTgt spid="10"/>
                                        </p:tgtEl>
                                        <p:attrNameLst>
                                          <p:attrName>ppt_y</p:attrName>
                                        </p:attrNameLst>
                                      </p:cBhvr>
                                      <p:tavLst>
                                        <p:tav tm="0">
                                          <p:val>
                                            <p:strVal val="#ppt_y+#ppt_h*1.125000"/>
                                          </p:val>
                                        </p:tav>
                                        <p:tav tm="100000">
                                          <p:val>
                                            <p:strVal val="#ppt_y"/>
                                          </p:val>
                                        </p:tav>
                                      </p:tavLst>
                                    </p:anim>
                                    <p:animEffect transition="in" filter="wipe(up)">
                                      <p:cBhvr>
                                        <p:cTn id="14" dur="500"/>
                                        <p:tgtEl>
                                          <p:spTgt spid="10"/>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p:cTn id="19" dur="500"/>
                                        <p:tgtEl>
                                          <p:spTgt spid="11"/>
                                        </p:tgtEl>
                                        <p:attrNameLst>
                                          <p:attrName>ppt_y</p:attrName>
                                        </p:attrNameLst>
                                      </p:cBhvr>
                                      <p:tavLst>
                                        <p:tav tm="0">
                                          <p:val>
                                            <p:strVal val="#ppt_y+#ppt_h*1.125000"/>
                                          </p:val>
                                        </p:tav>
                                        <p:tav tm="100000">
                                          <p:val>
                                            <p:strVal val="#ppt_y"/>
                                          </p:val>
                                        </p:tav>
                                      </p:tavLst>
                                    </p:anim>
                                    <p:animEffect transition="in" filter="wipe(up)">
                                      <p:cBhvr>
                                        <p:cTn id="20" dur="500"/>
                                        <p:tgtEl>
                                          <p:spTgt spid="11"/>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4109"/>
                                        </p:tgtEl>
                                        <p:attrNameLst>
                                          <p:attrName>style.visibility</p:attrName>
                                        </p:attrNameLst>
                                      </p:cBhvr>
                                      <p:to>
                                        <p:strVal val="visible"/>
                                      </p:to>
                                    </p:set>
                                    <p:anim calcmode="lin" valueType="num">
                                      <p:cBhvr>
                                        <p:cTn id="25" dur="500"/>
                                        <p:tgtEl>
                                          <p:spTgt spid="4109"/>
                                        </p:tgtEl>
                                        <p:attrNameLst>
                                          <p:attrName>ppt_y</p:attrName>
                                        </p:attrNameLst>
                                      </p:cBhvr>
                                      <p:tavLst>
                                        <p:tav tm="0">
                                          <p:val>
                                            <p:strVal val="#ppt_y+#ppt_h*1.125000"/>
                                          </p:val>
                                        </p:tav>
                                        <p:tav tm="100000">
                                          <p:val>
                                            <p:strVal val="#ppt_y"/>
                                          </p:val>
                                        </p:tav>
                                      </p:tavLst>
                                    </p:anim>
                                    <p:animEffect transition="in" filter="wipe(up)">
                                      <p:cBhvr>
                                        <p:cTn id="26" dur="500"/>
                                        <p:tgtEl>
                                          <p:spTgt spid="4109"/>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4110"/>
                                        </p:tgtEl>
                                        <p:attrNameLst>
                                          <p:attrName>style.visibility</p:attrName>
                                        </p:attrNameLst>
                                      </p:cBhvr>
                                      <p:to>
                                        <p:strVal val="visible"/>
                                      </p:to>
                                    </p:set>
                                    <p:anim calcmode="lin" valueType="num">
                                      <p:cBhvr>
                                        <p:cTn id="31" dur="500"/>
                                        <p:tgtEl>
                                          <p:spTgt spid="4110"/>
                                        </p:tgtEl>
                                        <p:attrNameLst>
                                          <p:attrName>ppt_y</p:attrName>
                                        </p:attrNameLst>
                                      </p:cBhvr>
                                      <p:tavLst>
                                        <p:tav tm="0">
                                          <p:val>
                                            <p:strVal val="#ppt_y+#ppt_h*1.125000"/>
                                          </p:val>
                                        </p:tav>
                                        <p:tav tm="100000">
                                          <p:val>
                                            <p:strVal val="#ppt_y"/>
                                          </p:val>
                                        </p:tav>
                                      </p:tavLst>
                                    </p:anim>
                                    <p:animEffect transition="in" filter="wipe(up)">
                                      <p:cBhvr>
                                        <p:cTn id="32" dur="500"/>
                                        <p:tgtEl>
                                          <p:spTgt spid="4110"/>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4111"/>
                                        </p:tgtEl>
                                        <p:attrNameLst>
                                          <p:attrName>style.visibility</p:attrName>
                                        </p:attrNameLst>
                                      </p:cBhvr>
                                      <p:to>
                                        <p:strVal val="visible"/>
                                      </p:to>
                                    </p:set>
                                    <p:anim calcmode="lin" valueType="num">
                                      <p:cBhvr>
                                        <p:cTn id="37" dur="500"/>
                                        <p:tgtEl>
                                          <p:spTgt spid="4111"/>
                                        </p:tgtEl>
                                        <p:attrNameLst>
                                          <p:attrName>ppt_y</p:attrName>
                                        </p:attrNameLst>
                                      </p:cBhvr>
                                      <p:tavLst>
                                        <p:tav tm="0">
                                          <p:val>
                                            <p:strVal val="#ppt_y+#ppt_h*1.125000"/>
                                          </p:val>
                                        </p:tav>
                                        <p:tav tm="100000">
                                          <p:val>
                                            <p:strVal val="#ppt_y"/>
                                          </p:val>
                                        </p:tav>
                                      </p:tavLst>
                                    </p:anim>
                                    <p:animEffect transition="in" filter="wipe(up)">
                                      <p:cBhvr>
                                        <p:cTn id="38" dur="500"/>
                                        <p:tgtEl>
                                          <p:spTgt spid="4111"/>
                                        </p:tgtEl>
                                      </p:cBhvr>
                                    </p:animEffect>
                                  </p:childTnLst>
                                </p:cTn>
                              </p:par>
                            </p:childTnLst>
                          </p:cTn>
                        </p:par>
                      </p:childTnLst>
                    </p:cTn>
                  </p:par>
                  <p:par>
                    <p:cTn id="39" fill="hold">
                      <p:stCondLst>
                        <p:cond delay="indefinite"/>
                      </p:stCondLst>
                      <p:childTnLst>
                        <p:par>
                          <p:cTn id="40" fill="hold">
                            <p:stCondLst>
                              <p:cond delay="0"/>
                            </p:stCondLst>
                            <p:childTnLst>
                              <p:par>
                                <p:cTn id="41" presetID="12" presetClass="entr" presetSubtype="4" fill="hold" grpId="0" nodeType="clickEffect">
                                  <p:stCondLst>
                                    <p:cond delay="0"/>
                                  </p:stCondLst>
                                  <p:childTnLst>
                                    <p:set>
                                      <p:cBhvr>
                                        <p:cTn id="42" dur="1" fill="hold">
                                          <p:stCondLst>
                                            <p:cond delay="0"/>
                                          </p:stCondLst>
                                        </p:cTn>
                                        <p:tgtEl>
                                          <p:spTgt spid="4112"/>
                                        </p:tgtEl>
                                        <p:attrNameLst>
                                          <p:attrName>style.visibility</p:attrName>
                                        </p:attrNameLst>
                                      </p:cBhvr>
                                      <p:to>
                                        <p:strVal val="visible"/>
                                      </p:to>
                                    </p:set>
                                    <p:anim calcmode="lin" valueType="num">
                                      <p:cBhvr>
                                        <p:cTn id="43" dur="500"/>
                                        <p:tgtEl>
                                          <p:spTgt spid="4112"/>
                                        </p:tgtEl>
                                        <p:attrNameLst>
                                          <p:attrName>ppt_y</p:attrName>
                                        </p:attrNameLst>
                                      </p:cBhvr>
                                      <p:tavLst>
                                        <p:tav tm="0">
                                          <p:val>
                                            <p:strVal val="#ppt_y+#ppt_h*1.125000"/>
                                          </p:val>
                                        </p:tav>
                                        <p:tav tm="100000">
                                          <p:val>
                                            <p:strVal val="#ppt_y"/>
                                          </p:val>
                                        </p:tav>
                                      </p:tavLst>
                                    </p:anim>
                                    <p:animEffect transition="in" filter="wipe(up)">
                                      <p:cBhvr>
                                        <p:cTn id="44" dur="500"/>
                                        <p:tgtEl>
                                          <p:spTgt spid="4112"/>
                                        </p:tgtEl>
                                      </p:cBhvr>
                                    </p:animEffect>
                                  </p:childTnLst>
                                </p:cTn>
                              </p:par>
                            </p:childTnLst>
                          </p:cTn>
                        </p:par>
                      </p:childTnLst>
                    </p:cTn>
                  </p:par>
                  <p:par>
                    <p:cTn id="45" fill="hold">
                      <p:stCondLst>
                        <p:cond delay="indefinite"/>
                      </p:stCondLst>
                      <p:childTnLst>
                        <p:par>
                          <p:cTn id="46" fill="hold">
                            <p:stCondLst>
                              <p:cond delay="0"/>
                            </p:stCondLst>
                            <p:childTnLst>
                              <p:par>
                                <p:cTn id="47" presetID="12" presetClass="entr" presetSubtype="4" fill="hold" grpId="0" nodeType="clickEffect">
                                  <p:stCondLst>
                                    <p:cond delay="0"/>
                                  </p:stCondLst>
                                  <p:childTnLst>
                                    <p:set>
                                      <p:cBhvr>
                                        <p:cTn id="48" dur="1" fill="hold">
                                          <p:stCondLst>
                                            <p:cond delay="0"/>
                                          </p:stCondLst>
                                        </p:cTn>
                                        <p:tgtEl>
                                          <p:spTgt spid="4115"/>
                                        </p:tgtEl>
                                        <p:attrNameLst>
                                          <p:attrName>style.visibility</p:attrName>
                                        </p:attrNameLst>
                                      </p:cBhvr>
                                      <p:to>
                                        <p:strVal val="visible"/>
                                      </p:to>
                                    </p:set>
                                    <p:anim calcmode="lin" valueType="num">
                                      <p:cBhvr>
                                        <p:cTn id="49" dur="500"/>
                                        <p:tgtEl>
                                          <p:spTgt spid="4115"/>
                                        </p:tgtEl>
                                        <p:attrNameLst>
                                          <p:attrName>ppt_y</p:attrName>
                                        </p:attrNameLst>
                                      </p:cBhvr>
                                      <p:tavLst>
                                        <p:tav tm="0">
                                          <p:val>
                                            <p:strVal val="#ppt_y+#ppt_h*1.125000"/>
                                          </p:val>
                                        </p:tav>
                                        <p:tav tm="100000">
                                          <p:val>
                                            <p:strVal val="#ppt_y"/>
                                          </p:val>
                                        </p:tav>
                                      </p:tavLst>
                                    </p:anim>
                                    <p:animEffect transition="in" filter="wipe(up)">
                                      <p:cBhvr>
                                        <p:cTn id="50" dur="500"/>
                                        <p:tgtEl>
                                          <p:spTgt spid="4115"/>
                                        </p:tgtEl>
                                      </p:cBhvr>
                                    </p:animEffect>
                                  </p:childTnLst>
                                </p:cTn>
                              </p:par>
                            </p:childTnLst>
                          </p:cTn>
                        </p:par>
                      </p:childTnLst>
                    </p:cTn>
                  </p:par>
                  <p:par>
                    <p:cTn id="51" fill="hold">
                      <p:stCondLst>
                        <p:cond delay="indefinite"/>
                      </p:stCondLst>
                      <p:childTnLst>
                        <p:par>
                          <p:cTn id="52" fill="hold">
                            <p:stCondLst>
                              <p:cond delay="0"/>
                            </p:stCondLst>
                            <p:childTnLst>
                              <p:par>
                                <p:cTn id="53" presetID="12" presetClass="entr" presetSubtype="4" fill="hold" grpId="0" nodeType="clickEffect">
                                  <p:stCondLst>
                                    <p:cond delay="0"/>
                                  </p:stCondLst>
                                  <p:childTnLst>
                                    <p:set>
                                      <p:cBhvr>
                                        <p:cTn id="54" dur="1" fill="hold">
                                          <p:stCondLst>
                                            <p:cond delay="0"/>
                                          </p:stCondLst>
                                        </p:cTn>
                                        <p:tgtEl>
                                          <p:spTgt spid="4113"/>
                                        </p:tgtEl>
                                        <p:attrNameLst>
                                          <p:attrName>style.visibility</p:attrName>
                                        </p:attrNameLst>
                                      </p:cBhvr>
                                      <p:to>
                                        <p:strVal val="visible"/>
                                      </p:to>
                                    </p:set>
                                    <p:anim calcmode="lin" valueType="num">
                                      <p:cBhvr>
                                        <p:cTn id="55" dur="500"/>
                                        <p:tgtEl>
                                          <p:spTgt spid="4113"/>
                                        </p:tgtEl>
                                        <p:attrNameLst>
                                          <p:attrName>ppt_y</p:attrName>
                                        </p:attrNameLst>
                                      </p:cBhvr>
                                      <p:tavLst>
                                        <p:tav tm="0">
                                          <p:val>
                                            <p:strVal val="#ppt_y+#ppt_h*1.125000"/>
                                          </p:val>
                                        </p:tav>
                                        <p:tav tm="100000">
                                          <p:val>
                                            <p:strVal val="#ppt_y"/>
                                          </p:val>
                                        </p:tav>
                                      </p:tavLst>
                                    </p:anim>
                                    <p:animEffect transition="in" filter="wipe(up)">
                                      <p:cBhvr>
                                        <p:cTn id="56" dur="500"/>
                                        <p:tgtEl>
                                          <p:spTgt spid="41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9" grpId="0"/>
      <p:bldP spid="4109" grpId="1"/>
      <p:bldP spid="4110" grpId="0"/>
      <p:bldP spid="4110" grpId="1"/>
      <p:bldP spid="4111" grpId="0"/>
      <p:bldP spid="4111" grpId="1"/>
      <p:bldP spid="4112" grpId="0"/>
      <p:bldP spid="4112" grpId="1"/>
      <p:bldP spid="4113" grpId="0"/>
      <p:bldP spid="4113" grpId="1"/>
      <p:bldP spid="4115" grpId="0"/>
      <p:bldP spid="4115" grpId="1"/>
      <p:bldP spid="9" grpId="0"/>
      <p:bldP spid="10" grpId="0"/>
      <p:bldP spid="10" grpId="1"/>
      <p:bldP spid="11" grpId="0"/>
      <p:bldP spid="11"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loud Callout 3"/>
          <p:cNvSpPr/>
          <p:nvPr/>
        </p:nvSpPr>
        <p:spPr>
          <a:xfrm>
            <a:off x="376238" y="228600"/>
            <a:ext cx="8393113" cy="5548313"/>
          </a:xfrm>
          <a:prstGeom prst="cloudCallout">
            <a:avLst/>
          </a:prstGeom>
          <a:solidFill>
            <a:srgbClr val="CCFFFF"/>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en-US" strike="noStrike" noProof="1">
              <a:latin typeface="Times New Roman" panose="02020603050405020304" pitchFamily="18" charset="0"/>
              <a:cs typeface="Times New Roman" panose="02020603050405020304" pitchFamily="18" charset="0"/>
            </a:endParaRPr>
          </a:p>
        </p:txBody>
      </p:sp>
      <p:sp>
        <p:nvSpPr>
          <p:cNvPr id="96258" name="Text Box 4"/>
          <p:cNvSpPr txBox="1"/>
          <p:nvPr/>
        </p:nvSpPr>
        <p:spPr>
          <a:xfrm>
            <a:off x="914400" y="1143000"/>
            <a:ext cx="7199313" cy="3414713"/>
          </a:xfrm>
          <a:prstGeom prst="rect">
            <a:avLst/>
          </a:prstGeom>
          <a:noFill/>
          <a:ln w="9525">
            <a:noFill/>
          </a:ln>
        </p:spPr>
        <p:txBody>
          <a:bodyPr wrap="square" anchor="t" anchorCtr="0">
            <a:spAutoFit/>
          </a:bodyPr>
          <a:lstStyle/>
          <a:p>
            <a:pPr algn="ctr"/>
            <a:r>
              <a:rPr lang="en-US" altLang="zh-CN" sz="5400">
                <a:solidFill>
                  <a:srgbClr val="FF0000"/>
                </a:solidFill>
                <a:latin typeface="Times New Roman" panose="02020603050405020304" pitchFamily="18" charset="0"/>
              </a:rPr>
              <a:t>? Dựa vào sự phân tích trên, hãy rút ra những kết luận về bố cục của văn bản?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96258"/>
                                        </p:tgtEl>
                                        <p:attrNameLst>
                                          <p:attrName>style.visibility</p:attrName>
                                        </p:attrNameLst>
                                      </p:cBhvr>
                                      <p:to>
                                        <p:strVal val="visible"/>
                                      </p:to>
                                    </p:set>
                                    <p:animEffect transition="in" filter="wipe(down)">
                                      <p:cBhvr>
                                        <p:cTn id="10" dur="500"/>
                                        <p:tgtEl>
                                          <p:spTgt spid="962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4" grpId="1" animBg="1"/>
      <p:bldP spid="96258" grpId="0"/>
      <p:bldP spid="96258"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p:cNvSpPr txBox="1"/>
          <p:nvPr/>
        </p:nvSpPr>
        <p:spPr>
          <a:xfrm>
            <a:off x="0" y="141288"/>
            <a:ext cx="7010400" cy="2738437"/>
          </a:xfrm>
          <a:prstGeom prst="rect">
            <a:avLst/>
          </a:prstGeom>
          <a:noFill/>
          <a:ln w="9525">
            <a:noFill/>
          </a:ln>
        </p:spPr>
        <p:txBody>
          <a:bodyPr anchor="t" anchorCtr="0">
            <a:spAutoFit/>
          </a:bodyPr>
          <a:lstStyle/>
          <a:p>
            <a:r>
              <a:rPr lang="en-US" altLang="zh-CN" sz="3200" b="1" dirty="0">
                <a:solidFill>
                  <a:srgbClr val="FF0000"/>
                </a:solidFill>
                <a:latin typeface="Times New Roman" panose="02020603050405020304" pitchFamily="18" charset="0"/>
                <a:sym typeface="Wingdings" panose="05000000000000000000" pitchFamily="2" charset="2"/>
              </a:rPr>
              <a:t></a:t>
            </a:r>
            <a:r>
              <a:rPr lang="vi-VN" altLang="en-US" sz="2800" b="1" dirty="0">
                <a:solidFill>
                  <a:srgbClr val="FF0000"/>
                </a:solidFill>
                <a:latin typeface="Times New Roman" panose="02020603050405020304" pitchFamily="18" charset="0"/>
                <a:sym typeface="Wingdings" panose="05000000000000000000" pitchFamily="2" charset="2"/>
              </a:rPr>
              <a:t> </a:t>
            </a:r>
            <a:r>
              <a:rPr lang="en-US" altLang="en-US" sz="2800" b="1" u="sng" dirty="0">
                <a:solidFill>
                  <a:srgbClr val="FF0000"/>
                </a:solidFill>
                <a:latin typeface="Times New Roman" panose="02020603050405020304" pitchFamily="18" charset="0"/>
              </a:rPr>
              <a:t>2/ Kết luận: </a:t>
            </a:r>
            <a:r>
              <a:rPr lang="en-US" altLang="en-US" sz="2800" b="1" u="sng" dirty="0">
                <a:solidFill>
                  <a:srgbClr val="000000"/>
                </a:solidFill>
                <a:latin typeface="Times New Roman" panose="02020603050405020304" pitchFamily="18" charset="0"/>
              </a:rPr>
              <a:t>Ghi nhớ Tr 25</a:t>
            </a:r>
          </a:p>
          <a:p>
            <a:pPr>
              <a:buChar char="-"/>
            </a:pPr>
            <a:r>
              <a:rPr lang="en-US" altLang="en-US" sz="2800" b="1" dirty="0">
                <a:solidFill>
                  <a:srgbClr val="000000"/>
                </a:solidFill>
                <a:latin typeface="Times New Roman" panose="02020603050405020304" pitchFamily="18" charset="0"/>
              </a:rPr>
              <a:t>Bố cục của văn bản thường gồm 3 phần: Mở b</a:t>
            </a:r>
            <a:r>
              <a:rPr lang="en-US" altLang="en-US" sz="2800" b="1" dirty="0">
                <a:solidFill>
                  <a:srgbClr val="000000"/>
                </a:solidFill>
                <a:latin typeface="Times New Roman" panose="02020603050405020304" pitchFamily="18" charset="0"/>
                <a:ea typeface="Times New Roman" panose="02020603050405020304" pitchFamily="18" charset="0"/>
              </a:rPr>
              <a:t>à</a:t>
            </a:r>
            <a:r>
              <a:rPr lang="en-US" altLang="en-US" sz="2800" b="1" dirty="0">
                <a:solidFill>
                  <a:srgbClr val="000000"/>
                </a:solidFill>
                <a:latin typeface="Times New Roman" panose="02020603050405020304" pitchFamily="18" charset="0"/>
              </a:rPr>
              <a:t>i- Thân b</a:t>
            </a:r>
            <a:r>
              <a:rPr lang="en-US" altLang="en-US" sz="2800" b="1" dirty="0">
                <a:solidFill>
                  <a:srgbClr val="000000"/>
                </a:solidFill>
                <a:latin typeface="Times New Roman" panose="02020603050405020304" pitchFamily="18" charset="0"/>
                <a:ea typeface="Times New Roman" panose="02020603050405020304" pitchFamily="18" charset="0"/>
              </a:rPr>
              <a:t>à</a:t>
            </a:r>
            <a:r>
              <a:rPr lang="en-US" altLang="en-US" sz="2800" b="1" dirty="0">
                <a:solidFill>
                  <a:srgbClr val="000000"/>
                </a:solidFill>
                <a:latin typeface="Times New Roman" panose="02020603050405020304" pitchFamily="18" charset="0"/>
              </a:rPr>
              <a:t>i- Kết b</a:t>
            </a:r>
            <a:r>
              <a:rPr lang="en-US" altLang="en-US" sz="2800" b="1" dirty="0">
                <a:solidFill>
                  <a:srgbClr val="000000"/>
                </a:solidFill>
                <a:latin typeface="Times New Roman" panose="02020603050405020304" pitchFamily="18" charset="0"/>
                <a:ea typeface="Times New Roman" panose="02020603050405020304" pitchFamily="18" charset="0"/>
              </a:rPr>
              <a:t>à</a:t>
            </a:r>
            <a:r>
              <a:rPr lang="en-US" altLang="en-US" sz="2800" b="1" dirty="0">
                <a:solidFill>
                  <a:srgbClr val="000000"/>
                </a:solidFill>
                <a:latin typeface="Times New Roman" panose="02020603050405020304" pitchFamily="18" charset="0"/>
              </a:rPr>
              <a:t>i</a:t>
            </a:r>
          </a:p>
          <a:p>
            <a:pPr>
              <a:buChar char="-"/>
            </a:pPr>
            <a:r>
              <a:rPr lang="en-US" altLang="en-US" sz="2800" b="1" dirty="0">
                <a:solidFill>
                  <a:srgbClr val="000000"/>
                </a:solidFill>
                <a:latin typeface="Times New Roman" panose="02020603050405020304" pitchFamily="18" charset="0"/>
              </a:rPr>
              <a:t>Các phần n</a:t>
            </a:r>
            <a:r>
              <a:rPr lang="en-US" altLang="en-US" sz="2800" b="1" dirty="0">
                <a:solidFill>
                  <a:srgbClr val="000000"/>
                </a:solidFill>
                <a:latin typeface="Times New Roman" panose="02020603050405020304" pitchFamily="18" charset="0"/>
                <a:ea typeface="Times New Roman" panose="02020603050405020304" pitchFamily="18" charset="0"/>
              </a:rPr>
              <a:t>à</a:t>
            </a:r>
            <a:r>
              <a:rPr lang="en-US" altLang="en-US" sz="2800" b="1" dirty="0">
                <a:solidFill>
                  <a:srgbClr val="000000"/>
                </a:solidFill>
                <a:latin typeface="Times New Roman" panose="02020603050405020304" pitchFamily="18" charset="0"/>
              </a:rPr>
              <a:t>y luôn có quan hệ chặt chẽ với nhau để tập trung l</a:t>
            </a:r>
            <a:r>
              <a:rPr lang="en-US" altLang="en-US" sz="2800" b="1" dirty="0">
                <a:solidFill>
                  <a:srgbClr val="000000"/>
                </a:solidFill>
                <a:latin typeface="Times New Roman" panose="02020603050405020304" pitchFamily="18" charset="0"/>
                <a:ea typeface="Times New Roman" panose="02020603050405020304" pitchFamily="18" charset="0"/>
              </a:rPr>
              <a:t>à</a:t>
            </a:r>
            <a:r>
              <a:rPr lang="en-US" altLang="en-US" sz="2800" b="1" dirty="0">
                <a:solidFill>
                  <a:srgbClr val="000000"/>
                </a:solidFill>
                <a:latin typeface="Times New Roman" panose="02020603050405020304" pitchFamily="18" charset="0"/>
              </a:rPr>
              <a:t>m rõ chủ đề của văn bản</a:t>
            </a:r>
            <a:endParaRPr lang="en-US" altLang="en-US" sz="2800" b="1" dirty="0">
              <a:solidFill>
                <a:srgbClr val="000000"/>
              </a:solidFill>
              <a:latin typeface="Times New Roman" panose="02020603050405020304" pitchFamily="18" charset="0"/>
              <a:ea typeface="Times New Roman" panose="02020603050405020304" pitchFamily="18" charset="0"/>
            </a:endParaRPr>
          </a:p>
        </p:txBody>
      </p:sp>
      <p:sp>
        <p:nvSpPr>
          <p:cNvPr id="5" name="Text Box 16"/>
          <p:cNvSpPr txBox="1"/>
          <p:nvPr/>
        </p:nvSpPr>
        <p:spPr>
          <a:xfrm>
            <a:off x="76200" y="2971800"/>
            <a:ext cx="7162800" cy="1814513"/>
          </a:xfrm>
          <a:prstGeom prst="rect">
            <a:avLst/>
          </a:prstGeom>
          <a:noFill/>
          <a:ln w="9525">
            <a:noFill/>
          </a:ln>
        </p:spPr>
        <p:txBody>
          <a:bodyPr anchor="t" anchorCtr="0">
            <a:spAutoFit/>
          </a:bodyPr>
          <a:lstStyle/>
          <a:p>
            <a:pPr>
              <a:buChar char="-"/>
            </a:pPr>
            <a:r>
              <a:rPr lang="en-US" altLang="en-US" sz="2800" b="1" dirty="0">
                <a:solidFill>
                  <a:srgbClr val="FF0000"/>
                </a:solidFill>
                <a:latin typeface="Times New Roman" panose="02020603050405020304" pitchFamily="18" charset="0"/>
              </a:rPr>
              <a:t>Phần mở b</a:t>
            </a:r>
            <a:r>
              <a:rPr lang="en-US" altLang="en-US" sz="2800" b="1" dirty="0">
                <a:solidFill>
                  <a:srgbClr val="FF0000"/>
                </a:solidFill>
                <a:latin typeface="Times New Roman" panose="02020603050405020304" pitchFamily="18" charset="0"/>
                <a:ea typeface="Times New Roman" panose="02020603050405020304" pitchFamily="18" charset="0"/>
              </a:rPr>
              <a:t>à</a:t>
            </a:r>
            <a:r>
              <a:rPr lang="en-US" altLang="en-US" sz="2800" b="1" dirty="0">
                <a:solidFill>
                  <a:srgbClr val="FF0000"/>
                </a:solidFill>
                <a:latin typeface="Times New Roman" panose="02020603050405020304" pitchFamily="18" charset="0"/>
              </a:rPr>
              <a:t>i: </a:t>
            </a:r>
            <a:r>
              <a:rPr lang="en-US" altLang="en-US" sz="2800" b="1" dirty="0">
                <a:solidFill>
                  <a:srgbClr val="000000"/>
                </a:solidFill>
                <a:latin typeface="Times New Roman" panose="02020603050405020304" pitchFamily="18" charset="0"/>
              </a:rPr>
              <a:t>nêu chủ đề của văn bản</a:t>
            </a:r>
          </a:p>
          <a:p>
            <a:pPr>
              <a:buChar char="-"/>
            </a:pPr>
            <a:r>
              <a:rPr lang="en-US" altLang="en-US" sz="2800" b="1" dirty="0">
                <a:solidFill>
                  <a:srgbClr val="FF0000"/>
                </a:solidFill>
                <a:latin typeface="Times New Roman" panose="02020603050405020304" pitchFamily="18" charset="0"/>
              </a:rPr>
              <a:t>Phần thân b</a:t>
            </a:r>
            <a:r>
              <a:rPr lang="en-US" altLang="en-US" sz="2800" b="1" dirty="0">
                <a:solidFill>
                  <a:srgbClr val="FF0000"/>
                </a:solidFill>
                <a:latin typeface="Times New Roman" panose="02020603050405020304" pitchFamily="18" charset="0"/>
                <a:ea typeface="Times New Roman" panose="02020603050405020304" pitchFamily="18" charset="0"/>
              </a:rPr>
              <a:t>à</a:t>
            </a:r>
            <a:r>
              <a:rPr lang="en-US" altLang="en-US" sz="2800" b="1" dirty="0">
                <a:solidFill>
                  <a:srgbClr val="FF0000"/>
                </a:solidFill>
                <a:latin typeface="Times New Roman" panose="02020603050405020304" pitchFamily="18" charset="0"/>
              </a:rPr>
              <a:t>i: </a:t>
            </a:r>
            <a:r>
              <a:rPr lang="en-US" altLang="en-US" sz="2800" b="1" dirty="0">
                <a:solidFill>
                  <a:srgbClr val="000000"/>
                </a:solidFill>
                <a:latin typeface="Times New Roman" panose="02020603050405020304" pitchFamily="18" charset="0"/>
              </a:rPr>
              <a:t>thường có một số đoạn nhỏ trình b</a:t>
            </a:r>
            <a:r>
              <a:rPr lang="en-US" altLang="en-US" sz="2800" b="1" dirty="0">
                <a:solidFill>
                  <a:srgbClr val="000000"/>
                </a:solidFill>
                <a:latin typeface="Times New Roman" panose="02020603050405020304" pitchFamily="18" charset="0"/>
                <a:ea typeface="Times New Roman" panose="02020603050405020304" pitchFamily="18" charset="0"/>
              </a:rPr>
              <a:t>à</a:t>
            </a:r>
            <a:r>
              <a:rPr lang="en-US" altLang="en-US" sz="2800" b="1" dirty="0">
                <a:solidFill>
                  <a:srgbClr val="000000"/>
                </a:solidFill>
                <a:latin typeface="Times New Roman" panose="02020603050405020304" pitchFamily="18" charset="0"/>
              </a:rPr>
              <a:t>y các khía cạnh của chủ đề .</a:t>
            </a:r>
          </a:p>
          <a:p>
            <a:r>
              <a:rPr lang="en-US" altLang="en-US" sz="2800" b="1" dirty="0">
                <a:solidFill>
                  <a:srgbClr val="FF0000"/>
                </a:solidFill>
                <a:latin typeface="Times New Roman" panose="02020603050405020304" pitchFamily="18" charset="0"/>
              </a:rPr>
              <a:t>- Phần kết b</a:t>
            </a:r>
            <a:r>
              <a:rPr lang="en-US" altLang="en-US" sz="2800" b="1" dirty="0">
                <a:solidFill>
                  <a:srgbClr val="FF0000"/>
                </a:solidFill>
                <a:latin typeface="Times New Roman" panose="02020603050405020304" pitchFamily="18" charset="0"/>
                <a:ea typeface="Times New Roman" panose="02020603050405020304" pitchFamily="18" charset="0"/>
              </a:rPr>
              <a:t>à</a:t>
            </a:r>
            <a:r>
              <a:rPr lang="en-US" altLang="en-US" sz="2800" b="1" dirty="0">
                <a:solidFill>
                  <a:srgbClr val="FF0000"/>
                </a:solidFill>
                <a:latin typeface="Times New Roman" panose="02020603050405020304" pitchFamily="18" charset="0"/>
              </a:rPr>
              <a:t>i: </a:t>
            </a:r>
            <a:r>
              <a:rPr lang="en-US" altLang="en-US" sz="2800" b="1" dirty="0">
                <a:solidFill>
                  <a:srgbClr val="000000"/>
                </a:solidFill>
                <a:latin typeface="Times New Roman" panose="02020603050405020304" pitchFamily="18" charset="0"/>
              </a:rPr>
              <a:t>tổng kết chủ đề của văn bản </a:t>
            </a:r>
            <a:endParaRPr lang="en-US" altLang="en-US" sz="2800" b="1" dirty="0">
              <a:solidFill>
                <a:srgbClr val="000000"/>
              </a:solidFill>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2">
                                            <p:txEl>
                                              <p:charRg st="0" end="27"/>
                                            </p:txEl>
                                          </p:spTgt>
                                        </p:tgtEl>
                                        <p:attrNameLst>
                                          <p:attrName>style.visibility</p:attrName>
                                        </p:attrNameLst>
                                      </p:cBhvr>
                                      <p:to>
                                        <p:strVal val="visible"/>
                                      </p:to>
                                    </p:set>
                                    <p:anim calcmode="lin" valueType="num">
                                      <p:cBhvr>
                                        <p:cTn id="7" dur="500"/>
                                        <p:tgtEl>
                                          <p:spTgt spid="2">
                                            <p:txEl>
                                              <p:charRg st="0" end="27"/>
                                            </p:txEl>
                                          </p:spTgt>
                                        </p:tgtEl>
                                        <p:attrNameLst>
                                          <p:attrName>ppt_y</p:attrName>
                                        </p:attrNameLst>
                                      </p:cBhvr>
                                      <p:tavLst>
                                        <p:tav tm="0">
                                          <p:val>
                                            <p:strVal val="#ppt_y+#ppt_h*1.125000"/>
                                          </p:val>
                                        </p:tav>
                                        <p:tav tm="100000">
                                          <p:val>
                                            <p:strVal val="#ppt_y"/>
                                          </p:val>
                                        </p:tav>
                                      </p:tavLst>
                                    </p:anim>
                                    <p:animEffect transition="in" filter="wipe(up)">
                                      <p:cBhvr>
                                        <p:cTn id="8" dur="500"/>
                                        <p:tgtEl>
                                          <p:spTgt spid="2">
                                            <p:txEl>
                                              <p:charRg st="0" end="27"/>
                                            </p:txEl>
                                          </p:spTgt>
                                        </p:tgtEl>
                                      </p:cBhvr>
                                    </p:animEffect>
                                  </p:childTnLst>
                                </p:cTn>
                              </p:par>
                            </p:childTnLst>
                          </p:cTn>
                        </p:par>
                      </p:childTnLst>
                    </p:cTn>
                  </p:par>
                  <p:par>
                    <p:cTn id="9" fill="hold">
                      <p:stCondLst>
                        <p:cond delay="indefinite"/>
                      </p:stCondLst>
                      <p:childTnLst>
                        <p:par>
                          <p:cTn id="10" fill="hold">
                            <p:stCondLst>
                              <p:cond delay="0"/>
                            </p:stCondLst>
                            <p:childTnLst>
                              <p:par>
                                <p:cTn id="11" presetID="29" presetClass="entr" presetSubtype="0" fill="hold" nodeType="clickEffect">
                                  <p:stCondLst>
                                    <p:cond delay="0"/>
                                  </p:stCondLst>
                                  <p:childTnLst>
                                    <p:set>
                                      <p:cBhvr>
                                        <p:cTn id="12" dur="1" fill="hold">
                                          <p:stCondLst>
                                            <p:cond delay="0"/>
                                          </p:stCondLst>
                                        </p:cTn>
                                        <p:tgtEl>
                                          <p:spTgt spid="2">
                                            <p:txEl>
                                              <p:charRg st="27" end="91"/>
                                            </p:txEl>
                                          </p:spTgt>
                                        </p:tgtEl>
                                        <p:attrNameLst>
                                          <p:attrName>style.visibility</p:attrName>
                                        </p:attrNameLst>
                                      </p:cBhvr>
                                      <p:to>
                                        <p:strVal val="visible"/>
                                      </p:to>
                                    </p:set>
                                    <p:anim calcmode="lin" valueType="num">
                                      <p:cBhvr>
                                        <p:cTn id="13" dur="1000" fill="hold"/>
                                        <p:tgtEl>
                                          <p:spTgt spid="2">
                                            <p:txEl>
                                              <p:charRg st="27" end="91"/>
                                            </p:txEl>
                                          </p:spTgt>
                                        </p:tgtEl>
                                        <p:attrNameLst>
                                          <p:attrName>ppt_x</p:attrName>
                                        </p:attrNameLst>
                                      </p:cBhvr>
                                      <p:tavLst>
                                        <p:tav tm="0">
                                          <p:val>
                                            <p:strVal val="#ppt_x-.2"/>
                                          </p:val>
                                        </p:tav>
                                        <p:tav tm="100000">
                                          <p:val>
                                            <p:strVal val="#ppt_x"/>
                                          </p:val>
                                        </p:tav>
                                      </p:tavLst>
                                    </p:anim>
                                    <p:anim calcmode="lin" valueType="num">
                                      <p:cBhvr>
                                        <p:cTn id="14" dur="1000" fill="hold"/>
                                        <p:tgtEl>
                                          <p:spTgt spid="2">
                                            <p:txEl>
                                              <p:charRg st="27" end="91"/>
                                            </p:txEl>
                                          </p:spTgt>
                                        </p:tgtEl>
                                        <p:attrNameLst>
                                          <p:attrName>ppt_y</p:attrName>
                                        </p:attrNameLst>
                                      </p:cBhvr>
                                      <p:tavLst>
                                        <p:tav tm="0">
                                          <p:val>
                                            <p:strVal val="#ppt_y"/>
                                          </p:val>
                                        </p:tav>
                                        <p:tav tm="100000">
                                          <p:val>
                                            <p:strVal val="#ppt_y"/>
                                          </p:val>
                                        </p:tav>
                                      </p:tavLst>
                                    </p:anim>
                                    <p:animEffect transition="in" filter="wipe(right)" prLst="gradientSize: 0.1">
                                      <p:cBhvr>
                                        <p:cTn id="15" dur="1000"/>
                                        <p:tgtEl>
                                          <p:spTgt spid="2">
                                            <p:txEl>
                                              <p:charRg st="27" end="9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2">
                                            <p:txEl>
                                              <p:charRg st="91" end="177"/>
                                            </p:txEl>
                                          </p:spTgt>
                                        </p:tgtEl>
                                        <p:attrNameLst>
                                          <p:attrName>style.visibility</p:attrName>
                                        </p:attrNameLst>
                                      </p:cBhvr>
                                      <p:to>
                                        <p:strVal val="visible"/>
                                      </p:to>
                                    </p:set>
                                    <p:anim calcmode="lin" valueType="num">
                                      <p:cBhvr additive="base">
                                        <p:cTn id="20" dur="500" fill="hold"/>
                                        <p:tgtEl>
                                          <p:spTgt spid="2">
                                            <p:txEl>
                                              <p:charRg st="91" end="177"/>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2">
                                            <p:txEl>
                                              <p:charRg st="91" end="177"/>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0" presetClass="entr" presetSubtype="0" fill="hold" nodeType="clickEffect">
                                  <p:stCondLst>
                                    <p:cond delay="0"/>
                                  </p:stCondLst>
                                  <p:childTnLst>
                                    <p:set>
                                      <p:cBhvr>
                                        <p:cTn id="25" dur="1" fill="hold">
                                          <p:stCondLst>
                                            <p:cond delay="0"/>
                                          </p:stCondLst>
                                        </p:cTn>
                                        <p:tgtEl>
                                          <p:spTgt spid="5">
                                            <p:txEl>
                                              <p:pRg st="0" end="0"/>
                                            </p:txEl>
                                          </p:spTgt>
                                        </p:tgtEl>
                                        <p:attrNameLst>
                                          <p:attrName>style.visibility</p:attrName>
                                        </p:attrNameLst>
                                      </p:cBhvr>
                                      <p:to>
                                        <p:strVal val="visible"/>
                                      </p:to>
                                    </p:set>
                                    <p:animEffect transition="in" filter="wedge">
                                      <p:cBhvr>
                                        <p:cTn id="26" dur="2000"/>
                                        <p:tgtEl>
                                          <p:spTgt spid="5">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1" presetClass="entr" presetSubtype="4" fill="hold" nodeType="clickEffect">
                                  <p:stCondLst>
                                    <p:cond delay="0"/>
                                  </p:stCondLst>
                                  <p:childTnLst>
                                    <p:set>
                                      <p:cBhvr>
                                        <p:cTn id="30" dur="1" fill="hold">
                                          <p:stCondLst>
                                            <p:cond delay="0"/>
                                          </p:stCondLst>
                                        </p:cTn>
                                        <p:tgtEl>
                                          <p:spTgt spid="5">
                                            <p:txEl>
                                              <p:pRg st="1" end="1"/>
                                            </p:txEl>
                                          </p:spTgt>
                                        </p:tgtEl>
                                        <p:attrNameLst>
                                          <p:attrName>style.visibility</p:attrName>
                                        </p:attrNameLst>
                                      </p:cBhvr>
                                      <p:to>
                                        <p:strVal val="visible"/>
                                      </p:to>
                                    </p:set>
                                    <p:animEffect transition="in" filter="wheel(4)">
                                      <p:cBhvr>
                                        <p:cTn id="31" dur="2000"/>
                                        <p:tgtEl>
                                          <p:spTgt spid="5">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5">
                                            <p:txEl>
                                              <p:pRg st="2" end="2"/>
                                            </p:txEl>
                                          </p:spTgt>
                                        </p:tgtEl>
                                        <p:attrNameLst>
                                          <p:attrName>style.visibility</p:attrName>
                                        </p:attrNameLst>
                                      </p:cBhvr>
                                      <p:to>
                                        <p:strVal val="visible"/>
                                      </p:to>
                                    </p:set>
                                    <p:anim calcmode="lin" valueType="num">
                                      <p:cBhvr additive="base">
                                        <p:cTn id="36"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ctrTitle"/>
          </p:nvPr>
        </p:nvSpPr>
        <p:spPr>
          <a:xfrm>
            <a:off x="1709738" y="2130425"/>
            <a:ext cx="5376862" cy="1470025"/>
          </a:xfrm>
          <a:ln/>
        </p:spPr>
        <p:txBody>
          <a:bodyPr anchor="ctr" anchorCtr="0"/>
          <a:lstStyle/>
          <a:p>
            <a:pPr>
              <a:buClrTx/>
              <a:buSzTx/>
              <a:buFontTx/>
            </a:pPr>
            <a:endParaRPr lang="en-US" altLang="zh-CN">
              <a:latin typeface="Times New Roman" panose="02020603050405020304" pitchFamily="18" charset="0"/>
            </a:endParaRPr>
          </a:p>
        </p:txBody>
      </p:sp>
      <p:sp>
        <p:nvSpPr>
          <p:cNvPr id="45058" name="Text Box 4"/>
          <p:cNvSpPr txBox="1"/>
          <p:nvPr/>
        </p:nvSpPr>
        <p:spPr>
          <a:xfrm>
            <a:off x="-47625" y="381000"/>
            <a:ext cx="6965950" cy="952500"/>
          </a:xfrm>
          <a:prstGeom prst="rect">
            <a:avLst/>
          </a:prstGeom>
          <a:noFill/>
          <a:ln w="9525">
            <a:noFill/>
          </a:ln>
        </p:spPr>
        <p:txBody>
          <a:bodyPr anchor="t" anchorCtr="0">
            <a:spAutoFit/>
          </a:bodyPr>
          <a:lstStyle/>
          <a:p>
            <a:r>
              <a:rPr lang="en-US" altLang="zh-CN" sz="3200" b="1" dirty="0">
                <a:solidFill>
                  <a:srgbClr val="FF0000"/>
                </a:solidFill>
                <a:latin typeface="Times New Roman" panose="02020603050405020304" pitchFamily="18" charset="0"/>
                <a:sym typeface="Wingdings" panose="05000000000000000000" pitchFamily="2" charset="2"/>
              </a:rPr>
              <a:t></a:t>
            </a:r>
            <a:r>
              <a:rPr lang="vi-VN" altLang="en-US" sz="2400" b="1" dirty="0">
                <a:solidFill>
                  <a:srgbClr val="FF0000"/>
                </a:solidFill>
                <a:latin typeface="Times New Roman" panose="02020603050405020304" pitchFamily="18" charset="0"/>
                <a:sym typeface="Wingdings" panose="05000000000000000000" pitchFamily="2" charset="2"/>
              </a:rPr>
              <a:t> </a:t>
            </a:r>
            <a:r>
              <a:rPr lang="en-US" altLang="en-US" sz="2400" b="1" dirty="0">
                <a:solidFill>
                  <a:srgbClr val="FF0000"/>
                </a:solidFill>
                <a:latin typeface="Times New Roman" panose="02020603050405020304" pitchFamily="18" charset="0"/>
              </a:rPr>
              <a:t>II- Cách bố trí sắp xếp nội dung phần thân của văn bản</a:t>
            </a:r>
            <a:endParaRPr lang="en-US" altLang="en-US" sz="2400" b="1" dirty="0">
              <a:solidFill>
                <a:srgbClr val="FF0000"/>
              </a:solidFill>
              <a:latin typeface="Times New Roman" panose="02020603050405020304" pitchFamily="18" charset="0"/>
              <a:ea typeface="Times New Roman" panose="02020603050405020304" pitchFamily="18" charset="0"/>
            </a:endParaRPr>
          </a:p>
        </p:txBody>
      </p:sp>
      <p:sp>
        <p:nvSpPr>
          <p:cNvPr id="4" name="Cloud Callout 3"/>
          <p:cNvSpPr/>
          <p:nvPr/>
        </p:nvSpPr>
        <p:spPr>
          <a:xfrm>
            <a:off x="1143000" y="1676400"/>
            <a:ext cx="7385050" cy="4057650"/>
          </a:xfrm>
          <a:prstGeom prst="cloudCallout">
            <a:avLst/>
          </a:prstGeom>
          <a:solidFill>
            <a:srgbClr val="CCFFFF"/>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en-US" strike="noStrike" noProof="1">
              <a:latin typeface="Times New Roman" panose="02020603050405020304" pitchFamily="18" charset="0"/>
              <a:cs typeface="Times New Roman" panose="02020603050405020304" pitchFamily="18" charset="0"/>
            </a:endParaRPr>
          </a:p>
        </p:txBody>
      </p:sp>
      <p:sp>
        <p:nvSpPr>
          <p:cNvPr id="98307" name="Text Box 1"/>
          <p:cNvSpPr txBox="1"/>
          <p:nvPr/>
        </p:nvSpPr>
        <p:spPr>
          <a:xfrm>
            <a:off x="2133600" y="2274888"/>
            <a:ext cx="5424488" cy="2860675"/>
          </a:xfrm>
          <a:prstGeom prst="rect">
            <a:avLst/>
          </a:prstGeom>
          <a:noFill/>
          <a:ln w="9525">
            <a:noFill/>
          </a:ln>
        </p:spPr>
        <p:txBody>
          <a:bodyPr wrap="square" anchor="t" anchorCtr="0">
            <a:spAutoFit/>
          </a:bodyPr>
          <a:lstStyle/>
          <a:p>
            <a:pPr algn="just"/>
            <a:r>
              <a:rPr lang="vi-VN" altLang="en-US" sz="3600">
                <a:solidFill>
                  <a:srgbClr val="FF0000"/>
                </a:solidFill>
                <a:latin typeface="Times New Roman" panose="02020603050405020304" pitchFamily="18" charset="0"/>
              </a:rPr>
              <a:t>Phần thân bài văn bản Tôi đi học của Thanh Tịnh kể về những sự kiện nào? Các sự kiện ấy được sắp xếp theo trình tự nào?</a:t>
            </a:r>
          </a:p>
        </p:txBody>
      </p:sp>
      <p:sp>
        <p:nvSpPr>
          <p:cNvPr id="45061" name="Text Box 1"/>
          <p:cNvSpPr txBox="1"/>
          <p:nvPr/>
        </p:nvSpPr>
        <p:spPr>
          <a:xfrm>
            <a:off x="500063" y="1131888"/>
            <a:ext cx="6738937" cy="584200"/>
          </a:xfrm>
          <a:prstGeom prst="rect">
            <a:avLst/>
          </a:prstGeom>
          <a:noFill/>
          <a:ln w="9525">
            <a:noFill/>
          </a:ln>
        </p:spPr>
        <p:txBody>
          <a:bodyPr wrap="square" anchor="t" anchorCtr="0">
            <a:spAutoFit/>
          </a:bodyPr>
          <a:lstStyle/>
          <a:p>
            <a:r>
              <a:rPr lang="en-US" altLang="zh-CN" sz="3200" b="1" dirty="0">
                <a:solidFill>
                  <a:srgbClr val="FF0000"/>
                </a:solidFill>
                <a:latin typeface="Times New Roman" panose="02020603050405020304" pitchFamily="18" charset="0"/>
                <a:sym typeface="Wingdings" panose="05000000000000000000" pitchFamily="2" charset="2"/>
              </a:rPr>
              <a:t></a:t>
            </a:r>
            <a:r>
              <a:rPr lang="vi-VN" altLang="en-US" b="1">
                <a:latin typeface="Times New Roman" panose="02020603050405020304" pitchFamily="18" charset="0"/>
              </a:rPr>
              <a:t>1. </a:t>
            </a:r>
            <a:r>
              <a:rPr lang="vi-VN" altLang="en-US" b="1" u="sng">
                <a:latin typeface="Times New Roman" panose="02020603050405020304" pitchFamily="18" charset="0"/>
              </a:rPr>
              <a:t>Xét ví dụ</a:t>
            </a:r>
            <a:r>
              <a:rPr lang="vi-VN" altLang="en-US" b="1">
                <a:latin typeface="Times New Roman" panose="02020603050405020304" pitchFamily="18" charset="0"/>
              </a:rPr>
              <a:t> (SGK/25)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p:tgtEl>
                                          <p:spTgt spid="4"/>
                                        </p:tgtEl>
                                        <p:attrNameLst>
                                          <p:attrName>ppt_y</p:attrName>
                                        </p:attrNameLst>
                                      </p:cBhvr>
                                      <p:tavLst>
                                        <p:tav tm="0">
                                          <p:val>
                                            <p:strVal val="#ppt_y+#ppt_h*1.125000"/>
                                          </p:val>
                                        </p:tav>
                                        <p:tav tm="100000">
                                          <p:val>
                                            <p:strVal val="#ppt_y"/>
                                          </p:val>
                                        </p:tav>
                                      </p:tavLst>
                                    </p:anim>
                                    <p:animEffect transition="in" filter="wipe(up)">
                                      <p:cBhvr>
                                        <p:cTn id="8" dur="500"/>
                                        <p:tgtEl>
                                          <p:spTgt spid="4"/>
                                        </p:tgtEl>
                                      </p:cBhvr>
                                    </p:animEffect>
                                  </p:childTnLst>
                                </p:cTn>
                              </p:par>
                              <p:par>
                                <p:cTn id="9" presetID="12" presetClass="entr" presetSubtype="4" fill="hold" grpId="0" nodeType="withEffect">
                                  <p:stCondLst>
                                    <p:cond delay="0"/>
                                  </p:stCondLst>
                                  <p:childTnLst>
                                    <p:set>
                                      <p:cBhvr>
                                        <p:cTn id="10" dur="1" fill="hold">
                                          <p:stCondLst>
                                            <p:cond delay="0"/>
                                          </p:stCondLst>
                                        </p:cTn>
                                        <p:tgtEl>
                                          <p:spTgt spid="98307"/>
                                        </p:tgtEl>
                                        <p:attrNameLst>
                                          <p:attrName>style.visibility</p:attrName>
                                        </p:attrNameLst>
                                      </p:cBhvr>
                                      <p:to>
                                        <p:strVal val="visible"/>
                                      </p:to>
                                    </p:set>
                                    <p:anim calcmode="lin" valueType="num">
                                      <p:cBhvr>
                                        <p:cTn id="11" dur="500"/>
                                        <p:tgtEl>
                                          <p:spTgt spid="98307"/>
                                        </p:tgtEl>
                                        <p:attrNameLst>
                                          <p:attrName>ppt_y</p:attrName>
                                        </p:attrNameLst>
                                      </p:cBhvr>
                                      <p:tavLst>
                                        <p:tav tm="0">
                                          <p:val>
                                            <p:strVal val="#ppt_y+#ppt_h*1.125000"/>
                                          </p:val>
                                        </p:tav>
                                        <p:tav tm="100000">
                                          <p:val>
                                            <p:strVal val="#ppt_y"/>
                                          </p:val>
                                        </p:tav>
                                      </p:tavLst>
                                    </p:anim>
                                    <p:animEffect transition="in" filter="wipe(up)">
                                      <p:cBhvr>
                                        <p:cTn id="12" dur="500"/>
                                        <p:tgtEl>
                                          <p:spTgt spid="983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4" grpId="1" animBg="1"/>
      <p:bldP spid="98307" grpId="0"/>
      <p:bldP spid="98307"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ext Box 4"/>
          <p:cNvSpPr txBox="1"/>
          <p:nvPr/>
        </p:nvSpPr>
        <p:spPr>
          <a:xfrm>
            <a:off x="-47625" y="381000"/>
            <a:ext cx="6965950" cy="952500"/>
          </a:xfrm>
          <a:prstGeom prst="rect">
            <a:avLst/>
          </a:prstGeom>
          <a:noFill/>
          <a:ln w="9525">
            <a:noFill/>
          </a:ln>
        </p:spPr>
        <p:txBody>
          <a:bodyPr anchor="t" anchorCtr="0">
            <a:spAutoFit/>
          </a:bodyPr>
          <a:lstStyle/>
          <a:p>
            <a:r>
              <a:rPr lang="en-US" altLang="zh-CN" sz="3200" b="1" dirty="0">
                <a:solidFill>
                  <a:srgbClr val="FF0000"/>
                </a:solidFill>
                <a:latin typeface="Times New Roman" panose="02020603050405020304" pitchFamily="18" charset="0"/>
                <a:sym typeface="Wingdings" panose="05000000000000000000" pitchFamily="2" charset="2"/>
              </a:rPr>
              <a:t></a:t>
            </a:r>
            <a:r>
              <a:rPr lang="vi-VN" altLang="en-US" sz="2400" b="1" dirty="0">
                <a:solidFill>
                  <a:srgbClr val="FF0000"/>
                </a:solidFill>
                <a:latin typeface="Times New Roman" panose="02020603050405020304" pitchFamily="18" charset="0"/>
                <a:sym typeface="Wingdings" panose="05000000000000000000" pitchFamily="2" charset="2"/>
              </a:rPr>
              <a:t> </a:t>
            </a:r>
            <a:r>
              <a:rPr lang="en-US" altLang="en-US" sz="2400" b="1" dirty="0">
                <a:solidFill>
                  <a:srgbClr val="FF0000"/>
                </a:solidFill>
                <a:latin typeface="Times New Roman" panose="02020603050405020304" pitchFamily="18" charset="0"/>
              </a:rPr>
              <a:t>II- Cách bố trí sắp xếp nội dung phần thân của văn bản</a:t>
            </a:r>
            <a:endParaRPr lang="en-US" altLang="en-US" sz="2400" b="1" dirty="0">
              <a:solidFill>
                <a:srgbClr val="FF0000"/>
              </a:solidFill>
              <a:latin typeface="Times New Roman" panose="02020603050405020304" pitchFamily="18" charset="0"/>
              <a:ea typeface="Times New Roman" panose="02020603050405020304" pitchFamily="18" charset="0"/>
            </a:endParaRPr>
          </a:p>
        </p:txBody>
      </p:sp>
      <p:sp>
        <p:nvSpPr>
          <p:cNvPr id="6" name="Double Wave 5"/>
          <p:cNvSpPr/>
          <p:nvPr/>
        </p:nvSpPr>
        <p:spPr>
          <a:xfrm>
            <a:off x="223838" y="1371600"/>
            <a:ext cx="8694738" cy="5368925"/>
          </a:xfrm>
          <a:prstGeom prst="doubleWave">
            <a:avLst>
              <a:gd name="adj1" fmla="val 6250"/>
              <a:gd name="adj2" fmla="val 297"/>
            </a:avLst>
          </a:prstGeom>
          <a:solidFill>
            <a:srgbClr val="CCFFFF"/>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en-US" strike="noStrike" noProof="1">
              <a:latin typeface="Times New Roman" panose="02020603050405020304" pitchFamily="18" charset="0"/>
              <a:cs typeface="Times New Roman" panose="02020603050405020304" pitchFamily="18" charset="0"/>
            </a:endParaRPr>
          </a:p>
        </p:txBody>
      </p:sp>
      <p:sp>
        <p:nvSpPr>
          <p:cNvPr id="99331" name="Text Box 1"/>
          <p:cNvSpPr txBox="1"/>
          <p:nvPr/>
        </p:nvSpPr>
        <p:spPr>
          <a:xfrm>
            <a:off x="685800" y="1981200"/>
            <a:ext cx="8167688" cy="3752850"/>
          </a:xfrm>
          <a:prstGeom prst="rect">
            <a:avLst/>
          </a:prstGeom>
          <a:noFill/>
          <a:ln w="9525">
            <a:noFill/>
          </a:ln>
        </p:spPr>
        <p:txBody>
          <a:bodyPr wrap="square" anchor="t" anchorCtr="0">
            <a:spAutoFit/>
          </a:bodyPr>
          <a:lstStyle/>
          <a:p>
            <a:pPr>
              <a:spcBef>
                <a:spcPct val="50000"/>
              </a:spcBef>
            </a:pPr>
            <a:r>
              <a:rPr lang="en-US" altLang="zh-CN" sz="2800" b="1" i="1" dirty="0">
                <a:solidFill>
                  <a:srgbClr val="0000FF"/>
                </a:solidFill>
                <a:latin typeface="Times New Roman" panose="02020603050405020304" pitchFamily="18" charset="0"/>
              </a:rPr>
              <a:t>Tôi đi học:</a:t>
            </a:r>
            <a:r>
              <a:rPr lang="en-US" altLang="zh-CN" sz="2800" b="1" dirty="0">
                <a:latin typeface="Times New Roman" panose="02020603050405020304" pitchFamily="18" charset="0"/>
              </a:rPr>
              <a:t> </a:t>
            </a:r>
            <a:r>
              <a:rPr lang="en-US" altLang="zh-CN" sz="2800" b="1" dirty="0">
                <a:solidFill>
                  <a:srgbClr val="C00000"/>
                </a:solidFill>
                <a:latin typeface="Times New Roman" panose="02020603050405020304" pitchFamily="18" charset="0"/>
              </a:rPr>
              <a:t>Kể lại những kỉ niệm về buổi tựu trường đầu tiên của tác giả; </a:t>
            </a:r>
            <a:r>
              <a:rPr lang="vi-VN" altLang="en-US" sz="2800" b="1" dirty="0">
                <a:solidFill>
                  <a:srgbClr val="C00000"/>
                </a:solidFill>
                <a:latin typeface="Times New Roman" panose="02020603050405020304" pitchFamily="18" charset="0"/>
              </a:rPr>
              <a:t>c</a:t>
            </a:r>
            <a:r>
              <a:rPr lang="en-US" altLang="zh-CN" sz="2800" b="1" dirty="0">
                <a:solidFill>
                  <a:srgbClr val="C00000"/>
                </a:solidFill>
                <a:latin typeface="Times New Roman" panose="02020603050405020304" pitchFamily="18" charset="0"/>
              </a:rPr>
              <a:t>ác sự kiện ấy được sắp xếp theo trình tự thời gian và không gian trong dòng hồi tưởng .</a:t>
            </a:r>
          </a:p>
          <a:p>
            <a:pPr>
              <a:spcBef>
                <a:spcPct val="50000"/>
              </a:spcBef>
              <a:buChar char="-"/>
            </a:pPr>
            <a:r>
              <a:rPr lang="en-US" altLang="zh-CN" sz="2800" b="1" dirty="0">
                <a:solidFill>
                  <a:srgbClr val="C00000"/>
                </a:solidFill>
                <a:latin typeface="Times New Roman" panose="02020603050405020304" pitchFamily="18" charset="0"/>
              </a:rPr>
              <a:t> Cảm xúc trên con đường đến trường</a:t>
            </a:r>
          </a:p>
          <a:p>
            <a:pPr>
              <a:spcBef>
                <a:spcPct val="50000"/>
              </a:spcBef>
              <a:buChar char="-"/>
            </a:pPr>
            <a:r>
              <a:rPr lang="en-US" altLang="zh-CN" sz="2800" b="1" dirty="0">
                <a:solidFill>
                  <a:srgbClr val="C00000"/>
                </a:solidFill>
                <a:latin typeface="Times New Roman" panose="02020603050405020304" pitchFamily="18" charset="0"/>
              </a:rPr>
              <a:t> Cảm xúc khi đứng trong sân trường</a:t>
            </a:r>
          </a:p>
          <a:p>
            <a:pPr>
              <a:spcBef>
                <a:spcPct val="50000"/>
              </a:spcBef>
              <a:buChar char="-"/>
            </a:pPr>
            <a:r>
              <a:rPr lang="en-US" altLang="zh-CN" sz="2800" b="1" dirty="0">
                <a:solidFill>
                  <a:srgbClr val="C00000"/>
                </a:solidFill>
                <a:latin typeface="Times New Roman" panose="02020603050405020304" pitchFamily="18" charset="0"/>
              </a:rPr>
              <a:t> Cảm xúc khi vào lớp học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p:tgtEl>
                                          <p:spTgt spid="6"/>
                                        </p:tgtEl>
                                        <p:attrNameLst>
                                          <p:attrName>ppt_y</p:attrName>
                                        </p:attrNameLst>
                                      </p:cBhvr>
                                      <p:tavLst>
                                        <p:tav tm="0">
                                          <p:val>
                                            <p:strVal val="#ppt_y+#ppt_h*1.125000"/>
                                          </p:val>
                                        </p:tav>
                                        <p:tav tm="100000">
                                          <p:val>
                                            <p:strVal val="#ppt_y"/>
                                          </p:val>
                                        </p:tav>
                                      </p:tavLst>
                                    </p:anim>
                                    <p:animEffect transition="in" filter="wipe(up)">
                                      <p:cBhvr>
                                        <p:cTn id="8" dur="500"/>
                                        <p:tgtEl>
                                          <p:spTgt spid="6"/>
                                        </p:tgtEl>
                                      </p:cBhvr>
                                    </p:animEffect>
                                  </p:childTnLst>
                                </p:cTn>
                              </p:par>
                              <p:par>
                                <p:cTn id="9" presetID="12" presetClass="entr" presetSubtype="4" fill="hold" grpId="0" nodeType="withEffect">
                                  <p:stCondLst>
                                    <p:cond delay="0"/>
                                  </p:stCondLst>
                                  <p:childTnLst>
                                    <p:set>
                                      <p:cBhvr>
                                        <p:cTn id="10" dur="1" fill="hold">
                                          <p:stCondLst>
                                            <p:cond delay="0"/>
                                          </p:stCondLst>
                                        </p:cTn>
                                        <p:tgtEl>
                                          <p:spTgt spid="99331"/>
                                        </p:tgtEl>
                                        <p:attrNameLst>
                                          <p:attrName>style.visibility</p:attrName>
                                        </p:attrNameLst>
                                      </p:cBhvr>
                                      <p:to>
                                        <p:strVal val="visible"/>
                                      </p:to>
                                    </p:set>
                                    <p:anim calcmode="lin" valueType="num">
                                      <p:cBhvr>
                                        <p:cTn id="11" dur="500"/>
                                        <p:tgtEl>
                                          <p:spTgt spid="99331"/>
                                        </p:tgtEl>
                                        <p:attrNameLst>
                                          <p:attrName>ppt_y</p:attrName>
                                        </p:attrNameLst>
                                      </p:cBhvr>
                                      <p:tavLst>
                                        <p:tav tm="0">
                                          <p:val>
                                            <p:strVal val="#ppt_y+#ppt_h*1.125000"/>
                                          </p:val>
                                        </p:tav>
                                        <p:tav tm="100000">
                                          <p:val>
                                            <p:strVal val="#ppt_y"/>
                                          </p:val>
                                        </p:tav>
                                      </p:tavLst>
                                    </p:anim>
                                    <p:animEffect transition="in" filter="wipe(up)">
                                      <p:cBhvr>
                                        <p:cTn id="12" dur="500"/>
                                        <p:tgtEl>
                                          <p:spTgt spid="993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6" grpId="1" animBg="1"/>
      <p:bldP spid="99331" grpId="0"/>
      <p:bldP spid="99331"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Text Box 4"/>
          <p:cNvSpPr txBox="1"/>
          <p:nvPr/>
        </p:nvSpPr>
        <p:spPr>
          <a:xfrm>
            <a:off x="-47625" y="381000"/>
            <a:ext cx="6965950" cy="952500"/>
          </a:xfrm>
          <a:prstGeom prst="rect">
            <a:avLst/>
          </a:prstGeom>
          <a:noFill/>
          <a:ln w="9525">
            <a:noFill/>
          </a:ln>
        </p:spPr>
        <p:txBody>
          <a:bodyPr anchor="t" anchorCtr="0">
            <a:spAutoFit/>
          </a:bodyPr>
          <a:lstStyle/>
          <a:p>
            <a:r>
              <a:rPr lang="en-US" altLang="zh-CN" sz="3200" b="1" dirty="0">
                <a:solidFill>
                  <a:srgbClr val="FF0000"/>
                </a:solidFill>
                <a:latin typeface="Times New Roman" panose="02020603050405020304" pitchFamily="18" charset="0"/>
                <a:sym typeface="Wingdings" panose="05000000000000000000" pitchFamily="2" charset="2"/>
              </a:rPr>
              <a:t></a:t>
            </a:r>
            <a:r>
              <a:rPr lang="vi-VN" altLang="en-US" sz="2400" b="1" dirty="0">
                <a:solidFill>
                  <a:srgbClr val="FF0000"/>
                </a:solidFill>
                <a:latin typeface="Times New Roman" panose="02020603050405020304" pitchFamily="18" charset="0"/>
                <a:sym typeface="Wingdings" panose="05000000000000000000" pitchFamily="2" charset="2"/>
              </a:rPr>
              <a:t> </a:t>
            </a:r>
            <a:r>
              <a:rPr lang="en-US" altLang="en-US" sz="2400" b="1" dirty="0">
                <a:solidFill>
                  <a:srgbClr val="FF0000"/>
                </a:solidFill>
                <a:latin typeface="Times New Roman" panose="02020603050405020304" pitchFamily="18" charset="0"/>
              </a:rPr>
              <a:t>II- Cách bố trí sắp xếp nội dung phần thân của văn bản</a:t>
            </a:r>
            <a:endParaRPr lang="en-US" altLang="en-US" sz="2400" b="1" dirty="0">
              <a:solidFill>
                <a:srgbClr val="FF0000"/>
              </a:solidFill>
              <a:latin typeface="Times New Roman" panose="02020603050405020304" pitchFamily="18" charset="0"/>
              <a:ea typeface="Times New Roman" panose="02020603050405020304" pitchFamily="18" charset="0"/>
            </a:endParaRPr>
          </a:p>
        </p:txBody>
      </p:sp>
      <p:sp>
        <p:nvSpPr>
          <p:cNvPr id="4" name="Cloud Callout 3"/>
          <p:cNvSpPr/>
          <p:nvPr/>
        </p:nvSpPr>
        <p:spPr>
          <a:xfrm>
            <a:off x="1219200" y="1447800"/>
            <a:ext cx="6062663" cy="2470150"/>
          </a:xfrm>
          <a:prstGeom prst="cloudCallout">
            <a:avLst/>
          </a:prstGeom>
          <a:solidFill>
            <a:srgbClr val="CCFFFF"/>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en-US" strike="noStrike" noProof="1">
              <a:latin typeface="Times New Roman" panose="02020603050405020304" pitchFamily="18" charset="0"/>
              <a:cs typeface="Times New Roman" panose="02020603050405020304" pitchFamily="18" charset="0"/>
            </a:endParaRPr>
          </a:p>
        </p:txBody>
      </p:sp>
      <p:sp>
        <p:nvSpPr>
          <p:cNvPr id="100355" name="Text Box 1"/>
          <p:cNvSpPr txBox="1"/>
          <p:nvPr/>
        </p:nvSpPr>
        <p:spPr>
          <a:xfrm>
            <a:off x="1981200" y="1752600"/>
            <a:ext cx="4583113" cy="1692275"/>
          </a:xfrm>
          <a:prstGeom prst="rect">
            <a:avLst/>
          </a:prstGeom>
          <a:noFill/>
          <a:ln w="9525">
            <a:noFill/>
          </a:ln>
        </p:spPr>
        <p:txBody>
          <a:bodyPr wrap="square" anchor="t" anchorCtr="0">
            <a:spAutoFit/>
          </a:bodyPr>
          <a:lstStyle/>
          <a:p>
            <a:pPr algn="just"/>
            <a:r>
              <a:rPr lang="vi-VN" altLang="en-US" sz="2600">
                <a:solidFill>
                  <a:srgbClr val="C00000"/>
                </a:solidFill>
                <a:latin typeface="Times New Roman" panose="02020603050405020304" pitchFamily="18" charset="0"/>
              </a:rPr>
              <a:t>Hãy chỉ ra những diễn biến tâm trạng cậu bé Hồng trong phần Thân bài của Văn bản Trong lòng mẹ của Nguyên Hồng?</a:t>
            </a:r>
          </a:p>
        </p:txBody>
      </p:sp>
      <p:sp>
        <p:nvSpPr>
          <p:cNvPr id="2" name="Text Box 1"/>
          <p:cNvSpPr txBox="1"/>
          <p:nvPr/>
        </p:nvSpPr>
        <p:spPr>
          <a:xfrm>
            <a:off x="393700" y="1158875"/>
            <a:ext cx="6540500" cy="584200"/>
          </a:xfrm>
          <a:prstGeom prst="rect">
            <a:avLst/>
          </a:prstGeom>
          <a:noFill/>
          <a:ln w="9525">
            <a:noFill/>
          </a:ln>
        </p:spPr>
        <p:txBody>
          <a:bodyPr wrap="square" anchor="t" anchorCtr="0">
            <a:spAutoFit/>
          </a:bodyPr>
          <a:lstStyle/>
          <a:p>
            <a:r>
              <a:rPr lang="en-US" altLang="zh-CN" sz="3200" b="1" dirty="0">
                <a:solidFill>
                  <a:srgbClr val="FF0000"/>
                </a:solidFill>
                <a:latin typeface="Times New Roman" panose="02020603050405020304" pitchFamily="18" charset="0"/>
                <a:sym typeface="Wingdings" panose="05000000000000000000" pitchFamily="2" charset="2"/>
              </a:rPr>
              <a:t></a:t>
            </a:r>
            <a:r>
              <a:rPr lang="vi-VN" altLang="en-US" b="1">
                <a:latin typeface="Times New Roman" panose="02020603050405020304" pitchFamily="18" charset="0"/>
              </a:rPr>
              <a:t>1</a:t>
            </a:r>
            <a:r>
              <a:rPr lang="vi-VN" altLang="en-US">
                <a:latin typeface="Times New Roman" panose="02020603050405020304" pitchFamily="18" charset="0"/>
              </a:rPr>
              <a:t>. </a:t>
            </a:r>
            <a:r>
              <a:rPr lang="vi-VN" altLang="en-US" b="1" u="sng">
                <a:latin typeface="Times New Roman" panose="02020603050405020304" pitchFamily="18" charset="0"/>
              </a:rPr>
              <a:t>Xét ví dụ</a:t>
            </a:r>
            <a:r>
              <a:rPr lang="vi-VN" altLang="en-US">
                <a:latin typeface="Times New Roman" panose="02020603050405020304" pitchFamily="18" charset="0"/>
              </a:rPr>
              <a:t>: (sgk/25)</a:t>
            </a:r>
          </a:p>
        </p:txBody>
      </p:sp>
      <p:sp>
        <p:nvSpPr>
          <p:cNvPr id="6" name="Flowchart: Punched Tape 5"/>
          <p:cNvSpPr/>
          <p:nvPr/>
        </p:nvSpPr>
        <p:spPr>
          <a:xfrm>
            <a:off x="152400" y="4184650"/>
            <a:ext cx="8839200" cy="2630488"/>
          </a:xfrm>
          <a:prstGeom prst="flowChartPunchedTape">
            <a:avLst/>
          </a:prstGeom>
          <a:solidFill>
            <a:srgbClr val="CCFFFF"/>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en-US" strike="noStrike" noProof="1">
              <a:latin typeface="Times New Roman" panose="02020603050405020304" pitchFamily="18" charset="0"/>
              <a:cs typeface="Times New Roman" panose="02020603050405020304" pitchFamily="18" charset="0"/>
            </a:endParaRPr>
          </a:p>
        </p:txBody>
      </p:sp>
      <p:sp>
        <p:nvSpPr>
          <p:cNvPr id="7" name="Text Box 6"/>
          <p:cNvSpPr txBox="1"/>
          <p:nvPr/>
        </p:nvSpPr>
        <p:spPr>
          <a:xfrm>
            <a:off x="457200" y="4724400"/>
            <a:ext cx="8375650" cy="2090738"/>
          </a:xfrm>
          <a:prstGeom prst="rect">
            <a:avLst/>
          </a:prstGeom>
          <a:noFill/>
          <a:ln w="9525">
            <a:noFill/>
          </a:ln>
        </p:spPr>
        <p:txBody>
          <a:bodyPr wrap="square" anchor="t" anchorCtr="0">
            <a:spAutoFit/>
          </a:bodyPr>
          <a:lstStyle/>
          <a:p>
            <a:pPr>
              <a:spcBef>
                <a:spcPct val="50000"/>
              </a:spcBef>
            </a:pPr>
            <a:r>
              <a:rPr lang="en-US" altLang="zh-CN" sz="2000" b="1" i="1" dirty="0">
                <a:solidFill>
                  <a:srgbClr val="0000FF"/>
                </a:solidFill>
                <a:latin typeface="Times New Roman" panose="02020603050405020304" pitchFamily="18" charset="0"/>
              </a:rPr>
              <a:t>Trong lòng mẹ:</a:t>
            </a:r>
          </a:p>
          <a:p>
            <a:pPr>
              <a:spcBef>
                <a:spcPct val="50000"/>
              </a:spcBef>
              <a:buChar char="-"/>
            </a:pPr>
            <a:r>
              <a:rPr lang="en-US" altLang="zh-CN" sz="2000" b="1" dirty="0">
                <a:solidFill>
                  <a:srgbClr val="C00000"/>
                </a:solidFill>
                <a:latin typeface="Times New Roman" panose="02020603050405020304" pitchFamily="18" charset="0"/>
              </a:rPr>
              <a:t>Trước khi gặp mẹ: thương mẹ, đau đớn tủi cực, căm ghét những cổ tục đã làm mẹ khổ và muốn giải thoát cho mẹ khỏi những khổ đau, bất hạnh.</a:t>
            </a:r>
          </a:p>
          <a:p>
            <a:pPr>
              <a:spcBef>
                <a:spcPct val="50000"/>
              </a:spcBef>
              <a:buChar char="-"/>
            </a:pPr>
            <a:r>
              <a:rPr lang="en-US" altLang="zh-CN" sz="2000" b="1" dirty="0">
                <a:solidFill>
                  <a:srgbClr val="C00000"/>
                </a:solidFill>
                <a:latin typeface="Times New Roman" panose="02020603050405020304" pitchFamily="18" charset="0"/>
              </a:rPr>
              <a:t>Khi gặp mẹ: sung sướng, hạnh phúc vô bờ.</a:t>
            </a:r>
          </a:p>
          <a:p>
            <a:pPr>
              <a:spcBef>
                <a:spcPct val="50000"/>
              </a:spcBef>
            </a:pPr>
            <a:r>
              <a:rPr lang="en-US" altLang="zh-CN" sz="2000" b="1" dirty="0">
                <a:solidFill>
                  <a:srgbClr val="FF0000"/>
                </a:solidFill>
                <a:latin typeface="Times New Roman" panose="02020603050405020304" pitchFamily="18" charset="0"/>
              </a:rPr>
              <a:t>=&gt; Sự phát triển của sự việc</a:t>
            </a:r>
            <a:endParaRPr lang="en-US" altLang="zh-CN" sz="2000">
              <a:latin typeface=".VnTime" panose="020B7200000000000000"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0353"/>
                                        </p:tgtEl>
                                        <p:attrNameLst>
                                          <p:attrName>style.visibility</p:attrName>
                                        </p:attrNameLst>
                                      </p:cBhvr>
                                      <p:to>
                                        <p:strVal val="visible"/>
                                      </p:to>
                                    </p:set>
                                    <p:animEffect transition="in" filter="wipe(down)">
                                      <p:cBhvr>
                                        <p:cTn id="7" dur="500"/>
                                        <p:tgtEl>
                                          <p:spTgt spid="100353"/>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down)">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p:tgtEl>
                                          <p:spTgt spid="4"/>
                                        </p:tgtEl>
                                        <p:attrNameLst>
                                          <p:attrName>ppt_y</p:attrName>
                                        </p:attrNameLst>
                                      </p:cBhvr>
                                      <p:tavLst>
                                        <p:tav tm="0">
                                          <p:val>
                                            <p:strVal val="#ppt_y+#ppt_h*1.125000"/>
                                          </p:val>
                                        </p:tav>
                                        <p:tav tm="100000">
                                          <p:val>
                                            <p:strVal val="#ppt_y"/>
                                          </p:val>
                                        </p:tav>
                                      </p:tavLst>
                                    </p:anim>
                                    <p:animEffect transition="in" filter="wipe(up)">
                                      <p:cBhvr>
                                        <p:cTn id="16" dur="500"/>
                                        <p:tgtEl>
                                          <p:spTgt spid="4"/>
                                        </p:tgtEl>
                                      </p:cBhvr>
                                    </p:animEffect>
                                  </p:childTnLst>
                                </p:cTn>
                              </p:par>
                              <p:par>
                                <p:cTn id="17" presetID="12" presetClass="entr" presetSubtype="4" fill="hold" grpId="0" nodeType="withEffect">
                                  <p:stCondLst>
                                    <p:cond delay="0"/>
                                  </p:stCondLst>
                                  <p:childTnLst>
                                    <p:set>
                                      <p:cBhvr>
                                        <p:cTn id="18" dur="1" fill="hold">
                                          <p:stCondLst>
                                            <p:cond delay="0"/>
                                          </p:stCondLst>
                                        </p:cTn>
                                        <p:tgtEl>
                                          <p:spTgt spid="100355"/>
                                        </p:tgtEl>
                                        <p:attrNameLst>
                                          <p:attrName>style.visibility</p:attrName>
                                        </p:attrNameLst>
                                      </p:cBhvr>
                                      <p:to>
                                        <p:strVal val="visible"/>
                                      </p:to>
                                    </p:set>
                                    <p:anim calcmode="lin" valueType="num">
                                      <p:cBhvr>
                                        <p:cTn id="19" dur="500"/>
                                        <p:tgtEl>
                                          <p:spTgt spid="100355"/>
                                        </p:tgtEl>
                                        <p:attrNameLst>
                                          <p:attrName>ppt_y</p:attrName>
                                        </p:attrNameLst>
                                      </p:cBhvr>
                                      <p:tavLst>
                                        <p:tav tm="0">
                                          <p:val>
                                            <p:strVal val="#ppt_y+#ppt_h*1.125000"/>
                                          </p:val>
                                        </p:tav>
                                        <p:tav tm="100000">
                                          <p:val>
                                            <p:strVal val="#ppt_y"/>
                                          </p:val>
                                        </p:tav>
                                      </p:tavLst>
                                    </p:anim>
                                    <p:animEffect transition="in" filter="wipe(up)">
                                      <p:cBhvr>
                                        <p:cTn id="20" dur="500"/>
                                        <p:tgtEl>
                                          <p:spTgt spid="100355"/>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p:cTn id="25" dur="500"/>
                                        <p:tgtEl>
                                          <p:spTgt spid="6"/>
                                        </p:tgtEl>
                                        <p:attrNameLst>
                                          <p:attrName>ppt_y</p:attrName>
                                        </p:attrNameLst>
                                      </p:cBhvr>
                                      <p:tavLst>
                                        <p:tav tm="0">
                                          <p:val>
                                            <p:strVal val="#ppt_y+#ppt_h*1.125000"/>
                                          </p:val>
                                        </p:tav>
                                        <p:tav tm="100000">
                                          <p:val>
                                            <p:strVal val="#ppt_y"/>
                                          </p:val>
                                        </p:tav>
                                      </p:tavLst>
                                    </p:anim>
                                    <p:animEffect transition="in" filter="wipe(up)">
                                      <p:cBhvr>
                                        <p:cTn id="26" dur="500"/>
                                        <p:tgtEl>
                                          <p:spTgt spid="6"/>
                                        </p:tgtEl>
                                      </p:cBhvr>
                                    </p:animEffect>
                                  </p:childTnLst>
                                </p:cTn>
                              </p:par>
                              <p:par>
                                <p:cTn id="27" presetID="12" presetClass="entr" presetSubtype="4" fill="hold" grpId="0" nodeType="withEffect">
                                  <p:stCondLst>
                                    <p:cond delay="0"/>
                                  </p:stCondLst>
                                  <p:childTnLst>
                                    <p:set>
                                      <p:cBhvr>
                                        <p:cTn id="28" dur="1" fill="hold">
                                          <p:stCondLst>
                                            <p:cond delay="0"/>
                                          </p:stCondLst>
                                        </p:cTn>
                                        <p:tgtEl>
                                          <p:spTgt spid="7"/>
                                        </p:tgtEl>
                                        <p:attrNameLst>
                                          <p:attrName>style.visibility</p:attrName>
                                        </p:attrNameLst>
                                      </p:cBhvr>
                                      <p:to>
                                        <p:strVal val="visible"/>
                                      </p:to>
                                    </p:set>
                                    <p:anim calcmode="lin" valueType="num">
                                      <p:cBhvr>
                                        <p:cTn id="29" dur="500"/>
                                        <p:tgtEl>
                                          <p:spTgt spid="7"/>
                                        </p:tgtEl>
                                        <p:attrNameLst>
                                          <p:attrName>ppt_y</p:attrName>
                                        </p:attrNameLst>
                                      </p:cBhvr>
                                      <p:tavLst>
                                        <p:tav tm="0">
                                          <p:val>
                                            <p:strVal val="#ppt_y+#ppt_h*1.125000"/>
                                          </p:val>
                                        </p:tav>
                                        <p:tav tm="100000">
                                          <p:val>
                                            <p:strVal val="#ppt_y"/>
                                          </p:val>
                                        </p:tav>
                                      </p:tavLst>
                                    </p:anim>
                                    <p:animEffect transition="in" filter="wipe(up)">
                                      <p:cBhvr>
                                        <p:cTn id="3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3" grpId="0"/>
      <p:bldP spid="100353" grpId="1"/>
      <p:bldP spid="4" grpId="0" bldLvl="0" animBg="1"/>
      <p:bldP spid="4" grpId="1" animBg="1"/>
      <p:bldP spid="100355" grpId="0"/>
      <p:bldP spid="100355" grpId="1"/>
      <p:bldP spid="2" grpId="0"/>
      <p:bldP spid="2" grpId="1"/>
      <p:bldP spid="6" grpId="0" bldLvl="0" animBg="1"/>
      <p:bldP spid="6" grpId="1" animBg="1"/>
      <p:bldP spid="7" grpId="0"/>
      <p:bldP spid="7"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Text Box 4"/>
          <p:cNvSpPr txBox="1"/>
          <p:nvPr/>
        </p:nvSpPr>
        <p:spPr>
          <a:xfrm>
            <a:off x="-76200" y="152400"/>
            <a:ext cx="6965950" cy="952500"/>
          </a:xfrm>
          <a:prstGeom prst="rect">
            <a:avLst/>
          </a:prstGeom>
          <a:noFill/>
          <a:ln w="9525">
            <a:noFill/>
          </a:ln>
        </p:spPr>
        <p:txBody>
          <a:bodyPr anchor="t" anchorCtr="0">
            <a:spAutoFit/>
          </a:bodyPr>
          <a:lstStyle/>
          <a:p>
            <a:r>
              <a:rPr lang="vi-VN" altLang="en-US" sz="2400" b="1" dirty="0">
                <a:solidFill>
                  <a:srgbClr val="FF0000"/>
                </a:solidFill>
                <a:latin typeface="Times New Roman" panose="02020603050405020304" pitchFamily="18" charset="0"/>
              </a:rPr>
              <a:t> </a:t>
            </a:r>
            <a:r>
              <a:rPr lang="en-US" altLang="zh-CN" sz="3200" b="1" dirty="0">
                <a:solidFill>
                  <a:srgbClr val="FF0000"/>
                </a:solidFill>
                <a:latin typeface="Times New Roman" panose="02020603050405020304" pitchFamily="18" charset="0"/>
                <a:sym typeface="Wingdings" panose="05000000000000000000" pitchFamily="2" charset="2"/>
              </a:rPr>
              <a:t></a:t>
            </a:r>
            <a:r>
              <a:rPr lang="vi-VN" altLang="en-US" sz="2400" b="1" dirty="0">
                <a:solidFill>
                  <a:srgbClr val="FF0000"/>
                </a:solidFill>
                <a:latin typeface="Times New Roman" panose="02020603050405020304" pitchFamily="18" charset="0"/>
              </a:rPr>
              <a:t> </a:t>
            </a:r>
            <a:r>
              <a:rPr lang="en-US" altLang="en-US" sz="2400" b="1" dirty="0">
                <a:solidFill>
                  <a:srgbClr val="FF0000"/>
                </a:solidFill>
                <a:latin typeface="Times New Roman" panose="02020603050405020304" pitchFamily="18" charset="0"/>
              </a:rPr>
              <a:t>II- Cách bố trí sắp xếp nội dung phần thân của văn bản</a:t>
            </a:r>
            <a:endParaRPr lang="en-US" altLang="en-US" sz="2400" b="1" dirty="0">
              <a:solidFill>
                <a:srgbClr val="FF0000"/>
              </a:solidFill>
              <a:latin typeface="Times New Roman" panose="02020603050405020304" pitchFamily="18" charset="0"/>
              <a:ea typeface="Times New Roman" panose="02020603050405020304" pitchFamily="18" charset="0"/>
            </a:endParaRPr>
          </a:p>
        </p:txBody>
      </p:sp>
      <p:sp>
        <p:nvSpPr>
          <p:cNvPr id="4" name="Cloud Callout 3"/>
          <p:cNvSpPr/>
          <p:nvPr/>
        </p:nvSpPr>
        <p:spPr>
          <a:xfrm>
            <a:off x="152400" y="1295400"/>
            <a:ext cx="7826375" cy="2513013"/>
          </a:xfrm>
          <a:prstGeom prst="cloudCallout">
            <a:avLst/>
          </a:prstGeom>
          <a:solidFill>
            <a:srgbClr val="CCFFFF"/>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en-US" strike="noStrike" noProof="1">
              <a:latin typeface="Times New Roman" panose="02020603050405020304" pitchFamily="18" charset="0"/>
              <a:cs typeface="Times New Roman" panose="02020603050405020304" pitchFamily="18" charset="0"/>
            </a:endParaRPr>
          </a:p>
        </p:txBody>
      </p:sp>
      <p:sp>
        <p:nvSpPr>
          <p:cNvPr id="102403" name="Text Box 1"/>
          <p:cNvSpPr txBox="1"/>
          <p:nvPr/>
        </p:nvSpPr>
        <p:spPr>
          <a:xfrm>
            <a:off x="1295400" y="1524000"/>
            <a:ext cx="5935663" cy="1814513"/>
          </a:xfrm>
          <a:prstGeom prst="rect">
            <a:avLst/>
          </a:prstGeom>
          <a:noFill/>
          <a:ln w="9525">
            <a:noFill/>
          </a:ln>
        </p:spPr>
        <p:txBody>
          <a:bodyPr wrap="square" anchor="t" anchorCtr="0">
            <a:spAutoFit/>
          </a:bodyPr>
          <a:lstStyle/>
          <a:p>
            <a:pPr algn="just"/>
            <a:r>
              <a:rPr lang="vi-VN" altLang="en-US" sz="2800" noProof="1">
                <a:solidFill>
                  <a:schemeClr val="accent4"/>
                </a:solidFill>
                <a:latin typeface="Times New Roman" panose="02020603050405020304" pitchFamily="18" charset="0"/>
                <a:ea typeface="+mn-ea"/>
                <a:cs typeface="Times New Roman" panose="02020603050405020304" pitchFamily="18" charset="0"/>
              </a:rPr>
              <a:t>Khi tả người, vật, con vật, phong cảnh,...em sẽ lần lượt miêu tả theo trình tự nào? Hãy kể một số trình tự thường gặp mà em biết. </a:t>
            </a:r>
          </a:p>
        </p:txBody>
      </p:sp>
      <p:sp>
        <p:nvSpPr>
          <p:cNvPr id="6" name="Text Box 5"/>
          <p:cNvSpPr txBox="1"/>
          <p:nvPr/>
        </p:nvSpPr>
        <p:spPr>
          <a:xfrm>
            <a:off x="304800" y="914400"/>
            <a:ext cx="3363913" cy="860425"/>
          </a:xfrm>
          <a:prstGeom prst="rect">
            <a:avLst/>
          </a:prstGeom>
          <a:noFill/>
          <a:ln w="9525">
            <a:noFill/>
          </a:ln>
        </p:spPr>
        <p:txBody>
          <a:bodyPr wrap="square" anchor="t" anchorCtr="0">
            <a:spAutoFit/>
          </a:bodyPr>
          <a:lstStyle/>
          <a:p>
            <a:r>
              <a:rPr lang="en-US" altLang="zh-CN" sz="3200" b="1" dirty="0">
                <a:solidFill>
                  <a:srgbClr val="FF0000"/>
                </a:solidFill>
                <a:latin typeface="Times New Roman" panose="02020603050405020304" pitchFamily="18" charset="0"/>
                <a:sym typeface="Wingdings" panose="05000000000000000000" pitchFamily="2" charset="2"/>
              </a:rPr>
              <a:t></a:t>
            </a:r>
            <a:r>
              <a:rPr lang="vi-VN" altLang="en-US" b="1">
                <a:latin typeface="Times New Roman" panose="02020603050405020304" pitchFamily="18" charset="0"/>
              </a:rPr>
              <a:t>1</a:t>
            </a:r>
            <a:r>
              <a:rPr lang="vi-VN" altLang="en-US">
                <a:latin typeface="Times New Roman" panose="02020603050405020304" pitchFamily="18" charset="0"/>
              </a:rPr>
              <a:t>. </a:t>
            </a:r>
            <a:r>
              <a:rPr lang="vi-VN" altLang="en-US" b="1" u="sng">
                <a:latin typeface="Times New Roman" panose="02020603050405020304" pitchFamily="18" charset="0"/>
              </a:rPr>
              <a:t>Xét ví dụ</a:t>
            </a:r>
            <a:r>
              <a:rPr lang="vi-VN" altLang="en-US">
                <a:latin typeface="Times New Roman" panose="02020603050405020304" pitchFamily="18" charset="0"/>
              </a:rPr>
              <a:t>: (sgk/25)</a:t>
            </a:r>
          </a:p>
          <a:p>
            <a:endParaRPr lang="en-US" altLang="zh-CN">
              <a:latin typeface=".VnTime" panose="020B7200000000000000" pitchFamily="34" charset="0"/>
            </a:endParaRPr>
          </a:p>
        </p:txBody>
      </p:sp>
      <p:sp>
        <p:nvSpPr>
          <p:cNvPr id="8" name="Hexagon 7"/>
          <p:cNvSpPr/>
          <p:nvPr/>
        </p:nvSpPr>
        <p:spPr>
          <a:xfrm>
            <a:off x="3810000" y="4114800"/>
            <a:ext cx="5262563" cy="2476500"/>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en-US" strike="noStrike" noProof="1">
              <a:latin typeface="Times New Roman" panose="02020603050405020304" pitchFamily="18" charset="0"/>
              <a:cs typeface="Times New Roman" panose="02020603050405020304" pitchFamily="18" charset="0"/>
            </a:endParaRPr>
          </a:p>
        </p:txBody>
      </p:sp>
      <p:sp>
        <p:nvSpPr>
          <p:cNvPr id="9" name="Text Box 8"/>
          <p:cNvSpPr txBox="1"/>
          <p:nvPr/>
        </p:nvSpPr>
        <p:spPr>
          <a:xfrm>
            <a:off x="4267200" y="4191000"/>
            <a:ext cx="4468813" cy="2797175"/>
          </a:xfrm>
          <a:prstGeom prst="rect">
            <a:avLst/>
          </a:prstGeom>
          <a:noFill/>
          <a:ln w="9525">
            <a:noFill/>
          </a:ln>
        </p:spPr>
        <p:txBody>
          <a:bodyPr wrap="square" anchor="t" anchorCtr="0">
            <a:spAutoFit/>
          </a:bodyPr>
          <a:lstStyle/>
          <a:p>
            <a:pPr>
              <a:lnSpc>
                <a:spcPct val="60000"/>
              </a:lnSpc>
              <a:spcBef>
                <a:spcPct val="50000"/>
              </a:spcBef>
            </a:pPr>
            <a:r>
              <a:rPr lang="en-US" altLang="zh-CN" sz="3200" b="1" i="1" dirty="0">
                <a:solidFill>
                  <a:srgbClr val="FF0000"/>
                </a:solidFill>
                <a:latin typeface="Times New Roman" panose="02020603050405020304" pitchFamily="18" charset="0"/>
              </a:rPr>
              <a:t> Tả người, vật, phong cảnh :</a:t>
            </a:r>
          </a:p>
          <a:p>
            <a:pPr>
              <a:lnSpc>
                <a:spcPct val="60000"/>
              </a:lnSpc>
              <a:spcBef>
                <a:spcPct val="50000"/>
              </a:spcBef>
            </a:pPr>
            <a:r>
              <a:rPr lang="en-US" altLang="zh-CN" sz="3200" b="1" i="1" dirty="0">
                <a:latin typeface="Times New Roman" panose="02020603050405020304" pitchFamily="18" charset="0"/>
              </a:rPr>
              <a:t>Không gian</a:t>
            </a:r>
            <a:r>
              <a:rPr lang="vi-VN" altLang="en-US" sz="3200" b="1" i="1" dirty="0">
                <a:latin typeface="Times New Roman" panose="02020603050405020304" pitchFamily="18" charset="0"/>
              </a:rPr>
              <a:t>, t</a:t>
            </a:r>
            <a:r>
              <a:rPr lang="en-US" altLang="zh-CN" sz="3200" b="1" i="1" dirty="0">
                <a:latin typeface="Times New Roman" panose="02020603050405020304" pitchFamily="18" charset="0"/>
              </a:rPr>
              <a:t>hời gian.</a:t>
            </a:r>
          </a:p>
          <a:p>
            <a:pPr>
              <a:lnSpc>
                <a:spcPct val="60000"/>
              </a:lnSpc>
              <a:spcBef>
                <a:spcPct val="50000"/>
              </a:spcBef>
            </a:pPr>
            <a:r>
              <a:rPr lang="en-US" altLang="zh-CN" sz="3200" b="1" i="1" dirty="0">
                <a:latin typeface="Times New Roman" panose="02020603050405020304" pitchFamily="18" charset="0"/>
              </a:rPr>
              <a:t>Chỉnh thể- bộ phận.</a:t>
            </a:r>
          </a:p>
          <a:p>
            <a:pPr>
              <a:lnSpc>
                <a:spcPct val="60000"/>
              </a:lnSpc>
              <a:spcBef>
                <a:spcPct val="50000"/>
              </a:spcBef>
            </a:pPr>
            <a:r>
              <a:rPr lang="en-US" altLang="zh-CN" sz="3200" b="1" i="1" dirty="0">
                <a:latin typeface="Times New Roman" panose="02020603050405020304" pitchFamily="18" charset="0"/>
              </a:rPr>
              <a:t> Tình cảm, cảm xúc</a:t>
            </a:r>
            <a:r>
              <a:rPr lang="vi-VN" altLang="en-US" sz="3200" b="1" i="1" dirty="0">
                <a:latin typeface="Times New Roman" panose="02020603050405020304" pitchFamily="18" charset="0"/>
              </a:rPr>
              <a:t>.</a:t>
            </a:r>
            <a:endParaRPr lang="en-US" altLang="zh-CN" sz="3200" b="1" i="1" dirty="0">
              <a:solidFill>
                <a:srgbClr val="0000FF"/>
              </a:solidFill>
              <a:latin typeface="Times New Roman" panose="02020603050405020304" pitchFamily="18" charset="0"/>
            </a:endParaRPr>
          </a:p>
          <a:p>
            <a:endParaRPr lang="en-US" altLang="zh-CN" sz="3200">
              <a:latin typeface=".VnTime" panose="020B7200000000000000"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02401"/>
                                        </p:tgtEl>
                                        <p:attrNameLst>
                                          <p:attrName>style.visibility</p:attrName>
                                        </p:attrNameLst>
                                      </p:cBhvr>
                                      <p:to>
                                        <p:strVal val="visible"/>
                                      </p:to>
                                    </p:set>
                                    <p:anim calcmode="lin" valueType="num">
                                      <p:cBhvr>
                                        <p:cTn id="7" dur="500"/>
                                        <p:tgtEl>
                                          <p:spTgt spid="102401"/>
                                        </p:tgtEl>
                                        <p:attrNameLst>
                                          <p:attrName>ppt_y</p:attrName>
                                        </p:attrNameLst>
                                      </p:cBhvr>
                                      <p:tavLst>
                                        <p:tav tm="0">
                                          <p:val>
                                            <p:strVal val="#ppt_y+#ppt_h*1.125000"/>
                                          </p:val>
                                        </p:tav>
                                        <p:tav tm="100000">
                                          <p:val>
                                            <p:strVal val="#ppt_y"/>
                                          </p:val>
                                        </p:tav>
                                      </p:tavLst>
                                    </p:anim>
                                    <p:animEffect transition="in" filter="wipe(up)">
                                      <p:cBhvr>
                                        <p:cTn id="8" dur="500"/>
                                        <p:tgtEl>
                                          <p:spTgt spid="102401"/>
                                        </p:tgtEl>
                                      </p:cBhvr>
                                    </p:animEffect>
                                  </p:childTnLst>
                                </p:cTn>
                              </p:par>
                              <p:par>
                                <p:cTn id="9" presetID="1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500"/>
                                        <p:tgtEl>
                                          <p:spTgt spid="6"/>
                                        </p:tgtEl>
                                        <p:attrNameLst>
                                          <p:attrName>ppt_y</p:attrName>
                                        </p:attrNameLst>
                                      </p:cBhvr>
                                      <p:tavLst>
                                        <p:tav tm="0">
                                          <p:val>
                                            <p:strVal val="#ppt_y+#ppt_h*1.125000"/>
                                          </p:val>
                                        </p:tav>
                                        <p:tav tm="100000">
                                          <p:val>
                                            <p:strVal val="#ppt_y"/>
                                          </p:val>
                                        </p:tav>
                                      </p:tavLst>
                                    </p:anim>
                                    <p:animEffect transition="in" filter="wipe(up)">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p:tgtEl>
                                          <p:spTgt spid="4"/>
                                        </p:tgtEl>
                                        <p:attrNameLst>
                                          <p:attrName>ppt_y</p:attrName>
                                        </p:attrNameLst>
                                      </p:cBhvr>
                                      <p:tavLst>
                                        <p:tav tm="0">
                                          <p:val>
                                            <p:strVal val="#ppt_y+#ppt_h*1.125000"/>
                                          </p:val>
                                        </p:tav>
                                        <p:tav tm="100000">
                                          <p:val>
                                            <p:strVal val="#ppt_y"/>
                                          </p:val>
                                        </p:tav>
                                      </p:tavLst>
                                    </p:anim>
                                    <p:animEffect transition="in" filter="wipe(up)">
                                      <p:cBhvr>
                                        <p:cTn id="18" dur="500"/>
                                        <p:tgtEl>
                                          <p:spTgt spid="4"/>
                                        </p:tgtEl>
                                      </p:cBhvr>
                                    </p:animEffect>
                                  </p:childTnLst>
                                </p:cTn>
                              </p:par>
                              <p:par>
                                <p:cTn id="19" presetID="12" presetClass="entr" presetSubtype="4" fill="hold" grpId="0" nodeType="withEffect">
                                  <p:stCondLst>
                                    <p:cond delay="0"/>
                                  </p:stCondLst>
                                  <p:childTnLst>
                                    <p:set>
                                      <p:cBhvr>
                                        <p:cTn id="20" dur="1" fill="hold">
                                          <p:stCondLst>
                                            <p:cond delay="0"/>
                                          </p:stCondLst>
                                        </p:cTn>
                                        <p:tgtEl>
                                          <p:spTgt spid="102403"/>
                                        </p:tgtEl>
                                        <p:attrNameLst>
                                          <p:attrName>style.visibility</p:attrName>
                                        </p:attrNameLst>
                                      </p:cBhvr>
                                      <p:to>
                                        <p:strVal val="visible"/>
                                      </p:to>
                                    </p:set>
                                    <p:anim calcmode="lin" valueType="num">
                                      <p:cBhvr>
                                        <p:cTn id="21" dur="500"/>
                                        <p:tgtEl>
                                          <p:spTgt spid="102403"/>
                                        </p:tgtEl>
                                        <p:attrNameLst>
                                          <p:attrName>ppt_y</p:attrName>
                                        </p:attrNameLst>
                                      </p:cBhvr>
                                      <p:tavLst>
                                        <p:tav tm="0">
                                          <p:val>
                                            <p:strVal val="#ppt_y+#ppt_h*1.125000"/>
                                          </p:val>
                                        </p:tav>
                                        <p:tav tm="100000">
                                          <p:val>
                                            <p:strVal val="#ppt_y"/>
                                          </p:val>
                                        </p:tav>
                                      </p:tavLst>
                                    </p:anim>
                                    <p:animEffect transition="in" filter="wipe(up)">
                                      <p:cBhvr>
                                        <p:cTn id="22" dur="500"/>
                                        <p:tgtEl>
                                          <p:spTgt spid="102403"/>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p:cTn id="27" dur="500"/>
                                        <p:tgtEl>
                                          <p:spTgt spid="8"/>
                                        </p:tgtEl>
                                        <p:attrNameLst>
                                          <p:attrName>ppt_y</p:attrName>
                                        </p:attrNameLst>
                                      </p:cBhvr>
                                      <p:tavLst>
                                        <p:tav tm="0">
                                          <p:val>
                                            <p:strVal val="#ppt_y+#ppt_h*1.125000"/>
                                          </p:val>
                                        </p:tav>
                                        <p:tav tm="100000">
                                          <p:val>
                                            <p:strVal val="#ppt_y"/>
                                          </p:val>
                                        </p:tav>
                                      </p:tavLst>
                                    </p:anim>
                                    <p:animEffect transition="in" filter="wipe(up)">
                                      <p:cBhvr>
                                        <p:cTn id="28" dur="500"/>
                                        <p:tgtEl>
                                          <p:spTgt spid="8"/>
                                        </p:tgtEl>
                                      </p:cBhvr>
                                    </p:animEffect>
                                  </p:childTnLst>
                                </p:cTn>
                              </p:par>
                              <p:par>
                                <p:cTn id="29" presetID="12" presetClass="entr" presetSubtype="4"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p:cTn id="31" dur="500"/>
                                        <p:tgtEl>
                                          <p:spTgt spid="9"/>
                                        </p:tgtEl>
                                        <p:attrNameLst>
                                          <p:attrName>ppt_y</p:attrName>
                                        </p:attrNameLst>
                                      </p:cBhvr>
                                      <p:tavLst>
                                        <p:tav tm="0">
                                          <p:val>
                                            <p:strVal val="#ppt_y+#ppt_h*1.125000"/>
                                          </p:val>
                                        </p:tav>
                                        <p:tav tm="100000">
                                          <p:val>
                                            <p:strVal val="#ppt_y"/>
                                          </p:val>
                                        </p:tav>
                                      </p:tavLst>
                                    </p:anim>
                                    <p:animEffect transition="in" filter="wipe(up)">
                                      <p:cBhvr>
                                        <p:cTn id="3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1" grpId="0"/>
      <p:bldP spid="102401" grpId="1"/>
      <p:bldP spid="4" grpId="0" bldLvl="0" animBg="1"/>
      <p:bldP spid="4" grpId="1" animBg="1"/>
      <p:bldP spid="102403" grpId="0"/>
      <p:bldP spid="102403" grpId="1"/>
      <p:bldP spid="6" grpId="0"/>
      <p:bldP spid="6" grpId="1"/>
      <p:bldP spid="8" grpId="0" bldLvl="0" animBg="1"/>
      <p:bldP spid="8" grpId="1" animBg="1"/>
      <p:bldP spid="9" grpId="0"/>
      <p:bldP spid="9"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Text Box 4"/>
          <p:cNvSpPr txBox="1"/>
          <p:nvPr/>
        </p:nvSpPr>
        <p:spPr>
          <a:xfrm>
            <a:off x="-47625" y="381000"/>
            <a:ext cx="6965950" cy="830263"/>
          </a:xfrm>
          <a:prstGeom prst="rect">
            <a:avLst/>
          </a:prstGeom>
          <a:noFill/>
          <a:ln w="9525">
            <a:noFill/>
          </a:ln>
        </p:spPr>
        <p:txBody>
          <a:bodyPr anchor="t" anchorCtr="0">
            <a:spAutoFit/>
          </a:bodyPr>
          <a:lstStyle/>
          <a:p>
            <a:r>
              <a:rPr lang="en-US" altLang="en-US" sz="2400" b="1" dirty="0">
                <a:solidFill>
                  <a:srgbClr val="FF0000"/>
                </a:solidFill>
                <a:latin typeface="Times New Roman" panose="02020603050405020304" pitchFamily="18" charset="0"/>
              </a:rPr>
              <a:t>II- Cách bố trí sắp xếp nội dung phần thân của văn bản</a:t>
            </a:r>
            <a:endParaRPr lang="en-US" altLang="en-US" sz="2400" b="1" dirty="0">
              <a:solidFill>
                <a:srgbClr val="FF0000"/>
              </a:solidFill>
              <a:latin typeface="Times New Roman" panose="02020603050405020304" pitchFamily="18" charset="0"/>
              <a:ea typeface="Times New Roman" panose="02020603050405020304" pitchFamily="18" charset="0"/>
            </a:endParaRPr>
          </a:p>
        </p:txBody>
      </p:sp>
      <p:sp>
        <p:nvSpPr>
          <p:cNvPr id="4" name="Cloud Callout 3"/>
          <p:cNvSpPr/>
          <p:nvPr/>
        </p:nvSpPr>
        <p:spPr>
          <a:xfrm>
            <a:off x="1143000" y="1752600"/>
            <a:ext cx="7366000" cy="4087813"/>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en-US" strike="noStrike" noProof="1">
              <a:latin typeface="Times New Roman" panose="02020603050405020304" pitchFamily="18" charset="0"/>
              <a:cs typeface="Times New Roman" panose="02020603050405020304" pitchFamily="18" charset="0"/>
            </a:endParaRPr>
          </a:p>
        </p:txBody>
      </p:sp>
      <p:sp>
        <p:nvSpPr>
          <p:cNvPr id="2" name="Text Box 1"/>
          <p:cNvSpPr txBox="1"/>
          <p:nvPr/>
        </p:nvSpPr>
        <p:spPr>
          <a:xfrm>
            <a:off x="279400" y="1193800"/>
            <a:ext cx="5130800" cy="368300"/>
          </a:xfrm>
          <a:prstGeom prst="rect">
            <a:avLst/>
          </a:prstGeom>
          <a:noFill/>
          <a:ln w="9525">
            <a:noFill/>
          </a:ln>
        </p:spPr>
        <p:txBody>
          <a:bodyPr wrap="square" anchor="t" anchorCtr="0">
            <a:spAutoFit/>
          </a:bodyPr>
          <a:lstStyle/>
          <a:p>
            <a:r>
              <a:rPr lang="vi-VN" altLang="en-US" b="1">
                <a:latin typeface="Times New Roman" panose="02020603050405020304" pitchFamily="18" charset="0"/>
              </a:rPr>
              <a:t>1. </a:t>
            </a:r>
            <a:r>
              <a:rPr lang="vi-VN" altLang="en-US" b="1" u="sng">
                <a:latin typeface="Times New Roman" panose="02020603050405020304" pitchFamily="18" charset="0"/>
              </a:rPr>
              <a:t>Xét ví dụ</a:t>
            </a:r>
            <a:r>
              <a:rPr lang="vi-VN" altLang="en-US" b="1">
                <a:latin typeface="Times New Roman" panose="02020603050405020304" pitchFamily="18" charset="0"/>
              </a:rPr>
              <a:t>: (sgk/25</a:t>
            </a:r>
            <a:r>
              <a:rPr lang="vi-VN" altLang="en-US">
                <a:latin typeface="Times New Roman" panose="02020603050405020304" pitchFamily="18" charset="0"/>
              </a:rPr>
              <a:t>)</a:t>
            </a:r>
          </a:p>
        </p:txBody>
      </p:sp>
      <p:sp>
        <p:nvSpPr>
          <p:cNvPr id="6" name="Text Box 2"/>
          <p:cNvSpPr txBox="1"/>
          <p:nvPr/>
        </p:nvSpPr>
        <p:spPr>
          <a:xfrm>
            <a:off x="2133600" y="2362200"/>
            <a:ext cx="5802313" cy="2552700"/>
          </a:xfrm>
          <a:prstGeom prst="rect">
            <a:avLst/>
          </a:prstGeom>
          <a:noFill/>
          <a:ln w="9525">
            <a:noFill/>
          </a:ln>
        </p:spPr>
        <p:txBody>
          <a:bodyPr wrap="square" anchor="t" anchorCtr="0">
            <a:spAutoFit/>
          </a:bodyPr>
          <a:lstStyle/>
          <a:p>
            <a:r>
              <a:rPr lang="vi-VN" altLang="en-US" sz="4000">
                <a:latin typeface="Times New Roman" panose="02020603050405020304" pitchFamily="18" charset="0"/>
              </a:rPr>
              <a:t>Hãy cho biết cách sắp xếp các sự việc trong phần thân bài của văn bản Người thầy đạo cao đức trọng?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04449"/>
                                        </p:tgtEl>
                                        <p:attrNameLst>
                                          <p:attrName>style.visibility</p:attrName>
                                        </p:attrNameLst>
                                      </p:cBhvr>
                                      <p:to>
                                        <p:strVal val="visible"/>
                                      </p:to>
                                    </p:set>
                                    <p:anim calcmode="lin" valueType="num">
                                      <p:cBhvr>
                                        <p:cTn id="7" dur="500"/>
                                        <p:tgtEl>
                                          <p:spTgt spid="104449"/>
                                        </p:tgtEl>
                                        <p:attrNameLst>
                                          <p:attrName>ppt_y</p:attrName>
                                        </p:attrNameLst>
                                      </p:cBhvr>
                                      <p:tavLst>
                                        <p:tav tm="0">
                                          <p:val>
                                            <p:strVal val="#ppt_y+#ppt_h*1.125000"/>
                                          </p:val>
                                        </p:tav>
                                        <p:tav tm="100000">
                                          <p:val>
                                            <p:strVal val="#ppt_y"/>
                                          </p:val>
                                        </p:tav>
                                      </p:tavLst>
                                    </p:anim>
                                    <p:animEffect transition="in" filter="wipe(up)">
                                      <p:cBhvr>
                                        <p:cTn id="8" dur="500"/>
                                        <p:tgtEl>
                                          <p:spTgt spid="104449"/>
                                        </p:tgtEl>
                                      </p:cBhvr>
                                    </p:animEffect>
                                  </p:childTnLst>
                                </p:cTn>
                              </p:par>
                              <p:par>
                                <p:cTn id="9" presetID="12" presetClass="entr" presetSubtype="4"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p:tgtEl>
                                          <p:spTgt spid="2"/>
                                        </p:tgtEl>
                                        <p:attrNameLst>
                                          <p:attrName>ppt_y</p:attrName>
                                        </p:attrNameLst>
                                      </p:cBhvr>
                                      <p:tavLst>
                                        <p:tav tm="0">
                                          <p:val>
                                            <p:strVal val="#ppt_y+#ppt_h*1.125000"/>
                                          </p:val>
                                        </p:tav>
                                        <p:tav tm="100000">
                                          <p:val>
                                            <p:strVal val="#ppt_y"/>
                                          </p:val>
                                        </p:tav>
                                      </p:tavLst>
                                    </p:anim>
                                    <p:animEffect transition="in" filter="wipe(up)">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p:tgtEl>
                                          <p:spTgt spid="4"/>
                                        </p:tgtEl>
                                        <p:attrNameLst>
                                          <p:attrName>ppt_y</p:attrName>
                                        </p:attrNameLst>
                                      </p:cBhvr>
                                      <p:tavLst>
                                        <p:tav tm="0">
                                          <p:val>
                                            <p:strVal val="#ppt_y+#ppt_h*1.125000"/>
                                          </p:val>
                                        </p:tav>
                                        <p:tav tm="100000">
                                          <p:val>
                                            <p:strVal val="#ppt_y"/>
                                          </p:val>
                                        </p:tav>
                                      </p:tavLst>
                                    </p:anim>
                                    <p:animEffect transition="in" filter="wipe(up)">
                                      <p:cBhvr>
                                        <p:cTn id="18" dur="500"/>
                                        <p:tgtEl>
                                          <p:spTgt spid="4"/>
                                        </p:tgtEl>
                                      </p:cBhvr>
                                    </p:animEffect>
                                  </p:childTnLst>
                                </p:cTn>
                              </p:par>
                              <p:par>
                                <p:cTn id="19" presetID="12" presetClass="entr" presetSubtype="4"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500"/>
                                        <p:tgtEl>
                                          <p:spTgt spid="6"/>
                                        </p:tgtEl>
                                        <p:attrNameLst>
                                          <p:attrName>ppt_y</p:attrName>
                                        </p:attrNameLst>
                                      </p:cBhvr>
                                      <p:tavLst>
                                        <p:tav tm="0">
                                          <p:val>
                                            <p:strVal val="#ppt_y+#ppt_h*1.125000"/>
                                          </p:val>
                                        </p:tav>
                                        <p:tav tm="100000">
                                          <p:val>
                                            <p:strVal val="#ppt_y"/>
                                          </p:val>
                                        </p:tav>
                                      </p:tavLst>
                                    </p:anim>
                                    <p:animEffect transition="in" filter="wipe(up)">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49" grpId="0"/>
      <p:bldP spid="104449" grpId="1"/>
      <p:bldP spid="4" grpId="0" bldLvl="0" animBg="1"/>
      <p:bldP spid="4" grpId="1" animBg="1"/>
      <p:bldP spid="2" grpId="0"/>
      <p:bldP spid="2" grpId="1"/>
      <p:bldP spid="6" grpId="0"/>
      <p:bldP spid="6" grpId="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ext Box 3"/>
          <p:cNvSpPr txBox="1"/>
          <p:nvPr/>
        </p:nvSpPr>
        <p:spPr>
          <a:xfrm>
            <a:off x="533400" y="2590800"/>
            <a:ext cx="2514600" cy="522288"/>
          </a:xfrm>
          <a:prstGeom prst="rect">
            <a:avLst/>
          </a:prstGeom>
          <a:noFill/>
          <a:ln w="9525">
            <a:noFill/>
          </a:ln>
        </p:spPr>
        <p:txBody>
          <a:bodyPr anchor="t" anchorCtr="0">
            <a:spAutoFit/>
          </a:bodyPr>
          <a:lstStyle/>
          <a:p>
            <a:pPr eaLnBrk="0" hangingPunct="0">
              <a:spcBef>
                <a:spcPct val="50000"/>
              </a:spcBef>
            </a:pPr>
            <a:endParaRPr lang="en-US" altLang="zh-CN" sz="2800" dirty="0">
              <a:solidFill>
                <a:schemeClr val="folHlink"/>
              </a:solidFill>
              <a:latin typeface="Times New Roman" panose="02020603050405020304" pitchFamily="18" charset="0"/>
            </a:endParaRPr>
          </a:p>
        </p:txBody>
      </p:sp>
      <p:sp>
        <p:nvSpPr>
          <p:cNvPr id="8223" name="Text Box 31"/>
          <p:cNvSpPr txBox="1"/>
          <p:nvPr/>
        </p:nvSpPr>
        <p:spPr>
          <a:xfrm>
            <a:off x="457200" y="457200"/>
            <a:ext cx="8153400" cy="579438"/>
          </a:xfrm>
          <a:prstGeom prst="rect">
            <a:avLst/>
          </a:prstGeom>
          <a:noFill/>
          <a:ln w="9525">
            <a:noFill/>
          </a:ln>
        </p:spPr>
        <p:txBody>
          <a:bodyPr anchor="t" anchorCtr="0">
            <a:spAutoFit/>
          </a:bodyPr>
          <a:lstStyle/>
          <a:p>
            <a:pPr>
              <a:spcBef>
                <a:spcPct val="50000"/>
              </a:spcBef>
            </a:pPr>
            <a:r>
              <a:rPr lang="en-US" altLang="zh-CN" sz="3200" b="1" dirty="0">
                <a:solidFill>
                  <a:srgbClr val="FF0000"/>
                </a:solidFill>
                <a:latin typeface="Times New Roman" panose="02020603050405020304" pitchFamily="18" charset="0"/>
              </a:rPr>
              <a:t>* Văn bản: </a:t>
            </a:r>
            <a:r>
              <a:rPr lang="en-US" altLang="zh-CN" sz="3200" b="1" i="1" dirty="0">
                <a:solidFill>
                  <a:srgbClr val="FF0000"/>
                </a:solidFill>
                <a:latin typeface="Times New Roman" panose="02020603050405020304" pitchFamily="18" charset="0"/>
              </a:rPr>
              <a:t>Người thầy đạo cao đức trọng</a:t>
            </a:r>
          </a:p>
        </p:txBody>
      </p:sp>
      <p:sp>
        <p:nvSpPr>
          <p:cNvPr id="8224" name="Text Box 32"/>
          <p:cNvSpPr txBox="1">
            <a:spLocks noChangeArrowheads="1"/>
          </p:cNvSpPr>
          <p:nvPr/>
        </p:nvSpPr>
        <p:spPr bwMode="auto">
          <a:xfrm>
            <a:off x="304800" y="1357313"/>
            <a:ext cx="8077200" cy="378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Char char="-"/>
              <a:defRPr/>
            </a:pPr>
            <a:r>
              <a:rPr kumimoji="0" lang="vi-VN" altLang="en-US" sz="32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Thầy</a:t>
            </a:r>
            <a:r>
              <a:rPr kumimoji="0" lang="en-US" sz="32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giáo</a:t>
            </a:r>
            <a:r>
              <a:rPr kumimoji="0" lang="en-US" sz="32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giỏi</a:t>
            </a:r>
            <a:r>
              <a:rPr kumimoji="0" lang="en-US" sz="32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không</a:t>
            </a:r>
            <a:r>
              <a:rPr kumimoji="0" lang="en-US" sz="32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màng</a:t>
            </a:r>
            <a:r>
              <a:rPr kumimoji="0" lang="en-US" sz="32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danh</a:t>
            </a:r>
            <a:r>
              <a:rPr kumimoji="0" lang="en-US" sz="32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lợi</a:t>
            </a:r>
            <a:endParaRPr kumimoji="0" lang="en-US" sz="32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base" latinLnBrk="0" hangingPunct="1">
              <a:lnSpc>
                <a:spcPct val="100000"/>
              </a:lnSpc>
              <a:spcBef>
                <a:spcPct val="50000"/>
              </a:spcBef>
              <a:spcAft>
                <a:spcPct val="0"/>
              </a:spcAft>
              <a:buClrTx/>
              <a:buSzTx/>
              <a:buFontTx/>
              <a:buChar char="-"/>
              <a:defRPr/>
            </a:pPr>
            <a:r>
              <a:rPr kumimoji="0" lang="vi-VN" altLang="en-US" sz="32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Cương</a:t>
            </a:r>
            <a:r>
              <a:rPr kumimoji="0" lang="en-US" sz="32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trực</a:t>
            </a:r>
            <a:r>
              <a:rPr kumimoji="0" lang="en-US" sz="32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tính</a:t>
            </a:r>
            <a:r>
              <a:rPr kumimoji="0" lang="en-US" sz="32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tình</a:t>
            </a:r>
            <a:r>
              <a:rPr kumimoji="0" lang="en-US" sz="32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cứng</a:t>
            </a:r>
            <a:r>
              <a:rPr kumimoji="0" lang="en-US" sz="32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cỏi</a:t>
            </a:r>
            <a:endParaRPr kumimoji="0" lang="en-US" sz="32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457200" marR="0" lvl="0" indent="-457200" algn="l" defTabSz="914400" rtl="0" eaLnBrk="1" fontAlgn="base" latinLnBrk="0" hangingPunct="1">
              <a:lnSpc>
                <a:spcPct val="100000"/>
              </a:lnSpc>
              <a:spcBef>
                <a:spcPct val="50000"/>
              </a:spcBef>
              <a:spcAft>
                <a:spcPct val="0"/>
              </a:spcAft>
              <a:buClrTx/>
              <a:buSzTx/>
              <a:buFont typeface="Symbol" panose="05050102010706020507"/>
              <a:buChar char="Þ"/>
              <a:defRPr/>
            </a:pPr>
            <a:r>
              <a:rPr kumimoji="0" lang="en-US" sz="32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Lần</a:t>
            </a:r>
            <a:r>
              <a:rPr kumimoji="0" lang="en-US" sz="32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lượt</a:t>
            </a:r>
            <a:r>
              <a:rPr kumimoji="0" lang="en-US" sz="32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trình</a:t>
            </a:r>
            <a:r>
              <a:rPr kumimoji="0" lang="en-US" sz="32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bày</a:t>
            </a:r>
            <a:r>
              <a:rPr kumimoji="0" lang="en-US" sz="32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những</a:t>
            </a:r>
            <a:r>
              <a:rPr kumimoji="0" lang="en-US" sz="32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sự</a:t>
            </a:r>
            <a:r>
              <a:rPr kumimoji="0" lang="en-US" sz="32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việc</a:t>
            </a:r>
            <a:r>
              <a:rPr kumimoji="0" lang="en-US" sz="32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cho</a:t>
            </a:r>
            <a:r>
              <a:rPr kumimoji="0" lang="en-US" sz="32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thấy</a:t>
            </a:r>
            <a:r>
              <a:rPr kumimoji="0" lang="en-US" sz="32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thầy</a:t>
            </a:r>
            <a:r>
              <a:rPr kumimoji="0" lang="en-US" sz="32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Chu </a:t>
            </a:r>
            <a:r>
              <a:rPr kumimoji="0" lang="en-US" sz="32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Văn</a:t>
            </a:r>
            <a:r>
              <a:rPr kumimoji="0" lang="en-US" sz="32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An </a:t>
            </a:r>
            <a:r>
              <a:rPr kumimoji="0" lang="en-US" sz="32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tài</a:t>
            </a:r>
            <a:r>
              <a:rPr kumimoji="0" lang="en-US" sz="32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cao</a:t>
            </a:r>
            <a:r>
              <a:rPr kumimoji="0" lang="en-US" sz="32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đức</a:t>
            </a:r>
            <a:r>
              <a:rPr kumimoji="0" lang="en-US" sz="32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trọng</a:t>
            </a:r>
            <a:r>
              <a:rPr kumimoji="0" lang="en-US" sz="32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sự</a:t>
            </a:r>
            <a:r>
              <a:rPr kumimoji="0" lang="en-US" sz="32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kính</a:t>
            </a:r>
            <a:r>
              <a:rPr kumimoji="0" lang="en-US" sz="32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trọng</a:t>
            </a:r>
            <a:r>
              <a:rPr kumimoji="0" lang="en-US" sz="32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của</a:t>
            </a:r>
            <a:r>
              <a:rPr kumimoji="0" lang="en-US" sz="32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học</a:t>
            </a:r>
            <a:r>
              <a:rPr kumimoji="0" lang="en-US" sz="32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trò</a:t>
            </a:r>
            <a:r>
              <a:rPr kumimoji="0" lang="en-US" sz="32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dành</a:t>
            </a:r>
            <a:r>
              <a:rPr kumimoji="0" lang="en-US" sz="32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cho</a:t>
            </a:r>
            <a:r>
              <a:rPr kumimoji="0" lang="en-US" sz="32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thầy</a:t>
            </a:r>
            <a:r>
              <a:rPr kumimoji="0" lang="en-US" sz="32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p>
          <a:p>
            <a:pPr marL="0" marR="0" lvl="0" indent="0" algn="l" defTabSz="914400" rtl="0" eaLnBrk="1" fontAlgn="base" latinLnBrk="0" hangingPunct="1">
              <a:lnSpc>
                <a:spcPct val="100000"/>
              </a:lnSpc>
              <a:spcBef>
                <a:spcPct val="50000"/>
              </a:spcBef>
              <a:spcAft>
                <a:spcPct val="0"/>
              </a:spcAft>
              <a:buClrTx/>
              <a:buSzTx/>
              <a:buFontTx/>
              <a:buNone/>
              <a:defRPr/>
            </a:pPr>
            <a:r>
              <a:rPr kumimoji="0" lang="en-US" sz="3200" b="1"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rPr>
              <a:t>=&gt;</a:t>
            </a:r>
            <a:r>
              <a:rPr kumimoji="0" lang="en-US" sz="3200" b="1" i="0" u="none" strike="noStrike" kern="1200" cap="none" spc="0" normalizeH="0" baseline="0" noProof="0" dirty="0" err="1" smtClean="0">
                <a:ln>
                  <a:noFill/>
                </a:ln>
                <a:solidFill>
                  <a:srgbClr val="FF0000"/>
                </a:solidFill>
                <a:effectLst/>
                <a:uLnTx/>
                <a:uFillTx/>
                <a:latin typeface="Times New Roman" panose="02020603050405020304" pitchFamily="18" charset="0"/>
                <a:ea typeface="+mn-ea"/>
                <a:cs typeface="Times New Roman" panose="02020603050405020304" pitchFamily="18" charset="0"/>
              </a:rPr>
              <a:t>Trình</a:t>
            </a:r>
            <a:r>
              <a:rPr kumimoji="0" lang="en-US" sz="3200" b="1"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smtClean="0">
                <a:ln>
                  <a:noFill/>
                </a:ln>
                <a:solidFill>
                  <a:srgbClr val="FF0000"/>
                </a:solidFill>
                <a:effectLst/>
                <a:uLnTx/>
                <a:uFillTx/>
                <a:latin typeface="Times New Roman" panose="02020603050405020304" pitchFamily="18" charset="0"/>
                <a:ea typeface="+mn-ea"/>
                <a:cs typeface="Times New Roman" panose="02020603050405020304" pitchFamily="18" charset="0"/>
              </a:rPr>
              <a:t>bày</a:t>
            </a:r>
            <a:r>
              <a:rPr kumimoji="0" lang="en-US" sz="3200" b="1"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smtClean="0">
                <a:ln>
                  <a:noFill/>
                </a:ln>
                <a:solidFill>
                  <a:srgbClr val="FF0000"/>
                </a:solidFill>
                <a:effectLst/>
                <a:uLnTx/>
                <a:uFillTx/>
                <a:latin typeface="Times New Roman" panose="02020603050405020304" pitchFamily="18" charset="0"/>
                <a:ea typeface="+mn-ea"/>
                <a:cs typeface="Times New Roman" panose="02020603050405020304" pitchFamily="18" charset="0"/>
              </a:rPr>
              <a:t>theo</a:t>
            </a:r>
            <a:r>
              <a:rPr kumimoji="0" lang="en-US" sz="3200" b="1"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smtClean="0">
                <a:ln>
                  <a:noFill/>
                </a:ln>
                <a:solidFill>
                  <a:srgbClr val="FF0000"/>
                </a:solidFill>
                <a:effectLst/>
                <a:uLnTx/>
                <a:uFillTx/>
                <a:latin typeface="Times New Roman" panose="02020603050405020304" pitchFamily="18" charset="0"/>
                <a:ea typeface="+mn-ea"/>
                <a:cs typeface="Times New Roman" panose="02020603050405020304" pitchFamily="18" charset="0"/>
              </a:rPr>
              <a:t>mạch</a:t>
            </a:r>
            <a:r>
              <a:rPr kumimoji="0" lang="en-US" sz="3200" b="1"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smtClean="0">
                <a:ln>
                  <a:noFill/>
                </a:ln>
                <a:solidFill>
                  <a:srgbClr val="FF0000"/>
                </a:solidFill>
                <a:effectLst/>
                <a:uLnTx/>
                <a:uFillTx/>
                <a:latin typeface="Times New Roman" panose="02020603050405020304" pitchFamily="18" charset="0"/>
                <a:ea typeface="+mn-ea"/>
                <a:cs typeface="Times New Roman" panose="02020603050405020304" pitchFamily="18" charset="0"/>
              </a:rPr>
              <a:t>suy</a:t>
            </a:r>
            <a:r>
              <a:rPr kumimoji="0" lang="en-US" sz="3200" b="1"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smtClean="0">
                <a:ln>
                  <a:noFill/>
                </a:ln>
                <a:solidFill>
                  <a:srgbClr val="FF0000"/>
                </a:solidFill>
                <a:effectLst/>
                <a:uLnTx/>
                <a:uFillTx/>
                <a:latin typeface="Times New Roman" panose="02020603050405020304" pitchFamily="18" charset="0"/>
                <a:ea typeface="+mn-ea"/>
                <a:cs typeface="Times New Roman" panose="02020603050405020304" pitchFamily="18" charset="0"/>
              </a:rPr>
              <a:t>luận</a:t>
            </a:r>
            <a:endParaRPr kumimoji="0" lang="en-US" sz="3200" b="1"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223"/>
                                        </p:tgtEl>
                                        <p:attrNameLst>
                                          <p:attrName>style.visibility</p:attrName>
                                        </p:attrNameLst>
                                      </p:cBhvr>
                                      <p:to>
                                        <p:strVal val="visible"/>
                                      </p:to>
                                    </p:set>
                                    <p:animEffect transition="in" filter="box(in)">
                                      <p:cBhvr>
                                        <p:cTn id="7" dur="500"/>
                                        <p:tgtEl>
                                          <p:spTgt spid="822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8224"/>
                                        </p:tgtEl>
                                        <p:attrNameLst>
                                          <p:attrName>style.visibility</p:attrName>
                                        </p:attrNameLst>
                                      </p:cBhvr>
                                      <p:to>
                                        <p:strVal val="visible"/>
                                      </p:to>
                                    </p:set>
                                    <p:animEffect transition="in" filter="checkerboard(across)">
                                      <p:cBhvr>
                                        <p:cTn id="12" dur="500"/>
                                        <p:tgtEl>
                                          <p:spTgt spid="82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23" grpId="0"/>
      <p:bldP spid="822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Text Box 4"/>
          <p:cNvSpPr txBox="1"/>
          <p:nvPr/>
        </p:nvSpPr>
        <p:spPr>
          <a:xfrm>
            <a:off x="-47625" y="381000"/>
            <a:ext cx="6965950" cy="952500"/>
          </a:xfrm>
          <a:prstGeom prst="rect">
            <a:avLst/>
          </a:prstGeom>
          <a:noFill/>
          <a:ln w="9525">
            <a:noFill/>
          </a:ln>
        </p:spPr>
        <p:txBody>
          <a:bodyPr anchor="t" anchorCtr="0">
            <a:spAutoFit/>
          </a:bodyPr>
          <a:lstStyle/>
          <a:p>
            <a:r>
              <a:rPr lang="en-US" altLang="zh-CN" sz="3200" b="1" dirty="0">
                <a:solidFill>
                  <a:srgbClr val="FF0000"/>
                </a:solidFill>
                <a:latin typeface="Times New Roman" panose="02020603050405020304" pitchFamily="18" charset="0"/>
                <a:sym typeface="Wingdings" panose="05000000000000000000" pitchFamily="2" charset="2"/>
              </a:rPr>
              <a:t></a:t>
            </a:r>
            <a:r>
              <a:rPr lang="vi-VN" altLang="en-US" sz="2400" b="1" dirty="0">
                <a:solidFill>
                  <a:srgbClr val="FF0000"/>
                </a:solidFill>
                <a:latin typeface="Times New Roman" panose="02020603050405020304" pitchFamily="18" charset="0"/>
                <a:sym typeface="Wingdings" panose="05000000000000000000" pitchFamily="2" charset="2"/>
              </a:rPr>
              <a:t> </a:t>
            </a:r>
            <a:r>
              <a:rPr lang="en-US" altLang="en-US" sz="2400" b="1" dirty="0">
                <a:solidFill>
                  <a:srgbClr val="FF0000"/>
                </a:solidFill>
                <a:latin typeface="Times New Roman" panose="02020603050405020304" pitchFamily="18" charset="0"/>
              </a:rPr>
              <a:t>II- Cách bố trí sắp xếp nội dung phần thân của văn bản</a:t>
            </a:r>
            <a:endParaRPr lang="en-US" altLang="en-US" sz="2400" b="1" dirty="0">
              <a:solidFill>
                <a:srgbClr val="FF0000"/>
              </a:solidFill>
              <a:latin typeface="Times New Roman" panose="02020603050405020304" pitchFamily="18" charset="0"/>
              <a:ea typeface="Times New Roman" panose="02020603050405020304" pitchFamily="18" charset="0"/>
            </a:endParaRPr>
          </a:p>
        </p:txBody>
      </p:sp>
      <p:sp>
        <p:nvSpPr>
          <p:cNvPr id="4" name="Cloud Callout 3"/>
          <p:cNvSpPr/>
          <p:nvPr/>
        </p:nvSpPr>
        <p:spPr>
          <a:xfrm>
            <a:off x="1143000" y="1676400"/>
            <a:ext cx="6062663" cy="2719388"/>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en-US" strike="noStrike" noProof="1">
              <a:latin typeface="Times New Roman" panose="02020603050405020304" pitchFamily="18" charset="0"/>
              <a:cs typeface="Times New Roman" panose="02020603050405020304" pitchFamily="18" charset="0"/>
            </a:endParaRPr>
          </a:p>
        </p:txBody>
      </p:sp>
      <p:sp>
        <p:nvSpPr>
          <p:cNvPr id="106499" name="Text Box 1"/>
          <p:cNvSpPr txBox="1"/>
          <p:nvPr/>
        </p:nvSpPr>
        <p:spPr>
          <a:xfrm>
            <a:off x="2209800" y="1943100"/>
            <a:ext cx="4156075" cy="2060575"/>
          </a:xfrm>
          <a:prstGeom prst="rect">
            <a:avLst/>
          </a:prstGeom>
          <a:noFill/>
          <a:ln w="9525">
            <a:noFill/>
          </a:ln>
        </p:spPr>
        <p:txBody>
          <a:bodyPr wrap="square" anchor="t" anchorCtr="0">
            <a:spAutoFit/>
          </a:bodyPr>
          <a:lstStyle/>
          <a:p>
            <a:pPr algn="just"/>
            <a:r>
              <a:rPr lang="vi-VN" altLang="en-US" sz="3200">
                <a:latin typeface="Times New Roman" panose="02020603050405020304" pitchFamily="18" charset="0"/>
              </a:rPr>
              <a:t>Khi trình bày nội dung phần thân bài cần phải tùy thuộc vào các yếu tố nào?</a:t>
            </a:r>
          </a:p>
        </p:txBody>
      </p:sp>
      <p:sp>
        <p:nvSpPr>
          <p:cNvPr id="3" name="Text Box 2"/>
          <p:cNvSpPr txBox="1"/>
          <p:nvPr/>
        </p:nvSpPr>
        <p:spPr>
          <a:xfrm>
            <a:off x="304800" y="1308100"/>
            <a:ext cx="2578100" cy="584200"/>
          </a:xfrm>
          <a:prstGeom prst="rect">
            <a:avLst/>
          </a:prstGeom>
          <a:noFill/>
          <a:ln w="9525">
            <a:noFill/>
          </a:ln>
        </p:spPr>
        <p:txBody>
          <a:bodyPr wrap="none" anchor="t" anchorCtr="0">
            <a:spAutoFit/>
          </a:bodyPr>
          <a:lstStyle/>
          <a:p>
            <a:r>
              <a:rPr lang="en-US" altLang="zh-CN" sz="3200" b="1" dirty="0">
                <a:solidFill>
                  <a:srgbClr val="FF0000"/>
                </a:solidFill>
                <a:latin typeface="Times New Roman" panose="02020603050405020304" pitchFamily="18" charset="0"/>
                <a:sym typeface="Wingdings" panose="05000000000000000000" pitchFamily="2" charset="2"/>
              </a:rPr>
              <a:t></a:t>
            </a:r>
            <a:r>
              <a:rPr lang="vi-VN" altLang="en-US" b="1">
                <a:latin typeface="Times New Roman" panose="02020603050405020304" pitchFamily="18" charset="0"/>
              </a:rPr>
              <a:t>1. </a:t>
            </a:r>
            <a:r>
              <a:rPr lang="vi-VN" altLang="en-US" b="1" u="sng">
                <a:latin typeface="Times New Roman" panose="02020603050405020304" pitchFamily="18" charset="0"/>
              </a:rPr>
              <a:t>Xét ví dụ</a:t>
            </a:r>
            <a:r>
              <a:rPr lang="vi-VN" altLang="en-US" b="1">
                <a:latin typeface="Times New Roman" panose="02020603050405020304" pitchFamily="18" charset="0"/>
              </a:rPr>
              <a:t>: (sgk/25</a:t>
            </a:r>
            <a:r>
              <a:rPr lang="vi-VN" altLang="en-US">
                <a:latin typeface="Times New Roman" panose="02020603050405020304" pitchFamily="18" charset="0"/>
              </a:rPr>
              <a:t>)</a:t>
            </a:r>
            <a:endParaRPr lang="en-US" altLang="zh-CN">
              <a:latin typeface=".VnTime" panose="020B7200000000000000"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06497"/>
                                        </p:tgtEl>
                                        <p:attrNameLst>
                                          <p:attrName>style.visibility</p:attrName>
                                        </p:attrNameLst>
                                      </p:cBhvr>
                                      <p:to>
                                        <p:strVal val="visible"/>
                                      </p:to>
                                    </p:set>
                                    <p:anim calcmode="lin" valueType="num">
                                      <p:cBhvr>
                                        <p:cTn id="7" dur="500"/>
                                        <p:tgtEl>
                                          <p:spTgt spid="106497"/>
                                        </p:tgtEl>
                                        <p:attrNameLst>
                                          <p:attrName>ppt_y</p:attrName>
                                        </p:attrNameLst>
                                      </p:cBhvr>
                                      <p:tavLst>
                                        <p:tav tm="0">
                                          <p:val>
                                            <p:strVal val="#ppt_y+#ppt_h*1.125000"/>
                                          </p:val>
                                        </p:tav>
                                        <p:tav tm="100000">
                                          <p:val>
                                            <p:strVal val="#ppt_y"/>
                                          </p:val>
                                        </p:tav>
                                      </p:tavLst>
                                    </p:anim>
                                    <p:animEffect transition="in" filter="wipe(up)">
                                      <p:cBhvr>
                                        <p:cTn id="8" dur="500"/>
                                        <p:tgtEl>
                                          <p:spTgt spid="106497"/>
                                        </p:tgtEl>
                                      </p:cBhvr>
                                    </p:animEffect>
                                  </p:childTnLst>
                                </p:cTn>
                              </p:par>
                              <p:par>
                                <p:cTn id="9" presetID="12"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p:tgtEl>
                                          <p:spTgt spid="3"/>
                                        </p:tgtEl>
                                        <p:attrNameLst>
                                          <p:attrName>ppt_y</p:attrName>
                                        </p:attrNameLst>
                                      </p:cBhvr>
                                      <p:tavLst>
                                        <p:tav tm="0">
                                          <p:val>
                                            <p:strVal val="#ppt_y+#ppt_h*1.125000"/>
                                          </p:val>
                                        </p:tav>
                                        <p:tav tm="100000">
                                          <p:val>
                                            <p:strVal val="#ppt_y"/>
                                          </p:val>
                                        </p:tav>
                                      </p:tavLst>
                                    </p:anim>
                                    <p:animEffect transition="in" filter="wipe(up)">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p:tgtEl>
                                          <p:spTgt spid="4"/>
                                        </p:tgtEl>
                                        <p:attrNameLst>
                                          <p:attrName>ppt_y</p:attrName>
                                        </p:attrNameLst>
                                      </p:cBhvr>
                                      <p:tavLst>
                                        <p:tav tm="0">
                                          <p:val>
                                            <p:strVal val="#ppt_y+#ppt_h*1.125000"/>
                                          </p:val>
                                        </p:tav>
                                        <p:tav tm="100000">
                                          <p:val>
                                            <p:strVal val="#ppt_y"/>
                                          </p:val>
                                        </p:tav>
                                      </p:tavLst>
                                    </p:anim>
                                    <p:animEffect transition="in" filter="wipe(up)">
                                      <p:cBhvr>
                                        <p:cTn id="18" dur="500"/>
                                        <p:tgtEl>
                                          <p:spTgt spid="4"/>
                                        </p:tgtEl>
                                      </p:cBhvr>
                                    </p:animEffect>
                                  </p:childTnLst>
                                </p:cTn>
                              </p:par>
                              <p:par>
                                <p:cTn id="19" presetID="12" presetClass="entr" presetSubtype="4" fill="hold" grpId="0" nodeType="withEffect">
                                  <p:stCondLst>
                                    <p:cond delay="0"/>
                                  </p:stCondLst>
                                  <p:childTnLst>
                                    <p:set>
                                      <p:cBhvr>
                                        <p:cTn id="20" dur="1" fill="hold">
                                          <p:stCondLst>
                                            <p:cond delay="0"/>
                                          </p:stCondLst>
                                        </p:cTn>
                                        <p:tgtEl>
                                          <p:spTgt spid="106499"/>
                                        </p:tgtEl>
                                        <p:attrNameLst>
                                          <p:attrName>style.visibility</p:attrName>
                                        </p:attrNameLst>
                                      </p:cBhvr>
                                      <p:to>
                                        <p:strVal val="visible"/>
                                      </p:to>
                                    </p:set>
                                    <p:anim calcmode="lin" valueType="num">
                                      <p:cBhvr>
                                        <p:cTn id="21" dur="500"/>
                                        <p:tgtEl>
                                          <p:spTgt spid="106499"/>
                                        </p:tgtEl>
                                        <p:attrNameLst>
                                          <p:attrName>ppt_y</p:attrName>
                                        </p:attrNameLst>
                                      </p:cBhvr>
                                      <p:tavLst>
                                        <p:tav tm="0">
                                          <p:val>
                                            <p:strVal val="#ppt_y+#ppt_h*1.125000"/>
                                          </p:val>
                                        </p:tav>
                                        <p:tav tm="100000">
                                          <p:val>
                                            <p:strVal val="#ppt_y"/>
                                          </p:val>
                                        </p:tav>
                                      </p:tavLst>
                                    </p:anim>
                                    <p:animEffect transition="in" filter="wipe(up)">
                                      <p:cBhvr>
                                        <p:cTn id="22" dur="500"/>
                                        <p:tgtEl>
                                          <p:spTgt spid="1064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7" grpId="0"/>
      <p:bldP spid="106497" grpId="1"/>
      <p:bldP spid="4" grpId="0" animBg="1"/>
      <p:bldP spid="4" grpId="1" animBg="1"/>
      <p:bldP spid="106499" grpId="0"/>
      <p:bldP spid="106499" grpId="1"/>
      <p:bldP spid="3" grpId="0"/>
      <p:bldP spid="3"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ext Box 31"/>
          <p:cNvSpPr txBox="1"/>
          <p:nvPr/>
        </p:nvSpPr>
        <p:spPr>
          <a:xfrm>
            <a:off x="2574925" y="2474913"/>
            <a:ext cx="242888" cy="490537"/>
          </a:xfrm>
          <a:prstGeom prst="rect">
            <a:avLst/>
          </a:prstGeom>
          <a:noFill/>
          <a:ln w="9525">
            <a:noFill/>
          </a:ln>
        </p:spPr>
        <p:txBody>
          <a:bodyPr wrap="none" lIns="120437" tIns="60218" rIns="120437" bIns="60218" anchor="t" anchorCtr="0">
            <a:spAutoFit/>
          </a:bodyPr>
          <a:lstStyle/>
          <a:p>
            <a:pPr defTabSz="1219200" eaLnBrk="0" hangingPunct="0"/>
            <a:endParaRPr lang="vi-VN" altLang="en-US" sz="2400" u="sng">
              <a:solidFill>
                <a:srgbClr val="000000"/>
              </a:solidFill>
              <a:latin typeface="Arial" panose="020B0604020202020204" pitchFamily="34" charset="0"/>
            </a:endParaRPr>
          </a:p>
        </p:txBody>
      </p:sp>
      <p:sp>
        <p:nvSpPr>
          <p:cNvPr id="7" name="Oval 6"/>
          <p:cNvSpPr/>
          <p:nvPr/>
        </p:nvSpPr>
        <p:spPr>
          <a:xfrm>
            <a:off x="0" y="381000"/>
            <a:ext cx="8920163" cy="5935663"/>
          </a:xfrm>
          <a:prstGeom prst="ellipse">
            <a:avLst/>
          </a:prstGeom>
          <a:solidFill>
            <a:srgbClr val="DEEBF7"/>
          </a:solidFill>
          <a:ln w="12700">
            <a:noFill/>
          </a:ln>
        </p:spPr>
        <p:txBody>
          <a:bodyPr lIns="90334" tIns="45718" rIns="90334" bIns="45718" anchor="ctr" anchorCtr="0"/>
          <a:lstStyle/>
          <a:p>
            <a:pPr algn="ctr" defTabSz="901700"/>
            <a:r>
              <a:rPr lang="en-US" altLang="zh-CN" sz="4300" b="1" dirty="0">
                <a:solidFill>
                  <a:srgbClr val="FF0000"/>
                </a:solidFill>
                <a:latin typeface="Times New Roman" panose="02020603050405020304" pitchFamily="18" charset="0"/>
              </a:rPr>
              <a:t>HƯỚNG DẪN GHI BÀI</a:t>
            </a:r>
          </a:p>
          <a:p>
            <a:pPr algn="ctr" defTabSz="901700"/>
            <a:endParaRPr lang="en-US" altLang="zh-CN" sz="4300" b="1" dirty="0">
              <a:solidFill>
                <a:srgbClr val="FF0000"/>
              </a:solidFill>
              <a:latin typeface="Times New Roman" panose="02020603050405020304" pitchFamily="18" charset="0"/>
            </a:endParaRPr>
          </a:p>
          <a:p>
            <a:pPr algn="ctr" defTabSz="901700"/>
            <a:r>
              <a:rPr lang="en-US" altLang="zh-CN" sz="4300" b="1" dirty="0" err="1">
                <a:solidFill>
                  <a:srgbClr val="0D0D0D"/>
                </a:solidFill>
                <a:latin typeface="Times New Roman" panose="02020603050405020304" pitchFamily="18" charset="0"/>
              </a:rPr>
              <a:t>Các</a:t>
            </a:r>
            <a:r>
              <a:rPr lang="en-US" altLang="zh-CN" sz="4300" b="1" dirty="0">
                <a:solidFill>
                  <a:srgbClr val="0D0D0D"/>
                </a:solidFill>
                <a:latin typeface="Times New Roman" panose="02020603050405020304" pitchFamily="18" charset="0"/>
              </a:rPr>
              <a:t> </a:t>
            </a:r>
            <a:r>
              <a:rPr lang="en-US" altLang="zh-CN" sz="4300" b="1" dirty="0" err="1">
                <a:solidFill>
                  <a:srgbClr val="0D0D0D"/>
                </a:solidFill>
                <a:latin typeface="Times New Roman" panose="02020603050405020304" pitchFamily="18" charset="0"/>
              </a:rPr>
              <a:t>em</a:t>
            </a:r>
            <a:r>
              <a:rPr lang="en-US" altLang="zh-CN" sz="4300" b="1" dirty="0">
                <a:solidFill>
                  <a:srgbClr val="0D0D0D"/>
                </a:solidFill>
                <a:latin typeface="Times New Roman" panose="02020603050405020304" pitchFamily="18" charset="0"/>
              </a:rPr>
              <a:t> </a:t>
            </a:r>
            <a:r>
              <a:rPr lang="en-US" altLang="zh-CN" sz="4300" b="1" dirty="0" err="1">
                <a:solidFill>
                  <a:srgbClr val="0D0D0D"/>
                </a:solidFill>
                <a:latin typeface="Times New Roman" panose="02020603050405020304" pitchFamily="18" charset="0"/>
              </a:rPr>
              <a:t>sẽ</a:t>
            </a:r>
            <a:r>
              <a:rPr lang="en-US" altLang="zh-CN" sz="4300" b="1" dirty="0">
                <a:solidFill>
                  <a:srgbClr val="0D0D0D"/>
                </a:solidFill>
                <a:latin typeface="Times New Roman" panose="02020603050405020304" pitchFamily="18" charset="0"/>
              </a:rPr>
              <a:t> </a:t>
            </a:r>
            <a:r>
              <a:rPr lang="en-US" altLang="zh-CN" sz="4300" b="1" dirty="0" err="1">
                <a:solidFill>
                  <a:srgbClr val="0D0D0D"/>
                </a:solidFill>
                <a:latin typeface="Times New Roman" panose="02020603050405020304" pitchFamily="18" charset="0"/>
              </a:rPr>
              <a:t>ghi</a:t>
            </a:r>
            <a:r>
              <a:rPr lang="en-US" altLang="zh-CN" sz="4300" b="1" dirty="0">
                <a:solidFill>
                  <a:srgbClr val="0D0D0D"/>
                </a:solidFill>
                <a:latin typeface="Times New Roman" panose="02020603050405020304" pitchFamily="18" charset="0"/>
              </a:rPr>
              <a:t> </a:t>
            </a:r>
            <a:r>
              <a:rPr lang="en-US" altLang="zh-CN" sz="4300" b="1" dirty="0" err="1">
                <a:solidFill>
                  <a:srgbClr val="0D0D0D"/>
                </a:solidFill>
                <a:latin typeface="Times New Roman" panose="02020603050405020304" pitchFamily="18" charset="0"/>
              </a:rPr>
              <a:t>bài</a:t>
            </a:r>
            <a:r>
              <a:rPr lang="en-US" altLang="zh-CN" sz="4300" b="1" dirty="0">
                <a:solidFill>
                  <a:srgbClr val="0D0D0D"/>
                </a:solidFill>
                <a:latin typeface="Times New Roman" panose="02020603050405020304" pitchFamily="18" charset="0"/>
              </a:rPr>
              <a:t> </a:t>
            </a:r>
            <a:r>
              <a:rPr lang="en-US" altLang="zh-CN" sz="4300" b="1" dirty="0" err="1">
                <a:solidFill>
                  <a:srgbClr val="0D0D0D"/>
                </a:solidFill>
                <a:latin typeface="Times New Roman" panose="02020603050405020304" pitchFamily="18" charset="0"/>
              </a:rPr>
              <a:t>những</a:t>
            </a:r>
            <a:r>
              <a:rPr lang="en-US" altLang="zh-CN" sz="4300" b="1" dirty="0">
                <a:solidFill>
                  <a:srgbClr val="0D0D0D"/>
                </a:solidFill>
                <a:latin typeface="Times New Roman" panose="02020603050405020304" pitchFamily="18" charset="0"/>
              </a:rPr>
              <a:t> </a:t>
            </a:r>
            <a:r>
              <a:rPr lang="en-US" altLang="zh-CN" sz="4300" b="1" dirty="0" err="1">
                <a:solidFill>
                  <a:srgbClr val="0D0D0D"/>
                </a:solidFill>
                <a:latin typeface="Times New Roman" panose="02020603050405020304" pitchFamily="18" charset="0"/>
              </a:rPr>
              <a:t>nội</a:t>
            </a:r>
            <a:r>
              <a:rPr lang="en-US" altLang="zh-CN" sz="4300" b="1" dirty="0">
                <a:solidFill>
                  <a:srgbClr val="0D0D0D"/>
                </a:solidFill>
                <a:latin typeface="Times New Roman" panose="02020603050405020304" pitchFamily="18" charset="0"/>
              </a:rPr>
              <a:t> dung </a:t>
            </a:r>
            <a:r>
              <a:rPr lang="en-US" altLang="zh-CN" sz="4300" b="1" dirty="0" err="1">
                <a:solidFill>
                  <a:srgbClr val="0D0D0D"/>
                </a:solidFill>
                <a:latin typeface="Times New Roman" panose="02020603050405020304" pitchFamily="18" charset="0"/>
              </a:rPr>
              <a:t>hoặc</a:t>
            </a:r>
            <a:r>
              <a:rPr lang="en-US" altLang="zh-CN" sz="4300" b="1" dirty="0">
                <a:solidFill>
                  <a:srgbClr val="0D0D0D"/>
                </a:solidFill>
                <a:latin typeface="Times New Roman" panose="02020603050405020304" pitchFamily="18" charset="0"/>
              </a:rPr>
              <a:t> </a:t>
            </a:r>
            <a:r>
              <a:rPr lang="en-US" altLang="zh-CN" sz="4300" b="1" dirty="0" err="1">
                <a:solidFill>
                  <a:srgbClr val="0D0D0D"/>
                </a:solidFill>
                <a:latin typeface="Times New Roman" panose="02020603050405020304" pitchFamily="18" charset="0"/>
              </a:rPr>
              <a:t>những</a:t>
            </a:r>
            <a:r>
              <a:rPr lang="en-US" altLang="zh-CN" sz="4300" b="1" dirty="0">
                <a:solidFill>
                  <a:srgbClr val="0D0D0D"/>
                </a:solidFill>
                <a:latin typeface="Times New Roman" panose="02020603050405020304" pitchFamily="18" charset="0"/>
              </a:rPr>
              <a:t> </a:t>
            </a:r>
            <a:r>
              <a:rPr lang="en-US" altLang="zh-CN" sz="4300" b="1" dirty="0" err="1">
                <a:solidFill>
                  <a:srgbClr val="0D0D0D"/>
                </a:solidFill>
                <a:latin typeface="Times New Roman" panose="02020603050405020304" pitchFamily="18" charset="0"/>
              </a:rPr>
              <a:t>chỗ</a:t>
            </a:r>
            <a:r>
              <a:rPr lang="en-US" altLang="zh-CN" sz="4300" b="1" dirty="0">
                <a:solidFill>
                  <a:srgbClr val="0D0D0D"/>
                </a:solidFill>
                <a:latin typeface="Times New Roman" panose="02020603050405020304" pitchFamily="18" charset="0"/>
              </a:rPr>
              <a:t> </a:t>
            </a:r>
            <a:r>
              <a:rPr lang="en-US" altLang="zh-CN" sz="4300" b="1" dirty="0" err="1">
                <a:solidFill>
                  <a:srgbClr val="0D0D0D"/>
                </a:solidFill>
                <a:latin typeface="Times New Roman" panose="02020603050405020304" pitchFamily="18" charset="0"/>
              </a:rPr>
              <a:t>có</a:t>
            </a:r>
            <a:r>
              <a:rPr lang="en-US" altLang="zh-CN" sz="4300" b="1" dirty="0">
                <a:solidFill>
                  <a:srgbClr val="0D0D0D"/>
                </a:solidFill>
                <a:latin typeface="Times New Roman" panose="02020603050405020304" pitchFamily="18" charset="0"/>
              </a:rPr>
              <a:t> </a:t>
            </a:r>
            <a:r>
              <a:rPr lang="en-US" altLang="zh-CN" sz="4300" b="1" dirty="0" err="1">
                <a:solidFill>
                  <a:srgbClr val="0D0D0D"/>
                </a:solidFill>
                <a:latin typeface="Times New Roman" panose="02020603050405020304" pitchFamily="18" charset="0"/>
              </a:rPr>
              <a:t>biểu</a:t>
            </a:r>
            <a:r>
              <a:rPr lang="en-US" altLang="zh-CN" sz="4300" b="1" dirty="0">
                <a:solidFill>
                  <a:srgbClr val="0D0D0D"/>
                </a:solidFill>
                <a:latin typeface="Times New Roman" panose="02020603050405020304" pitchFamily="18" charset="0"/>
              </a:rPr>
              <a:t> </a:t>
            </a:r>
            <a:r>
              <a:rPr lang="en-US" altLang="zh-CN" sz="4300" b="1" dirty="0" err="1">
                <a:solidFill>
                  <a:srgbClr val="0D0D0D"/>
                </a:solidFill>
                <a:latin typeface="Times New Roman" panose="02020603050405020304" pitchFamily="18" charset="0"/>
              </a:rPr>
              <a:t>tượng</a:t>
            </a:r>
            <a:r>
              <a:rPr lang="en-US" altLang="zh-CN" sz="4300" b="1" dirty="0">
                <a:solidFill>
                  <a:srgbClr val="0D0D0D"/>
                </a:solidFill>
                <a:latin typeface="Times New Roman" panose="02020603050405020304" pitchFamily="18" charset="0"/>
              </a:rPr>
              <a:t> </a:t>
            </a:r>
            <a:r>
              <a:rPr lang="en-US" altLang="zh-CN" sz="4300" b="1" dirty="0" err="1">
                <a:solidFill>
                  <a:srgbClr val="0D0D0D"/>
                </a:solidFill>
                <a:latin typeface="Times New Roman" panose="02020603050405020304" pitchFamily="18" charset="0"/>
              </a:rPr>
              <a:t>bàn</a:t>
            </a:r>
            <a:r>
              <a:rPr lang="en-US" altLang="zh-CN" sz="4300" b="1" dirty="0">
                <a:solidFill>
                  <a:srgbClr val="0D0D0D"/>
                </a:solidFill>
                <a:latin typeface="Times New Roman" panose="02020603050405020304" pitchFamily="18" charset="0"/>
              </a:rPr>
              <a:t> </a:t>
            </a:r>
            <a:r>
              <a:rPr lang="en-US" altLang="zh-CN" sz="4300" b="1" dirty="0" err="1">
                <a:solidFill>
                  <a:srgbClr val="0D0D0D"/>
                </a:solidFill>
                <a:latin typeface="Times New Roman" panose="02020603050405020304" pitchFamily="18" charset="0"/>
              </a:rPr>
              <a:t>tay</a:t>
            </a:r>
            <a:r>
              <a:rPr lang="en-US" altLang="zh-CN" sz="4300" b="1" dirty="0">
                <a:solidFill>
                  <a:srgbClr val="0D0D0D"/>
                </a:solidFill>
                <a:latin typeface="Times New Roman" panose="02020603050405020304" pitchFamily="18" charset="0"/>
              </a:rPr>
              <a:t> </a:t>
            </a:r>
            <a:r>
              <a:rPr lang="en-US" altLang="zh-CN" sz="4300" b="1" dirty="0" err="1">
                <a:solidFill>
                  <a:srgbClr val="0D0D0D"/>
                </a:solidFill>
                <a:latin typeface="Times New Roman" panose="02020603050405020304" pitchFamily="18" charset="0"/>
              </a:rPr>
              <a:t>cầm</a:t>
            </a:r>
            <a:r>
              <a:rPr lang="en-US" altLang="zh-CN" sz="4300" b="1" dirty="0">
                <a:solidFill>
                  <a:srgbClr val="0D0D0D"/>
                </a:solidFill>
                <a:latin typeface="Times New Roman" panose="02020603050405020304" pitchFamily="18" charset="0"/>
              </a:rPr>
              <a:t> </a:t>
            </a:r>
            <a:r>
              <a:rPr lang="en-US" altLang="zh-CN" sz="4300" b="1" dirty="0" err="1">
                <a:solidFill>
                  <a:srgbClr val="0D0D0D"/>
                </a:solidFill>
                <a:latin typeface="Times New Roman" panose="02020603050405020304" pitchFamily="18" charset="0"/>
              </a:rPr>
              <a:t>cây</a:t>
            </a:r>
            <a:r>
              <a:rPr lang="en-US" altLang="zh-CN" sz="4300" b="1" dirty="0">
                <a:solidFill>
                  <a:srgbClr val="0D0D0D"/>
                </a:solidFill>
                <a:latin typeface="Times New Roman" panose="02020603050405020304" pitchFamily="18" charset="0"/>
              </a:rPr>
              <a:t> </a:t>
            </a:r>
            <a:r>
              <a:rPr lang="en-US" altLang="zh-CN" sz="4300" b="1" dirty="0" err="1">
                <a:solidFill>
                  <a:srgbClr val="0D0D0D"/>
                </a:solidFill>
                <a:latin typeface="Times New Roman" panose="02020603050405020304" pitchFamily="18" charset="0"/>
              </a:rPr>
              <a:t>viết</a:t>
            </a:r>
            <a:r>
              <a:rPr lang="en-US" altLang="zh-CN" sz="4300" b="1" dirty="0">
                <a:solidFill>
                  <a:srgbClr val="0D0D0D"/>
                </a:solidFill>
                <a:latin typeface="Times New Roman" panose="02020603050405020304" pitchFamily="18" charset="0"/>
              </a:rPr>
              <a:t> </a:t>
            </a:r>
            <a:r>
              <a:rPr lang="en-US" altLang="zh-CN" sz="4300" b="1" dirty="0" err="1">
                <a:solidFill>
                  <a:srgbClr val="0D0D0D"/>
                </a:solidFill>
                <a:latin typeface="Times New Roman" panose="02020603050405020304" pitchFamily="18" charset="0"/>
              </a:rPr>
              <a:t>nhé</a:t>
            </a:r>
            <a:r>
              <a:rPr lang="en-US" altLang="zh-CN" sz="4300" b="1" dirty="0">
                <a:solidFill>
                  <a:srgbClr val="0D0D0D"/>
                </a:solidFill>
                <a:latin typeface="Times New Roman" panose="02020603050405020304" pitchFamily="18" charset="0"/>
              </a:rPr>
              <a:t>!</a:t>
            </a:r>
            <a:r>
              <a:rPr lang="en-US" altLang="zh-CN" sz="4300" b="1" dirty="0">
                <a:solidFill>
                  <a:srgbClr val="0D0D0D"/>
                </a:solidFill>
                <a:latin typeface=".VnTime" panose="020B7200000000000000" pitchFamily="34" charset="0"/>
                <a:sym typeface="Wingdings" panose="05000000000000000000" pitchFamily="2" charset="2"/>
              </a:rPr>
              <a:t> </a:t>
            </a:r>
            <a:r>
              <a:rPr lang="en-US" altLang="zh-CN" sz="6000" b="1" dirty="0">
                <a:solidFill>
                  <a:srgbClr val="FF0000"/>
                </a:solidFill>
                <a:latin typeface=".VnTime" panose="020B7200000000000000" pitchFamily="34" charset="0"/>
                <a:sym typeface="Wingdings" panose="05000000000000000000" pitchFamily="2" charset="2"/>
              </a:rPr>
              <a:t></a:t>
            </a:r>
            <a:endParaRPr lang="en-SG" altLang="en-US" sz="6000" b="1" dirty="0">
              <a:solidFill>
                <a:srgbClr val="FFFFFF"/>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9" name="Text Box 13"/>
          <p:cNvSpPr txBox="1"/>
          <p:nvPr/>
        </p:nvSpPr>
        <p:spPr>
          <a:xfrm>
            <a:off x="304800" y="76200"/>
            <a:ext cx="8610600" cy="5168900"/>
          </a:xfrm>
          <a:prstGeom prst="rect">
            <a:avLst/>
          </a:prstGeom>
          <a:noFill/>
          <a:ln w="9525">
            <a:noFill/>
          </a:ln>
        </p:spPr>
        <p:txBody>
          <a:bodyPr anchor="t" anchorCtr="0">
            <a:spAutoFit/>
          </a:bodyPr>
          <a:lstStyle/>
          <a:p>
            <a:pPr>
              <a:spcBef>
                <a:spcPct val="50000"/>
              </a:spcBef>
            </a:pPr>
            <a:r>
              <a:rPr lang="en-US" altLang="zh-CN" sz="4400" b="1" dirty="0">
                <a:solidFill>
                  <a:srgbClr val="FF0000"/>
                </a:solidFill>
                <a:latin typeface="Times New Roman" panose="02020603050405020304" pitchFamily="18" charset="0"/>
                <a:sym typeface="Wingdings" panose="05000000000000000000" pitchFamily="2" charset="2"/>
              </a:rPr>
              <a:t></a:t>
            </a:r>
            <a:r>
              <a:rPr lang="vi-VN" altLang="en-US" sz="4400" b="1" dirty="0">
                <a:solidFill>
                  <a:srgbClr val="FF0000"/>
                </a:solidFill>
                <a:latin typeface="Times New Roman" panose="02020603050405020304" pitchFamily="18" charset="0"/>
                <a:sym typeface="Wingdings" panose="05000000000000000000" pitchFamily="2" charset="2"/>
              </a:rPr>
              <a:t> 2.</a:t>
            </a:r>
            <a:r>
              <a:rPr lang="en-US" altLang="zh-CN" sz="4400" b="1" dirty="0">
                <a:solidFill>
                  <a:srgbClr val="FF0000"/>
                </a:solidFill>
                <a:latin typeface="Times New Roman" panose="02020603050405020304" pitchFamily="18" charset="0"/>
              </a:rPr>
              <a:t> Kết luận: Ghi nhớ tr 25</a:t>
            </a:r>
          </a:p>
          <a:p>
            <a:pPr>
              <a:spcBef>
                <a:spcPct val="50000"/>
              </a:spcBef>
            </a:pPr>
            <a:r>
              <a:rPr lang="en-US" altLang="zh-CN" sz="4400" b="1" dirty="0">
                <a:solidFill>
                  <a:srgbClr val="000000"/>
                </a:solidFill>
                <a:latin typeface="Times New Roman" panose="02020603050405020304" pitchFamily="18" charset="0"/>
              </a:rPr>
              <a:t>∙ Nội dung phần thân bài được trình bày theo trình tự tuỳ thuộc vào kiểu văn bản, chủ đề, ý đồ giao tiếp của người viết sao cho phù hợp với  sự triển khai chủ đề  và sự tiếp nhận của người đọc.</a:t>
            </a:r>
          </a:p>
        </p:txBody>
      </p:sp>
    </p:spTree>
  </p:cSld>
  <p:clrMapOvr>
    <a:masterClrMapping/>
  </p:clrMapOvr>
  <p:transition>
    <p:cover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4829"/>
                                        </p:tgtEl>
                                        <p:attrNameLst>
                                          <p:attrName>style.visibility</p:attrName>
                                        </p:attrNameLst>
                                      </p:cBhvr>
                                      <p:to>
                                        <p:strVal val="visible"/>
                                      </p:to>
                                    </p:set>
                                    <p:animEffect transition="in" filter="diamond(in)">
                                      <p:cBhvr>
                                        <p:cTn id="7" dur="2000"/>
                                        <p:tgtEl>
                                          <p:spTgt spid="348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83" name="Text Box 11"/>
          <p:cNvSpPr txBox="1"/>
          <p:nvPr/>
        </p:nvSpPr>
        <p:spPr>
          <a:xfrm>
            <a:off x="609600" y="1219200"/>
            <a:ext cx="8001000" cy="4246563"/>
          </a:xfrm>
          <a:prstGeom prst="rect">
            <a:avLst/>
          </a:prstGeom>
        </p:spPr>
        <p:style>
          <a:lnRef idx="1">
            <a:schemeClr val="accent1"/>
          </a:lnRef>
          <a:fillRef idx="2">
            <a:schemeClr val="accent1"/>
          </a:fillRef>
          <a:effectRef idx="1">
            <a:schemeClr val="accent1"/>
          </a:effectRef>
          <a:fontRef idx="minor">
            <a:schemeClr val="dk1"/>
          </a:fontRef>
        </p:style>
        <p:txBody>
          <a:bodyPr anchor="t" anchorCtr="0">
            <a:spAutoFit/>
          </a:bodyPr>
          <a:lstStyle/>
          <a:p>
            <a:pPr fontAlgn="base">
              <a:spcBef>
                <a:spcPct val="50000"/>
              </a:spcBef>
            </a:pPr>
            <a:r>
              <a:rPr lang="vi-VN" altLang="en-US" sz="3200" b="1" strike="noStrike" noProof="1">
                <a:solidFill>
                  <a:srgbClr val="FF0000"/>
                </a:solidFill>
                <a:latin typeface="Times New Roman" panose="02020603050405020304" pitchFamily="18" charset="0"/>
                <a:ea typeface="+mn-ea"/>
                <a:cs typeface="Times New Roman" panose="02020603050405020304" pitchFamily="18" charset="0"/>
              </a:rPr>
              <a:t>    </a:t>
            </a:r>
            <a:r>
              <a:rPr lang="en-US" sz="3600" b="1" strike="noStrike" noProof="0" dirty="0">
                <a:solidFill>
                  <a:srgbClr val="FF0000"/>
                </a:solidFill>
                <a:latin typeface="Times New Roman" panose="02020603050405020304" pitchFamily="18" charset="0"/>
                <a:ea typeface="+mn-ea"/>
                <a:cs typeface="Times New Roman" panose="02020603050405020304" pitchFamily="18" charset="0"/>
                <a:sym typeface="Wingdings" panose="05000000000000000000" pitchFamily="2" charset="2"/>
              </a:rPr>
              <a:t></a:t>
            </a:r>
            <a:r>
              <a:rPr lang="en-US" sz="3600" b="1" u="sng" strike="noStrike" noProof="1">
                <a:effectLst>
                  <a:outerShdw blurRad="38100" dist="19050" dir="2700000" algn="tl" rotWithShape="0">
                    <a:schemeClr val="dk1">
                      <a:alpha val="40000"/>
                    </a:schemeClr>
                  </a:outerShdw>
                </a:effectLst>
                <a:latin typeface="Times New Roman" panose="02020603050405020304" pitchFamily="18" charset="0"/>
                <a:ea typeface="+mn-ea"/>
                <a:cs typeface="Times New Roman" panose="02020603050405020304" pitchFamily="18" charset="0"/>
              </a:rPr>
              <a:t>Một số cách bố trí, sắp xếp phần thân</a:t>
            </a:r>
            <a:r>
              <a:rPr lang="vi-VN" altLang="en-US" sz="3600" b="1" u="sng" strike="noStrike" noProof="1">
                <a:effectLst>
                  <a:outerShdw blurRad="38100" dist="19050" dir="2700000" algn="tl" rotWithShape="0">
                    <a:schemeClr val="dk1">
                      <a:alpha val="40000"/>
                    </a:schemeClr>
                  </a:outerShdw>
                </a:effectLst>
                <a:latin typeface="Times New Roman" panose="02020603050405020304" pitchFamily="18" charset="0"/>
                <a:ea typeface="+mn-ea"/>
                <a:cs typeface="Times New Roman" panose="02020603050405020304" pitchFamily="18" charset="0"/>
              </a:rPr>
              <a:t> </a:t>
            </a:r>
            <a:r>
              <a:rPr lang="en-US" sz="3600" b="1" u="sng" strike="noStrike" noProof="1">
                <a:effectLst>
                  <a:outerShdw blurRad="38100" dist="19050" dir="2700000" algn="tl" rotWithShape="0">
                    <a:schemeClr val="dk1">
                      <a:alpha val="40000"/>
                    </a:schemeClr>
                  </a:outerShdw>
                </a:effectLst>
                <a:latin typeface="Times New Roman" panose="02020603050405020304" pitchFamily="18" charset="0"/>
                <a:ea typeface="+mn-ea"/>
                <a:cs typeface="Times New Roman" panose="02020603050405020304" pitchFamily="18" charset="0"/>
              </a:rPr>
              <a:t>bài của văn bản</a:t>
            </a:r>
            <a:r>
              <a:rPr lang="vi-VN" altLang="en-US" sz="3600" b="1" u="sng" strike="noStrike" noProof="1">
                <a:effectLst>
                  <a:outerShdw blurRad="38100" dist="19050" dir="2700000" algn="tl" rotWithShape="0">
                    <a:schemeClr val="dk1">
                      <a:alpha val="40000"/>
                    </a:schemeClr>
                  </a:outerShdw>
                </a:effectLst>
                <a:latin typeface="Times New Roman" panose="02020603050405020304" pitchFamily="18" charset="0"/>
                <a:ea typeface="+mn-ea"/>
                <a:cs typeface="Times New Roman" panose="02020603050405020304" pitchFamily="18" charset="0"/>
              </a:rPr>
              <a:t>.</a:t>
            </a:r>
            <a:endParaRPr lang="en-US" sz="3600" b="1" u="sng" strike="noStrike" noProof="1">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a:p>
            <a:pPr fontAlgn="base">
              <a:spcBef>
                <a:spcPct val="50000"/>
              </a:spcBef>
              <a:buChar char="•"/>
            </a:pPr>
            <a:r>
              <a:rPr lang="en-US" sz="3600" b="1" strike="noStrike" noProof="1">
                <a:latin typeface="Times New Roman" panose="02020603050405020304" pitchFamily="18" charset="0"/>
                <a:ea typeface="+mn-ea"/>
                <a:cs typeface="Times New Roman" panose="02020603050405020304" pitchFamily="18" charset="0"/>
              </a:rPr>
              <a:t>Trình bày theo thứ tự thời gian, không gian</a:t>
            </a:r>
            <a:endParaRPr lang="en-US" sz="3600" b="1" strike="noStrike" noProof="1">
              <a:latin typeface="Times New Roman" panose="02020603050405020304" pitchFamily="18" charset="0"/>
              <a:cs typeface="Times New Roman" panose="02020603050405020304" pitchFamily="18" charset="0"/>
            </a:endParaRPr>
          </a:p>
          <a:p>
            <a:pPr fontAlgn="base">
              <a:spcBef>
                <a:spcPct val="50000"/>
              </a:spcBef>
              <a:buChar char="•"/>
            </a:pPr>
            <a:r>
              <a:rPr lang="en-US" sz="3600" b="1" strike="noStrike" noProof="1">
                <a:latin typeface="Times New Roman" panose="02020603050405020304" pitchFamily="18" charset="0"/>
                <a:ea typeface="+mn-ea"/>
                <a:cs typeface="Times New Roman" panose="02020603050405020304" pitchFamily="18" charset="0"/>
              </a:rPr>
              <a:t>Trình bày theo sự phát triển sự việc</a:t>
            </a:r>
            <a:endParaRPr lang="en-US" sz="3600" b="1" strike="noStrike" noProof="1">
              <a:latin typeface="Times New Roman" panose="02020603050405020304" pitchFamily="18" charset="0"/>
              <a:cs typeface="Times New Roman" panose="02020603050405020304" pitchFamily="18" charset="0"/>
            </a:endParaRPr>
          </a:p>
          <a:p>
            <a:pPr fontAlgn="base">
              <a:spcBef>
                <a:spcPct val="50000"/>
              </a:spcBef>
              <a:buChar char="•"/>
            </a:pPr>
            <a:r>
              <a:rPr lang="en-US" sz="3600" b="1" strike="noStrike" noProof="1">
                <a:latin typeface="Times New Roman" panose="02020603050405020304" pitchFamily="18" charset="0"/>
                <a:ea typeface="+mn-ea"/>
                <a:cs typeface="Times New Roman" panose="02020603050405020304" pitchFamily="18" charset="0"/>
              </a:rPr>
              <a:t>Trình bày theo mạch suy luận.</a:t>
            </a:r>
            <a:endParaRPr lang="en-US" sz="3600" b="1" strike="noStrike" noProof="1">
              <a:latin typeface="Times New Roman" panose="02020603050405020304" pitchFamily="18" charset="0"/>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79883"/>
                                        </p:tgtEl>
                                        <p:attrNameLst>
                                          <p:attrName>style.visibility</p:attrName>
                                        </p:attrNameLst>
                                      </p:cBhvr>
                                      <p:to>
                                        <p:strVal val="visible"/>
                                      </p:to>
                                    </p:set>
                                    <p:animEffect transition="in" filter="diamond(in)">
                                      <p:cBhvr>
                                        <p:cTn id="7" dur="2000"/>
                                        <p:tgtEl>
                                          <p:spTgt spid="798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83" grpId="0" bldLvl="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Text Box 4"/>
          <p:cNvSpPr txBox="1"/>
          <p:nvPr/>
        </p:nvSpPr>
        <p:spPr>
          <a:xfrm>
            <a:off x="381000" y="203200"/>
            <a:ext cx="3240088" cy="584200"/>
          </a:xfrm>
          <a:prstGeom prst="rect">
            <a:avLst/>
          </a:prstGeom>
          <a:noFill/>
          <a:ln w="9525">
            <a:noFill/>
          </a:ln>
        </p:spPr>
        <p:txBody>
          <a:bodyPr wrap="none" anchor="t" anchorCtr="0">
            <a:spAutoFit/>
          </a:bodyPr>
          <a:lstStyle/>
          <a:p>
            <a:r>
              <a:rPr lang="vi-VN" altLang="en-US" sz="3200" b="1" dirty="0">
                <a:solidFill>
                  <a:srgbClr val="FF0000"/>
                </a:solidFill>
                <a:latin typeface="Times New Roman" panose="02020603050405020304" pitchFamily="18" charset="0"/>
              </a:rPr>
              <a:t> </a:t>
            </a:r>
            <a:r>
              <a:rPr lang="en-US" altLang="zh-CN" sz="3200" b="1" dirty="0">
                <a:solidFill>
                  <a:srgbClr val="FF0000"/>
                </a:solidFill>
                <a:latin typeface="Times New Roman" panose="02020603050405020304" pitchFamily="18" charset="0"/>
                <a:sym typeface="Wingdings" panose="05000000000000000000" pitchFamily="2" charset="2"/>
              </a:rPr>
              <a:t></a:t>
            </a:r>
            <a:r>
              <a:rPr lang="vi-VN" altLang="en-US" sz="3200" b="1" dirty="0">
                <a:solidFill>
                  <a:srgbClr val="FF0000"/>
                </a:solidFill>
                <a:latin typeface="Times New Roman" panose="02020603050405020304" pitchFamily="18" charset="0"/>
                <a:sym typeface="Wingdings" panose="05000000000000000000" pitchFamily="2" charset="2"/>
              </a:rPr>
              <a:t> </a:t>
            </a:r>
            <a:r>
              <a:rPr lang="en-US" altLang="en-US" sz="3200" b="1" u="sng" dirty="0">
                <a:solidFill>
                  <a:srgbClr val="FF0000"/>
                </a:solidFill>
                <a:latin typeface="Times New Roman" panose="02020603050405020304" pitchFamily="18" charset="0"/>
              </a:rPr>
              <a:t>III- Luyện tập</a:t>
            </a:r>
            <a:endParaRPr lang="en-US" altLang="en-US" sz="3200" b="1" u="sng" dirty="0">
              <a:solidFill>
                <a:srgbClr val="FF0000"/>
              </a:solidFill>
              <a:latin typeface="Times New Roman" panose="02020603050405020304" pitchFamily="18" charset="0"/>
              <a:ea typeface="Times New Roman" panose="02020603050405020304" pitchFamily="18" charset="0"/>
            </a:endParaRPr>
          </a:p>
        </p:txBody>
      </p:sp>
      <p:sp>
        <p:nvSpPr>
          <p:cNvPr id="17413" name="Text Box 5"/>
          <p:cNvSpPr txBox="1"/>
          <p:nvPr/>
        </p:nvSpPr>
        <p:spPr>
          <a:xfrm>
            <a:off x="533400" y="761683"/>
            <a:ext cx="6445250" cy="829945"/>
          </a:xfrm>
          <a:prstGeom prst="rect">
            <a:avLst/>
          </a:prstGeom>
          <a:noFill/>
          <a:ln w="9525">
            <a:noFill/>
          </a:ln>
        </p:spPr>
        <p:txBody>
          <a:bodyPr wrap="none" anchor="t" anchorCtr="0">
            <a:spAutoFit/>
            <a:scene3d>
              <a:camera prst="orthographicFront"/>
              <a:lightRig rig="soft" dir="t">
                <a:rot lat="0" lon="0" rev="15600000"/>
              </a:lightRig>
            </a:scene3d>
            <a:sp3d extrusionH="57150" prstMaterial="softEdge">
              <a:bevelT w="25400" h="38100"/>
            </a:sp3d>
          </a:bodyPr>
          <a:lstStyle/>
          <a:p>
            <a:r>
              <a:rPr lang="en-US" sz="2400" b="1" noProof="0" dirty="0">
                <a:solidFill>
                  <a:srgbClr val="FF0000"/>
                </a:solidFill>
                <a:latin typeface="Times New Roman" panose="02020603050405020304" pitchFamily="18" charset="0"/>
                <a:ea typeface="+mn-ea"/>
                <a:cs typeface="Times New Roman" panose="02020603050405020304" pitchFamily="18" charset="0"/>
                <a:sym typeface="Wingdings" panose="05000000000000000000" pitchFamily="2" charset="2"/>
              </a:rPr>
              <a:t></a:t>
            </a:r>
            <a:r>
              <a:rPr lang="vi-VN" altLang="en-US" sz="2400" b="1" noProof="0" dirty="0">
                <a:solidFill>
                  <a:schemeClr val="accent4"/>
                </a:solidFill>
                <a:latin typeface="Times New Roman" panose="02020603050405020304" pitchFamily="18" charset="0"/>
                <a:ea typeface="+mn-ea"/>
                <a:cs typeface="Times New Roman" panose="02020603050405020304" pitchFamily="18" charset="0"/>
                <a:sym typeface="Wingdings" panose="05000000000000000000" pitchFamily="2" charset="2"/>
              </a:rPr>
              <a:t> </a:t>
            </a:r>
            <a:r>
              <a:rPr lang="en-US" altLang="en-US" sz="2400" u="sng" noProof="1">
                <a:solidFill>
                  <a:srgbClr val="FF0000"/>
                </a:solidFill>
                <a:latin typeface="Times New Roman" panose="02020603050405020304" pitchFamily="18" charset="0"/>
                <a:ea typeface="+mn-ea"/>
                <a:cs typeface="Times New Roman" panose="02020603050405020304" pitchFamily="18" charset="0"/>
              </a:rPr>
              <a:t>B</a:t>
            </a:r>
            <a:r>
              <a:rPr lang="en-US" altLang="en-US" sz="2400" u="sng" noProof="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à</a:t>
            </a:r>
            <a:r>
              <a:rPr lang="en-US" altLang="en-US" sz="2400" u="sng" noProof="1">
                <a:solidFill>
                  <a:srgbClr val="FF0000"/>
                </a:solidFill>
                <a:latin typeface="Times New Roman" panose="02020603050405020304" pitchFamily="18" charset="0"/>
                <a:ea typeface="+mn-ea"/>
                <a:cs typeface="Times New Roman" panose="02020603050405020304" pitchFamily="18" charset="0"/>
              </a:rPr>
              <a:t>i tập 1</a:t>
            </a:r>
            <a:r>
              <a:rPr lang="en-US" altLang="en-US" sz="2400" noProof="1">
                <a:latin typeface="Times New Roman" panose="02020603050405020304" pitchFamily="18" charset="0"/>
                <a:ea typeface="+mn-ea"/>
                <a:cs typeface="Times New Roman" panose="02020603050405020304" pitchFamily="18" charset="0"/>
              </a:rPr>
              <a:t>: (SGK- trang 26)</a:t>
            </a:r>
            <a:endParaRPr lang="en-US" altLang="en-US" sz="2400" noProof="1">
              <a:latin typeface="Times New Roman" panose="02020603050405020304" pitchFamily="18" charset="0"/>
              <a:cs typeface="Times New Roman" panose="02020603050405020304" pitchFamily="18" charset="0"/>
            </a:endParaRPr>
          </a:p>
          <a:p>
            <a:r>
              <a:rPr lang="en-US" altLang="en-US" sz="2400" noProof="1">
                <a:latin typeface="Times New Roman" panose="02020603050405020304" pitchFamily="18" charset="0"/>
                <a:ea typeface="+mn-ea"/>
                <a:cs typeface="Times New Roman" panose="02020603050405020304" pitchFamily="18" charset="0"/>
              </a:rPr>
              <a:t>              Phân tích cách trình b</a:t>
            </a:r>
            <a:r>
              <a:rPr lang="en-US" altLang="en-US" sz="2400" noProof="1">
                <a:latin typeface="Times New Roman" panose="02020603050405020304" pitchFamily="18" charset="0"/>
                <a:ea typeface="Times New Roman" panose="02020603050405020304" pitchFamily="18" charset="0"/>
                <a:cs typeface="Times New Roman" panose="02020603050405020304" pitchFamily="18" charset="0"/>
              </a:rPr>
              <a:t>à</a:t>
            </a:r>
            <a:r>
              <a:rPr lang="en-US" altLang="en-US" sz="2400" noProof="1">
                <a:latin typeface="Times New Roman" panose="02020603050405020304" pitchFamily="18" charset="0"/>
                <a:ea typeface="+mn-ea"/>
                <a:cs typeface="Times New Roman" panose="02020603050405020304" pitchFamily="18" charset="0"/>
              </a:rPr>
              <a:t>y ý trong đoạn trích</a:t>
            </a:r>
            <a:endParaRPr lang="en-US" altLang="en-US" sz="2400" noProof="1">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7414" name="Text Box 6"/>
          <p:cNvSpPr txBox="1"/>
          <p:nvPr/>
        </p:nvSpPr>
        <p:spPr>
          <a:xfrm>
            <a:off x="609600" y="1524000"/>
            <a:ext cx="7932738" cy="1938338"/>
          </a:xfrm>
          <a:prstGeom prst="rect">
            <a:avLst/>
          </a:prstGeom>
          <a:noFill/>
          <a:ln w="9525">
            <a:noFill/>
          </a:ln>
        </p:spPr>
        <p:txBody>
          <a:bodyPr wrap="square" anchor="t" anchorCtr="0">
            <a:spAutoFit/>
          </a:bodyPr>
          <a:lstStyle/>
          <a:p>
            <a:r>
              <a:rPr lang="en-US" altLang="en-US" sz="2400" dirty="0">
                <a:solidFill>
                  <a:srgbClr val="000000"/>
                </a:solidFill>
                <a:latin typeface="Times New Roman" panose="02020603050405020304" pitchFamily="18" charset="0"/>
              </a:rPr>
              <a:t>a/ Theo không gian: </a:t>
            </a:r>
          </a:p>
          <a:p>
            <a:pPr>
              <a:buChar char="-"/>
            </a:pPr>
            <a:r>
              <a:rPr lang="en-US" altLang="en-US" sz="2400" dirty="0">
                <a:solidFill>
                  <a:srgbClr val="000000"/>
                </a:solidFill>
                <a:latin typeface="Times New Roman" panose="02020603050405020304" pitchFamily="18" charset="0"/>
              </a:rPr>
              <a:t>Giới thiệu đ</a:t>
            </a:r>
            <a:r>
              <a:rPr lang="en-US" altLang="en-US" sz="2400" dirty="0">
                <a:solidFill>
                  <a:srgbClr val="000000"/>
                </a:solidFill>
                <a:latin typeface="Times New Roman" panose="02020603050405020304" pitchFamily="18" charset="0"/>
                <a:ea typeface="Times New Roman" panose="02020603050405020304" pitchFamily="18" charset="0"/>
              </a:rPr>
              <a:t>à</a:t>
            </a:r>
            <a:r>
              <a:rPr lang="en-US" altLang="en-US" sz="2400" dirty="0">
                <a:solidFill>
                  <a:srgbClr val="000000"/>
                </a:solidFill>
                <a:latin typeface="Times New Roman" panose="02020603050405020304" pitchFamily="18" charset="0"/>
              </a:rPr>
              <a:t>n chim từ xa tới gần.</a:t>
            </a:r>
          </a:p>
          <a:p>
            <a:pPr>
              <a:buChar char="-"/>
            </a:pPr>
            <a:r>
              <a:rPr lang="en-US" altLang="en-US" sz="2400" dirty="0">
                <a:solidFill>
                  <a:srgbClr val="000000"/>
                </a:solidFill>
                <a:latin typeface="Times New Roman" panose="02020603050405020304" pitchFamily="18" charset="0"/>
              </a:rPr>
              <a:t>Miêu tả đ</a:t>
            </a:r>
            <a:r>
              <a:rPr lang="en-US" altLang="en-US" sz="2400" dirty="0">
                <a:solidFill>
                  <a:srgbClr val="000000"/>
                </a:solidFill>
                <a:latin typeface="Times New Roman" panose="02020603050405020304" pitchFamily="18" charset="0"/>
                <a:ea typeface="Times New Roman" panose="02020603050405020304" pitchFamily="18" charset="0"/>
              </a:rPr>
              <a:t>à</a:t>
            </a:r>
            <a:r>
              <a:rPr lang="en-US" altLang="en-US" sz="2400" dirty="0">
                <a:solidFill>
                  <a:srgbClr val="000000"/>
                </a:solidFill>
                <a:latin typeface="Times New Roman" panose="02020603050405020304" pitchFamily="18" charset="0"/>
              </a:rPr>
              <a:t>n chim bằng những quan sát mắt thấy, tai nghe.</a:t>
            </a:r>
          </a:p>
          <a:p>
            <a:pPr>
              <a:buChar char="-"/>
            </a:pPr>
            <a:r>
              <a:rPr lang="en-US" altLang="en-US" sz="2400" dirty="0">
                <a:solidFill>
                  <a:srgbClr val="000000"/>
                </a:solidFill>
                <a:latin typeface="Times New Roman" panose="02020603050405020304" pitchFamily="18" charset="0"/>
              </a:rPr>
              <a:t>Xen với miêu tả l</a:t>
            </a:r>
            <a:r>
              <a:rPr lang="en-US" altLang="en-US" sz="2400" dirty="0">
                <a:solidFill>
                  <a:srgbClr val="000000"/>
                </a:solidFill>
                <a:latin typeface="Times New Roman" panose="02020603050405020304" pitchFamily="18" charset="0"/>
                <a:ea typeface="Times New Roman" panose="02020603050405020304" pitchFamily="18" charset="0"/>
              </a:rPr>
              <a:t>à</a:t>
            </a:r>
            <a:r>
              <a:rPr lang="en-US" altLang="en-US" sz="2400" dirty="0">
                <a:solidFill>
                  <a:srgbClr val="000000"/>
                </a:solidFill>
                <a:latin typeface="Times New Roman" panose="02020603050405020304" pitchFamily="18" charset="0"/>
              </a:rPr>
              <a:t> cảm xúc v</a:t>
            </a:r>
            <a:r>
              <a:rPr lang="en-US" altLang="en-US" sz="2400" dirty="0">
                <a:solidFill>
                  <a:srgbClr val="000000"/>
                </a:solidFill>
                <a:latin typeface="Times New Roman" panose="02020603050405020304" pitchFamily="18" charset="0"/>
                <a:ea typeface="Times New Roman" panose="02020603050405020304" pitchFamily="18" charset="0"/>
              </a:rPr>
              <a:t>à</a:t>
            </a:r>
            <a:r>
              <a:rPr lang="en-US" altLang="en-US" sz="2400" dirty="0">
                <a:solidFill>
                  <a:srgbClr val="000000"/>
                </a:solidFill>
                <a:latin typeface="Times New Roman" panose="02020603050405020304" pitchFamily="18" charset="0"/>
              </a:rPr>
              <a:t> những liên tưởng, so sánh.</a:t>
            </a:r>
          </a:p>
          <a:p>
            <a:r>
              <a:rPr lang="en-US" altLang="en-US" sz="2400" dirty="0">
                <a:solidFill>
                  <a:srgbClr val="000000"/>
                </a:solidFill>
                <a:latin typeface="Times New Roman" panose="02020603050405020304" pitchFamily="18" charset="0"/>
              </a:rPr>
              <a:t>     =&gt; Trình tự ấn tượng về đ</a:t>
            </a:r>
            <a:r>
              <a:rPr lang="en-US" altLang="en-US" sz="2400" dirty="0">
                <a:solidFill>
                  <a:srgbClr val="000000"/>
                </a:solidFill>
                <a:latin typeface="Times New Roman" panose="02020603050405020304" pitchFamily="18" charset="0"/>
                <a:ea typeface="Times New Roman" panose="02020603050405020304" pitchFamily="18" charset="0"/>
              </a:rPr>
              <a:t>à</a:t>
            </a:r>
            <a:r>
              <a:rPr lang="en-US" altLang="en-US" sz="2400" dirty="0">
                <a:solidFill>
                  <a:srgbClr val="000000"/>
                </a:solidFill>
                <a:latin typeface="Times New Roman" panose="02020603050405020304" pitchFamily="18" charset="0"/>
              </a:rPr>
              <a:t>n chim từ gần đến xa</a:t>
            </a:r>
            <a:endParaRPr lang="en-US" altLang="en-US" sz="2400" dirty="0">
              <a:solidFill>
                <a:srgbClr val="000000"/>
              </a:solidFill>
              <a:latin typeface="Times New Roman" panose="02020603050405020304" pitchFamily="18" charset="0"/>
              <a:ea typeface="Times New Roman" panose="02020603050405020304" pitchFamily="18" charset="0"/>
            </a:endParaRPr>
          </a:p>
        </p:txBody>
      </p:sp>
      <p:sp>
        <p:nvSpPr>
          <p:cNvPr id="17415" name="Text Box 7"/>
          <p:cNvSpPr txBox="1"/>
          <p:nvPr/>
        </p:nvSpPr>
        <p:spPr>
          <a:xfrm>
            <a:off x="182563" y="3429000"/>
            <a:ext cx="8778875" cy="1198563"/>
          </a:xfrm>
          <a:prstGeom prst="rect">
            <a:avLst/>
          </a:prstGeom>
          <a:noFill/>
          <a:ln w="9525">
            <a:noFill/>
          </a:ln>
        </p:spPr>
        <p:txBody>
          <a:bodyPr wrap="none" anchor="t" anchorCtr="0">
            <a:spAutoFit/>
          </a:bodyPr>
          <a:lstStyle/>
          <a:p>
            <a:r>
              <a:rPr lang="en-US" altLang="en-US" sz="2400" dirty="0">
                <a:solidFill>
                  <a:srgbClr val="000000"/>
                </a:solidFill>
                <a:latin typeface="Times New Roman" panose="02020603050405020304" pitchFamily="18" charset="0"/>
              </a:rPr>
              <a:t>b/ Theo không gian hẹp: miêu tả trực tiếp núi Ba Vì.</a:t>
            </a:r>
          </a:p>
          <a:p>
            <a:r>
              <a:rPr lang="en-US" altLang="en-US" sz="2400" dirty="0">
                <a:solidFill>
                  <a:srgbClr val="000000"/>
                </a:solidFill>
                <a:latin typeface="Times New Roman" panose="02020603050405020304" pitchFamily="18" charset="0"/>
              </a:rPr>
              <a:t>    Theo không gian rộng: miêu tả Ba Vì trong mối quan hệ h</a:t>
            </a:r>
            <a:r>
              <a:rPr lang="en-US" altLang="en-US" sz="2400" dirty="0">
                <a:solidFill>
                  <a:srgbClr val="000000"/>
                </a:solidFill>
                <a:latin typeface="Times New Roman" panose="02020603050405020304" pitchFamily="18" charset="0"/>
                <a:ea typeface="Times New Roman" panose="02020603050405020304" pitchFamily="18" charset="0"/>
              </a:rPr>
              <a:t>à</a:t>
            </a:r>
            <a:r>
              <a:rPr lang="en-US" altLang="en-US" sz="2400" dirty="0">
                <a:solidFill>
                  <a:srgbClr val="000000"/>
                </a:solidFill>
                <a:latin typeface="Times New Roman" panose="02020603050405020304" pitchFamily="18" charset="0"/>
              </a:rPr>
              <a:t>i hòa với</a:t>
            </a:r>
          </a:p>
          <a:p>
            <a:r>
              <a:rPr lang="en-US" altLang="en-US" sz="2400" dirty="0">
                <a:solidFill>
                  <a:srgbClr val="000000"/>
                </a:solidFill>
                <a:latin typeface="Times New Roman" panose="02020603050405020304" pitchFamily="18" charset="0"/>
              </a:rPr>
              <a:t>                                          các sự vật xung quanh nó.</a:t>
            </a:r>
            <a:endParaRPr lang="en-US" altLang="en-US" sz="2400" dirty="0">
              <a:solidFill>
                <a:srgbClr val="000000"/>
              </a:solidFill>
              <a:latin typeface="Times New Roman" panose="02020603050405020304" pitchFamily="18" charset="0"/>
              <a:ea typeface="Times New Roman" panose="02020603050405020304" pitchFamily="18" charset="0"/>
            </a:endParaRPr>
          </a:p>
        </p:txBody>
      </p:sp>
      <p:sp>
        <p:nvSpPr>
          <p:cNvPr id="17416" name="Text Box 8"/>
          <p:cNvSpPr txBox="1"/>
          <p:nvPr/>
        </p:nvSpPr>
        <p:spPr>
          <a:xfrm>
            <a:off x="152400" y="4648200"/>
            <a:ext cx="8986838" cy="1938338"/>
          </a:xfrm>
          <a:prstGeom prst="rect">
            <a:avLst/>
          </a:prstGeom>
          <a:noFill/>
          <a:ln w="9525">
            <a:noFill/>
          </a:ln>
        </p:spPr>
        <p:txBody>
          <a:bodyPr wrap="none" anchor="t" anchorCtr="0">
            <a:spAutoFit/>
          </a:bodyPr>
          <a:lstStyle/>
          <a:p>
            <a:r>
              <a:rPr lang="en-US" altLang="en-US" sz="2400" dirty="0">
                <a:solidFill>
                  <a:srgbClr val="000000"/>
                </a:solidFill>
                <a:latin typeface="Times New Roman" panose="02020603050405020304" pitchFamily="18" charset="0"/>
              </a:rPr>
              <a:t>c/ B</a:t>
            </a:r>
            <a:r>
              <a:rPr lang="en-US" altLang="en-US" sz="2400" dirty="0">
                <a:solidFill>
                  <a:srgbClr val="000000"/>
                </a:solidFill>
                <a:latin typeface="Times New Roman" panose="02020603050405020304" pitchFamily="18" charset="0"/>
                <a:ea typeface="Times New Roman" panose="02020603050405020304" pitchFamily="18" charset="0"/>
              </a:rPr>
              <a:t>à</a:t>
            </a:r>
            <a:r>
              <a:rPr lang="en-US" altLang="en-US" sz="2400" dirty="0">
                <a:solidFill>
                  <a:srgbClr val="000000"/>
                </a:solidFill>
                <a:latin typeface="Times New Roman" panose="02020603050405020304" pitchFamily="18" charset="0"/>
              </a:rPr>
              <a:t>n về mối quan hệ giữa sự thật lịch sử v</a:t>
            </a:r>
            <a:r>
              <a:rPr lang="en-US" altLang="en-US" sz="2400" dirty="0">
                <a:solidFill>
                  <a:srgbClr val="000000"/>
                </a:solidFill>
                <a:latin typeface="Times New Roman" panose="02020603050405020304" pitchFamily="18" charset="0"/>
                <a:ea typeface="Times New Roman" panose="02020603050405020304" pitchFamily="18" charset="0"/>
              </a:rPr>
              <a:t>à</a:t>
            </a:r>
            <a:r>
              <a:rPr lang="en-US" altLang="en-US" sz="2400" dirty="0">
                <a:solidFill>
                  <a:srgbClr val="000000"/>
                </a:solidFill>
                <a:latin typeface="Times New Roman" panose="02020603050405020304" pitchFamily="18" charset="0"/>
              </a:rPr>
              <a:t> truyền thuyết </a:t>
            </a:r>
            <a:r>
              <a:rPr lang="en-US" altLang="en-US" sz="2400" i="1" dirty="0">
                <a:solidFill>
                  <a:srgbClr val="000000"/>
                </a:solidFill>
                <a:latin typeface="Times New Roman" panose="02020603050405020304" pitchFamily="18" charset="0"/>
              </a:rPr>
              <a:t>(Cách lí giải</a:t>
            </a:r>
          </a:p>
          <a:p>
            <a:r>
              <a:rPr lang="en-US" altLang="en-US" sz="2400" i="1" dirty="0">
                <a:solidFill>
                  <a:srgbClr val="000000"/>
                </a:solidFill>
                <a:latin typeface="Times New Roman" panose="02020603050405020304" pitchFamily="18" charset="0"/>
              </a:rPr>
              <a:t> mang đậm mầu sắc huyền thoại dân gian về những đoạn kết bi tráng </a:t>
            </a:r>
          </a:p>
          <a:p>
            <a:r>
              <a:rPr lang="en-US" altLang="en-US" sz="2400" i="1" dirty="0">
                <a:solidFill>
                  <a:srgbClr val="000000"/>
                </a:solidFill>
                <a:latin typeface="Times New Roman" panose="02020603050405020304" pitchFamily="18" charset="0"/>
              </a:rPr>
              <a:t>của một số anh hùng dân tộc được</a:t>
            </a:r>
            <a:r>
              <a:rPr lang="vi-VN" altLang="en-US" sz="2400" i="1" dirty="0">
                <a:solidFill>
                  <a:srgbClr val="000000"/>
                </a:solidFill>
                <a:latin typeface="Times New Roman" panose="02020603050405020304" pitchFamily="18" charset="0"/>
              </a:rPr>
              <a:t> nhân</a:t>
            </a:r>
            <a:r>
              <a:rPr lang="en-US" altLang="en-US" sz="2400" i="1" dirty="0">
                <a:solidFill>
                  <a:srgbClr val="000000"/>
                </a:solidFill>
                <a:latin typeface="Times New Roman" panose="02020603050405020304" pitchFamily="18" charset="0"/>
              </a:rPr>
              <a:t> dân ta tôn vinh, ngưỡng mộ.)</a:t>
            </a:r>
          </a:p>
          <a:p>
            <a:r>
              <a:rPr lang="en-US" altLang="en-US" sz="2400" i="1" dirty="0">
                <a:solidFill>
                  <a:srgbClr val="000000"/>
                </a:solidFill>
                <a:latin typeface="Times New Roman" panose="02020603050405020304" pitchFamily="18" charset="0"/>
              </a:rPr>
              <a:t>- </a:t>
            </a:r>
            <a:r>
              <a:rPr lang="en-US" altLang="en-US" sz="2400" dirty="0">
                <a:solidFill>
                  <a:srgbClr val="000000"/>
                </a:solidFill>
                <a:latin typeface="Times New Roman" panose="02020603050405020304" pitchFamily="18" charset="0"/>
              </a:rPr>
              <a:t>Luận cứ về lời b</a:t>
            </a:r>
            <a:r>
              <a:rPr lang="en-US" altLang="en-US" sz="2400" dirty="0">
                <a:solidFill>
                  <a:srgbClr val="000000"/>
                </a:solidFill>
                <a:latin typeface="Times New Roman" panose="02020603050405020304" pitchFamily="18" charset="0"/>
                <a:ea typeface="Times New Roman" panose="02020603050405020304" pitchFamily="18" charset="0"/>
              </a:rPr>
              <a:t>à</a:t>
            </a:r>
            <a:r>
              <a:rPr lang="en-US" altLang="en-US" sz="2400" dirty="0">
                <a:solidFill>
                  <a:srgbClr val="000000"/>
                </a:solidFill>
                <a:latin typeface="Times New Roman" panose="02020603050405020304" pitchFamily="18" charset="0"/>
              </a:rPr>
              <a:t>n trên.</a:t>
            </a:r>
          </a:p>
          <a:p>
            <a:r>
              <a:rPr lang="en-US" altLang="en-US" sz="2400" dirty="0">
                <a:solidFill>
                  <a:srgbClr val="000000"/>
                </a:solidFill>
                <a:latin typeface="Times New Roman" panose="02020603050405020304" pitchFamily="18" charset="0"/>
              </a:rPr>
              <a:t>- Phát triển lời b</a:t>
            </a:r>
            <a:r>
              <a:rPr lang="en-US" altLang="en-US" sz="2400" dirty="0">
                <a:solidFill>
                  <a:srgbClr val="000000"/>
                </a:solidFill>
                <a:latin typeface="Times New Roman" panose="02020603050405020304" pitchFamily="18" charset="0"/>
                <a:ea typeface="Times New Roman" panose="02020603050405020304" pitchFamily="18" charset="0"/>
              </a:rPr>
              <a:t>à</a:t>
            </a:r>
            <a:r>
              <a:rPr lang="en-US" altLang="en-US" sz="2400" dirty="0">
                <a:solidFill>
                  <a:srgbClr val="000000"/>
                </a:solidFill>
                <a:latin typeface="Times New Roman" panose="02020603050405020304" pitchFamily="18" charset="0"/>
              </a:rPr>
              <a:t>n bằng luận chứng.</a:t>
            </a:r>
            <a:endParaRPr lang="en-US" altLang="en-US" sz="2400" dirty="0">
              <a:solidFill>
                <a:srgbClr val="000000"/>
              </a:solidFill>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7412"/>
                                        </p:tgtEl>
                                        <p:attrNameLst>
                                          <p:attrName>style.visibility</p:attrName>
                                        </p:attrNameLst>
                                      </p:cBhvr>
                                      <p:to>
                                        <p:strVal val="visible"/>
                                      </p:to>
                                    </p:set>
                                    <p:animEffect transition="in" filter="wipe(down)">
                                      <p:cBhvr>
                                        <p:cTn id="7" dur="500"/>
                                        <p:tgtEl>
                                          <p:spTgt spid="174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7413"/>
                                        </p:tgtEl>
                                        <p:attrNameLst>
                                          <p:attrName>style.visibility</p:attrName>
                                        </p:attrNameLst>
                                      </p:cBhvr>
                                      <p:to>
                                        <p:strVal val="visible"/>
                                      </p:to>
                                    </p:set>
                                    <p:animEffect transition="in" filter="wipe(down)">
                                      <p:cBhvr>
                                        <p:cTn id="12" dur="500"/>
                                        <p:tgtEl>
                                          <p:spTgt spid="17413"/>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17414">
                                            <p:txEl>
                                              <p:pRg st="0" end="0"/>
                                            </p:txEl>
                                          </p:spTgt>
                                        </p:tgtEl>
                                        <p:attrNameLst>
                                          <p:attrName>style.visibility</p:attrName>
                                        </p:attrNameLst>
                                      </p:cBhvr>
                                      <p:to>
                                        <p:strVal val="visible"/>
                                      </p:to>
                                    </p:set>
                                    <p:anim calcmode="lin" valueType="num">
                                      <p:cBhvr>
                                        <p:cTn id="17" dur="500"/>
                                        <p:tgtEl>
                                          <p:spTgt spid="17414">
                                            <p:txEl>
                                              <p:pRg st="0" end="0"/>
                                            </p:txEl>
                                          </p:spTgt>
                                        </p:tgtEl>
                                        <p:attrNameLst>
                                          <p:attrName>ppt_y</p:attrName>
                                        </p:attrNameLst>
                                      </p:cBhvr>
                                      <p:tavLst>
                                        <p:tav tm="0">
                                          <p:val>
                                            <p:strVal val="#ppt_y+#ppt_h*1.125000"/>
                                          </p:val>
                                        </p:tav>
                                        <p:tav tm="100000">
                                          <p:val>
                                            <p:strVal val="#ppt_y"/>
                                          </p:val>
                                        </p:tav>
                                      </p:tavLst>
                                    </p:anim>
                                    <p:animEffect transition="in" filter="wipe(up)">
                                      <p:cBhvr>
                                        <p:cTn id="18" dur="500"/>
                                        <p:tgtEl>
                                          <p:spTgt spid="17414">
                                            <p:txEl>
                                              <p:pRg st="0" end="0"/>
                                            </p:txEl>
                                          </p:spTgt>
                                        </p:tgtEl>
                                      </p:cBhvr>
                                    </p:animEffect>
                                  </p:childTnLst>
                                </p:cTn>
                              </p:par>
                              <p:par>
                                <p:cTn id="19" presetID="12" presetClass="entr" presetSubtype="4" fill="hold" nodeType="withEffect">
                                  <p:stCondLst>
                                    <p:cond delay="0"/>
                                  </p:stCondLst>
                                  <p:childTnLst>
                                    <p:set>
                                      <p:cBhvr>
                                        <p:cTn id="20" dur="1" fill="hold">
                                          <p:stCondLst>
                                            <p:cond delay="0"/>
                                          </p:stCondLst>
                                        </p:cTn>
                                        <p:tgtEl>
                                          <p:spTgt spid="17414">
                                            <p:txEl>
                                              <p:pRg st="1" end="1"/>
                                            </p:txEl>
                                          </p:spTgt>
                                        </p:tgtEl>
                                        <p:attrNameLst>
                                          <p:attrName>style.visibility</p:attrName>
                                        </p:attrNameLst>
                                      </p:cBhvr>
                                      <p:to>
                                        <p:strVal val="visible"/>
                                      </p:to>
                                    </p:set>
                                    <p:anim calcmode="lin" valueType="num">
                                      <p:cBhvr>
                                        <p:cTn id="21" dur="500"/>
                                        <p:tgtEl>
                                          <p:spTgt spid="17414">
                                            <p:txEl>
                                              <p:pRg st="1" end="1"/>
                                            </p:txEl>
                                          </p:spTgt>
                                        </p:tgtEl>
                                        <p:attrNameLst>
                                          <p:attrName>ppt_y</p:attrName>
                                        </p:attrNameLst>
                                      </p:cBhvr>
                                      <p:tavLst>
                                        <p:tav tm="0">
                                          <p:val>
                                            <p:strVal val="#ppt_y+#ppt_h*1.125000"/>
                                          </p:val>
                                        </p:tav>
                                        <p:tav tm="100000">
                                          <p:val>
                                            <p:strVal val="#ppt_y"/>
                                          </p:val>
                                        </p:tav>
                                      </p:tavLst>
                                    </p:anim>
                                    <p:animEffect transition="in" filter="wipe(up)">
                                      <p:cBhvr>
                                        <p:cTn id="22" dur="500"/>
                                        <p:tgtEl>
                                          <p:spTgt spid="17414">
                                            <p:txEl>
                                              <p:pRg st="1" end="1"/>
                                            </p:txEl>
                                          </p:spTgt>
                                        </p:tgtEl>
                                      </p:cBhvr>
                                    </p:animEffect>
                                  </p:childTnLst>
                                </p:cTn>
                              </p:par>
                              <p:par>
                                <p:cTn id="23" presetID="12" presetClass="entr" presetSubtype="4" fill="hold" nodeType="withEffect">
                                  <p:stCondLst>
                                    <p:cond delay="0"/>
                                  </p:stCondLst>
                                  <p:childTnLst>
                                    <p:set>
                                      <p:cBhvr>
                                        <p:cTn id="24" dur="1" fill="hold">
                                          <p:stCondLst>
                                            <p:cond delay="0"/>
                                          </p:stCondLst>
                                        </p:cTn>
                                        <p:tgtEl>
                                          <p:spTgt spid="17414">
                                            <p:txEl>
                                              <p:pRg st="2" end="2"/>
                                            </p:txEl>
                                          </p:spTgt>
                                        </p:tgtEl>
                                        <p:attrNameLst>
                                          <p:attrName>style.visibility</p:attrName>
                                        </p:attrNameLst>
                                      </p:cBhvr>
                                      <p:to>
                                        <p:strVal val="visible"/>
                                      </p:to>
                                    </p:set>
                                    <p:anim calcmode="lin" valueType="num">
                                      <p:cBhvr>
                                        <p:cTn id="25" dur="500"/>
                                        <p:tgtEl>
                                          <p:spTgt spid="17414">
                                            <p:txEl>
                                              <p:pRg st="2" end="2"/>
                                            </p:txEl>
                                          </p:spTgt>
                                        </p:tgtEl>
                                        <p:attrNameLst>
                                          <p:attrName>ppt_y</p:attrName>
                                        </p:attrNameLst>
                                      </p:cBhvr>
                                      <p:tavLst>
                                        <p:tav tm="0">
                                          <p:val>
                                            <p:strVal val="#ppt_y+#ppt_h*1.125000"/>
                                          </p:val>
                                        </p:tav>
                                        <p:tav tm="100000">
                                          <p:val>
                                            <p:strVal val="#ppt_y"/>
                                          </p:val>
                                        </p:tav>
                                      </p:tavLst>
                                    </p:anim>
                                    <p:animEffect transition="in" filter="wipe(up)">
                                      <p:cBhvr>
                                        <p:cTn id="26" dur="500"/>
                                        <p:tgtEl>
                                          <p:spTgt spid="17414">
                                            <p:txEl>
                                              <p:pRg st="2" end="2"/>
                                            </p:txEl>
                                          </p:spTgt>
                                        </p:tgtEl>
                                      </p:cBhvr>
                                    </p:animEffect>
                                  </p:childTnLst>
                                </p:cTn>
                              </p:par>
                              <p:par>
                                <p:cTn id="27" presetID="12" presetClass="entr" presetSubtype="4" fill="hold" nodeType="withEffect">
                                  <p:stCondLst>
                                    <p:cond delay="0"/>
                                  </p:stCondLst>
                                  <p:childTnLst>
                                    <p:set>
                                      <p:cBhvr>
                                        <p:cTn id="28" dur="1" fill="hold">
                                          <p:stCondLst>
                                            <p:cond delay="0"/>
                                          </p:stCondLst>
                                        </p:cTn>
                                        <p:tgtEl>
                                          <p:spTgt spid="17414">
                                            <p:txEl>
                                              <p:pRg st="3" end="3"/>
                                            </p:txEl>
                                          </p:spTgt>
                                        </p:tgtEl>
                                        <p:attrNameLst>
                                          <p:attrName>style.visibility</p:attrName>
                                        </p:attrNameLst>
                                      </p:cBhvr>
                                      <p:to>
                                        <p:strVal val="visible"/>
                                      </p:to>
                                    </p:set>
                                    <p:anim calcmode="lin" valueType="num">
                                      <p:cBhvr>
                                        <p:cTn id="29" dur="500"/>
                                        <p:tgtEl>
                                          <p:spTgt spid="17414">
                                            <p:txEl>
                                              <p:pRg st="3" end="3"/>
                                            </p:txEl>
                                          </p:spTgt>
                                        </p:tgtEl>
                                        <p:attrNameLst>
                                          <p:attrName>ppt_y</p:attrName>
                                        </p:attrNameLst>
                                      </p:cBhvr>
                                      <p:tavLst>
                                        <p:tav tm="0">
                                          <p:val>
                                            <p:strVal val="#ppt_y+#ppt_h*1.125000"/>
                                          </p:val>
                                        </p:tav>
                                        <p:tav tm="100000">
                                          <p:val>
                                            <p:strVal val="#ppt_y"/>
                                          </p:val>
                                        </p:tav>
                                      </p:tavLst>
                                    </p:anim>
                                    <p:animEffect transition="in" filter="wipe(up)">
                                      <p:cBhvr>
                                        <p:cTn id="30" dur="500"/>
                                        <p:tgtEl>
                                          <p:spTgt spid="17414">
                                            <p:txEl>
                                              <p:pRg st="3" end="3"/>
                                            </p:txEl>
                                          </p:spTgt>
                                        </p:tgtEl>
                                      </p:cBhvr>
                                    </p:animEffect>
                                  </p:childTnLst>
                                </p:cTn>
                              </p:par>
                              <p:par>
                                <p:cTn id="31" presetID="12" presetClass="entr" presetSubtype="4" fill="hold" nodeType="withEffect">
                                  <p:stCondLst>
                                    <p:cond delay="0"/>
                                  </p:stCondLst>
                                  <p:childTnLst>
                                    <p:set>
                                      <p:cBhvr>
                                        <p:cTn id="32" dur="1" fill="hold">
                                          <p:stCondLst>
                                            <p:cond delay="0"/>
                                          </p:stCondLst>
                                        </p:cTn>
                                        <p:tgtEl>
                                          <p:spTgt spid="17414">
                                            <p:txEl>
                                              <p:pRg st="4" end="4"/>
                                            </p:txEl>
                                          </p:spTgt>
                                        </p:tgtEl>
                                        <p:attrNameLst>
                                          <p:attrName>style.visibility</p:attrName>
                                        </p:attrNameLst>
                                      </p:cBhvr>
                                      <p:to>
                                        <p:strVal val="visible"/>
                                      </p:to>
                                    </p:set>
                                    <p:anim calcmode="lin" valueType="num">
                                      <p:cBhvr>
                                        <p:cTn id="33" dur="500"/>
                                        <p:tgtEl>
                                          <p:spTgt spid="17414">
                                            <p:txEl>
                                              <p:pRg st="4" end="4"/>
                                            </p:txEl>
                                          </p:spTgt>
                                        </p:tgtEl>
                                        <p:attrNameLst>
                                          <p:attrName>ppt_y</p:attrName>
                                        </p:attrNameLst>
                                      </p:cBhvr>
                                      <p:tavLst>
                                        <p:tav tm="0">
                                          <p:val>
                                            <p:strVal val="#ppt_y+#ppt_h*1.125000"/>
                                          </p:val>
                                        </p:tav>
                                        <p:tav tm="100000">
                                          <p:val>
                                            <p:strVal val="#ppt_y"/>
                                          </p:val>
                                        </p:tav>
                                      </p:tavLst>
                                    </p:anim>
                                    <p:animEffect transition="in" filter="wipe(up)">
                                      <p:cBhvr>
                                        <p:cTn id="34" dur="500"/>
                                        <p:tgtEl>
                                          <p:spTgt spid="17414">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2" presetClass="entr" presetSubtype="4" fill="hold" nodeType="clickEffect">
                                  <p:stCondLst>
                                    <p:cond delay="0"/>
                                  </p:stCondLst>
                                  <p:childTnLst>
                                    <p:set>
                                      <p:cBhvr>
                                        <p:cTn id="38" dur="1" fill="hold">
                                          <p:stCondLst>
                                            <p:cond delay="0"/>
                                          </p:stCondLst>
                                        </p:cTn>
                                        <p:tgtEl>
                                          <p:spTgt spid="17415">
                                            <p:txEl>
                                              <p:pRg st="0" end="0"/>
                                            </p:txEl>
                                          </p:spTgt>
                                        </p:tgtEl>
                                        <p:attrNameLst>
                                          <p:attrName>style.visibility</p:attrName>
                                        </p:attrNameLst>
                                      </p:cBhvr>
                                      <p:to>
                                        <p:strVal val="visible"/>
                                      </p:to>
                                    </p:set>
                                    <p:anim calcmode="lin" valueType="num">
                                      <p:cBhvr>
                                        <p:cTn id="39" dur="500"/>
                                        <p:tgtEl>
                                          <p:spTgt spid="17415">
                                            <p:txEl>
                                              <p:pRg st="0" end="0"/>
                                            </p:txEl>
                                          </p:spTgt>
                                        </p:tgtEl>
                                        <p:attrNameLst>
                                          <p:attrName>ppt_y</p:attrName>
                                        </p:attrNameLst>
                                      </p:cBhvr>
                                      <p:tavLst>
                                        <p:tav tm="0">
                                          <p:val>
                                            <p:strVal val="#ppt_y+#ppt_h*1.125000"/>
                                          </p:val>
                                        </p:tav>
                                        <p:tav tm="100000">
                                          <p:val>
                                            <p:strVal val="#ppt_y"/>
                                          </p:val>
                                        </p:tav>
                                      </p:tavLst>
                                    </p:anim>
                                    <p:animEffect transition="in" filter="wipe(up)">
                                      <p:cBhvr>
                                        <p:cTn id="40" dur="500"/>
                                        <p:tgtEl>
                                          <p:spTgt spid="17415">
                                            <p:txEl>
                                              <p:pRg st="0" end="0"/>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2" presetClass="entr" presetSubtype="4" fill="hold" nodeType="clickEffect">
                                  <p:stCondLst>
                                    <p:cond delay="0"/>
                                  </p:stCondLst>
                                  <p:childTnLst>
                                    <p:set>
                                      <p:cBhvr>
                                        <p:cTn id="44" dur="1" fill="hold">
                                          <p:stCondLst>
                                            <p:cond delay="0"/>
                                          </p:stCondLst>
                                        </p:cTn>
                                        <p:tgtEl>
                                          <p:spTgt spid="17415">
                                            <p:txEl>
                                              <p:pRg st="1" end="1"/>
                                            </p:txEl>
                                          </p:spTgt>
                                        </p:tgtEl>
                                        <p:attrNameLst>
                                          <p:attrName>style.visibility</p:attrName>
                                        </p:attrNameLst>
                                      </p:cBhvr>
                                      <p:to>
                                        <p:strVal val="visible"/>
                                      </p:to>
                                    </p:set>
                                    <p:anim calcmode="lin" valueType="num">
                                      <p:cBhvr>
                                        <p:cTn id="45" dur="500"/>
                                        <p:tgtEl>
                                          <p:spTgt spid="17415">
                                            <p:txEl>
                                              <p:pRg st="1" end="1"/>
                                            </p:txEl>
                                          </p:spTgt>
                                        </p:tgtEl>
                                        <p:attrNameLst>
                                          <p:attrName>ppt_y</p:attrName>
                                        </p:attrNameLst>
                                      </p:cBhvr>
                                      <p:tavLst>
                                        <p:tav tm="0">
                                          <p:val>
                                            <p:strVal val="#ppt_y+#ppt_h*1.125000"/>
                                          </p:val>
                                        </p:tav>
                                        <p:tav tm="100000">
                                          <p:val>
                                            <p:strVal val="#ppt_y"/>
                                          </p:val>
                                        </p:tav>
                                      </p:tavLst>
                                    </p:anim>
                                    <p:animEffect transition="in" filter="wipe(up)">
                                      <p:cBhvr>
                                        <p:cTn id="46" dur="500"/>
                                        <p:tgtEl>
                                          <p:spTgt spid="17415">
                                            <p:txEl>
                                              <p:pRg st="1" end="1"/>
                                            </p:txEl>
                                          </p:spTgt>
                                        </p:tgtEl>
                                      </p:cBhvr>
                                    </p:animEffect>
                                  </p:childTnLst>
                                </p:cTn>
                              </p:par>
                              <p:par>
                                <p:cTn id="47" presetID="12" presetClass="entr" presetSubtype="4" fill="hold" nodeType="withEffect">
                                  <p:stCondLst>
                                    <p:cond delay="0"/>
                                  </p:stCondLst>
                                  <p:childTnLst>
                                    <p:set>
                                      <p:cBhvr>
                                        <p:cTn id="48" dur="1" fill="hold">
                                          <p:stCondLst>
                                            <p:cond delay="0"/>
                                          </p:stCondLst>
                                        </p:cTn>
                                        <p:tgtEl>
                                          <p:spTgt spid="17415">
                                            <p:txEl>
                                              <p:pRg st="2" end="2"/>
                                            </p:txEl>
                                          </p:spTgt>
                                        </p:tgtEl>
                                        <p:attrNameLst>
                                          <p:attrName>style.visibility</p:attrName>
                                        </p:attrNameLst>
                                      </p:cBhvr>
                                      <p:to>
                                        <p:strVal val="visible"/>
                                      </p:to>
                                    </p:set>
                                    <p:anim calcmode="lin" valueType="num">
                                      <p:cBhvr>
                                        <p:cTn id="49" dur="500"/>
                                        <p:tgtEl>
                                          <p:spTgt spid="17415">
                                            <p:txEl>
                                              <p:pRg st="2" end="2"/>
                                            </p:txEl>
                                          </p:spTgt>
                                        </p:tgtEl>
                                        <p:attrNameLst>
                                          <p:attrName>ppt_y</p:attrName>
                                        </p:attrNameLst>
                                      </p:cBhvr>
                                      <p:tavLst>
                                        <p:tav tm="0">
                                          <p:val>
                                            <p:strVal val="#ppt_y+#ppt_h*1.125000"/>
                                          </p:val>
                                        </p:tav>
                                        <p:tav tm="100000">
                                          <p:val>
                                            <p:strVal val="#ppt_y"/>
                                          </p:val>
                                        </p:tav>
                                      </p:tavLst>
                                    </p:anim>
                                    <p:animEffect transition="in" filter="wipe(up)">
                                      <p:cBhvr>
                                        <p:cTn id="50" dur="500"/>
                                        <p:tgtEl>
                                          <p:spTgt spid="17415">
                                            <p:txEl>
                                              <p:pRg st="2" end="2"/>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2" presetClass="entr" presetSubtype="4" fill="hold" nodeType="clickEffect">
                                  <p:stCondLst>
                                    <p:cond delay="0"/>
                                  </p:stCondLst>
                                  <p:childTnLst>
                                    <p:set>
                                      <p:cBhvr>
                                        <p:cTn id="54" dur="1" fill="hold">
                                          <p:stCondLst>
                                            <p:cond delay="0"/>
                                          </p:stCondLst>
                                        </p:cTn>
                                        <p:tgtEl>
                                          <p:spTgt spid="17416">
                                            <p:txEl>
                                              <p:pRg st="0" end="0"/>
                                            </p:txEl>
                                          </p:spTgt>
                                        </p:tgtEl>
                                        <p:attrNameLst>
                                          <p:attrName>style.visibility</p:attrName>
                                        </p:attrNameLst>
                                      </p:cBhvr>
                                      <p:to>
                                        <p:strVal val="visible"/>
                                      </p:to>
                                    </p:set>
                                    <p:anim calcmode="lin" valueType="num">
                                      <p:cBhvr>
                                        <p:cTn id="55" dur="500"/>
                                        <p:tgtEl>
                                          <p:spTgt spid="17416">
                                            <p:txEl>
                                              <p:pRg st="0" end="0"/>
                                            </p:txEl>
                                          </p:spTgt>
                                        </p:tgtEl>
                                        <p:attrNameLst>
                                          <p:attrName>ppt_y</p:attrName>
                                        </p:attrNameLst>
                                      </p:cBhvr>
                                      <p:tavLst>
                                        <p:tav tm="0">
                                          <p:val>
                                            <p:strVal val="#ppt_y+#ppt_h*1.125000"/>
                                          </p:val>
                                        </p:tav>
                                        <p:tav tm="100000">
                                          <p:val>
                                            <p:strVal val="#ppt_y"/>
                                          </p:val>
                                        </p:tav>
                                      </p:tavLst>
                                    </p:anim>
                                    <p:animEffect transition="in" filter="wipe(up)">
                                      <p:cBhvr>
                                        <p:cTn id="56" dur="500"/>
                                        <p:tgtEl>
                                          <p:spTgt spid="17416">
                                            <p:txEl>
                                              <p:pRg st="0" end="0"/>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2" presetClass="entr" presetSubtype="4" fill="hold" nodeType="clickEffect">
                                  <p:stCondLst>
                                    <p:cond delay="0"/>
                                  </p:stCondLst>
                                  <p:childTnLst>
                                    <p:set>
                                      <p:cBhvr>
                                        <p:cTn id="60" dur="1" fill="hold">
                                          <p:stCondLst>
                                            <p:cond delay="0"/>
                                          </p:stCondLst>
                                        </p:cTn>
                                        <p:tgtEl>
                                          <p:spTgt spid="17416">
                                            <p:txEl>
                                              <p:pRg st="0" end="0"/>
                                            </p:txEl>
                                          </p:spTgt>
                                        </p:tgtEl>
                                        <p:attrNameLst>
                                          <p:attrName>style.visibility</p:attrName>
                                        </p:attrNameLst>
                                      </p:cBhvr>
                                      <p:to>
                                        <p:strVal val="visible"/>
                                      </p:to>
                                    </p:set>
                                    <p:anim calcmode="lin" valueType="num">
                                      <p:cBhvr>
                                        <p:cTn id="61" dur="500"/>
                                        <p:tgtEl>
                                          <p:spTgt spid="17416">
                                            <p:txEl>
                                              <p:pRg st="0" end="0"/>
                                            </p:txEl>
                                          </p:spTgt>
                                        </p:tgtEl>
                                        <p:attrNameLst>
                                          <p:attrName>ppt_y</p:attrName>
                                        </p:attrNameLst>
                                      </p:cBhvr>
                                      <p:tavLst>
                                        <p:tav tm="0">
                                          <p:val>
                                            <p:strVal val="#ppt_y+#ppt_h*1.125000"/>
                                          </p:val>
                                        </p:tav>
                                        <p:tav tm="100000">
                                          <p:val>
                                            <p:strVal val="#ppt_y"/>
                                          </p:val>
                                        </p:tav>
                                      </p:tavLst>
                                    </p:anim>
                                    <p:animEffect transition="in" filter="wipe(up)">
                                      <p:cBhvr>
                                        <p:cTn id="62" dur="500"/>
                                        <p:tgtEl>
                                          <p:spTgt spid="17416">
                                            <p:txEl>
                                              <p:pRg st="0" end="0"/>
                                            </p:txEl>
                                          </p:spTgt>
                                        </p:tgtEl>
                                      </p:cBhvr>
                                    </p:animEffect>
                                  </p:childTnLst>
                                </p:cTn>
                              </p:par>
                              <p:par>
                                <p:cTn id="63" presetID="12" presetClass="entr" presetSubtype="4" fill="hold" nodeType="withEffect">
                                  <p:stCondLst>
                                    <p:cond delay="0"/>
                                  </p:stCondLst>
                                  <p:childTnLst>
                                    <p:set>
                                      <p:cBhvr>
                                        <p:cTn id="64" dur="1" fill="hold">
                                          <p:stCondLst>
                                            <p:cond delay="0"/>
                                          </p:stCondLst>
                                        </p:cTn>
                                        <p:tgtEl>
                                          <p:spTgt spid="17416">
                                            <p:txEl>
                                              <p:pRg st="1" end="1"/>
                                            </p:txEl>
                                          </p:spTgt>
                                        </p:tgtEl>
                                        <p:attrNameLst>
                                          <p:attrName>style.visibility</p:attrName>
                                        </p:attrNameLst>
                                      </p:cBhvr>
                                      <p:to>
                                        <p:strVal val="visible"/>
                                      </p:to>
                                    </p:set>
                                    <p:anim calcmode="lin" valueType="num">
                                      <p:cBhvr>
                                        <p:cTn id="65" dur="500"/>
                                        <p:tgtEl>
                                          <p:spTgt spid="17416">
                                            <p:txEl>
                                              <p:pRg st="1" end="1"/>
                                            </p:txEl>
                                          </p:spTgt>
                                        </p:tgtEl>
                                        <p:attrNameLst>
                                          <p:attrName>ppt_y</p:attrName>
                                        </p:attrNameLst>
                                      </p:cBhvr>
                                      <p:tavLst>
                                        <p:tav tm="0">
                                          <p:val>
                                            <p:strVal val="#ppt_y+#ppt_h*1.125000"/>
                                          </p:val>
                                        </p:tav>
                                        <p:tav tm="100000">
                                          <p:val>
                                            <p:strVal val="#ppt_y"/>
                                          </p:val>
                                        </p:tav>
                                      </p:tavLst>
                                    </p:anim>
                                    <p:animEffect transition="in" filter="wipe(up)">
                                      <p:cBhvr>
                                        <p:cTn id="66" dur="500"/>
                                        <p:tgtEl>
                                          <p:spTgt spid="17416">
                                            <p:txEl>
                                              <p:pRg st="1" end="1"/>
                                            </p:txEl>
                                          </p:spTgt>
                                        </p:tgtEl>
                                      </p:cBhvr>
                                    </p:animEffect>
                                  </p:childTnLst>
                                </p:cTn>
                              </p:par>
                              <p:par>
                                <p:cTn id="67" presetID="12" presetClass="entr" presetSubtype="4" fill="hold" nodeType="withEffect">
                                  <p:stCondLst>
                                    <p:cond delay="0"/>
                                  </p:stCondLst>
                                  <p:childTnLst>
                                    <p:set>
                                      <p:cBhvr>
                                        <p:cTn id="68" dur="1" fill="hold">
                                          <p:stCondLst>
                                            <p:cond delay="0"/>
                                          </p:stCondLst>
                                        </p:cTn>
                                        <p:tgtEl>
                                          <p:spTgt spid="17416">
                                            <p:txEl>
                                              <p:pRg st="2" end="2"/>
                                            </p:txEl>
                                          </p:spTgt>
                                        </p:tgtEl>
                                        <p:attrNameLst>
                                          <p:attrName>style.visibility</p:attrName>
                                        </p:attrNameLst>
                                      </p:cBhvr>
                                      <p:to>
                                        <p:strVal val="visible"/>
                                      </p:to>
                                    </p:set>
                                    <p:anim calcmode="lin" valueType="num">
                                      <p:cBhvr>
                                        <p:cTn id="69" dur="500"/>
                                        <p:tgtEl>
                                          <p:spTgt spid="17416">
                                            <p:txEl>
                                              <p:pRg st="2" end="2"/>
                                            </p:txEl>
                                          </p:spTgt>
                                        </p:tgtEl>
                                        <p:attrNameLst>
                                          <p:attrName>ppt_y</p:attrName>
                                        </p:attrNameLst>
                                      </p:cBhvr>
                                      <p:tavLst>
                                        <p:tav tm="0">
                                          <p:val>
                                            <p:strVal val="#ppt_y+#ppt_h*1.125000"/>
                                          </p:val>
                                        </p:tav>
                                        <p:tav tm="100000">
                                          <p:val>
                                            <p:strVal val="#ppt_y"/>
                                          </p:val>
                                        </p:tav>
                                      </p:tavLst>
                                    </p:anim>
                                    <p:animEffect transition="in" filter="wipe(up)">
                                      <p:cBhvr>
                                        <p:cTn id="70" dur="500"/>
                                        <p:tgtEl>
                                          <p:spTgt spid="17416">
                                            <p:txEl>
                                              <p:pRg st="2" end="2"/>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12" presetClass="entr" presetSubtype="4" fill="hold" nodeType="clickEffect">
                                  <p:stCondLst>
                                    <p:cond delay="0"/>
                                  </p:stCondLst>
                                  <p:childTnLst>
                                    <p:set>
                                      <p:cBhvr>
                                        <p:cTn id="74" dur="1" fill="hold">
                                          <p:stCondLst>
                                            <p:cond delay="0"/>
                                          </p:stCondLst>
                                        </p:cTn>
                                        <p:tgtEl>
                                          <p:spTgt spid="17416">
                                            <p:txEl>
                                              <p:pRg st="3" end="3"/>
                                            </p:txEl>
                                          </p:spTgt>
                                        </p:tgtEl>
                                        <p:attrNameLst>
                                          <p:attrName>style.visibility</p:attrName>
                                        </p:attrNameLst>
                                      </p:cBhvr>
                                      <p:to>
                                        <p:strVal val="visible"/>
                                      </p:to>
                                    </p:set>
                                    <p:anim calcmode="lin" valueType="num">
                                      <p:cBhvr>
                                        <p:cTn id="75" dur="500"/>
                                        <p:tgtEl>
                                          <p:spTgt spid="17416">
                                            <p:txEl>
                                              <p:pRg st="3" end="3"/>
                                            </p:txEl>
                                          </p:spTgt>
                                        </p:tgtEl>
                                        <p:attrNameLst>
                                          <p:attrName>ppt_y</p:attrName>
                                        </p:attrNameLst>
                                      </p:cBhvr>
                                      <p:tavLst>
                                        <p:tav tm="0">
                                          <p:val>
                                            <p:strVal val="#ppt_y+#ppt_h*1.125000"/>
                                          </p:val>
                                        </p:tav>
                                        <p:tav tm="100000">
                                          <p:val>
                                            <p:strVal val="#ppt_y"/>
                                          </p:val>
                                        </p:tav>
                                      </p:tavLst>
                                    </p:anim>
                                    <p:animEffect transition="in" filter="wipe(up)">
                                      <p:cBhvr>
                                        <p:cTn id="76" dur="500"/>
                                        <p:tgtEl>
                                          <p:spTgt spid="17416">
                                            <p:txEl>
                                              <p:pRg st="3" end="3"/>
                                            </p:txEl>
                                          </p:spTgt>
                                        </p:tgtEl>
                                      </p:cBhvr>
                                    </p:animEffect>
                                  </p:childTnLst>
                                </p:cTn>
                              </p:par>
                            </p:childTnLst>
                          </p:cTn>
                        </p:par>
                      </p:childTnLst>
                    </p:cTn>
                  </p:par>
                  <p:par>
                    <p:cTn id="77" fill="hold">
                      <p:stCondLst>
                        <p:cond delay="indefinite"/>
                      </p:stCondLst>
                      <p:childTnLst>
                        <p:par>
                          <p:cTn id="78" fill="hold">
                            <p:stCondLst>
                              <p:cond delay="0"/>
                            </p:stCondLst>
                            <p:childTnLst>
                              <p:par>
                                <p:cTn id="79" presetID="12" presetClass="entr" presetSubtype="4" fill="hold" nodeType="clickEffect">
                                  <p:stCondLst>
                                    <p:cond delay="0"/>
                                  </p:stCondLst>
                                  <p:childTnLst>
                                    <p:set>
                                      <p:cBhvr>
                                        <p:cTn id="80" dur="1" fill="hold">
                                          <p:stCondLst>
                                            <p:cond delay="0"/>
                                          </p:stCondLst>
                                        </p:cTn>
                                        <p:tgtEl>
                                          <p:spTgt spid="17416">
                                            <p:txEl>
                                              <p:pRg st="4" end="4"/>
                                            </p:txEl>
                                          </p:spTgt>
                                        </p:tgtEl>
                                        <p:attrNameLst>
                                          <p:attrName>style.visibility</p:attrName>
                                        </p:attrNameLst>
                                      </p:cBhvr>
                                      <p:to>
                                        <p:strVal val="visible"/>
                                      </p:to>
                                    </p:set>
                                    <p:anim calcmode="lin" valueType="num">
                                      <p:cBhvr>
                                        <p:cTn id="81" dur="500"/>
                                        <p:tgtEl>
                                          <p:spTgt spid="17416">
                                            <p:txEl>
                                              <p:pRg st="4" end="4"/>
                                            </p:txEl>
                                          </p:spTgt>
                                        </p:tgtEl>
                                        <p:attrNameLst>
                                          <p:attrName>ppt_y</p:attrName>
                                        </p:attrNameLst>
                                      </p:cBhvr>
                                      <p:tavLst>
                                        <p:tav tm="0">
                                          <p:val>
                                            <p:strVal val="#ppt_y+#ppt_h*1.125000"/>
                                          </p:val>
                                        </p:tav>
                                        <p:tav tm="100000">
                                          <p:val>
                                            <p:strVal val="#ppt_y"/>
                                          </p:val>
                                        </p:tav>
                                      </p:tavLst>
                                    </p:anim>
                                    <p:animEffect transition="in" filter="wipe(up)">
                                      <p:cBhvr>
                                        <p:cTn id="82" dur="500"/>
                                        <p:tgtEl>
                                          <p:spTgt spid="1741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p:bldP spid="1741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p:cNvSpPr>
          <p:nvPr>
            <p:ph type="title"/>
          </p:nvPr>
        </p:nvSpPr>
        <p:spPr>
          <a:ln/>
        </p:spPr>
        <p:txBody>
          <a:bodyPr vert="horz" wrap="square" lIns="91440" tIns="45720" rIns="91440" bIns="45720" anchor="ctr" anchorCtr="0"/>
          <a:lstStyle/>
          <a:p>
            <a:pPr eaLnBrk="1" hangingPunct="1"/>
            <a:r>
              <a:rPr lang="en-US" altLang="zh-CN" sz="2800" dirty="0">
                <a:latin typeface="Times New Roman" panose="02020603050405020304" pitchFamily="18" charset="0"/>
              </a:rPr>
              <a:t/>
            </a:r>
            <a:br>
              <a:rPr lang="en-US" altLang="zh-CN" sz="2800" dirty="0">
                <a:latin typeface="Times New Roman" panose="02020603050405020304" pitchFamily="18" charset="0"/>
              </a:rPr>
            </a:br>
            <a:endParaRPr lang="en-US" altLang="zh-CN" sz="2800" dirty="0">
              <a:latin typeface="Times New Roman" panose="02020603050405020304" pitchFamily="18" charset="0"/>
            </a:endParaRPr>
          </a:p>
        </p:txBody>
      </p:sp>
      <p:sp>
        <p:nvSpPr>
          <p:cNvPr id="13315" name="Text Box 3"/>
          <p:cNvSpPr txBox="1"/>
          <p:nvPr/>
        </p:nvSpPr>
        <p:spPr>
          <a:xfrm>
            <a:off x="0" y="0"/>
            <a:ext cx="9144000" cy="4876800"/>
          </a:xfrm>
          <a:prstGeom prst="rect">
            <a:avLst/>
          </a:prstGeom>
          <a:noFill/>
          <a:ln w="9525">
            <a:noFill/>
          </a:ln>
        </p:spPr>
        <p:txBody>
          <a:bodyPr anchor="t" anchorCtr="0">
            <a:spAutoFit/>
          </a:bodyPr>
          <a:lstStyle/>
          <a:p>
            <a:pPr marL="342900" indent="-342900" eaLnBrk="0" hangingPunct="0"/>
            <a:r>
              <a:rPr lang="en-US" altLang="zh-CN" sz="3200" b="1" dirty="0">
                <a:solidFill>
                  <a:srgbClr val="FF0000"/>
                </a:solidFill>
                <a:latin typeface="Times New Roman" panose="02020603050405020304" pitchFamily="18" charset="0"/>
                <a:sym typeface="Wingdings" panose="05000000000000000000" pitchFamily="2" charset="2"/>
              </a:rPr>
              <a:t></a:t>
            </a:r>
            <a:r>
              <a:rPr lang="vi-VN" altLang="en-US" sz="2600" b="1" dirty="0">
                <a:solidFill>
                  <a:srgbClr val="FF0000"/>
                </a:solidFill>
                <a:latin typeface="Times New Roman" panose="02020603050405020304" pitchFamily="18" charset="0"/>
                <a:sym typeface="Wingdings" panose="05000000000000000000" pitchFamily="2" charset="2"/>
              </a:rPr>
              <a:t> </a:t>
            </a:r>
            <a:r>
              <a:rPr lang="en-US" altLang="zh-CN" sz="2600" b="1" u="sng" dirty="0">
                <a:latin typeface="Times New Roman" panose="02020603050405020304" pitchFamily="18" charset="0"/>
              </a:rPr>
              <a:t>III/Luyện tập</a:t>
            </a:r>
            <a:endParaRPr lang="en-US" altLang="zh-CN" sz="2600" b="1" dirty="0">
              <a:latin typeface="Times New Roman" panose="02020603050405020304" pitchFamily="18" charset="0"/>
            </a:endParaRPr>
          </a:p>
          <a:p>
            <a:pPr marL="342900" indent="-342900" eaLnBrk="0" hangingPunct="0"/>
            <a:endParaRPr lang="en-US" altLang="zh-CN" sz="2600" b="1" dirty="0">
              <a:latin typeface="Times New Roman" panose="02020603050405020304" pitchFamily="18" charset="0"/>
            </a:endParaRPr>
          </a:p>
          <a:p>
            <a:pPr marL="342900" indent="-342900" eaLnBrk="0" hangingPunct="0"/>
            <a:r>
              <a:rPr lang="en-US" altLang="zh-CN" sz="3200" b="1" dirty="0">
                <a:solidFill>
                  <a:srgbClr val="FF0000"/>
                </a:solidFill>
                <a:latin typeface="Times New Roman" panose="02020603050405020304" pitchFamily="18" charset="0"/>
                <a:sym typeface="Wingdings" panose="05000000000000000000" pitchFamily="2" charset="2"/>
              </a:rPr>
              <a:t></a:t>
            </a:r>
            <a:r>
              <a:rPr lang="vi-VN" altLang="en-US" sz="3200" b="1" dirty="0">
                <a:solidFill>
                  <a:srgbClr val="FF0000"/>
                </a:solidFill>
                <a:latin typeface="Times New Roman" panose="02020603050405020304" pitchFamily="18" charset="0"/>
                <a:sym typeface="Wingdings" panose="05000000000000000000" pitchFamily="2" charset="2"/>
              </a:rPr>
              <a:t> </a:t>
            </a:r>
            <a:r>
              <a:rPr lang="en-US" altLang="zh-CN" sz="2600" b="1" u="sng" dirty="0">
                <a:solidFill>
                  <a:srgbClr val="FF0000"/>
                </a:solidFill>
                <a:latin typeface="Times New Roman" panose="02020603050405020304" pitchFamily="18" charset="0"/>
              </a:rPr>
              <a:t>Bài 2</a:t>
            </a:r>
            <a:r>
              <a:rPr lang="en-US" altLang="zh-CN" sz="2600" b="1" dirty="0">
                <a:solidFill>
                  <a:srgbClr val="FF0000"/>
                </a:solidFill>
                <a:latin typeface="Times New Roman" panose="02020603050405020304" pitchFamily="18" charset="0"/>
              </a:rPr>
              <a:t>:</a:t>
            </a:r>
            <a:r>
              <a:rPr lang="en-US" altLang="zh-CN" sz="2600" b="1" dirty="0">
                <a:latin typeface="Times New Roman" panose="02020603050405020304" pitchFamily="18" charset="0"/>
              </a:rPr>
              <a:t>Trình bày ý về lòng thương mẹ của bé Hồng.</a:t>
            </a:r>
          </a:p>
          <a:p>
            <a:pPr marL="342900" indent="-342900" eaLnBrk="0" hangingPunct="0"/>
            <a:r>
              <a:rPr lang="en-US" altLang="zh-CN" sz="2600" b="1" dirty="0">
                <a:solidFill>
                  <a:srgbClr val="FF0000"/>
                </a:solidFill>
                <a:latin typeface="Times New Roman" panose="02020603050405020304" pitchFamily="18" charset="0"/>
              </a:rPr>
              <a:t>+Mở bài: </a:t>
            </a:r>
            <a:r>
              <a:rPr lang="en-US" altLang="zh-CN" sz="2600" b="1" dirty="0">
                <a:latin typeface="Times New Roman" panose="02020603050405020304" pitchFamily="18" charset="0"/>
              </a:rPr>
              <a:t>Giới thiệu cảnh ngộ của bé Hồng và tình thương mẹ</a:t>
            </a:r>
          </a:p>
          <a:p>
            <a:pPr marL="342900" indent="-342900" eaLnBrk="0" hangingPunct="0"/>
            <a:r>
              <a:rPr lang="en-US" altLang="zh-CN" sz="2600" b="1" dirty="0">
                <a:solidFill>
                  <a:srgbClr val="FF0000"/>
                </a:solidFill>
                <a:latin typeface="Times New Roman" panose="02020603050405020304" pitchFamily="18" charset="0"/>
              </a:rPr>
              <a:t>+ Thân bài: </a:t>
            </a:r>
          </a:p>
          <a:p>
            <a:pPr marL="342900" indent="-342900" eaLnBrk="0" hangingPunct="0">
              <a:buChar char="-"/>
            </a:pPr>
            <a:r>
              <a:rPr lang="en-US" altLang="zh-CN" sz="2600" b="1" dirty="0">
                <a:latin typeface="Times New Roman" panose="02020603050405020304" pitchFamily="18" charset="0"/>
              </a:rPr>
              <a:t>Tình thương mẹ của Hồng trong cuộc đối thoại với người cô</a:t>
            </a:r>
          </a:p>
          <a:p>
            <a:pPr marL="342900" indent="-342900" eaLnBrk="0" hangingPunct="0">
              <a:buChar char="-"/>
            </a:pPr>
            <a:r>
              <a:rPr lang="en-US" altLang="zh-CN" sz="2600" b="1" dirty="0">
                <a:latin typeface="Times New Roman" panose="02020603050405020304" pitchFamily="18" charset="0"/>
              </a:rPr>
              <a:t>Tình yêu thương mẹ biểu hiện qua thái độ căm giận những cổ tục</a:t>
            </a:r>
          </a:p>
          <a:p>
            <a:pPr marL="342900" indent="-342900" eaLnBrk="0" hangingPunct="0"/>
            <a:r>
              <a:rPr lang="en-US" altLang="zh-CN" sz="2600" b="1" dirty="0">
                <a:latin typeface="Times New Roman" panose="02020603050405020304" pitchFamily="18" charset="0"/>
              </a:rPr>
              <a:t>- Tâm trạng của Hồng khi ở trong lòng mẹ</a:t>
            </a:r>
          </a:p>
          <a:p>
            <a:pPr marL="342900" indent="-342900"/>
            <a:r>
              <a:rPr lang="en-US" altLang="zh-CN" sz="2600" b="1" dirty="0">
                <a:solidFill>
                  <a:srgbClr val="FF0000"/>
                </a:solidFill>
                <a:latin typeface="Times New Roman" panose="02020603050405020304" pitchFamily="18" charset="0"/>
              </a:rPr>
              <a:t>+ Kết bài: </a:t>
            </a:r>
            <a:r>
              <a:rPr lang="en-US" altLang="zh-CN" sz="2600" b="1" dirty="0">
                <a:latin typeface="Times New Roman" panose="02020603050405020304" pitchFamily="18" charset="0"/>
              </a:rPr>
              <a:t>Kết luận chung về tình thương mẹ của Hồng</a:t>
            </a:r>
          </a:p>
          <a:p>
            <a:pPr marL="342900" indent="-342900" algn="just" eaLnBrk="0" hangingPunct="0">
              <a:spcBef>
                <a:spcPct val="50000"/>
              </a:spcBef>
            </a:pPr>
            <a:endParaRPr lang="en-US" altLang="zh-CN" sz="2600" dirty="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13315">
                                            <p:txEl>
                                              <p:charRg st="0" end="14"/>
                                            </p:txEl>
                                          </p:spTgt>
                                        </p:tgtEl>
                                        <p:attrNameLst>
                                          <p:attrName>style.visibility</p:attrName>
                                        </p:attrNameLst>
                                      </p:cBhvr>
                                      <p:to>
                                        <p:strVal val="visible"/>
                                      </p:to>
                                    </p:set>
                                    <p:anim calcmode="lin" valueType="num">
                                      <p:cBhvr>
                                        <p:cTn id="7" dur="500"/>
                                        <p:tgtEl>
                                          <p:spTgt spid="13315">
                                            <p:txEl>
                                              <p:charRg st="0" end="14"/>
                                            </p:txEl>
                                          </p:spTgt>
                                        </p:tgtEl>
                                        <p:attrNameLst>
                                          <p:attrName>ppt_y</p:attrName>
                                        </p:attrNameLst>
                                      </p:cBhvr>
                                      <p:tavLst>
                                        <p:tav tm="0">
                                          <p:val>
                                            <p:strVal val="#ppt_y+#ppt_h*1.125000"/>
                                          </p:val>
                                        </p:tav>
                                        <p:tav tm="100000">
                                          <p:val>
                                            <p:strVal val="#ppt_y"/>
                                          </p:val>
                                        </p:tav>
                                      </p:tavLst>
                                    </p:anim>
                                    <p:animEffect transition="in" filter="wipe(up)">
                                      <p:cBhvr>
                                        <p:cTn id="8" dur="500"/>
                                        <p:tgtEl>
                                          <p:spTgt spid="13315">
                                            <p:txEl>
                                              <p:charRg st="0" end="14"/>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13315">
                                            <p:txEl>
                                              <p:charRg st="15" end="64"/>
                                            </p:txEl>
                                          </p:spTgt>
                                        </p:tgtEl>
                                        <p:attrNameLst>
                                          <p:attrName>style.visibility</p:attrName>
                                        </p:attrNameLst>
                                      </p:cBhvr>
                                      <p:to>
                                        <p:strVal val="visible"/>
                                      </p:to>
                                    </p:set>
                                    <p:anim calcmode="lin" valueType="num">
                                      <p:cBhvr>
                                        <p:cTn id="13" dur="500"/>
                                        <p:tgtEl>
                                          <p:spTgt spid="13315">
                                            <p:txEl>
                                              <p:charRg st="15" end="64"/>
                                            </p:txEl>
                                          </p:spTgt>
                                        </p:tgtEl>
                                        <p:attrNameLst>
                                          <p:attrName>ppt_y</p:attrName>
                                        </p:attrNameLst>
                                      </p:cBhvr>
                                      <p:tavLst>
                                        <p:tav tm="0">
                                          <p:val>
                                            <p:strVal val="#ppt_y+#ppt_h*1.125000"/>
                                          </p:val>
                                        </p:tav>
                                        <p:tav tm="100000">
                                          <p:val>
                                            <p:strVal val="#ppt_y"/>
                                          </p:val>
                                        </p:tav>
                                      </p:tavLst>
                                    </p:anim>
                                    <p:animEffect transition="in" filter="wipe(up)">
                                      <p:cBhvr>
                                        <p:cTn id="14" dur="500"/>
                                        <p:tgtEl>
                                          <p:spTgt spid="13315">
                                            <p:txEl>
                                              <p:charRg st="15" end="64"/>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13315">
                                            <p:txEl>
                                              <p:charRg st="64" end="123"/>
                                            </p:txEl>
                                          </p:spTgt>
                                        </p:tgtEl>
                                        <p:attrNameLst>
                                          <p:attrName>style.visibility</p:attrName>
                                        </p:attrNameLst>
                                      </p:cBhvr>
                                      <p:to>
                                        <p:strVal val="visible"/>
                                      </p:to>
                                    </p:set>
                                    <p:anim calcmode="lin" valueType="num">
                                      <p:cBhvr>
                                        <p:cTn id="19" dur="500"/>
                                        <p:tgtEl>
                                          <p:spTgt spid="13315">
                                            <p:txEl>
                                              <p:charRg st="64" end="123"/>
                                            </p:txEl>
                                          </p:spTgt>
                                        </p:tgtEl>
                                        <p:attrNameLst>
                                          <p:attrName>ppt_y</p:attrName>
                                        </p:attrNameLst>
                                      </p:cBhvr>
                                      <p:tavLst>
                                        <p:tav tm="0">
                                          <p:val>
                                            <p:strVal val="#ppt_y+#ppt_h*1.125000"/>
                                          </p:val>
                                        </p:tav>
                                        <p:tav tm="100000">
                                          <p:val>
                                            <p:strVal val="#ppt_y"/>
                                          </p:val>
                                        </p:tav>
                                      </p:tavLst>
                                    </p:anim>
                                    <p:animEffect transition="in" filter="wipe(up)">
                                      <p:cBhvr>
                                        <p:cTn id="20" dur="500"/>
                                        <p:tgtEl>
                                          <p:spTgt spid="13315">
                                            <p:txEl>
                                              <p:charRg st="64" end="12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13315">
                                            <p:txEl>
                                              <p:charRg st="123" end="136"/>
                                            </p:txEl>
                                          </p:spTgt>
                                        </p:tgtEl>
                                        <p:attrNameLst>
                                          <p:attrName>style.visibility</p:attrName>
                                        </p:attrNameLst>
                                      </p:cBhvr>
                                      <p:to>
                                        <p:strVal val="visible"/>
                                      </p:to>
                                    </p:set>
                                    <p:anim calcmode="lin" valueType="num">
                                      <p:cBhvr>
                                        <p:cTn id="25" dur="500"/>
                                        <p:tgtEl>
                                          <p:spTgt spid="13315">
                                            <p:txEl>
                                              <p:charRg st="123" end="136"/>
                                            </p:txEl>
                                          </p:spTgt>
                                        </p:tgtEl>
                                        <p:attrNameLst>
                                          <p:attrName>ppt_y</p:attrName>
                                        </p:attrNameLst>
                                      </p:cBhvr>
                                      <p:tavLst>
                                        <p:tav tm="0">
                                          <p:val>
                                            <p:strVal val="#ppt_y+#ppt_h*1.125000"/>
                                          </p:val>
                                        </p:tav>
                                        <p:tav tm="100000">
                                          <p:val>
                                            <p:strVal val="#ppt_y"/>
                                          </p:val>
                                        </p:tav>
                                      </p:tavLst>
                                    </p:anim>
                                    <p:animEffect transition="in" filter="wipe(up)">
                                      <p:cBhvr>
                                        <p:cTn id="26" dur="500"/>
                                        <p:tgtEl>
                                          <p:spTgt spid="13315">
                                            <p:txEl>
                                              <p:charRg st="123" end="136"/>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nodeType="clickEffect">
                                  <p:stCondLst>
                                    <p:cond delay="0"/>
                                  </p:stCondLst>
                                  <p:childTnLst>
                                    <p:set>
                                      <p:cBhvr>
                                        <p:cTn id="30" dur="1" fill="hold">
                                          <p:stCondLst>
                                            <p:cond delay="0"/>
                                          </p:stCondLst>
                                        </p:cTn>
                                        <p:tgtEl>
                                          <p:spTgt spid="13315">
                                            <p:txEl>
                                              <p:charRg st="136" end="194"/>
                                            </p:txEl>
                                          </p:spTgt>
                                        </p:tgtEl>
                                        <p:attrNameLst>
                                          <p:attrName>style.visibility</p:attrName>
                                        </p:attrNameLst>
                                      </p:cBhvr>
                                      <p:to>
                                        <p:strVal val="visible"/>
                                      </p:to>
                                    </p:set>
                                    <p:anim calcmode="lin" valueType="num">
                                      <p:cBhvr>
                                        <p:cTn id="31" dur="500"/>
                                        <p:tgtEl>
                                          <p:spTgt spid="13315">
                                            <p:txEl>
                                              <p:charRg st="136" end="194"/>
                                            </p:txEl>
                                          </p:spTgt>
                                        </p:tgtEl>
                                        <p:attrNameLst>
                                          <p:attrName>ppt_y</p:attrName>
                                        </p:attrNameLst>
                                      </p:cBhvr>
                                      <p:tavLst>
                                        <p:tav tm="0">
                                          <p:val>
                                            <p:strVal val="#ppt_y+#ppt_h*1.125000"/>
                                          </p:val>
                                        </p:tav>
                                        <p:tav tm="100000">
                                          <p:val>
                                            <p:strVal val="#ppt_y"/>
                                          </p:val>
                                        </p:tav>
                                      </p:tavLst>
                                    </p:anim>
                                    <p:animEffect transition="in" filter="wipe(up)">
                                      <p:cBhvr>
                                        <p:cTn id="32" dur="500"/>
                                        <p:tgtEl>
                                          <p:spTgt spid="13315">
                                            <p:txEl>
                                              <p:charRg st="136" end="19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nodeType="clickEffect">
                                  <p:stCondLst>
                                    <p:cond delay="0"/>
                                  </p:stCondLst>
                                  <p:childTnLst>
                                    <p:set>
                                      <p:cBhvr>
                                        <p:cTn id="36" dur="1" fill="hold">
                                          <p:stCondLst>
                                            <p:cond delay="0"/>
                                          </p:stCondLst>
                                        </p:cTn>
                                        <p:tgtEl>
                                          <p:spTgt spid="13315">
                                            <p:txEl>
                                              <p:charRg st="194" end="257"/>
                                            </p:txEl>
                                          </p:spTgt>
                                        </p:tgtEl>
                                        <p:attrNameLst>
                                          <p:attrName>style.visibility</p:attrName>
                                        </p:attrNameLst>
                                      </p:cBhvr>
                                      <p:to>
                                        <p:strVal val="visible"/>
                                      </p:to>
                                    </p:set>
                                    <p:anim calcmode="lin" valueType="num">
                                      <p:cBhvr>
                                        <p:cTn id="37" dur="500"/>
                                        <p:tgtEl>
                                          <p:spTgt spid="13315">
                                            <p:txEl>
                                              <p:charRg st="194" end="257"/>
                                            </p:txEl>
                                          </p:spTgt>
                                        </p:tgtEl>
                                        <p:attrNameLst>
                                          <p:attrName>ppt_y</p:attrName>
                                        </p:attrNameLst>
                                      </p:cBhvr>
                                      <p:tavLst>
                                        <p:tav tm="0">
                                          <p:val>
                                            <p:strVal val="#ppt_y+#ppt_h*1.125000"/>
                                          </p:val>
                                        </p:tav>
                                        <p:tav tm="100000">
                                          <p:val>
                                            <p:strVal val="#ppt_y"/>
                                          </p:val>
                                        </p:tav>
                                      </p:tavLst>
                                    </p:anim>
                                    <p:animEffect transition="in" filter="wipe(up)">
                                      <p:cBhvr>
                                        <p:cTn id="38" dur="500"/>
                                        <p:tgtEl>
                                          <p:spTgt spid="13315">
                                            <p:txEl>
                                              <p:charRg st="194" end="25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2" presetClass="entr" presetSubtype="4" fill="hold" nodeType="clickEffect">
                                  <p:stCondLst>
                                    <p:cond delay="0"/>
                                  </p:stCondLst>
                                  <p:childTnLst>
                                    <p:set>
                                      <p:cBhvr>
                                        <p:cTn id="42" dur="1" fill="hold">
                                          <p:stCondLst>
                                            <p:cond delay="0"/>
                                          </p:stCondLst>
                                        </p:cTn>
                                        <p:tgtEl>
                                          <p:spTgt spid="13315">
                                            <p:txEl>
                                              <p:charRg st="257" end="298"/>
                                            </p:txEl>
                                          </p:spTgt>
                                        </p:tgtEl>
                                        <p:attrNameLst>
                                          <p:attrName>style.visibility</p:attrName>
                                        </p:attrNameLst>
                                      </p:cBhvr>
                                      <p:to>
                                        <p:strVal val="visible"/>
                                      </p:to>
                                    </p:set>
                                    <p:anim calcmode="lin" valueType="num">
                                      <p:cBhvr>
                                        <p:cTn id="43" dur="500"/>
                                        <p:tgtEl>
                                          <p:spTgt spid="13315">
                                            <p:txEl>
                                              <p:charRg st="257" end="298"/>
                                            </p:txEl>
                                          </p:spTgt>
                                        </p:tgtEl>
                                        <p:attrNameLst>
                                          <p:attrName>ppt_y</p:attrName>
                                        </p:attrNameLst>
                                      </p:cBhvr>
                                      <p:tavLst>
                                        <p:tav tm="0">
                                          <p:val>
                                            <p:strVal val="#ppt_y+#ppt_h*1.125000"/>
                                          </p:val>
                                        </p:tav>
                                        <p:tav tm="100000">
                                          <p:val>
                                            <p:strVal val="#ppt_y"/>
                                          </p:val>
                                        </p:tav>
                                      </p:tavLst>
                                    </p:anim>
                                    <p:animEffect transition="in" filter="wipe(up)">
                                      <p:cBhvr>
                                        <p:cTn id="44" dur="500"/>
                                        <p:tgtEl>
                                          <p:spTgt spid="13315">
                                            <p:txEl>
                                              <p:charRg st="257" end="298"/>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2" presetClass="entr" presetSubtype="4" fill="hold" nodeType="clickEffect">
                                  <p:stCondLst>
                                    <p:cond delay="0"/>
                                  </p:stCondLst>
                                  <p:childTnLst>
                                    <p:set>
                                      <p:cBhvr>
                                        <p:cTn id="48" dur="1" fill="hold">
                                          <p:stCondLst>
                                            <p:cond delay="0"/>
                                          </p:stCondLst>
                                        </p:cTn>
                                        <p:tgtEl>
                                          <p:spTgt spid="13315">
                                            <p:txEl>
                                              <p:charRg st="298" end="351"/>
                                            </p:txEl>
                                          </p:spTgt>
                                        </p:tgtEl>
                                        <p:attrNameLst>
                                          <p:attrName>style.visibility</p:attrName>
                                        </p:attrNameLst>
                                      </p:cBhvr>
                                      <p:to>
                                        <p:strVal val="visible"/>
                                      </p:to>
                                    </p:set>
                                    <p:anim calcmode="lin" valueType="num">
                                      <p:cBhvr>
                                        <p:cTn id="49" dur="500"/>
                                        <p:tgtEl>
                                          <p:spTgt spid="13315">
                                            <p:txEl>
                                              <p:charRg st="298" end="351"/>
                                            </p:txEl>
                                          </p:spTgt>
                                        </p:tgtEl>
                                        <p:attrNameLst>
                                          <p:attrName>ppt_y</p:attrName>
                                        </p:attrNameLst>
                                      </p:cBhvr>
                                      <p:tavLst>
                                        <p:tav tm="0">
                                          <p:val>
                                            <p:strVal val="#ppt_y+#ppt_h*1.125000"/>
                                          </p:val>
                                        </p:tav>
                                        <p:tav tm="100000">
                                          <p:val>
                                            <p:strVal val="#ppt_y"/>
                                          </p:val>
                                        </p:tav>
                                      </p:tavLst>
                                    </p:anim>
                                    <p:animEffect transition="in" filter="wipe(up)">
                                      <p:cBhvr>
                                        <p:cTn id="50" dur="500"/>
                                        <p:tgtEl>
                                          <p:spTgt spid="13315">
                                            <p:txEl>
                                              <p:charRg st="298" end="35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Line 32"/>
          <p:cNvSpPr/>
          <p:nvPr/>
        </p:nvSpPr>
        <p:spPr>
          <a:xfrm>
            <a:off x="304800" y="2438400"/>
            <a:ext cx="0" cy="0"/>
          </a:xfrm>
          <a:prstGeom prst="line">
            <a:avLst/>
          </a:prstGeom>
          <a:ln w="9525" cap="flat" cmpd="sng">
            <a:solidFill>
              <a:schemeClr val="tx1"/>
            </a:solidFill>
            <a:prstDash val="solid"/>
            <a:round/>
            <a:headEnd type="none" w="med" len="med"/>
            <a:tailEnd type="none" w="med" len="med"/>
          </a:ln>
        </p:spPr>
      </p:sp>
      <p:sp>
        <p:nvSpPr>
          <p:cNvPr id="10286" name="Text Box 46"/>
          <p:cNvSpPr txBox="1"/>
          <p:nvPr/>
        </p:nvSpPr>
        <p:spPr>
          <a:xfrm>
            <a:off x="228600" y="228600"/>
            <a:ext cx="8686800" cy="5568950"/>
          </a:xfrm>
          <a:prstGeom prst="rect">
            <a:avLst/>
          </a:prstGeom>
          <a:noFill/>
          <a:ln w="9525">
            <a:noFill/>
          </a:ln>
        </p:spPr>
        <p:txBody>
          <a:bodyPr anchor="t" anchorCtr="0">
            <a:spAutoFit/>
          </a:bodyPr>
          <a:lstStyle/>
          <a:p>
            <a:pPr marL="342900" indent="-342900">
              <a:spcBef>
                <a:spcPct val="50000"/>
              </a:spcBef>
              <a:buNone/>
            </a:pPr>
            <a:r>
              <a:rPr lang="en-US" sz="3200" b="1" noProof="0" dirty="0">
                <a:solidFill>
                  <a:srgbClr val="FF0000"/>
                </a:solidFill>
                <a:latin typeface="Times New Roman" panose="02020603050405020304" pitchFamily="18" charset="0"/>
                <a:ea typeface="+mn-ea"/>
                <a:cs typeface="Times New Roman" panose="02020603050405020304" pitchFamily="18" charset="0"/>
                <a:sym typeface="Wingdings" panose="05000000000000000000" pitchFamily="2" charset="2"/>
              </a:rPr>
              <a:t></a:t>
            </a:r>
            <a:r>
              <a:rPr lang="vi-VN" altLang="en-US" sz="3200" b="1" noProof="0" dirty="0">
                <a:solidFill>
                  <a:srgbClr val="FF0000"/>
                </a:solidFill>
                <a:latin typeface="Times New Roman" panose="02020603050405020304" pitchFamily="18" charset="0"/>
                <a:ea typeface="+mn-ea"/>
                <a:cs typeface="Times New Roman" panose="02020603050405020304" pitchFamily="18" charset="0"/>
                <a:sym typeface="Wingdings" panose="05000000000000000000" pitchFamily="2" charset="2"/>
              </a:rPr>
              <a:t> </a:t>
            </a:r>
            <a:r>
              <a:rPr lang="en-US" sz="2400" b="1" u="sng" noProof="1">
                <a:solidFill>
                  <a:srgbClr val="FF0000"/>
                </a:solidFill>
                <a:latin typeface="Times New Roman" panose="02020603050405020304" pitchFamily="18" charset="0"/>
                <a:ea typeface="+mn-ea"/>
                <a:cs typeface="Times New Roman" panose="02020603050405020304" pitchFamily="18" charset="0"/>
              </a:rPr>
              <a:t>Bài 3</a:t>
            </a:r>
            <a:r>
              <a:rPr lang="en-US" sz="2400" b="1" noProof="1">
                <a:solidFill>
                  <a:srgbClr val="FF0000"/>
                </a:solidFill>
                <a:latin typeface="Times New Roman" panose="02020603050405020304" pitchFamily="18" charset="0"/>
                <a:ea typeface="+mn-ea"/>
                <a:cs typeface="Times New Roman" panose="02020603050405020304" pitchFamily="18" charset="0"/>
              </a:rPr>
              <a:t>: Gợi ý:</a:t>
            </a:r>
            <a:endParaRPr lang="en-US" sz="2400" b="1" noProof="1">
              <a:solidFill>
                <a:srgbClr val="FF0000"/>
              </a:solidFill>
              <a:latin typeface="Times New Roman" panose="02020603050405020304" pitchFamily="18" charset="0"/>
              <a:cs typeface="Times New Roman" panose="02020603050405020304" pitchFamily="18" charset="0"/>
            </a:endParaRPr>
          </a:p>
          <a:p>
            <a:pPr marL="342900" indent="-342900">
              <a:spcBef>
                <a:spcPct val="50000"/>
              </a:spcBef>
              <a:buNone/>
            </a:pPr>
            <a:endParaRPr lang="en-US" sz="2400" b="1" noProof="1">
              <a:latin typeface="Times New Roman" panose="02020603050405020304" pitchFamily="18" charset="0"/>
              <a:cs typeface="Times New Roman" panose="02020603050405020304" pitchFamily="18" charset="0"/>
            </a:endParaRPr>
          </a:p>
          <a:p>
            <a:pPr marL="342900" indent="-342900">
              <a:spcBef>
                <a:spcPct val="50000"/>
              </a:spcBef>
              <a:buNone/>
            </a:pPr>
            <a:endParaRPr lang="en-US" sz="2400" b="1" noProof="1">
              <a:latin typeface="Times New Roman" panose="02020603050405020304" pitchFamily="18" charset="0"/>
              <a:cs typeface="Times New Roman" panose="02020603050405020304" pitchFamily="18" charset="0"/>
            </a:endParaRPr>
          </a:p>
          <a:p>
            <a:pPr>
              <a:spcBef>
                <a:spcPct val="50000"/>
              </a:spcBef>
            </a:pPr>
            <a:endParaRPr lang="en-US" sz="2400" b="1" noProof="1">
              <a:latin typeface="Times New Roman" panose="02020603050405020304" pitchFamily="18" charset="0"/>
              <a:cs typeface="Times New Roman" panose="02020603050405020304" pitchFamily="18" charset="0"/>
            </a:endParaRPr>
          </a:p>
          <a:p>
            <a:pPr marL="342900" indent="-342900">
              <a:spcBef>
                <a:spcPct val="50000"/>
              </a:spcBef>
              <a:buAutoNum type="alphaLcPeriod"/>
            </a:pPr>
            <a:endParaRPr lang="en-US" sz="2400" b="1" noProof="1">
              <a:latin typeface="Times New Roman" panose="02020603050405020304" pitchFamily="18" charset="0"/>
              <a:cs typeface="Times New Roman" panose="02020603050405020304" pitchFamily="18" charset="0"/>
            </a:endParaRPr>
          </a:p>
          <a:p>
            <a:pPr marL="342900" indent="-342900">
              <a:spcBef>
                <a:spcPct val="50000"/>
              </a:spcBef>
              <a:buAutoNum type="alphaLcPeriod"/>
            </a:pPr>
            <a:endParaRPr lang="en-US" sz="2400" b="1" noProof="1">
              <a:latin typeface="Times New Roman" panose="02020603050405020304" pitchFamily="18" charset="0"/>
              <a:cs typeface="Times New Roman" panose="02020603050405020304" pitchFamily="18" charset="0"/>
            </a:endParaRPr>
          </a:p>
          <a:p>
            <a:pPr marL="342900" indent="-342900">
              <a:spcBef>
                <a:spcPct val="50000"/>
              </a:spcBef>
              <a:buAutoNum type="alphaLcPeriod"/>
            </a:pPr>
            <a:endParaRPr lang="en-US" sz="2400" b="1" noProof="1">
              <a:latin typeface="Times New Roman" panose="02020603050405020304" pitchFamily="18" charset="0"/>
              <a:cs typeface="Times New Roman" panose="02020603050405020304" pitchFamily="18" charset="0"/>
            </a:endParaRPr>
          </a:p>
          <a:p>
            <a:pPr marL="342900" indent="-342900">
              <a:spcBef>
                <a:spcPct val="50000"/>
              </a:spcBef>
              <a:buAutoNum type="alphaLcPeriod"/>
            </a:pPr>
            <a:endParaRPr lang="en-US" sz="2400" b="1" noProof="1">
              <a:latin typeface="Times New Roman" panose="02020603050405020304" pitchFamily="18" charset="0"/>
              <a:cs typeface="Times New Roman" panose="02020603050405020304" pitchFamily="18" charset="0"/>
            </a:endParaRPr>
          </a:p>
          <a:p>
            <a:pPr marL="342900" indent="-342900">
              <a:spcBef>
                <a:spcPct val="50000"/>
              </a:spcBef>
              <a:buAutoNum type="alphaLcPeriod"/>
            </a:pPr>
            <a:endParaRPr lang="en-US" sz="2400" b="1" noProof="1">
              <a:latin typeface="Times New Roman" panose="02020603050405020304" pitchFamily="18" charset="0"/>
              <a:cs typeface="Times New Roman" panose="02020603050405020304" pitchFamily="18" charset="0"/>
            </a:endParaRPr>
          </a:p>
          <a:p>
            <a:pPr marL="342900" indent="-342900">
              <a:spcBef>
                <a:spcPct val="50000"/>
              </a:spcBef>
              <a:buAutoNum type="alphaLcPeriod"/>
            </a:pPr>
            <a:endParaRPr lang="en-US" sz="2400" b="1" noProof="1">
              <a:latin typeface="Times New Roman" panose="02020603050405020304" pitchFamily="18" charset="0"/>
              <a:cs typeface="Times New Roman" panose="02020603050405020304" pitchFamily="18" charset="0"/>
            </a:endParaRPr>
          </a:p>
        </p:txBody>
      </p:sp>
      <p:sp>
        <p:nvSpPr>
          <p:cNvPr id="2" name="Text Box 1"/>
          <p:cNvSpPr txBox="1"/>
          <p:nvPr/>
        </p:nvSpPr>
        <p:spPr>
          <a:xfrm>
            <a:off x="457200" y="762000"/>
            <a:ext cx="8107363" cy="1198563"/>
          </a:xfrm>
          <a:prstGeom prst="rect">
            <a:avLst/>
          </a:prstGeom>
          <a:noFill/>
          <a:ln w="9525">
            <a:noFill/>
          </a:ln>
        </p:spPr>
        <p:txBody>
          <a:bodyPr wrap="square" anchor="t" anchorCtr="0">
            <a:spAutoFit/>
          </a:bodyPr>
          <a:lstStyle/>
          <a:p>
            <a:r>
              <a:rPr lang="en-US" altLang="zh-CN" sz="2400" b="1" dirty="0">
                <a:latin typeface="Times New Roman" panose="02020603050405020304" pitchFamily="18" charset="0"/>
              </a:rPr>
              <a:t>+ Nhận xét: Các ý a,</a:t>
            </a:r>
            <a:r>
              <a:rPr lang="vi-VN" altLang="en-US" sz="2400" b="1" dirty="0">
                <a:latin typeface="Times New Roman" panose="02020603050405020304" pitchFamily="18" charset="0"/>
              </a:rPr>
              <a:t> </a:t>
            </a:r>
            <a:r>
              <a:rPr lang="en-US" altLang="zh-CN" sz="2400" b="1" dirty="0">
                <a:latin typeface="Times New Roman" panose="02020603050405020304" pitchFamily="18" charset="0"/>
              </a:rPr>
              <a:t>b còn sắp xếp lộn xộn và chưa hợp lý</a:t>
            </a:r>
          </a:p>
          <a:p>
            <a:r>
              <a:rPr lang="vi-VN" altLang="en-US" sz="2400" b="1" dirty="0">
                <a:latin typeface="Times New Roman" panose="02020603050405020304" pitchFamily="18" charset="0"/>
              </a:rPr>
              <a:t>  </a:t>
            </a:r>
            <a:r>
              <a:rPr lang="en-US" altLang="zh-CN" sz="2400" b="1" dirty="0">
                <a:latin typeface="Times New Roman" panose="02020603050405020304" pitchFamily="18" charset="0"/>
              </a:rPr>
              <a:t> trong ý b.</a:t>
            </a:r>
          </a:p>
          <a:p>
            <a:endParaRPr lang="en-US" altLang="zh-CN" sz="2400">
              <a:latin typeface=".VnTime" panose="020B7200000000000000" pitchFamily="34" charset="0"/>
            </a:endParaRPr>
          </a:p>
        </p:txBody>
      </p:sp>
      <p:sp>
        <p:nvSpPr>
          <p:cNvPr id="3" name="Text Box 2"/>
          <p:cNvSpPr txBox="1"/>
          <p:nvPr/>
        </p:nvSpPr>
        <p:spPr>
          <a:xfrm>
            <a:off x="533400" y="1447800"/>
            <a:ext cx="3448050" cy="460375"/>
          </a:xfrm>
          <a:prstGeom prst="rect">
            <a:avLst/>
          </a:prstGeom>
          <a:noFill/>
          <a:ln w="9525">
            <a:noFill/>
          </a:ln>
        </p:spPr>
        <p:txBody>
          <a:bodyPr wrap="square" anchor="t" anchorCtr="0">
            <a:spAutoFit/>
          </a:bodyPr>
          <a:lstStyle/>
          <a:p>
            <a:pPr marL="342900" indent="-342900">
              <a:spcBef>
                <a:spcPct val="50000"/>
              </a:spcBef>
            </a:pPr>
            <a:r>
              <a:rPr lang="en-US" altLang="zh-CN" sz="2400" b="1" dirty="0">
                <a:latin typeface="Times New Roman" panose="02020603050405020304" pitchFamily="18" charset="0"/>
              </a:rPr>
              <a:t>+ Sửa chữa:</a:t>
            </a:r>
          </a:p>
        </p:txBody>
      </p:sp>
      <p:sp>
        <p:nvSpPr>
          <p:cNvPr id="4" name="Text Box 3"/>
          <p:cNvSpPr txBox="1"/>
          <p:nvPr/>
        </p:nvSpPr>
        <p:spPr>
          <a:xfrm>
            <a:off x="533400" y="1752600"/>
            <a:ext cx="7842250" cy="1198563"/>
          </a:xfrm>
          <a:prstGeom prst="rect">
            <a:avLst/>
          </a:prstGeom>
          <a:noFill/>
          <a:ln w="9525">
            <a:noFill/>
          </a:ln>
        </p:spPr>
        <p:txBody>
          <a:bodyPr wrap="square" anchor="t" anchorCtr="0">
            <a:spAutoFit/>
          </a:bodyPr>
          <a:lstStyle/>
          <a:p>
            <a:r>
              <a:rPr lang="vi-VN" altLang="en-US" sz="2400" b="1" dirty="0">
                <a:latin typeface="Times New Roman" panose="02020603050405020304" pitchFamily="18" charset="0"/>
              </a:rPr>
              <a:t>a.  </a:t>
            </a:r>
            <a:r>
              <a:rPr lang="en-US" altLang="zh-CN" sz="2400" b="1" dirty="0">
                <a:latin typeface="Times New Roman" panose="02020603050405020304" pitchFamily="18" charset="0"/>
              </a:rPr>
              <a:t>Giải thích câu tục ngữ</a:t>
            </a:r>
            <a:r>
              <a:rPr lang="en-US" altLang="zh-CN" sz="2400" b="1" dirty="0">
                <a:solidFill>
                  <a:srgbClr val="FF0000"/>
                </a:solidFill>
                <a:latin typeface="Times New Roman" panose="02020603050405020304" pitchFamily="18" charset="0"/>
              </a:rPr>
              <a:t>: “Đi một ngày đàng học một sàng khôn”</a:t>
            </a:r>
          </a:p>
          <a:p>
            <a:endParaRPr lang="en-US" altLang="zh-CN" sz="2400">
              <a:latin typeface=".VnTime" panose="020B7200000000000000" pitchFamily="34" charset="0"/>
            </a:endParaRPr>
          </a:p>
        </p:txBody>
      </p:sp>
      <p:sp>
        <p:nvSpPr>
          <p:cNvPr id="5" name="Text Box 4"/>
          <p:cNvSpPr txBox="1"/>
          <p:nvPr/>
        </p:nvSpPr>
        <p:spPr>
          <a:xfrm>
            <a:off x="593725" y="2598738"/>
            <a:ext cx="7635875" cy="1198562"/>
          </a:xfrm>
          <a:prstGeom prst="rect">
            <a:avLst/>
          </a:prstGeom>
          <a:noFill/>
          <a:ln w="9525">
            <a:noFill/>
          </a:ln>
        </p:spPr>
        <p:txBody>
          <a:bodyPr wrap="square" anchor="t" anchorCtr="0">
            <a:spAutoFit/>
          </a:bodyPr>
          <a:lstStyle/>
          <a:p>
            <a:r>
              <a:rPr lang="vi-VN" altLang="en-US" sz="2400" b="1" dirty="0">
                <a:latin typeface="Times New Roman" panose="02020603050405020304" pitchFamily="18" charset="0"/>
              </a:rPr>
              <a:t>b. </a:t>
            </a:r>
            <a:r>
              <a:rPr lang="en-US" altLang="zh-CN" sz="2400" b="1" dirty="0">
                <a:latin typeface="Times New Roman" panose="02020603050405020304" pitchFamily="18" charset="0"/>
              </a:rPr>
              <a:t>- Nghĩa bóng của câu tục ngữ: Đi một ngày đàng học một</a:t>
            </a:r>
            <a:r>
              <a:rPr lang="vi-VN" altLang="en-US" sz="2400" b="1" dirty="0">
                <a:latin typeface="Times New Roman" panose="02020603050405020304" pitchFamily="18" charset="0"/>
              </a:rPr>
              <a:t> </a:t>
            </a:r>
            <a:r>
              <a:rPr lang="en-US" altLang="zh-CN" sz="2400" b="1" dirty="0">
                <a:latin typeface="Times New Roman" panose="02020603050405020304" pitchFamily="18" charset="0"/>
              </a:rPr>
              <a:t>sàng khôn</a:t>
            </a:r>
          </a:p>
          <a:p>
            <a:endParaRPr lang="en-US" altLang="zh-CN" sz="2400">
              <a:latin typeface=".VnTime" panose="020B7200000000000000" pitchFamily="34" charset="0"/>
            </a:endParaRPr>
          </a:p>
        </p:txBody>
      </p:sp>
      <p:sp>
        <p:nvSpPr>
          <p:cNvPr id="6" name="Text Box 5"/>
          <p:cNvSpPr txBox="1"/>
          <p:nvPr/>
        </p:nvSpPr>
        <p:spPr>
          <a:xfrm>
            <a:off x="609600" y="3429000"/>
            <a:ext cx="7250113" cy="830263"/>
          </a:xfrm>
          <a:prstGeom prst="rect">
            <a:avLst/>
          </a:prstGeom>
          <a:noFill/>
          <a:ln w="9525">
            <a:noFill/>
          </a:ln>
        </p:spPr>
        <p:txBody>
          <a:bodyPr wrap="square" anchor="t" anchorCtr="0">
            <a:spAutoFit/>
          </a:bodyPr>
          <a:lstStyle/>
          <a:p>
            <a:r>
              <a:rPr lang="vi-VN" altLang="en-US" sz="2400" b="1" dirty="0">
                <a:latin typeface="Times New Roman" panose="02020603050405020304" pitchFamily="18" charset="0"/>
              </a:rPr>
              <a:t>c. </a:t>
            </a:r>
            <a:r>
              <a:rPr lang="en-US" altLang="zh-CN" sz="2400" b="1" dirty="0">
                <a:latin typeface="Times New Roman" panose="02020603050405020304" pitchFamily="18" charset="0"/>
              </a:rPr>
              <a:t>Chứng minh tính đúng đắn của câu tục ngữ:</a:t>
            </a:r>
          </a:p>
          <a:p>
            <a:endParaRPr lang="en-US" altLang="zh-CN" sz="2400">
              <a:latin typeface=".VnTime" panose="020B7200000000000000" pitchFamily="34" charset="0"/>
            </a:endParaRPr>
          </a:p>
        </p:txBody>
      </p:sp>
      <p:sp>
        <p:nvSpPr>
          <p:cNvPr id="7" name="Text Box 6"/>
          <p:cNvSpPr txBox="1"/>
          <p:nvPr/>
        </p:nvSpPr>
        <p:spPr>
          <a:xfrm>
            <a:off x="609600" y="3895725"/>
            <a:ext cx="7494588" cy="1568450"/>
          </a:xfrm>
          <a:prstGeom prst="rect">
            <a:avLst/>
          </a:prstGeom>
          <a:noFill/>
          <a:ln w="9525">
            <a:noFill/>
          </a:ln>
        </p:spPr>
        <p:txBody>
          <a:bodyPr wrap="square" anchor="t" anchorCtr="0">
            <a:spAutoFit/>
          </a:bodyPr>
          <a:lstStyle/>
          <a:p>
            <a:r>
              <a:rPr lang="vi-VN" altLang="en-US" sz="2400" b="1" dirty="0">
                <a:latin typeface="Times New Roman" panose="02020603050405020304" pitchFamily="18" charset="0"/>
              </a:rPr>
              <a:t>- </a:t>
            </a:r>
            <a:r>
              <a:rPr lang="en-US" altLang="zh-CN" sz="2400" b="1" dirty="0">
                <a:latin typeface="Times New Roman" panose="02020603050405020304" pitchFamily="18" charset="0"/>
              </a:rPr>
              <a:t>Những người thường xuyên chịu khó hoà mình vào đời sống sẽ nắm chắc tình hình, học hỏi được nhiều bổ ích.</a:t>
            </a:r>
          </a:p>
          <a:p>
            <a:endParaRPr lang="en-US" altLang="zh-CN" sz="2400">
              <a:latin typeface=".VnTime" panose="020B7200000000000000" pitchFamily="34" charset="0"/>
            </a:endParaRPr>
          </a:p>
        </p:txBody>
      </p:sp>
      <p:sp>
        <p:nvSpPr>
          <p:cNvPr id="8" name="Text Box 7"/>
          <p:cNvSpPr txBox="1"/>
          <p:nvPr/>
        </p:nvSpPr>
        <p:spPr>
          <a:xfrm>
            <a:off x="685800" y="5102225"/>
            <a:ext cx="6221413" cy="460375"/>
          </a:xfrm>
          <a:prstGeom prst="rect">
            <a:avLst/>
          </a:prstGeom>
          <a:noFill/>
          <a:ln w="9525">
            <a:noFill/>
          </a:ln>
        </p:spPr>
        <p:txBody>
          <a:bodyPr wrap="square" anchor="t" anchorCtr="0">
            <a:spAutoFit/>
          </a:bodyPr>
          <a:lstStyle/>
          <a:p>
            <a:r>
              <a:rPr lang="vi-VN" altLang="en-US" sz="2400" b="1" dirty="0">
                <a:latin typeface="Times New Roman" panose="02020603050405020304" pitchFamily="18" charset="0"/>
              </a:rPr>
              <a:t>- </a:t>
            </a:r>
            <a:r>
              <a:rPr lang="en-US" altLang="zh-CN" sz="2400" b="1" dirty="0">
                <a:latin typeface="Times New Roman" panose="02020603050405020304" pitchFamily="18" charset="0"/>
              </a:rPr>
              <a:t>Các vị lãnh tụ bôn ba tìm đường cứu  nước</a:t>
            </a:r>
            <a:endParaRPr lang="en-US" altLang="zh-CN" sz="2400">
              <a:latin typeface=".VnTime" panose="020B7200000000000000" pitchFamily="34" charset="0"/>
            </a:endParaRPr>
          </a:p>
        </p:txBody>
      </p:sp>
      <p:sp>
        <p:nvSpPr>
          <p:cNvPr id="9" name="Text Box 8"/>
          <p:cNvSpPr txBox="1"/>
          <p:nvPr/>
        </p:nvSpPr>
        <p:spPr>
          <a:xfrm>
            <a:off x="673100" y="5486400"/>
            <a:ext cx="7367588" cy="1198563"/>
          </a:xfrm>
          <a:prstGeom prst="rect">
            <a:avLst/>
          </a:prstGeom>
          <a:noFill/>
          <a:ln w="9525">
            <a:noFill/>
          </a:ln>
        </p:spPr>
        <p:txBody>
          <a:bodyPr wrap="square" anchor="t" anchorCtr="0">
            <a:spAutoFit/>
          </a:bodyPr>
          <a:lstStyle/>
          <a:p>
            <a:r>
              <a:rPr lang="vi-VN" altLang="en-US" sz="2400" b="1" dirty="0">
                <a:latin typeface="Times New Roman" panose="02020603050405020304" pitchFamily="18" charset="0"/>
              </a:rPr>
              <a:t>- </a:t>
            </a:r>
            <a:r>
              <a:rPr lang="en-US" altLang="zh-CN" sz="2400" b="1" dirty="0">
                <a:latin typeface="Times New Roman" panose="02020603050405020304" pitchFamily="18" charset="0"/>
              </a:rPr>
              <a:t>Trong thời kỳ đổi mới, nhờ giao lưu với nước ngoài, ta học tập được công nghệ tiên tiến của thế giới.</a:t>
            </a:r>
          </a:p>
          <a:p>
            <a:endParaRPr lang="en-US" altLang="zh-CN" sz="2400">
              <a:latin typeface=".VnTime" panose="020B7200000000000000"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p:tgtEl>
                                          <p:spTgt spid="2"/>
                                        </p:tgtEl>
                                        <p:attrNameLst>
                                          <p:attrName>ppt_y</p:attrName>
                                        </p:attrNameLst>
                                      </p:cBhvr>
                                      <p:tavLst>
                                        <p:tav tm="0">
                                          <p:val>
                                            <p:strVal val="#ppt_y+#ppt_h*1.125000"/>
                                          </p:val>
                                        </p:tav>
                                        <p:tav tm="100000">
                                          <p:val>
                                            <p:strVal val="#ppt_y"/>
                                          </p:val>
                                        </p:tav>
                                      </p:tavLst>
                                    </p:anim>
                                    <p:animEffect transition="in" filter="wipe(up)">
                                      <p:cBhvr>
                                        <p:cTn id="8" dur="500"/>
                                        <p:tgtEl>
                                          <p:spTgt spid="2"/>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p:tgtEl>
                                          <p:spTgt spid="3"/>
                                        </p:tgtEl>
                                        <p:attrNameLst>
                                          <p:attrName>ppt_y</p:attrName>
                                        </p:attrNameLst>
                                      </p:cBhvr>
                                      <p:tavLst>
                                        <p:tav tm="0">
                                          <p:val>
                                            <p:strVal val="#ppt_y+#ppt_h*1.125000"/>
                                          </p:val>
                                        </p:tav>
                                        <p:tav tm="100000">
                                          <p:val>
                                            <p:strVal val="#ppt_y"/>
                                          </p:val>
                                        </p:tav>
                                      </p:tavLst>
                                    </p:anim>
                                    <p:animEffect transition="in" filter="wipe(up)">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p:cTn id="19" dur="500"/>
                                        <p:tgtEl>
                                          <p:spTgt spid="4">
                                            <p:txEl>
                                              <p:pRg st="0" end="0"/>
                                            </p:txEl>
                                          </p:spTgt>
                                        </p:tgtEl>
                                        <p:attrNameLst>
                                          <p:attrName>ppt_y</p:attrName>
                                        </p:attrNameLst>
                                      </p:cBhvr>
                                      <p:tavLst>
                                        <p:tav tm="0">
                                          <p:val>
                                            <p:strVal val="#ppt_y+#ppt_h*1.125000"/>
                                          </p:val>
                                        </p:tav>
                                        <p:tav tm="100000">
                                          <p:val>
                                            <p:strVal val="#ppt_y"/>
                                          </p:val>
                                        </p:tav>
                                      </p:tavLst>
                                    </p:anim>
                                    <p:animEffect transition="in" filter="wipe(up)">
                                      <p:cBhvr>
                                        <p:cTn id="20" dur="500"/>
                                        <p:tgtEl>
                                          <p:spTgt spid="4">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
                                        <p:tgtEl>
                                          <p:spTgt spid="5"/>
                                        </p:tgtEl>
                                        <p:attrNameLst>
                                          <p:attrName>ppt_y</p:attrName>
                                        </p:attrNameLst>
                                      </p:cBhvr>
                                      <p:tavLst>
                                        <p:tav tm="0">
                                          <p:val>
                                            <p:strVal val="#ppt_y+#ppt_h*1.125000"/>
                                          </p:val>
                                        </p:tav>
                                        <p:tav tm="100000">
                                          <p:val>
                                            <p:strVal val="#ppt_y"/>
                                          </p:val>
                                        </p:tav>
                                      </p:tavLst>
                                    </p:anim>
                                    <p:animEffect transition="in" filter="wipe(up)">
                                      <p:cBhvr>
                                        <p:cTn id="26" dur="500"/>
                                        <p:tgtEl>
                                          <p:spTgt spid="5"/>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p:cTn id="31" dur="500"/>
                                        <p:tgtEl>
                                          <p:spTgt spid="6"/>
                                        </p:tgtEl>
                                        <p:attrNameLst>
                                          <p:attrName>ppt_y</p:attrName>
                                        </p:attrNameLst>
                                      </p:cBhvr>
                                      <p:tavLst>
                                        <p:tav tm="0">
                                          <p:val>
                                            <p:strVal val="#ppt_y+#ppt_h*1.125000"/>
                                          </p:val>
                                        </p:tav>
                                        <p:tav tm="100000">
                                          <p:val>
                                            <p:strVal val="#ppt_y"/>
                                          </p:val>
                                        </p:tav>
                                      </p:tavLst>
                                    </p:anim>
                                    <p:animEffect transition="in" filter="wipe(up)">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p:cTn id="37" dur="500"/>
                                        <p:tgtEl>
                                          <p:spTgt spid="7"/>
                                        </p:tgtEl>
                                        <p:attrNameLst>
                                          <p:attrName>ppt_y</p:attrName>
                                        </p:attrNameLst>
                                      </p:cBhvr>
                                      <p:tavLst>
                                        <p:tav tm="0">
                                          <p:val>
                                            <p:strVal val="#ppt_y+#ppt_h*1.125000"/>
                                          </p:val>
                                        </p:tav>
                                        <p:tav tm="100000">
                                          <p:val>
                                            <p:strVal val="#ppt_y"/>
                                          </p:val>
                                        </p:tav>
                                      </p:tavLst>
                                    </p:anim>
                                    <p:animEffect transition="in" filter="wipe(up)">
                                      <p:cBhvr>
                                        <p:cTn id="38" dur="500"/>
                                        <p:tgtEl>
                                          <p:spTgt spid="7"/>
                                        </p:tgtEl>
                                      </p:cBhvr>
                                    </p:animEffect>
                                  </p:childTnLst>
                                </p:cTn>
                              </p:par>
                            </p:childTnLst>
                          </p:cTn>
                        </p:par>
                      </p:childTnLst>
                    </p:cTn>
                  </p:par>
                  <p:par>
                    <p:cTn id="39" fill="hold">
                      <p:stCondLst>
                        <p:cond delay="indefinite"/>
                      </p:stCondLst>
                      <p:childTnLst>
                        <p:par>
                          <p:cTn id="40" fill="hold">
                            <p:stCondLst>
                              <p:cond delay="0"/>
                            </p:stCondLst>
                            <p:childTnLst>
                              <p:par>
                                <p:cTn id="41" presetID="12" presetClass="entr" presetSubtype="4"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p:cTn id="43" dur="500"/>
                                        <p:tgtEl>
                                          <p:spTgt spid="8"/>
                                        </p:tgtEl>
                                        <p:attrNameLst>
                                          <p:attrName>ppt_y</p:attrName>
                                        </p:attrNameLst>
                                      </p:cBhvr>
                                      <p:tavLst>
                                        <p:tav tm="0">
                                          <p:val>
                                            <p:strVal val="#ppt_y+#ppt_h*1.125000"/>
                                          </p:val>
                                        </p:tav>
                                        <p:tav tm="100000">
                                          <p:val>
                                            <p:strVal val="#ppt_y"/>
                                          </p:val>
                                        </p:tav>
                                      </p:tavLst>
                                    </p:anim>
                                    <p:animEffect transition="in" filter="wipe(up)">
                                      <p:cBhvr>
                                        <p:cTn id="44" dur="500"/>
                                        <p:tgtEl>
                                          <p:spTgt spid="8"/>
                                        </p:tgtEl>
                                      </p:cBhvr>
                                    </p:animEffect>
                                  </p:childTnLst>
                                </p:cTn>
                              </p:par>
                            </p:childTnLst>
                          </p:cTn>
                        </p:par>
                      </p:childTnLst>
                    </p:cTn>
                  </p:par>
                  <p:par>
                    <p:cTn id="45" fill="hold">
                      <p:stCondLst>
                        <p:cond delay="indefinite"/>
                      </p:stCondLst>
                      <p:childTnLst>
                        <p:par>
                          <p:cTn id="46" fill="hold">
                            <p:stCondLst>
                              <p:cond delay="0"/>
                            </p:stCondLst>
                            <p:childTnLst>
                              <p:par>
                                <p:cTn id="47" presetID="12" presetClass="entr" presetSubtype="4"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 calcmode="lin" valueType="num">
                                      <p:cBhvr>
                                        <p:cTn id="49" dur="500"/>
                                        <p:tgtEl>
                                          <p:spTgt spid="9"/>
                                        </p:tgtEl>
                                        <p:attrNameLst>
                                          <p:attrName>ppt_y</p:attrName>
                                        </p:attrNameLst>
                                      </p:cBhvr>
                                      <p:tavLst>
                                        <p:tav tm="0">
                                          <p:val>
                                            <p:strVal val="#ppt_y+#ppt_h*1.125000"/>
                                          </p:val>
                                        </p:tav>
                                        <p:tav tm="100000">
                                          <p:val>
                                            <p:strVal val="#ppt_y"/>
                                          </p:val>
                                        </p:tav>
                                      </p:tavLst>
                                    </p:anim>
                                    <p:animEffect transition="in" filter="wipe(up)">
                                      <p:cBhvr>
                                        <p:cTn id="5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5" grpId="0"/>
      <p:bldP spid="5" grpId="1"/>
      <p:bldP spid="6" grpId="0"/>
      <p:bldP spid="6" grpId="1"/>
      <p:bldP spid="7" grpId="0"/>
      <p:bldP spid="7" grpId="1"/>
      <p:bldP spid="8" grpId="0"/>
      <p:bldP spid="8" grpId="1"/>
      <p:bldP spid="9" grpId="0"/>
      <p:bldP spid="9" grpId="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ext Box 3"/>
          <p:cNvSpPr txBox="1"/>
          <p:nvPr/>
        </p:nvSpPr>
        <p:spPr>
          <a:xfrm>
            <a:off x="2270125" y="3317875"/>
            <a:ext cx="1006475" cy="368300"/>
          </a:xfrm>
          <a:prstGeom prst="rect">
            <a:avLst/>
          </a:prstGeom>
          <a:noFill/>
          <a:ln w="9525">
            <a:noFill/>
          </a:ln>
        </p:spPr>
        <p:txBody>
          <a:bodyPr anchor="t" anchorCtr="0">
            <a:spAutoFit/>
          </a:bodyPr>
          <a:lstStyle/>
          <a:p>
            <a:pPr eaLnBrk="0" hangingPunct="0"/>
            <a:endParaRPr lang="en-US" altLang="zh-CN" dirty="0">
              <a:latin typeface="Times New Roman" panose="02020603050405020304" pitchFamily="18" charset="0"/>
            </a:endParaRPr>
          </a:p>
        </p:txBody>
      </p:sp>
      <p:sp>
        <p:nvSpPr>
          <p:cNvPr id="57346" name="Text Box 4"/>
          <p:cNvSpPr txBox="1"/>
          <p:nvPr/>
        </p:nvSpPr>
        <p:spPr>
          <a:xfrm rot="540000">
            <a:off x="3886200" y="5486400"/>
            <a:ext cx="1676400" cy="8226425"/>
          </a:xfrm>
          <a:prstGeom prst="rect">
            <a:avLst/>
          </a:prstGeom>
          <a:noFill/>
          <a:ln w="9525">
            <a:noFill/>
          </a:ln>
        </p:spPr>
        <p:txBody>
          <a:bodyPr anchor="t" anchorCtr="0"/>
          <a:lstStyle/>
          <a:p>
            <a:pPr eaLnBrk="0" hangingPunct="0"/>
            <a:endParaRPr lang="en-US" altLang="zh-CN" dirty="0">
              <a:latin typeface="Times New Roman" panose="02020603050405020304" pitchFamily="18" charset="0"/>
            </a:endParaRPr>
          </a:p>
        </p:txBody>
      </p:sp>
      <p:pic>
        <p:nvPicPr>
          <p:cNvPr id="86022" name="Picture 6" descr="FIREWRK8"/>
          <p:cNvPicPr>
            <a:picLocks noChangeAspect="1"/>
          </p:cNvPicPr>
          <p:nvPr/>
        </p:nvPicPr>
        <p:blipFill>
          <a:blip r:embed="rId2"/>
          <a:stretch>
            <a:fillRect/>
          </a:stretch>
        </p:blipFill>
        <p:spPr>
          <a:xfrm>
            <a:off x="0" y="0"/>
            <a:ext cx="1752600" cy="1631950"/>
          </a:xfrm>
          <a:prstGeom prst="rect">
            <a:avLst/>
          </a:prstGeom>
          <a:noFill/>
          <a:ln w="9525">
            <a:noFill/>
          </a:ln>
        </p:spPr>
      </p:pic>
      <p:pic>
        <p:nvPicPr>
          <p:cNvPr id="57348" name="Picture 14" descr="BAMBOO"/>
          <p:cNvPicPr>
            <a:picLocks noChangeAspect="1"/>
          </p:cNvPicPr>
          <p:nvPr/>
        </p:nvPicPr>
        <p:blipFill>
          <a:blip r:embed="rId3"/>
          <a:stretch>
            <a:fillRect/>
          </a:stretch>
        </p:blipFill>
        <p:spPr>
          <a:xfrm>
            <a:off x="8050213" y="0"/>
            <a:ext cx="1449387" cy="6858000"/>
          </a:xfrm>
          <a:prstGeom prst="rect">
            <a:avLst/>
          </a:prstGeom>
          <a:noFill/>
          <a:ln w="9525">
            <a:noFill/>
          </a:ln>
        </p:spPr>
      </p:pic>
      <p:sp>
        <p:nvSpPr>
          <p:cNvPr id="86036" name="Text Box 20"/>
          <p:cNvSpPr txBox="1"/>
          <p:nvPr/>
        </p:nvSpPr>
        <p:spPr>
          <a:xfrm>
            <a:off x="838200" y="1219200"/>
            <a:ext cx="7010400" cy="6492875"/>
          </a:xfrm>
          <a:prstGeom prst="rect">
            <a:avLst/>
          </a:prstGeom>
          <a:noFill/>
          <a:ln w="9525">
            <a:noFill/>
          </a:ln>
        </p:spPr>
        <p:txBody>
          <a:bodyPr anchor="t" anchorCtr="0">
            <a:spAutoFit/>
          </a:bodyPr>
          <a:lstStyle/>
          <a:p>
            <a:pPr>
              <a:spcBef>
                <a:spcPct val="50000"/>
              </a:spcBef>
            </a:pPr>
            <a:r>
              <a:rPr lang="en-US" altLang="zh-CN" sz="4000" b="1" noProof="1">
                <a:solidFill>
                  <a:schemeClr val="accent6"/>
                </a:solidFill>
                <a:latin typeface="Times New Roman" panose="02020603050405020304" pitchFamily="18" charset="0"/>
                <a:ea typeface="+mn-ea"/>
                <a:cs typeface="+mn-cs"/>
              </a:rPr>
              <a:t>Hướng dẫn học ở nhà </a:t>
            </a:r>
            <a:endParaRPr lang="en-US" altLang="zh-CN" sz="4000" b="1" noProof="1">
              <a:solidFill>
                <a:schemeClr val="accent6"/>
              </a:solidFill>
              <a:latin typeface="Times New Roman" panose="02020603050405020304" pitchFamily="18" charset="0"/>
            </a:endParaRPr>
          </a:p>
          <a:p>
            <a:pPr>
              <a:spcBef>
                <a:spcPct val="50000"/>
              </a:spcBef>
            </a:pPr>
            <a:r>
              <a:rPr lang="vi-VN" altLang="en-US" sz="4000" b="1" noProof="1">
                <a:solidFill>
                  <a:srgbClr val="FF0000"/>
                </a:solidFill>
                <a:latin typeface="Times New Roman" panose="02020603050405020304" pitchFamily="18" charset="0"/>
                <a:ea typeface="+mn-ea"/>
                <a:cs typeface="+mn-cs"/>
              </a:rPr>
              <a:t>- </a:t>
            </a:r>
            <a:r>
              <a:rPr lang="en-US" altLang="zh-CN" sz="4000" b="1" noProof="1">
                <a:solidFill>
                  <a:srgbClr val="FF0000"/>
                </a:solidFill>
                <a:latin typeface="Times New Roman" panose="02020603050405020304" pitchFamily="18" charset="0"/>
                <a:ea typeface="+mn-ea"/>
                <a:cs typeface="+mn-cs"/>
              </a:rPr>
              <a:t>Xây dựng bố cục của một bài văn tự sự theo yêu cầu sau: Em hãy kể lại một kỉ niệm đáng nhớ.</a:t>
            </a:r>
            <a:endParaRPr lang="en-US" altLang="zh-CN" sz="4000" b="1" noProof="1">
              <a:solidFill>
                <a:srgbClr val="FF0000"/>
              </a:solidFill>
              <a:latin typeface="Times New Roman" panose="02020603050405020304" pitchFamily="18" charset="0"/>
            </a:endParaRPr>
          </a:p>
          <a:p>
            <a:pPr>
              <a:spcBef>
                <a:spcPct val="50000"/>
              </a:spcBef>
            </a:pPr>
            <a:r>
              <a:rPr lang="vi-VN" altLang="en-US" sz="4000" b="1" noProof="1">
                <a:solidFill>
                  <a:srgbClr val="FF0000"/>
                </a:solidFill>
                <a:latin typeface="Times New Roman" panose="02020603050405020304" pitchFamily="18" charset="0"/>
                <a:ea typeface="+mn-ea"/>
                <a:cs typeface="+mn-cs"/>
              </a:rPr>
              <a:t>- Chuẩn bị bài: Xây dựng đoạn văn trong văn bản</a:t>
            </a:r>
            <a:endParaRPr lang="en-US" altLang="zh-CN" sz="4000" b="1" noProof="1">
              <a:solidFill>
                <a:srgbClr val="FF0000"/>
              </a:solidFill>
              <a:latin typeface="Times New Roman" panose="02020603050405020304" pitchFamily="18" charset="0"/>
            </a:endParaRPr>
          </a:p>
          <a:p>
            <a:pPr>
              <a:spcBef>
                <a:spcPct val="50000"/>
              </a:spcBef>
            </a:pPr>
            <a:endParaRPr lang="en-US" altLang="zh-CN" sz="3200" b="1" noProof="1">
              <a:latin typeface="Times New Roman" panose="02020603050405020304" pitchFamily="18" charset="0"/>
            </a:endParaRPr>
          </a:p>
          <a:p>
            <a:pPr>
              <a:spcBef>
                <a:spcPct val="50000"/>
              </a:spcBef>
            </a:pPr>
            <a:endParaRPr lang="en-US" altLang="zh-CN" sz="3200" b="1" noProof="1">
              <a:latin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nodeType="withEffect">
                                  <p:stCondLst>
                                    <p:cond delay="0"/>
                                  </p:stCondLst>
                                  <p:childTnLst>
                                    <p:animRot by="21600000">
                                      <p:cBhvr>
                                        <p:cTn id="6" dur="2000" fill="hold"/>
                                        <p:tgtEl>
                                          <p:spTgt spid="86022"/>
                                        </p:tgtEl>
                                        <p:attrNameLst>
                                          <p:attrName>r</p:attrName>
                                        </p:attrNameLst>
                                      </p:cBhvr>
                                    </p:animRot>
                                  </p:childTnLst>
                                </p:cTn>
                              </p:par>
                              <p:par>
                                <p:cTn id="7" presetID="8" presetClass="entr" presetSubtype="16" fill="hold" grpId="0" nodeType="withEffect">
                                  <p:stCondLst>
                                    <p:cond delay="0"/>
                                  </p:stCondLst>
                                  <p:childTnLst>
                                    <p:set>
                                      <p:cBhvr>
                                        <p:cTn id="8" dur="1" fill="hold">
                                          <p:stCondLst>
                                            <p:cond delay="0"/>
                                          </p:stCondLst>
                                        </p:cTn>
                                        <p:tgtEl>
                                          <p:spTgt spid="86036"/>
                                        </p:tgtEl>
                                        <p:attrNameLst>
                                          <p:attrName>style.visibility</p:attrName>
                                        </p:attrNameLst>
                                      </p:cBhvr>
                                      <p:to>
                                        <p:strVal val="visible"/>
                                      </p:to>
                                    </p:set>
                                    <p:animEffect transition="in" filter="diamond(in)">
                                      <p:cBhvr>
                                        <p:cTn id="9" dur="2000"/>
                                        <p:tgtEl>
                                          <p:spTgt spid="860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3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69" name="Picture 2" descr="Anh dep 10"/>
          <p:cNvPicPr>
            <a:picLocks noChangeAspect="1"/>
          </p:cNvPicPr>
          <p:nvPr/>
        </p:nvPicPr>
        <p:blipFill>
          <a:blip r:embed="rId7"/>
          <a:stretch>
            <a:fillRect/>
          </a:stretch>
        </p:blipFill>
        <p:spPr>
          <a:xfrm>
            <a:off x="0" y="0"/>
            <a:ext cx="7772400" cy="7696200"/>
          </a:xfrm>
          <a:prstGeom prst="rect">
            <a:avLst/>
          </a:prstGeom>
          <a:noFill/>
          <a:ln w="9525">
            <a:noFill/>
          </a:ln>
        </p:spPr>
      </p:pic>
      <p:sp>
        <p:nvSpPr>
          <p:cNvPr id="13315" name="WordArt 3"/>
          <p:cNvSpPr>
            <a:spLocks noTextEdit="1"/>
          </p:cNvSpPr>
          <p:nvPr/>
        </p:nvSpPr>
        <p:spPr>
          <a:xfrm rot="-164394">
            <a:off x="1447800" y="1219200"/>
            <a:ext cx="7162800" cy="2057400"/>
          </a:xfrm>
          <a:prstGeom prst="rect">
            <a:avLst/>
          </a:prstGeom>
        </p:spPr>
        <p:txBody>
          <a:bodyPr wrap="none" fromWordArt="1">
            <a:prstTxWarp prst="textWave1">
              <a:avLst>
                <a:gd name="adj1" fmla="val 13005"/>
                <a:gd name="adj2" fmla="val 0"/>
              </a:avLst>
            </a:prstTxWarp>
            <a:normAutofit/>
          </a:bodyPr>
          <a:lstStyle/>
          <a:p>
            <a:pPr algn="ctr"/>
            <a:r>
              <a:rPr lang="en-US" sz="2800">
                <a:ln w="12700" cap="flat" cmpd="sng">
                  <a:solidFill>
                    <a:schemeClr val="tx1"/>
                  </a:solidFill>
                  <a:prstDash val="solid"/>
                  <a:round/>
                  <a:headEnd type="none" w="med" len="med"/>
                  <a:tailEnd type="none" w="med" len="med"/>
                </a:ln>
                <a:gradFill rotWithShape="1">
                  <a:gsLst>
                    <a:gs pos="0">
                      <a:srgbClr val="FF3399">
                        <a:alpha val="100000"/>
                      </a:srgbClr>
                    </a:gs>
                    <a:gs pos="25000">
                      <a:srgbClr val="FF6633">
                        <a:alpha val="100000"/>
                      </a:srgbClr>
                    </a:gs>
                    <a:gs pos="50000">
                      <a:srgbClr val="FFFF00">
                        <a:alpha val="100000"/>
                      </a:srgbClr>
                    </a:gs>
                    <a:gs pos="75000">
                      <a:srgbClr val="01A78F">
                        <a:alpha val="100000"/>
                      </a:srgbClr>
                    </a:gs>
                    <a:gs pos="100000">
                      <a:srgbClr val="3366FF">
                        <a:alpha val="100000"/>
                      </a:srgbClr>
                    </a:gs>
                  </a:gsLst>
                  <a:lin ang="5400000" scaled="1"/>
                  <a:tileRect/>
                </a:gradFill>
                <a:effectLst>
                  <a:outerShdw sy="50000" rotWithShape="0">
                    <a:srgbClr val="C0C0C0">
                      <a:alpha val="50000"/>
                    </a:srgbClr>
                  </a:outerShdw>
                </a:effectLst>
                <a:latin typeface="Arial" panose="020B0604020202020204" pitchFamily="34" charset="0"/>
                <a:ea typeface="Arial" panose="020B0604020202020204" pitchFamily="34" charset="0"/>
              </a:rPr>
              <a:t>CHÚC CÁC EM VUI KHOẺ, HỌC GIỎI</a:t>
            </a:r>
          </a:p>
        </p:txBody>
      </p:sp>
      <p:sp>
        <p:nvSpPr>
          <p:cNvPr id="29700" name="AutoShape 4"/>
          <p:cNvSpPr/>
          <p:nvPr/>
        </p:nvSpPr>
        <p:spPr>
          <a:xfrm>
            <a:off x="3657600" y="2590800"/>
            <a:ext cx="1905000" cy="1524000"/>
          </a:xfrm>
          <a:prstGeom prst="star16">
            <a:avLst>
              <a:gd name="adj" fmla="val 10917"/>
            </a:avLst>
          </a:prstGeom>
          <a:solidFill>
            <a:schemeClr val="accent1"/>
          </a:solidFill>
          <a:ln w="28575" cap="flat" cmpd="sng">
            <a:solidFill>
              <a:srgbClr val="FF0000"/>
            </a:solidFill>
            <a:prstDash val="solid"/>
            <a:miter/>
            <a:headEnd type="none" w="med" len="med"/>
            <a:tailEnd type="none" w="med" len="med"/>
          </a:ln>
        </p:spPr>
        <p:txBody>
          <a:bodyPr wrap="none" anchor="ctr" anchorCtr="0"/>
          <a:lstStyle/>
          <a:p>
            <a:pPr eaLnBrk="0" hangingPunct="0"/>
            <a:endParaRPr lang="en-US" altLang="zh-CN" dirty="0">
              <a:latin typeface="Times New Roman" panose="02020603050405020304" pitchFamily="18" charset="0"/>
            </a:endParaRPr>
          </a:p>
        </p:txBody>
      </p:sp>
      <p:sp>
        <p:nvSpPr>
          <p:cNvPr id="29701" name="AutoShape 5"/>
          <p:cNvSpPr/>
          <p:nvPr/>
        </p:nvSpPr>
        <p:spPr>
          <a:xfrm>
            <a:off x="228600" y="304800"/>
            <a:ext cx="1905000" cy="1600200"/>
          </a:xfrm>
          <a:prstGeom prst="star24">
            <a:avLst>
              <a:gd name="adj" fmla="val 0"/>
            </a:avLst>
          </a:prstGeom>
          <a:solidFill>
            <a:srgbClr val="FF0000"/>
          </a:solidFill>
          <a:ln w="28575" cap="flat" cmpd="sng">
            <a:solidFill>
              <a:srgbClr val="99CC00"/>
            </a:solidFill>
            <a:prstDash val="solid"/>
            <a:miter/>
            <a:headEnd type="none" w="med" len="med"/>
            <a:tailEnd type="none" w="med" len="med"/>
          </a:ln>
        </p:spPr>
        <p:txBody>
          <a:bodyPr wrap="none" anchor="ctr" anchorCtr="0"/>
          <a:lstStyle/>
          <a:p>
            <a:pPr eaLnBrk="0" hangingPunct="0"/>
            <a:endParaRPr lang="en-US" altLang="zh-CN" dirty="0">
              <a:latin typeface="Times New Roman" panose="02020603050405020304" pitchFamily="18" charset="0"/>
            </a:endParaRPr>
          </a:p>
        </p:txBody>
      </p:sp>
      <p:sp>
        <p:nvSpPr>
          <p:cNvPr id="29702" name="AutoShape 6"/>
          <p:cNvSpPr/>
          <p:nvPr/>
        </p:nvSpPr>
        <p:spPr>
          <a:xfrm>
            <a:off x="3733800" y="4267200"/>
            <a:ext cx="1981200" cy="1143000"/>
          </a:xfrm>
          <a:prstGeom prst="star32">
            <a:avLst>
              <a:gd name="adj" fmla="val 0"/>
            </a:avLst>
          </a:prstGeom>
          <a:solidFill>
            <a:srgbClr val="33CC33"/>
          </a:solidFill>
          <a:ln w="28575" cap="flat" cmpd="sng">
            <a:solidFill>
              <a:srgbClr val="FFFF00"/>
            </a:solidFill>
            <a:prstDash val="solid"/>
            <a:miter/>
            <a:headEnd type="none" w="med" len="med"/>
            <a:tailEnd type="none" w="med" len="med"/>
          </a:ln>
        </p:spPr>
        <p:txBody>
          <a:bodyPr wrap="none" anchor="ctr" anchorCtr="0"/>
          <a:lstStyle/>
          <a:p>
            <a:pPr eaLnBrk="0" hangingPunct="0"/>
            <a:endParaRPr lang="en-US" altLang="zh-CN" dirty="0">
              <a:latin typeface="Times New Roman" panose="02020603050405020304" pitchFamily="18" charset="0"/>
            </a:endParaRPr>
          </a:p>
        </p:txBody>
      </p:sp>
      <p:pic>
        <p:nvPicPr>
          <p:cNvPr id="58374" name="09 - vox Paradise.mp3">
            <a:hlinkClick r:id="" action="ppaction://media"/>
          </p:cNvPr>
          <p:cNvPicPr>
            <a:picLocks noRot="1" noChangeAspect="1"/>
          </p:cNvPicPr>
          <p:nvPr>
            <a:audioFile r:link="rId2"/>
            <p:extLst>
              <p:ext uri="{DAA4B4D4-6D71-4841-9C94-3DE7FCFB9230}">
                <p14:media xmlns:p14="http://schemas.microsoft.com/office/powerpoint/2010/main" r:link="rId1"/>
              </p:ext>
            </p:extLst>
          </p:nvPr>
        </p:nvPicPr>
        <p:blipFill>
          <a:blip r:embed="rId8"/>
          <a:stretch>
            <a:fillRect/>
          </a:stretch>
        </p:blipFill>
        <p:spPr>
          <a:xfrm>
            <a:off x="9677400" y="-3048000"/>
            <a:ext cx="304800" cy="304800"/>
          </a:xfrm>
          <a:prstGeom prst="rect">
            <a:avLst/>
          </a:prstGeom>
          <a:noFill/>
          <a:ln w="9525">
            <a:noFill/>
          </a:ln>
        </p:spPr>
      </p:pic>
      <p:sp>
        <p:nvSpPr>
          <p:cNvPr id="29704" name="AutoShape 8"/>
          <p:cNvSpPr/>
          <p:nvPr/>
        </p:nvSpPr>
        <p:spPr>
          <a:xfrm>
            <a:off x="6477000" y="304800"/>
            <a:ext cx="2438400" cy="1600200"/>
          </a:xfrm>
          <a:prstGeom prst="star32">
            <a:avLst>
              <a:gd name="adj" fmla="val 0"/>
            </a:avLst>
          </a:prstGeom>
          <a:solidFill>
            <a:srgbClr val="33CC33"/>
          </a:solidFill>
          <a:ln w="28575" cap="flat" cmpd="sng">
            <a:solidFill>
              <a:srgbClr val="FFFF00"/>
            </a:solidFill>
            <a:prstDash val="solid"/>
            <a:miter/>
            <a:headEnd type="none" w="med" len="med"/>
            <a:tailEnd type="none" w="med" len="med"/>
          </a:ln>
        </p:spPr>
        <p:txBody>
          <a:bodyPr wrap="none" anchor="ctr" anchorCtr="0"/>
          <a:lstStyle/>
          <a:p>
            <a:pPr eaLnBrk="0" hangingPunct="0"/>
            <a:endParaRPr lang="en-US" altLang="zh-CN" dirty="0">
              <a:latin typeface="Times New Roman" panose="02020603050405020304" pitchFamily="18" charset="0"/>
            </a:endParaRPr>
          </a:p>
        </p:txBody>
      </p:sp>
      <p:sp>
        <p:nvSpPr>
          <p:cNvPr id="29705" name="AutoShape 9"/>
          <p:cNvSpPr/>
          <p:nvPr/>
        </p:nvSpPr>
        <p:spPr>
          <a:xfrm>
            <a:off x="1219200" y="228600"/>
            <a:ext cx="1905000" cy="1600200"/>
          </a:xfrm>
          <a:prstGeom prst="star24">
            <a:avLst>
              <a:gd name="adj" fmla="val 8500"/>
            </a:avLst>
          </a:prstGeom>
          <a:solidFill>
            <a:srgbClr val="FF0000"/>
          </a:solidFill>
          <a:ln w="28575" cap="flat" cmpd="sng">
            <a:solidFill>
              <a:srgbClr val="008000"/>
            </a:solidFill>
            <a:prstDash val="solid"/>
            <a:miter/>
            <a:headEnd type="none" w="med" len="med"/>
            <a:tailEnd type="none" w="med" len="med"/>
          </a:ln>
        </p:spPr>
        <p:txBody>
          <a:bodyPr wrap="none" anchor="ctr" anchorCtr="0"/>
          <a:lstStyle/>
          <a:p>
            <a:pPr eaLnBrk="0" hangingPunct="0"/>
            <a:endParaRPr lang="en-US" altLang="zh-CN" dirty="0">
              <a:latin typeface="Times New Roman" panose="02020603050405020304" pitchFamily="18" charset="0"/>
            </a:endParaRPr>
          </a:p>
        </p:txBody>
      </p:sp>
      <p:sp>
        <p:nvSpPr>
          <p:cNvPr id="29706" name="AutoShape 10"/>
          <p:cNvSpPr/>
          <p:nvPr/>
        </p:nvSpPr>
        <p:spPr>
          <a:xfrm>
            <a:off x="6477000" y="304800"/>
            <a:ext cx="2438400" cy="1600200"/>
          </a:xfrm>
          <a:prstGeom prst="star32">
            <a:avLst>
              <a:gd name="adj" fmla="val 11069"/>
            </a:avLst>
          </a:prstGeom>
          <a:solidFill>
            <a:srgbClr val="33CC33"/>
          </a:solidFill>
          <a:ln w="28575" cap="flat" cmpd="sng">
            <a:solidFill>
              <a:srgbClr val="FF0000"/>
            </a:solidFill>
            <a:prstDash val="solid"/>
            <a:miter/>
            <a:headEnd type="none" w="med" len="med"/>
            <a:tailEnd type="none" w="med" len="med"/>
          </a:ln>
        </p:spPr>
        <p:txBody>
          <a:bodyPr wrap="none" anchor="ctr" anchorCtr="0"/>
          <a:lstStyle/>
          <a:p>
            <a:pPr eaLnBrk="0" hangingPunct="0"/>
            <a:endParaRPr lang="en-US" altLang="zh-CN" dirty="0">
              <a:latin typeface="Times New Roman" panose="02020603050405020304" pitchFamily="18" charset="0"/>
            </a:endParaRPr>
          </a:p>
        </p:txBody>
      </p:sp>
      <p:pic>
        <p:nvPicPr>
          <p:cNvPr id="29708" name="Picture 12">
            <a:hlinkClick r:id="" action="ppaction://media"/>
          </p:cNvPr>
          <p:cNvPicPr>
            <a:picLocks noRot="1" noChangeAspect="1"/>
          </p:cNvPicPr>
          <p:nvPr/>
        </p:nvPicPr>
        <p:blipFill>
          <a:blip r:embed="rId9"/>
          <a:stretch>
            <a:fillRect/>
          </a:stretch>
        </p:blipFill>
        <p:spPr>
          <a:xfrm>
            <a:off x="4419600" y="3276600"/>
            <a:ext cx="304800" cy="304800"/>
          </a:xfrm>
          <a:prstGeom prst="rect">
            <a:avLst/>
          </a:prstGeom>
          <a:noFill/>
          <a:ln w="9525">
            <a:noFill/>
          </a:ln>
        </p:spPr>
      </p:pic>
      <p:pic>
        <p:nvPicPr>
          <p:cNvPr id="29709" name="Bui phan.mp3">
            <a:hlinkClick r:id="" action="ppaction://media"/>
          </p:cNvPr>
          <p:cNvPicPr>
            <a:picLocks noRot="1" noChangeAspect="1"/>
          </p:cNvPicPr>
          <p:nvPr>
            <a:audioFile r:link="rId4"/>
            <p:extLst>
              <p:ext uri="{DAA4B4D4-6D71-4841-9C94-3DE7FCFB9230}">
                <p14:media xmlns:p14="http://schemas.microsoft.com/office/powerpoint/2010/main" r:link="rId3"/>
              </p:ext>
            </p:extLst>
          </p:nvPr>
        </p:nvPicPr>
        <p:blipFill>
          <a:blip r:embed="rId10"/>
          <a:stretch>
            <a:fillRect/>
          </a:stretch>
        </p:blipFill>
        <p:spPr>
          <a:xfrm>
            <a:off x="5486400" y="2590800"/>
            <a:ext cx="304800" cy="304800"/>
          </a:xfrm>
          <a:prstGeom prst="rect">
            <a:avLst/>
          </a:prstGeom>
          <a:noFill/>
          <a:ln w="9525">
            <a:noFill/>
          </a:ln>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repeatCount="indefinite" fill="hold" nodeType="withEffect">
                                  <p:stCondLst>
                                    <p:cond delay="0"/>
                                  </p:stCondLst>
                                  <p:childTnLst>
                                    <p:set>
                                      <p:cBhvr>
                                        <p:cTn id="6" dur="1" fill="hold">
                                          <p:stCondLst>
                                            <p:cond delay="0"/>
                                          </p:stCondLst>
                                        </p:cTn>
                                        <p:tgtEl>
                                          <p:spTgt spid="13315"/>
                                        </p:tgtEl>
                                        <p:attrNameLst>
                                          <p:attrName>style.visibility</p:attrName>
                                        </p:attrNameLst>
                                      </p:cBhvr>
                                      <p:to>
                                        <p:strVal val="visible"/>
                                      </p:to>
                                    </p:set>
                                    <p:anim calcmode="lin" valueType="num">
                                      <p:cBhvr>
                                        <p:cTn id="7" dur="2000" fill="hold"/>
                                        <p:tgtEl>
                                          <p:spTgt spid="13315"/>
                                        </p:tgtEl>
                                        <p:attrNameLst>
                                          <p:attrName>ppt_w</p:attrName>
                                        </p:attrNameLst>
                                      </p:cBhvr>
                                      <p:tavLst>
                                        <p:tav tm="0">
                                          <p:val>
                                            <p:fltVal val="0"/>
                                          </p:val>
                                        </p:tav>
                                        <p:tav tm="100000">
                                          <p:val>
                                            <p:strVal val="#ppt_w"/>
                                          </p:val>
                                        </p:tav>
                                      </p:tavLst>
                                    </p:anim>
                                    <p:anim calcmode="lin" valueType="num">
                                      <p:cBhvr>
                                        <p:cTn id="8" dur="2000" fill="hold"/>
                                        <p:tgtEl>
                                          <p:spTgt spid="13315"/>
                                        </p:tgtEl>
                                        <p:attrNameLst>
                                          <p:attrName>ppt_h</p:attrName>
                                        </p:attrNameLst>
                                      </p:cBhvr>
                                      <p:tavLst>
                                        <p:tav tm="0">
                                          <p:val>
                                            <p:fltVal val="0"/>
                                          </p:val>
                                        </p:tav>
                                        <p:tav tm="100000">
                                          <p:val>
                                            <p:strVal val="#ppt_h"/>
                                          </p:val>
                                        </p:tav>
                                      </p:tavLst>
                                    </p:anim>
                                  </p:childTnLst>
                                </p:cTn>
                              </p:par>
                              <p:par>
                                <p:cTn id="9" presetID="51" presetClass="entr" presetSubtype="0" fill="hold" grpId="0" nodeType="withEffect">
                                  <p:stCondLst>
                                    <p:cond delay="0"/>
                                  </p:stCondLst>
                                  <p:childTnLst>
                                    <p:set>
                                      <p:cBhvr>
                                        <p:cTn id="10" dur="1" fill="hold">
                                          <p:stCondLst>
                                            <p:cond delay="0"/>
                                          </p:stCondLst>
                                        </p:cTn>
                                        <p:tgtEl>
                                          <p:spTgt spid="29701"/>
                                        </p:tgtEl>
                                        <p:attrNameLst>
                                          <p:attrName>style.visibility</p:attrName>
                                        </p:attrNameLst>
                                      </p:cBhvr>
                                      <p:to>
                                        <p:strVal val="visible"/>
                                      </p:to>
                                    </p:set>
                                    <p:animEffect transition="in" filter="fade">
                                      <p:cBhvr>
                                        <p:cTn id="11" dur="770" decel="100000"/>
                                        <p:tgtEl>
                                          <p:spTgt spid="29701"/>
                                        </p:tgtEl>
                                      </p:cBhvr>
                                    </p:animEffect>
                                    <p:animScale>
                                      <p:cBhvr>
                                        <p:cTn id="12" dur="770" decel="100000"/>
                                        <p:tgtEl>
                                          <p:spTgt spid="29701"/>
                                        </p:tgtEl>
                                      </p:cBhvr>
                                      <p:from x="10000" y="10000"/>
                                      <p:to x="200000" y="450000"/>
                                    </p:animScale>
                                    <p:animScale>
                                      <p:cBhvr>
                                        <p:cTn id="13" dur="1230" accel="100000" fill="hold">
                                          <p:stCondLst>
                                            <p:cond delay="770"/>
                                          </p:stCondLst>
                                        </p:cTn>
                                        <p:tgtEl>
                                          <p:spTgt spid="29701"/>
                                        </p:tgtEl>
                                      </p:cBhvr>
                                      <p:from x="200000" y="450000"/>
                                      <p:to x="100000" y="100000"/>
                                    </p:animScale>
                                    <p:set>
                                      <p:cBhvr>
                                        <p:cTn id="14" dur="770" fill="hold"/>
                                        <p:tgtEl>
                                          <p:spTgt spid="29701"/>
                                        </p:tgtEl>
                                        <p:attrNameLst>
                                          <p:attrName>ppt_x</p:attrName>
                                        </p:attrNameLst>
                                      </p:cBhvr>
                                      <p:to>
                                        <p:strVal val="(0.5)"/>
                                      </p:to>
                                    </p:set>
                                    <p:anim from="(0.5)" to="(#ppt_x)" calcmode="lin" valueType="num">
                                      <p:cBhvr>
                                        <p:cTn id="15" dur="1230" accel="100000" fill="hold">
                                          <p:stCondLst>
                                            <p:cond delay="770"/>
                                          </p:stCondLst>
                                        </p:cTn>
                                        <p:tgtEl>
                                          <p:spTgt spid="29701"/>
                                        </p:tgtEl>
                                        <p:attrNameLst>
                                          <p:attrName>ppt_x</p:attrName>
                                        </p:attrNameLst>
                                      </p:cBhvr>
                                    </p:anim>
                                    <p:set>
                                      <p:cBhvr>
                                        <p:cTn id="16" dur="770" fill="hold"/>
                                        <p:tgtEl>
                                          <p:spTgt spid="29701"/>
                                        </p:tgtEl>
                                        <p:attrNameLst>
                                          <p:attrName>ppt_y</p:attrName>
                                        </p:attrNameLst>
                                      </p:cBhvr>
                                      <p:to>
                                        <p:strVal val="(#ppt_y+0.4)"/>
                                      </p:to>
                                    </p:set>
                                    <p:anim from="(#ppt_y+0.4)" to="(#ppt_y)" calcmode="lin" valueType="num">
                                      <p:cBhvr>
                                        <p:cTn id="17" dur="1230" accel="100000" fill="hold">
                                          <p:stCondLst>
                                            <p:cond delay="770"/>
                                          </p:stCondLst>
                                        </p:cTn>
                                        <p:tgtEl>
                                          <p:spTgt spid="29701"/>
                                        </p:tgtEl>
                                        <p:attrNameLst>
                                          <p:attrName>ppt_y</p:attrName>
                                        </p:attrNameLst>
                                      </p:cBhvr>
                                    </p:anim>
                                  </p:childTnLst>
                                  <p:subTnLst>
                                    <p:audio>
                                      <p:cMediaNode>
                                        <p:cTn display="0" masterRel="sameClick">
                                          <p:stCondLst>
                                            <p:cond evt="begin" delay="0">
                                              <p:tn val="9"/>
                                            </p:cond>
                                          </p:stCondLst>
                                          <p:endCondLst>
                                            <p:cond evt="onStopAudio" delay="0">
                                              <p:tgtEl>
                                                <p:sldTgt/>
                                              </p:tgtEl>
                                            </p:cond>
                                          </p:endCondLst>
                                        </p:cTn>
                                        <p:tgtEl>
                                          <p:sndTgt r:embed="rId6" name="bomb.wav"/>
                                        </p:tgtEl>
                                      </p:cMediaNode>
                                    </p:audio>
                                  </p:subTnLst>
                                </p:cTn>
                              </p:par>
                              <p:par>
                                <p:cTn id="18" presetID="8" presetClass="emph" presetSubtype="0" repeatCount="indefinite" fill="hold" grpId="1" nodeType="withEffect">
                                  <p:stCondLst>
                                    <p:cond delay="0"/>
                                  </p:stCondLst>
                                  <p:childTnLst>
                                    <p:animRot by="21600000">
                                      <p:cBhvr>
                                        <p:cTn id="19" dur="2000" fill="hold"/>
                                        <p:tgtEl>
                                          <p:spTgt spid="29701"/>
                                        </p:tgtEl>
                                        <p:attrNameLst>
                                          <p:attrName>r</p:attrName>
                                        </p:attrNameLst>
                                      </p:cBhvr>
                                    </p:animRot>
                                  </p:childTnLst>
                                  <p:subTnLst>
                                    <p:audio>
                                      <p:cMediaNode>
                                        <p:cTn display="0" masterRel="sameClick">
                                          <p:stCondLst>
                                            <p:cond evt="begin" delay="0">
                                              <p:tn val="18"/>
                                            </p:cond>
                                          </p:stCondLst>
                                          <p:endCondLst>
                                            <p:cond evt="onStopAudio" delay="0">
                                              <p:tgtEl>
                                                <p:sldTgt/>
                                              </p:tgtEl>
                                            </p:cond>
                                          </p:endCondLst>
                                        </p:cTn>
                                        <p:tgtEl>
                                          <p:sndTgt r:embed="rId6" name="bomb.wav"/>
                                        </p:tgtEl>
                                      </p:cMediaNode>
                                    </p:audio>
                                  </p:subTnLst>
                                </p:cTn>
                              </p:par>
                              <p:par>
                                <p:cTn id="20" presetID="51" presetClass="entr" presetSubtype="0" fill="hold" grpId="0" nodeType="withEffect">
                                  <p:stCondLst>
                                    <p:cond delay="0"/>
                                  </p:stCondLst>
                                  <p:childTnLst>
                                    <p:set>
                                      <p:cBhvr>
                                        <p:cTn id="21" dur="1" fill="hold">
                                          <p:stCondLst>
                                            <p:cond delay="0"/>
                                          </p:stCondLst>
                                        </p:cTn>
                                        <p:tgtEl>
                                          <p:spTgt spid="29700"/>
                                        </p:tgtEl>
                                        <p:attrNameLst>
                                          <p:attrName>style.visibility</p:attrName>
                                        </p:attrNameLst>
                                      </p:cBhvr>
                                      <p:to>
                                        <p:strVal val="visible"/>
                                      </p:to>
                                    </p:set>
                                    <p:animEffect transition="in" filter="fade">
                                      <p:cBhvr>
                                        <p:cTn id="22" dur="770" decel="100000"/>
                                        <p:tgtEl>
                                          <p:spTgt spid="29700"/>
                                        </p:tgtEl>
                                      </p:cBhvr>
                                    </p:animEffect>
                                    <p:animScale>
                                      <p:cBhvr>
                                        <p:cTn id="23" dur="770" decel="100000"/>
                                        <p:tgtEl>
                                          <p:spTgt spid="29700"/>
                                        </p:tgtEl>
                                      </p:cBhvr>
                                      <p:from x="10000" y="10000"/>
                                      <p:to x="200000" y="450000"/>
                                    </p:animScale>
                                    <p:animScale>
                                      <p:cBhvr>
                                        <p:cTn id="24" dur="1230" accel="100000" fill="hold">
                                          <p:stCondLst>
                                            <p:cond delay="770"/>
                                          </p:stCondLst>
                                        </p:cTn>
                                        <p:tgtEl>
                                          <p:spTgt spid="29700"/>
                                        </p:tgtEl>
                                      </p:cBhvr>
                                      <p:from x="200000" y="450000"/>
                                      <p:to x="100000" y="100000"/>
                                    </p:animScale>
                                    <p:set>
                                      <p:cBhvr>
                                        <p:cTn id="25" dur="770" fill="hold"/>
                                        <p:tgtEl>
                                          <p:spTgt spid="29700"/>
                                        </p:tgtEl>
                                        <p:attrNameLst>
                                          <p:attrName>ppt_x</p:attrName>
                                        </p:attrNameLst>
                                      </p:cBhvr>
                                      <p:to>
                                        <p:strVal val="(0.5)"/>
                                      </p:to>
                                    </p:set>
                                    <p:anim from="(0.5)" to="(#ppt_x)" calcmode="lin" valueType="num">
                                      <p:cBhvr>
                                        <p:cTn id="26" dur="1230" accel="100000" fill="hold">
                                          <p:stCondLst>
                                            <p:cond delay="770"/>
                                          </p:stCondLst>
                                        </p:cTn>
                                        <p:tgtEl>
                                          <p:spTgt spid="29700"/>
                                        </p:tgtEl>
                                        <p:attrNameLst>
                                          <p:attrName>ppt_x</p:attrName>
                                        </p:attrNameLst>
                                      </p:cBhvr>
                                    </p:anim>
                                    <p:set>
                                      <p:cBhvr>
                                        <p:cTn id="27" dur="770" fill="hold"/>
                                        <p:tgtEl>
                                          <p:spTgt spid="29700"/>
                                        </p:tgtEl>
                                        <p:attrNameLst>
                                          <p:attrName>ppt_y</p:attrName>
                                        </p:attrNameLst>
                                      </p:cBhvr>
                                      <p:to>
                                        <p:strVal val="(#ppt_y+0.4)"/>
                                      </p:to>
                                    </p:set>
                                    <p:anim from="(#ppt_y+0.4)" to="(#ppt_y)" calcmode="lin" valueType="num">
                                      <p:cBhvr>
                                        <p:cTn id="28" dur="1230" accel="100000" fill="hold">
                                          <p:stCondLst>
                                            <p:cond delay="770"/>
                                          </p:stCondLst>
                                        </p:cTn>
                                        <p:tgtEl>
                                          <p:spTgt spid="29700"/>
                                        </p:tgtEl>
                                        <p:attrNameLst>
                                          <p:attrName>ppt_y</p:attrName>
                                        </p:attrNameLst>
                                      </p:cBhvr>
                                    </p:anim>
                                  </p:childTnLst>
                                  <p:subTnLst>
                                    <p:audio>
                                      <p:cMediaNode>
                                        <p:cTn display="0" masterRel="sameClick">
                                          <p:stCondLst>
                                            <p:cond evt="begin" delay="0">
                                              <p:tn val="20"/>
                                            </p:cond>
                                          </p:stCondLst>
                                          <p:endCondLst>
                                            <p:cond evt="onStopAudio" delay="0">
                                              <p:tgtEl>
                                                <p:sldTgt/>
                                              </p:tgtEl>
                                            </p:cond>
                                          </p:endCondLst>
                                        </p:cTn>
                                        <p:tgtEl>
                                          <p:sndTgt r:embed="rId6" name="bomb.wav"/>
                                        </p:tgtEl>
                                      </p:cMediaNode>
                                    </p:audio>
                                  </p:subTnLst>
                                </p:cTn>
                              </p:par>
                              <p:par>
                                <p:cTn id="29" presetID="51" presetClass="entr" presetSubtype="0" fill="hold" grpId="2" nodeType="withEffect">
                                  <p:stCondLst>
                                    <p:cond delay="0"/>
                                  </p:stCondLst>
                                  <p:childTnLst>
                                    <p:set>
                                      <p:cBhvr>
                                        <p:cTn id="30" dur="1" fill="hold">
                                          <p:stCondLst>
                                            <p:cond delay="0"/>
                                          </p:stCondLst>
                                        </p:cTn>
                                        <p:tgtEl>
                                          <p:spTgt spid="29701"/>
                                        </p:tgtEl>
                                        <p:attrNameLst>
                                          <p:attrName>style.visibility</p:attrName>
                                        </p:attrNameLst>
                                      </p:cBhvr>
                                      <p:to>
                                        <p:strVal val="visible"/>
                                      </p:to>
                                    </p:set>
                                    <p:animEffect transition="in" filter="fade">
                                      <p:cBhvr>
                                        <p:cTn id="31" dur="770" decel="100000"/>
                                        <p:tgtEl>
                                          <p:spTgt spid="29701"/>
                                        </p:tgtEl>
                                      </p:cBhvr>
                                    </p:animEffect>
                                    <p:animScale>
                                      <p:cBhvr>
                                        <p:cTn id="32" dur="770" decel="100000"/>
                                        <p:tgtEl>
                                          <p:spTgt spid="29701"/>
                                        </p:tgtEl>
                                      </p:cBhvr>
                                      <p:from x="10000" y="10000"/>
                                      <p:to x="200000" y="450000"/>
                                    </p:animScale>
                                    <p:animScale>
                                      <p:cBhvr>
                                        <p:cTn id="33" dur="1230" accel="100000" fill="hold">
                                          <p:stCondLst>
                                            <p:cond delay="770"/>
                                          </p:stCondLst>
                                        </p:cTn>
                                        <p:tgtEl>
                                          <p:spTgt spid="29701"/>
                                        </p:tgtEl>
                                      </p:cBhvr>
                                      <p:from x="200000" y="450000"/>
                                      <p:to x="100000" y="100000"/>
                                    </p:animScale>
                                    <p:set>
                                      <p:cBhvr>
                                        <p:cTn id="34" dur="770" fill="hold"/>
                                        <p:tgtEl>
                                          <p:spTgt spid="29701"/>
                                        </p:tgtEl>
                                        <p:attrNameLst>
                                          <p:attrName>ppt_x</p:attrName>
                                        </p:attrNameLst>
                                      </p:cBhvr>
                                      <p:to>
                                        <p:strVal val="(0.5)"/>
                                      </p:to>
                                    </p:set>
                                    <p:anim from="(0.5)" to="(#ppt_x)" calcmode="lin" valueType="num">
                                      <p:cBhvr>
                                        <p:cTn id="35" dur="1230" accel="100000" fill="hold">
                                          <p:stCondLst>
                                            <p:cond delay="770"/>
                                          </p:stCondLst>
                                        </p:cTn>
                                        <p:tgtEl>
                                          <p:spTgt spid="29701"/>
                                        </p:tgtEl>
                                        <p:attrNameLst>
                                          <p:attrName>ppt_x</p:attrName>
                                        </p:attrNameLst>
                                      </p:cBhvr>
                                    </p:anim>
                                    <p:set>
                                      <p:cBhvr>
                                        <p:cTn id="36" dur="770" fill="hold"/>
                                        <p:tgtEl>
                                          <p:spTgt spid="29701"/>
                                        </p:tgtEl>
                                        <p:attrNameLst>
                                          <p:attrName>ppt_y</p:attrName>
                                        </p:attrNameLst>
                                      </p:cBhvr>
                                      <p:to>
                                        <p:strVal val="(#ppt_y+0.4)"/>
                                      </p:to>
                                    </p:set>
                                    <p:anim from="(#ppt_y+0.4)" to="(#ppt_y)" calcmode="lin" valueType="num">
                                      <p:cBhvr>
                                        <p:cTn id="37" dur="1230" accel="100000" fill="hold">
                                          <p:stCondLst>
                                            <p:cond delay="770"/>
                                          </p:stCondLst>
                                        </p:cTn>
                                        <p:tgtEl>
                                          <p:spTgt spid="29701"/>
                                        </p:tgtEl>
                                        <p:attrNameLst>
                                          <p:attrName>ppt_y</p:attrName>
                                        </p:attrNameLst>
                                      </p:cBhvr>
                                    </p:anim>
                                  </p:childTnLst>
                                  <p:subTnLst>
                                    <p:audio>
                                      <p:cMediaNode>
                                        <p:cTn display="0" masterRel="sameClick">
                                          <p:stCondLst>
                                            <p:cond evt="begin" delay="0">
                                              <p:tn val="29"/>
                                            </p:cond>
                                          </p:stCondLst>
                                          <p:endCondLst>
                                            <p:cond evt="onStopAudio" delay="0">
                                              <p:tgtEl>
                                                <p:sldTgt/>
                                              </p:tgtEl>
                                            </p:cond>
                                          </p:endCondLst>
                                        </p:cTn>
                                        <p:tgtEl>
                                          <p:sndTgt r:embed="rId6" name="bomb.wav"/>
                                        </p:tgtEl>
                                      </p:cMediaNode>
                                    </p:audio>
                                  </p:subTnLst>
                                </p:cTn>
                              </p:par>
                              <p:par>
                                <p:cTn id="38" presetID="19" presetClass="entr" presetSubtype="10" repeatCount="indefinite" fill="hold" grpId="1" nodeType="withEffect">
                                  <p:stCondLst>
                                    <p:cond delay="0"/>
                                  </p:stCondLst>
                                  <p:childTnLst>
                                    <p:set>
                                      <p:cBhvr>
                                        <p:cTn id="39" dur="1" fill="hold">
                                          <p:stCondLst>
                                            <p:cond delay="0"/>
                                          </p:stCondLst>
                                        </p:cTn>
                                        <p:tgtEl>
                                          <p:spTgt spid="29700"/>
                                        </p:tgtEl>
                                        <p:attrNameLst>
                                          <p:attrName>style.visibility</p:attrName>
                                        </p:attrNameLst>
                                      </p:cBhvr>
                                      <p:to>
                                        <p:strVal val="visible"/>
                                      </p:to>
                                    </p:set>
                                    <p:anim calcmode="lin" valueType="num">
                                      <p:cBhvr>
                                        <p:cTn id="40" dur="2000" fill="hold"/>
                                        <p:tgtEl>
                                          <p:spTgt spid="29700"/>
                                        </p:tgtEl>
                                        <p:attrNameLst>
                                          <p:attrName>ppt_w</p:attrName>
                                        </p:attrNameLst>
                                      </p:cBhvr>
                                      <p:tavLst>
                                        <p:tav tm="0" fmla="#ppt_w*sin(2.5*pi*$)">
                                          <p:val>
                                            <p:fltVal val="0"/>
                                          </p:val>
                                        </p:tav>
                                        <p:tav tm="100000">
                                          <p:val>
                                            <p:fltVal val="1"/>
                                          </p:val>
                                        </p:tav>
                                      </p:tavLst>
                                    </p:anim>
                                    <p:anim calcmode="lin" valueType="num">
                                      <p:cBhvr>
                                        <p:cTn id="41" dur="2000" fill="hold"/>
                                        <p:tgtEl>
                                          <p:spTgt spid="29700"/>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38"/>
                                            </p:cond>
                                          </p:stCondLst>
                                          <p:endCondLst>
                                            <p:cond evt="onStopAudio" delay="0">
                                              <p:tgtEl>
                                                <p:sldTgt/>
                                              </p:tgtEl>
                                            </p:cond>
                                          </p:endCondLst>
                                        </p:cTn>
                                        <p:tgtEl>
                                          <p:sndTgt r:embed="rId6" name="bomb.wav"/>
                                        </p:tgtEl>
                                      </p:cMediaNode>
                                    </p:audio>
                                  </p:subTnLst>
                                </p:cTn>
                              </p:par>
                              <p:par>
                                <p:cTn id="42" presetID="22" presetClass="emph" presetSubtype="0" repeatCount="indefinite" fill="hold" grpId="2" nodeType="withEffect">
                                  <p:stCondLst>
                                    <p:cond delay="0"/>
                                  </p:stCondLst>
                                  <p:childTnLst>
                                    <p:animClr clrSpc="hsl" dir="cw">
                                      <p:cBhvr override="childStyle">
                                        <p:cTn id="43" dur="2000" fill="hold"/>
                                        <p:tgtEl>
                                          <p:spTgt spid="29700"/>
                                        </p:tgtEl>
                                        <p:attrNameLst>
                                          <p:attrName>style.color</p:attrName>
                                        </p:attrNameLst>
                                      </p:cBhvr>
                                      <p:by>
                                        <p:hsl h="-7200000" s="0" l="0"/>
                                      </p:by>
                                    </p:animClr>
                                    <p:animClr clrSpc="hsl" dir="cw">
                                      <p:cBhvr>
                                        <p:cTn id="44" dur="2000" fill="hold"/>
                                        <p:tgtEl>
                                          <p:spTgt spid="29700"/>
                                        </p:tgtEl>
                                        <p:attrNameLst>
                                          <p:attrName>fillcolor</p:attrName>
                                        </p:attrNameLst>
                                      </p:cBhvr>
                                      <p:by>
                                        <p:hsl h="-7200000" s="0" l="0"/>
                                      </p:by>
                                    </p:animClr>
                                    <p:animClr clrSpc="hsl" dir="cw">
                                      <p:cBhvr>
                                        <p:cTn id="45" dur="2000" fill="hold"/>
                                        <p:tgtEl>
                                          <p:spTgt spid="29700"/>
                                        </p:tgtEl>
                                        <p:attrNameLst>
                                          <p:attrName>stroke.color</p:attrName>
                                        </p:attrNameLst>
                                      </p:cBhvr>
                                      <p:by>
                                        <p:hsl h="-7200000" s="0" l="0"/>
                                      </p:by>
                                    </p:animClr>
                                    <p:set>
                                      <p:cBhvr>
                                        <p:cTn id="46" dur="2000" fill="hold"/>
                                        <p:tgtEl>
                                          <p:spTgt spid="29700"/>
                                        </p:tgtEl>
                                        <p:attrNameLst>
                                          <p:attrName>fill.type</p:attrName>
                                        </p:attrNameLst>
                                      </p:cBhvr>
                                      <p:to>
                                        <p:strVal val="solid"/>
                                      </p:to>
                                    </p:set>
                                  </p:childTnLst>
                                  <p:subTnLst>
                                    <p:audio>
                                      <p:cMediaNode>
                                        <p:cTn display="0" masterRel="sameClick">
                                          <p:stCondLst>
                                            <p:cond evt="begin" delay="0">
                                              <p:tn val="42"/>
                                            </p:cond>
                                          </p:stCondLst>
                                          <p:endCondLst>
                                            <p:cond evt="onStopAudio" delay="0">
                                              <p:tgtEl>
                                                <p:sldTgt/>
                                              </p:tgtEl>
                                            </p:cond>
                                          </p:endCondLst>
                                        </p:cTn>
                                        <p:tgtEl>
                                          <p:sndTgt r:embed="rId6" name="bomb.wav"/>
                                        </p:tgtEl>
                                      </p:cMediaNode>
                                    </p:audio>
                                  </p:subTnLst>
                                </p:cTn>
                              </p:par>
                              <p:par>
                                <p:cTn id="47" presetID="51" presetClass="entr" presetSubtype="0" fill="hold" grpId="0" nodeType="withEffect">
                                  <p:stCondLst>
                                    <p:cond delay="0"/>
                                  </p:stCondLst>
                                  <p:childTnLst>
                                    <p:set>
                                      <p:cBhvr>
                                        <p:cTn id="48" dur="1" fill="hold">
                                          <p:stCondLst>
                                            <p:cond delay="0"/>
                                          </p:stCondLst>
                                        </p:cTn>
                                        <p:tgtEl>
                                          <p:spTgt spid="29702"/>
                                        </p:tgtEl>
                                        <p:attrNameLst>
                                          <p:attrName>style.visibility</p:attrName>
                                        </p:attrNameLst>
                                      </p:cBhvr>
                                      <p:to>
                                        <p:strVal val="visible"/>
                                      </p:to>
                                    </p:set>
                                    <p:animEffect transition="in" filter="fade">
                                      <p:cBhvr>
                                        <p:cTn id="49" dur="770" decel="100000"/>
                                        <p:tgtEl>
                                          <p:spTgt spid="29702"/>
                                        </p:tgtEl>
                                      </p:cBhvr>
                                    </p:animEffect>
                                    <p:animScale>
                                      <p:cBhvr>
                                        <p:cTn id="50" dur="770" decel="100000"/>
                                        <p:tgtEl>
                                          <p:spTgt spid="29702"/>
                                        </p:tgtEl>
                                      </p:cBhvr>
                                      <p:from x="10000" y="10000"/>
                                      <p:to x="200000" y="450000"/>
                                    </p:animScale>
                                    <p:animScale>
                                      <p:cBhvr>
                                        <p:cTn id="51" dur="1230" accel="100000" fill="hold">
                                          <p:stCondLst>
                                            <p:cond delay="770"/>
                                          </p:stCondLst>
                                        </p:cTn>
                                        <p:tgtEl>
                                          <p:spTgt spid="29702"/>
                                        </p:tgtEl>
                                      </p:cBhvr>
                                      <p:from x="200000" y="450000"/>
                                      <p:to x="100000" y="100000"/>
                                    </p:animScale>
                                    <p:set>
                                      <p:cBhvr>
                                        <p:cTn id="52" dur="770" fill="hold"/>
                                        <p:tgtEl>
                                          <p:spTgt spid="29702"/>
                                        </p:tgtEl>
                                        <p:attrNameLst>
                                          <p:attrName>ppt_x</p:attrName>
                                        </p:attrNameLst>
                                      </p:cBhvr>
                                      <p:to>
                                        <p:strVal val="(0.5)"/>
                                      </p:to>
                                    </p:set>
                                    <p:anim from="(0.5)" to="(#ppt_x)" calcmode="lin" valueType="num">
                                      <p:cBhvr>
                                        <p:cTn id="53" dur="1230" accel="100000" fill="hold">
                                          <p:stCondLst>
                                            <p:cond delay="770"/>
                                          </p:stCondLst>
                                        </p:cTn>
                                        <p:tgtEl>
                                          <p:spTgt spid="29702"/>
                                        </p:tgtEl>
                                        <p:attrNameLst>
                                          <p:attrName>ppt_x</p:attrName>
                                        </p:attrNameLst>
                                      </p:cBhvr>
                                    </p:anim>
                                    <p:set>
                                      <p:cBhvr>
                                        <p:cTn id="54" dur="770" fill="hold"/>
                                        <p:tgtEl>
                                          <p:spTgt spid="29702"/>
                                        </p:tgtEl>
                                        <p:attrNameLst>
                                          <p:attrName>ppt_y</p:attrName>
                                        </p:attrNameLst>
                                      </p:cBhvr>
                                      <p:to>
                                        <p:strVal val="(#ppt_y+0.4)"/>
                                      </p:to>
                                    </p:set>
                                    <p:anim from="(#ppt_y+0.4)" to="(#ppt_y)" calcmode="lin" valueType="num">
                                      <p:cBhvr>
                                        <p:cTn id="55" dur="1230" accel="100000" fill="hold">
                                          <p:stCondLst>
                                            <p:cond delay="770"/>
                                          </p:stCondLst>
                                        </p:cTn>
                                        <p:tgtEl>
                                          <p:spTgt spid="29702"/>
                                        </p:tgtEl>
                                        <p:attrNameLst>
                                          <p:attrName>ppt_y</p:attrName>
                                        </p:attrNameLst>
                                      </p:cBhvr>
                                    </p:anim>
                                  </p:childTnLst>
                                  <p:subTnLst>
                                    <p:audio>
                                      <p:cMediaNode>
                                        <p:cTn display="0" masterRel="sameClick">
                                          <p:stCondLst>
                                            <p:cond evt="begin" delay="0">
                                              <p:tn val="47"/>
                                            </p:cond>
                                          </p:stCondLst>
                                          <p:endCondLst>
                                            <p:cond evt="onStopAudio" delay="0">
                                              <p:tgtEl>
                                                <p:sldTgt/>
                                              </p:tgtEl>
                                            </p:cond>
                                          </p:endCondLst>
                                        </p:cTn>
                                        <p:tgtEl>
                                          <p:sndTgt r:embed="rId6" name="bomb.wav"/>
                                        </p:tgtEl>
                                      </p:cMediaNode>
                                    </p:audio>
                                  </p:subTnLst>
                                </p:cTn>
                              </p:par>
                              <p:par>
                                <p:cTn id="56" presetID="8" presetClass="emph" presetSubtype="0" repeatCount="indefinite" fill="hold" grpId="1" nodeType="withEffect">
                                  <p:stCondLst>
                                    <p:cond delay="0"/>
                                  </p:stCondLst>
                                  <p:childTnLst>
                                    <p:animRot by="21600000">
                                      <p:cBhvr>
                                        <p:cTn id="57" dur="2000" fill="hold"/>
                                        <p:tgtEl>
                                          <p:spTgt spid="29702"/>
                                        </p:tgtEl>
                                        <p:attrNameLst>
                                          <p:attrName>r</p:attrName>
                                        </p:attrNameLst>
                                      </p:cBhvr>
                                    </p:animRot>
                                  </p:childTnLst>
                                  <p:subTnLst>
                                    <p:audio>
                                      <p:cMediaNode>
                                        <p:cTn display="0" masterRel="sameClick">
                                          <p:stCondLst>
                                            <p:cond evt="begin" delay="0">
                                              <p:tn val="56"/>
                                            </p:cond>
                                          </p:stCondLst>
                                          <p:endCondLst>
                                            <p:cond evt="onStopAudio" delay="0">
                                              <p:tgtEl>
                                                <p:sldTgt/>
                                              </p:tgtEl>
                                            </p:cond>
                                          </p:endCondLst>
                                        </p:cTn>
                                        <p:tgtEl>
                                          <p:sndTgt r:embed="rId6" name="bomb.wav"/>
                                        </p:tgtEl>
                                      </p:cMediaNode>
                                    </p:audio>
                                  </p:subTnLst>
                                </p:cTn>
                              </p:par>
                              <p:par>
                                <p:cTn id="58" presetID="8" presetClass="emph" presetSubtype="0" fill="hold" grpId="2" nodeType="withEffect">
                                  <p:stCondLst>
                                    <p:cond delay="0"/>
                                  </p:stCondLst>
                                  <p:childTnLst>
                                    <p:animRot by="21600000">
                                      <p:cBhvr>
                                        <p:cTn id="59" dur="2000" fill="hold"/>
                                        <p:tgtEl>
                                          <p:spTgt spid="29702"/>
                                        </p:tgtEl>
                                        <p:attrNameLst>
                                          <p:attrName>r</p:attrName>
                                        </p:attrNameLst>
                                      </p:cBhvr>
                                    </p:animRot>
                                  </p:childTnLst>
                                  <p:subTnLst>
                                    <p:audio>
                                      <p:cMediaNode>
                                        <p:cTn display="0" masterRel="sameClick">
                                          <p:stCondLst>
                                            <p:cond evt="begin" delay="0">
                                              <p:tn val="58"/>
                                            </p:cond>
                                          </p:stCondLst>
                                          <p:endCondLst>
                                            <p:cond evt="onStopAudio" delay="0">
                                              <p:tgtEl>
                                                <p:sldTgt/>
                                              </p:tgtEl>
                                            </p:cond>
                                          </p:endCondLst>
                                        </p:cTn>
                                        <p:tgtEl>
                                          <p:sndTgt r:embed="rId6" name="bomb.wav"/>
                                        </p:tgtEl>
                                      </p:cMediaNode>
                                    </p:audio>
                                  </p:subTnLst>
                                </p:cTn>
                              </p:par>
                              <p:par>
                                <p:cTn id="60" presetID="51" presetClass="entr" presetSubtype="0" fill="hold" grpId="0" nodeType="withEffect">
                                  <p:stCondLst>
                                    <p:cond delay="0"/>
                                  </p:stCondLst>
                                  <p:childTnLst>
                                    <p:set>
                                      <p:cBhvr>
                                        <p:cTn id="61" dur="1" fill="hold">
                                          <p:stCondLst>
                                            <p:cond delay="0"/>
                                          </p:stCondLst>
                                        </p:cTn>
                                        <p:tgtEl>
                                          <p:spTgt spid="29704"/>
                                        </p:tgtEl>
                                        <p:attrNameLst>
                                          <p:attrName>style.visibility</p:attrName>
                                        </p:attrNameLst>
                                      </p:cBhvr>
                                      <p:to>
                                        <p:strVal val="visible"/>
                                      </p:to>
                                    </p:set>
                                    <p:animEffect transition="in" filter="fade">
                                      <p:cBhvr>
                                        <p:cTn id="62" dur="770" decel="100000"/>
                                        <p:tgtEl>
                                          <p:spTgt spid="29704"/>
                                        </p:tgtEl>
                                      </p:cBhvr>
                                    </p:animEffect>
                                    <p:animScale>
                                      <p:cBhvr>
                                        <p:cTn id="63" dur="770" decel="100000"/>
                                        <p:tgtEl>
                                          <p:spTgt spid="29704"/>
                                        </p:tgtEl>
                                      </p:cBhvr>
                                      <p:from x="10000" y="10000"/>
                                      <p:to x="200000" y="450000"/>
                                    </p:animScale>
                                    <p:animScale>
                                      <p:cBhvr>
                                        <p:cTn id="64" dur="1230" accel="100000" fill="hold">
                                          <p:stCondLst>
                                            <p:cond delay="770"/>
                                          </p:stCondLst>
                                        </p:cTn>
                                        <p:tgtEl>
                                          <p:spTgt spid="29704"/>
                                        </p:tgtEl>
                                      </p:cBhvr>
                                      <p:from x="200000" y="450000"/>
                                      <p:to x="100000" y="100000"/>
                                    </p:animScale>
                                    <p:set>
                                      <p:cBhvr>
                                        <p:cTn id="65" dur="770" fill="hold"/>
                                        <p:tgtEl>
                                          <p:spTgt spid="29704"/>
                                        </p:tgtEl>
                                        <p:attrNameLst>
                                          <p:attrName>ppt_x</p:attrName>
                                        </p:attrNameLst>
                                      </p:cBhvr>
                                      <p:to>
                                        <p:strVal val="(0.5)"/>
                                      </p:to>
                                    </p:set>
                                    <p:anim from="(0.5)" to="(#ppt_x)" calcmode="lin" valueType="num">
                                      <p:cBhvr>
                                        <p:cTn id="66" dur="1230" accel="100000" fill="hold">
                                          <p:stCondLst>
                                            <p:cond delay="770"/>
                                          </p:stCondLst>
                                        </p:cTn>
                                        <p:tgtEl>
                                          <p:spTgt spid="29704"/>
                                        </p:tgtEl>
                                        <p:attrNameLst>
                                          <p:attrName>ppt_x</p:attrName>
                                        </p:attrNameLst>
                                      </p:cBhvr>
                                    </p:anim>
                                    <p:set>
                                      <p:cBhvr>
                                        <p:cTn id="67" dur="770" fill="hold"/>
                                        <p:tgtEl>
                                          <p:spTgt spid="29704"/>
                                        </p:tgtEl>
                                        <p:attrNameLst>
                                          <p:attrName>ppt_y</p:attrName>
                                        </p:attrNameLst>
                                      </p:cBhvr>
                                      <p:to>
                                        <p:strVal val="(#ppt_y+0.4)"/>
                                      </p:to>
                                    </p:set>
                                    <p:anim from="(#ppt_y+0.4)" to="(#ppt_y)" calcmode="lin" valueType="num">
                                      <p:cBhvr>
                                        <p:cTn id="68" dur="1230" accel="100000" fill="hold">
                                          <p:stCondLst>
                                            <p:cond delay="770"/>
                                          </p:stCondLst>
                                        </p:cTn>
                                        <p:tgtEl>
                                          <p:spTgt spid="29704"/>
                                        </p:tgtEl>
                                        <p:attrNameLst>
                                          <p:attrName>ppt_y</p:attrName>
                                        </p:attrNameLst>
                                      </p:cBhvr>
                                    </p:anim>
                                  </p:childTnLst>
                                  <p:subTnLst>
                                    <p:audio>
                                      <p:cMediaNode>
                                        <p:cTn display="0" masterRel="sameClick">
                                          <p:stCondLst>
                                            <p:cond evt="begin" delay="0">
                                              <p:tn val="60"/>
                                            </p:cond>
                                          </p:stCondLst>
                                          <p:endCondLst>
                                            <p:cond evt="onStopAudio" delay="0">
                                              <p:tgtEl>
                                                <p:sldTgt/>
                                              </p:tgtEl>
                                            </p:cond>
                                          </p:endCondLst>
                                        </p:cTn>
                                        <p:tgtEl>
                                          <p:sndTgt r:embed="rId6" name="bomb.wav"/>
                                        </p:tgtEl>
                                      </p:cMediaNode>
                                    </p:audio>
                                  </p:subTnLst>
                                </p:cTn>
                              </p:par>
                              <p:par>
                                <p:cTn id="69" presetID="8" presetClass="emph" presetSubtype="0" repeatCount="indefinite" fill="hold" grpId="1" nodeType="withEffect">
                                  <p:stCondLst>
                                    <p:cond delay="0"/>
                                  </p:stCondLst>
                                  <p:childTnLst>
                                    <p:animRot by="21600000">
                                      <p:cBhvr>
                                        <p:cTn id="70" dur="2000" fill="hold"/>
                                        <p:tgtEl>
                                          <p:spTgt spid="29704"/>
                                        </p:tgtEl>
                                        <p:attrNameLst>
                                          <p:attrName>r</p:attrName>
                                        </p:attrNameLst>
                                      </p:cBhvr>
                                    </p:animRot>
                                  </p:childTnLst>
                                  <p:subTnLst>
                                    <p:audio>
                                      <p:cMediaNode>
                                        <p:cTn display="0" masterRel="sameClick">
                                          <p:stCondLst>
                                            <p:cond evt="begin" delay="0">
                                              <p:tn val="69"/>
                                            </p:cond>
                                          </p:stCondLst>
                                          <p:endCondLst>
                                            <p:cond evt="onStopAudio" delay="0">
                                              <p:tgtEl>
                                                <p:sldTgt/>
                                              </p:tgtEl>
                                            </p:cond>
                                          </p:endCondLst>
                                        </p:cTn>
                                        <p:tgtEl>
                                          <p:sndTgt r:embed="rId6" name="bomb.wav"/>
                                        </p:tgtEl>
                                      </p:cMediaNode>
                                    </p:audio>
                                  </p:subTnLst>
                                </p:cTn>
                              </p:par>
                              <p:par>
                                <p:cTn id="71" presetID="8" presetClass="emph" presetSubtype="0" fill="hold" grpId="2" nodeType="withEffect">
                                  <p:stCondLst>
                                    <p:cond delay="0"/>
                                  </p:stCondLst>
                                  <p:childTnLst>
                                    <p:animRot by="21600000">
                                      <p:cBhvr>
                                        <p:cTn id="72" dur="2000" fill="hold"/>
                                        <p:tgtEl>
                                          <p:spTgt spid="29704"/>
                                        </p:tgtEl>
                                        <p:attrNameLst>
                                          <p:attrName>r</p:attrName>
                                        </p:attrNameLst>
                                      </p:cBhvr>
                                    </p:animRot>
                                  </p:childTnLst>
                                  <p:subTnLst>
                                    <p:audio>
                                      <p:cMediaNode>
                                        <p:cTn display="0" masterRel="sameClick">
                                          <p:stCondLst>
                                            <p:cond evt="begin" delay="0">
                                              <p:tn val="71"/>
                                            </p:cond>
                                          </p:stCondLst>
                                          <p:endCondLst>
                                            <p:cond evt="onStopAudio" delay="0">
                                              <p:tgtEl>
                                                <p:sldTgt/>
                                              </p:tgtEl>
                                            </p:cond>
                                          </p:endCondLst>
                                        </p:cTn>
                                        <p:tgtEl>
                                          <p:sndTgt r:embed="rId6" name="bomb.wav"/>
                                        </p:tgtEl>
                                      </p:cMediaNode>
                                    </p:audio>
                                  </p:subTnLst>
                                </p:cTn>
                              </p:par>
                              <p:par>
                                <p:cTn id="73" presetID="51" presetClass="entr" presetSubtype="0" fill="hold" grpId="0" nodeType="withEffect">
                                  <p:stCondLst>
                                    <p:cond delay="0"/>
                                  </p:stCondLst>
                                  <p:childTnLst>
                                    <p:set>
                                      <p:cBhvr>
                                        <p:cTn id="74" dur="1" fill="hold">
                                          <p:stCondLst>
                                            <p:cond delay="0"/>
                                          </p:stCondLst>
                                        </p:cTn>
                                        <p:tgtEl>
                                          <p:spTgt spid="29705"/>
                                        </p:tgtEl>
                                        <p:attrNameLst>
                                          <p:attrName>style.visibility</p:attrName>
                                        </p:attrNameLst>
                                      </p:cBhvr>
                                      <p:to>
                                        <p:strVal val="visible"/>
                                      </p:to>
                                    </p:set>
                                    <p:animEffect transition="in" filter="fade">
                                      <p:cBhvr>
                                        <p:cTn id="75" dur="770" decel="100000"/>
                                        <p:tgtEl>
                                          <p:spTgt spid="29705"/>
                                        </p:tgtEl>
                                      </p:cBhvr>
                                    </p:animEffect>
                                    <p:animScale>
                                      <p:cBhvr>
                                        <p:cTn id="76" dur="770" decel="100000"/>
                                        <p:tgtEl>
                                          <p:spTgt spid="29705"/>
                                        </p:tgtEl>
                                      </p:cBhvr>
                                      <p:from x="10000" y="10000"/>
                                      <p:to x="200000" y="450000"/>
                                    </p:animScale>
                                    <p:animScale>
                                      <p:cBhvr>
                                        <p:cTn id="77" dur="1230" accel="100000" fill="hold">
                                          <p:stCondLst>
                                            <p:cond delay="770"/>
                                          </p:stCondLst>
                                        </p:cTn>
                                        <p:tgtEl>
                                          <p:spTgt spid="29705"/>
                                        </p:tgtEl>
                                      </p:cBhvr>
                                      <p:from x="200000" y="450000"/>
                                      <p:to x="100000" y="100000"/>
                                    </p:animScale>
                                    <p:set>
                                      <p:cBhvr>
                                        <p:cTn id="78" dur="770" fill="hold"/>
                                        <p:tgtEl>
                                          <p:spTgt spid="29705"/>
                                        </p:tgtEl>
                                        <p:attrNameLst>
                                          <p:attrName>ppt_x</p:attrName>
                                        </p:attrNameLst>
                                      </p:cBhvr>
                                      <p:to>
                                        <p:strVal val="(0.5)"/>
                                      </p:to>
                                    </p:set>
                                    <p:anim from="(0.5)" to="(#ppt_x)" calcmode="lin" valueType="num">
                                      <p:cBhvr>
                                        <p:cTn id="79" dur="1230" accel="100000" fill="hold">
                                          <p:stCondLst>
                                            <p:cond delay="770"/>
                                          </p:stCondLst>
                                        </p:cTn>
                                        <p:tgtEl>
                                          <p:spTgt spid="29705"/>
                                        </p:tgtEl>
                                        <p:attrNameLst>
                                          <p:attrName>ppt_x</p:attrName>
                                        </p:attrNameLst>
                                      </p:cBhvr>
                                    </p:anim>
                                    <p:set>
                                      <p:cBhvr>
                                        <p:cTn id="80" dur="770" fill="hold"/>
                                        <p:tgtEl>
                                          <p:spTgt spid="29705"/>
                                        </p:tgtEl>
                                        <p:attrNameLst>
                                          <p:attrName>ppt_y</p:attrName>
                                        </p:attrNameLst>
                                      </p:cBhvr>
                                      <p:to>
                                        <p:strVal val="(#ppt_y+0.4)"/>
                                      </p:to>
                                    </p:set>
                                    <p:anim from="(#ppt_y+0.4)" to="(#ppt_y)" calcmode="lin" valueType="num">
                                      <p:cBhvr>
                                        <p:cTn id="81" dur="1230" accel="100000" fill="hold">
                                          <p:stCondLst>
                                            <p:cond delay="770"/>
                                          </p:stCondLst>
                                        </p:cTn>
                                        <p:tgtEl>
                                          <p:spTgt spid="29705"/>
                                        </p:tgtEl>
                                        <p:attrNameLst>
                                          <p:attrName>ppt_y</p:attrName>
                                        </p:attrNameLst>
                                      </p:cBhvr>
                                    </p:anim>
                                  </p:childTnLst>
                                  <p:subTnLst>
                                    <p:audio>
                                      <p:cMediaNode>
                                        <p:cTn display="0" masterRel="sameClick">
                                          <p:stCondLst>
                                            <p:cond evt="begin" delay="0">
                                              <p:tn val="73"/>
                                            </p:cond>
                                          </p:stCondLst>
                                          <p:endCondLst>
                                            <p:cond evt="onStopAudio" delay="0">
                                              <p:tgtEl>
                                                <p:sldTgt/>
                                              </p:tgtEl>
                                            </p:cond>
                                          </p:endCondLst>
                                        </p:cTn>
                                        <p:tgtEl>
                                          <p:sndTgt r:embed="rId6" name="bomb.wav"/>
                                        </p:tgtEl>
                                      </p:cMediaNode>
                                    </p:audio>
                                  </p:subTnLst>
                                </p:cTn>
                              </p:par>
                              <p:par>
                                <p:cTn id="82" presetID="8" presetClass="emph" presetSubtype="0" repeatCount="indefinite" fill="hold" grpId="1" nodeType="withEffect">
                                  <p:stCondLst>
                                    <p:cond delay="0"/>
                                  </p:stCondLst>
                                  <p:childTnLst>
                                    <p:animRot by="21600000">
                                      <p:cBhvr>
                                        <p:cTn id="83" dur="2000" fill="hold"/>
                                        <p:tgtEl>
                                          <p:spTgt spid="29705"/>
                                        </p:tgtEl>
                                        <p:attrNameLst>
                                          <p:attrName>r</p:attrName>
                                        </p:attrNameLst>
                                      </p:cBhvr>
                                    </p:animRot>
                                  </p:childTnLst>
                                  <p:subTnLst>
                                    <p:audio>
                                      <p:cMediaNode>
                                        <p:cTn display="0" masterRel="sameClick">
                                          <p:stCondLst>
                                            <p:cond evt="begin" delay="0">
                                              <p:tn val="82"/>
                                            </p:cond>
                                          </p:stCondLst>
                                          <p:endCondLst>
                                            <p:cond evt="onStopAudio" delay="0">
                                              <p:tgtEl>
                                                <p:sldTgt/>
                                              </p:tgtEl>
                                            </p:cond>
                                          </p:endCondLst>
                                        </p:cTn>
                                        <p:tgtEl>
                                          <p:sndTgt r:embed="rId6" name="bomb.wav"/>
                                        </p:tgtEl>
                                      </p:cMediaNode>
                                    </p:audio>
                                  </p:subTnLst>
                                </p:cTn>
                              </p:par>
                              <p:par>
                                <p:cTn id="84" presetID="51" presetClass="entr" presetSubtype="0" fill="hold" grpId="2" nodeType="withEffect">
                                  <p:stCondLst>
                                    <p:cond delay="0"/>
                                  </p:stCondLst>
                                  <p:childTnLst>
                                    <p:set>
                                      <p:cBhvr>
                                        <p:cTn id="85" dur="1" fill="hold">
                                          <p:stCondLst>
                                            <p:cond delay="0"/>
                                          </p:stCondLst>
                                        </p:cTn>
                                        <p:tgtEl>
                                          <p:spTgt spid="29705"/>
                                        </p:tgtEl>
                                        <p:attrNameLst>
                                          <p:attrName>style.visibility</p:attrName>
                                        </p:attrNameLst>
                                      </p:cBhvr>
                                      <p:to>
                                        <p:strVal val="visible"/>
                                      </p:to>
                                    </p:set>
                                    <p:animEffect transition="in" filter="fade">
                                      <p:cBhvr>
                                        <p:cTn id="86" dur="770" decel="100000"/>
                                        <p:tgtEl>
                                          <p:spTgt spid="29705"/>
                                        </p:tgtEl>
                                      </p:cBhvr>
                                    </p:animEffect>
                                    <p:animScale>
                                      <p:cBhvr>
                                        <p:cTn id="87" dur="770" decel="100000"/>
                                        <p:tgtEl>
                                          <p:spTgt spid="29705"/>
                                        </p:tgtEl>
                                      </p:cBhvr>
                                      <p:from x="10000" y="10000"/>
                                      <p:to x="200000" y="450000"/>
                                    </p:animScale>
                                    <p:animScale>
                                      <p:cBhvr>
                                        <p:cTn id="88" dur="1230" accel="100000" fill="hold">
                                          <p:stCondLst>
                                            <p:cond delay="770"/>
                                          </p:stCondLst>
                                        </p:cTn>
                                        <p:tgtEl>
                                          <p:spTgt spid="29705"/>
                                        </p:tgtEl>
                                      </p:cBhvr>
                                      <p:from x="200000" y="450000"/>
                                      <p:to x="100000" y="100000"/>
                                    </p:animScale>
                                    <p:set>
                                      <p:cBhvr>
                                        <p:cTn id="89" dur="770" fill="hold"/>
                                        <p:tgtEl>
                                          <p:spTgt spid="29705"/>
                                        </p:tgtEl>
                                        <p:attrNameLst>
                                          <p:attrName>ppt_x</p:attrName>
                                        </p:attrNameLst>
                                      </p:cBhvr>
                                      <p:to>
                                        <p:strVal val="(0.5)"/>
                                      </p:to>
                                    </p:set>
                                    <p:anim from="(0.5)" to="(#ppt_x)" calcmode="lin" valueType="num">
                                      <p:cBhvr>
                                        <p:cTn id="90" dur="1230" accel="100000" fill="hold">
                                          <p:stCondLst>
                                            <p:cond delay="770"/>
                                          </p:stCondLst>
                                        </p:cTn>
                                        <p:tgtEl>
                                          <p:spTgt spid="29705"/>
                                        </p:tgtEl>
                                        <p:attrNameLst>
                                          <p:attrName>ppt_x</p:attrName>
                                        </p:attrNameLst>
                                      </p:cBhvr>
                                    </p:anim>
                                    <p:set>
                                      <p:cBhvr>
                                        <p:cTn id="91" dur="770" fill="hold"/>
                                        <p:tgtEl>
                                          <p:spTgt spid="29705"/>
                                        </p:tgtEl>
                                        <p:attrNameLst>
                                          <p:attrName>ppt_y</p:attrName>
                                        </p:attrNameLst>
                                      </p:cBhvr>
                                      <p:to>
                                        <p:strVal val="(#ppt_y+0.4)"/>
                                      </p:to>
                                    </p:set>
                                    <p:anim from="(#ppt_y+0.4)" to="(#ppt_y)" calcmode="lin" valueType="num">
                                      <p:cBhvr>
                                        <p:cTn id="92" dur="1230" accel="100000" fill="hold">
                                          <p:stCondLst>
                                            <p:cond delay="770"/>
                                          </p:stCondLst>
                                        </p:cTn>
                                        <p:tgtEl>
                                          <p:spTgt spid="29705"/>
                                        </p:tgtEl>
                                        <p:attrNameLst>
                                          <p:attrName>ppt_y</p:attrName>
                                        </p:attrNameLst>
                                      </p:cBhvr>
                                    </p:anim>
                                  </p:childTnLst>
                                  <p:subTnLst>
                                    <p:audio>
                                      <p:cMediaNode>
                                        <p:cTn display="0" masterRel="sameClick">
                                          <p:stCondLst>
                                            <p:cond evt="begin" delay="0">
                                              <p:tn val="84"/>
                                            </p:cond>
                                          </p:stCondLst>
                                          <p:endCondLst>
                                            <p:cond evt="onStopAudio" delay="0">
                                              <p:tgtEl>
                                                <p:sldTgt/>
                                              </p:tgtEl>
                                            </p:cond>
                                          </p:endCondLst>
                                        </p:cTn>
                                        <p:tgtEl>
                                          <p:sndTgt r:embed="rId6" name="bomb.wav"/>
                                        </p:tgtEl>
                                      </p:cMediaNode>
                                    </p:audio>
                                  </p:subTnLst>
                                </p:cTn>
                              </p:par>
                              <p:par>
                                <p:cTn id="93" presetID="51" presetClass="entr" presetSubtype="0" fill="hold" grpId="0" nodeType="withEffect">
                                  <p:stCondLst>
                                    <p:cond delay="0"/>
                                  </p:stCondLst>
                                  <p:childTnLst>
                                    <p:set>
                                      <p:cBhvr>
                                        <p:cTn id="94" dur="1" fill="hold">
                                          <p:stCondLst>
                                            <p:cond delay="0"/>
                                          </p:stCondLst>
                                        </p:cTn>
                                        <p:tgtEl>
                                          <p:spTgt spid="29706"/>
                                        </p:tgtEl>
                                        <p:attrNameLst>
                                          <p:attrName>style.visibility</p:attrName>
                                        </p:attrNameLst>
                                      </p:cBhvr>
                                      <p:to>
                                        <p:strVal val="visible"/>
                                      </p:to>
                                    </p:set>
                                    <p:animEffect transition="in" filter="fade">
                                      <p:cBhvr>
                                        <p:cTn id="95" dur="770" decel="100000"/>
                                        <p:tgtEl>
                                          <p:spTgt spid="29706"/>
                                        </p:tgtEl>
                                      </p:cBhvr>
                                    </p:animEffect>
                                    <p:animScale>
                                      <p:cBhvr>
                                        <p:cTn id="96" dur="770" decel="100000"/>
                                        <p:tgtEl>
                                          <p:spTgt spid="29706"/>
                                        </p:tgtEl>
                                      </p:cBhvr>
                                      <p:from x="10000" y="10000"/>
                                      <p:to x="200000" y="450000"/>
                                    </p:animScale>
                                    <p:animScale>
                                      <p:cBhvr>
                                        <p:cTn id="97" dur="1230" accel="100000" fill="hold">
                                          <p:stCondLst>
                                            <p:cond delay="770"/>
                                          </p:stCondLst>
                                        </p:cTn>
                                        <p:tgtEl>
                                          <p:spTgt spid="29706"/>
                                        </p:tgtEl>
                                      </p:cBhvr>
                                      <p:from x="200000" y="450000"/>
                                      <p:to x="100000" y="100000"/>
                                    </p:animScale>
                                    <p:set>
                                      <p:cBhvr>
                                        <p:cTn id="98" dur="770" fill="hold"/>
                                        <p:tgtEl>
                                          <p:spTgt spid="29706"/>
                                        </p:tgtEl>
                                        <p:attrNameLst>
                                          <p:attrName>ppt_x</p:attrName>
                                        </p:attrNameLst>
                                      </p:cBhvr>
                                      <p:to>
                                        <p:strVal val="(0.5)"/>
                                      </p:to>
                                    </p:set>
                                    <p:anim from="(0.5)" to="(#ppt_x)" calcmode="lin" valueType="num">
                                      <p:cBhvr>
                                        <p:cTn id="99" dur="1230" accel="100000" fill="hold">
                                          <p:stCondLst>
                                            <p:cond delay="770"/>
                                          </p:stCondLst>
                                        </p:cTn>
                                        <p:tgtEl>
                                          <p:spTgt spid="29706"/>
                                        </p:tgtEl>
                                        <p:attrNameLst>
                                          <p:attrName>ppt_x</p:attrName>
                                        </p:attrNameLst>
                                      </p:cBhvr>
                                    </p:anim>
                                    <p:set>
                                      <p:cBhvr>
                                        <p:cTn id="100" dur="770" fill="hold"/>
                                        <p:tgtEl>
                                          <p:spTgt spid="29706"/>
                                        </p:tgtEl>
                                        <p:attrNameLst>
                                          <p:attrName>ppt_y</p:attrName>
                                        </p:attrNameLst>
                                      </p:cBhvr>
                                      <p:to>
                                        <p:strVal val="(#ppt_y+0.4)"/>
                                      </p:to>
                                    </p:set>
                                    <p:anim from="(#ppt_y+0.4)" to="(#ppt_y)" calcmode="lin" valueType="num">
                                      <p:cBhvr>
                                        <p:cTn id="101" dur="1230" accel="100000" fill="hold">
                                          <p:stCondLst>
                                            <p:cond delay="770"/>
                                          </p:stCondLst>
                                        </p:cTn>
                                        <p:tgtEl>
                                          <p:spTgt spid="29706"/>
                                        </p:tgtEl>
                                        <p:attrNameLst>
                                          <p:attrName>ppt_y</p:attrName>
                                        </p:attrNameLst>
                                      </p:cBhvr>
                                    </p:anim>
                                  </p:childTnLst>
                                  <p:subTnLst>
                                    <p:audio>
                                      <p:cMediaNode>
                                        <p:cTn display="0" masterRel="sameClick">
                                          <p:stCondLst>
                                            <p:cond evt="begin" delay="0">
                                              <p:tn val="93"/>
                                            </p:cond>
                                          </p:stCondLst>
                                          <p:endCondLst>
                                            <p:cond evt="onStopAudio" delay="0">
                                              <p:tgtEl>
                                                <p:sldTgt/>
                                              </p:tgtEl>
                                            </p:cond>
                                          </p:endCondLst>
                                        </p:cTn>
                                        <p:tgtEl>
                                          <p:sndTgt r:embed="rId6" name="bomb.wav"/>
                                        </p:tgtEl>
                                      </p:cMediaNode>
                                    </p:audio>
                                  </p:subTnLst>
                                </p:cTn>
                              </p:par>
                              <p:par>
                                <p:cTn id="102" presetID="8" presetClass="emph" presetSubtype="0" repeatCount="indefinite" fill="hold" grpId="1" nodeType="withEffect">
                                  <p:stCondLst>
                                    <p:cond delay="0"/>
                                  </p:stCondLst>
                                  <p:childTnLst>
                                    <p:animRot by="21600000">
                                      <p:cBhvr>
                                        <p:cTn id="103" dur="2000" fill="hold"/>
                                        <p:tgtEl>
                                          <p:spTgt spid="29706"/>
                                        </p:tgtEl>
                                        <p:attrNameLst>
                                          <p:attrName>r</p:attrName>
                                        </p:attrNameLst>
                                      </p:cBhvr>
                                    </p:animRot>
                                  </p:childTnLst>
                                  <p:subTnLst>
                                    <p:audio>
                                      <p:cMediaNode>
                                        <p:cTn display="0" masterRel="sameClick">
                                          <p:stCondLst>
                                            <p:cond evt="begin" delay="0">
                                              <p:tn val="102"/>
                                            </p:cond>
                                          </p:stCondLst>
                                          <p:endCondLst>
                                            <p:cond evt="onStopAudio" delay="0">
                                              <p:tgtEl>
                                                <p:sldTgt/>
                                              </p:tgtEl>
                                            </p:cond>
                                          </p:endCondLst>
                                        </p:cTn>
                                        <p:tgtEl>
                                          <p:sndTgt r:embed="rId6" name="bomb.wav"/>
                                        </p:tgtEl>
                                      </p:cMediaNode>
                                    </p:audio>
                                  </p:subTnLst>
                                </p:cTn>
                              </p:par>
                              <p:par>
                                <p:cTn id="104" presetID="8" presetClass="emph" presetSubtype="0" fill="hold" grpId="2" nodeType="withEffect">
                                  <p:stCondLst>
                                    <p:cond delay="0"/>
                                  </p:stCondLst>
                                  <p:childTnLst>
                                    <p:animRot by="21600000">
                                      <p:cBhvr>
                                        <p:cTn id="105" dur="2000" fill="hold"/>
                                        <p:tgtEl>
                                          <p:spTgt spid="29706"/>
                                        </p:tgtEl>
                                        <p:attrNameLst>
                                          <p:attrName>r</p:attrName>
                                        </p:attrNameLst>
                                      </p:cBhvr>
                                    </p:animRot>
                                  </p:childTnLst>
                                  <p:subTnLst>
                                    <p:audio>
                                      <p:cMediaNode>
                                        <p:cTn display="0" masterRel="sameClick">
                                          <p:stCondLst>
                                            <p:cond evt="begin" delay="0">
                                              <p:tn val="104"/>
                                            </p:cond>
                                          </p:stCondLst>
                                          <p:endCondLst>
                                            <p:cond evt="onStopAudio" delay="0">
                                              <p:tgtEl>
                                                <p:sldTgt/>
                                              </p:tgtEl>
                                            </p:cond>
                                          </p:endCondLst>
                                        </p:cTn>
                                        <p:tgtEl>
                                          <p:sndTgt r:embed="rId6" name="bomb.wav"/>
                                        </p:tgtEl>
                                      </p:cMediaNode>
                                    </p:audio>
                                  </p:subTnLst>
                                </p:cTn>
                              </p:par>
                            </p:childTnLst>
                          </p:cTn>
                        </p:par>
                        <p:par>
                          <p:cTn id="106" fill="hold">
                            <p:stCondLst>
                              <p:cond delay="2000"/>
                            </p:stCondLst>
                            <p:childTnLst>
                              <p:par>
                                <p:cTn id="107" presetID="1" presetClass="mediacall" presetSubtype="0" fill="hold" nodeType="afterEffect">
                                  <p:stCondLst>
                                    <p:cond delay="0"/>
                                  </p:stCondLst>
                                  <p:childTnLst>
                                    <p:cmd type="call" cmd="playFrom(0.0)">
                                      <p:cBhvr>
                                        <p:cTn id="108" dur="1" fill="hold"/>
                                        <p:tgtEl>
                                          <p:spTgt spid="29708"/>
                                        </p:tgtEl>
                                      </p:cBhvr>
                                    </p:cmd>
                                  </p:childTnLst>
                                </p:cTn>
                              </p:par>
                            </p:childTnLst>
                          </p:cTn>
                        </p:par>
                        <p:par>
                          <p:cTn id="109" fill="hold">
                            <p:stCondLst>
                              <p:cond delay="2000"/>
                            </p:stCondLst>
                            <p:childTnLst>
                              <p:par>
                                <p:cTn id="110" presetID="1" presetClass="mediacall" presetSubtype="0" fill="hold" nodeType="afterEffect">
                                  <p:stCondLst>
                                    <p:cond delay="0"/>
                                  </p:stCondLst>
                                  <p:childTnLst>
                                    <p:cmd type="call" cmd="playFrom(0.0)">
                                      <p:cBhvr>
                                        <p:cTn id="111" dur="222548" fill="hold"/>
                                        <p:tgtEl>
                                          <p:spTgt spid="2970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12" fill="hold" display="0">
                  <p:stCondLst>
                    <p:cond delay="indefinite"/>
                  </p:stCondLst>
                  <p:endCondLst>
                    <p:cond evt="onNext" delay="0">
                      <p:tgtEl>
                        <p:sldTgt/>
                      </p:tgtEl>
                    </p:cond>
                    <p:cond evt="onPrev" delay="0">
                      <p:tgtEl>
                        <p:sldTgt/>
                      </p:tgtEl>
                    </p:cond>
                    <p:cond evt="onStopAudio" delay="0">
                      <p:tgtEl>
                        <p:sldTgt/>
                      </p:tgtEl>
                    </p:cond>
                  </p:endCondLst>
                </p:cTn>
                <p:tgtEl>
                  <p:spTgt spid="58374"/>
                </p:tgtEl>
              </p:cMediaNode>
            </p:audio>
            <p:audio>
              <p:cMediaNode>
                <p:cTn id="113" fill="hold" display="0">
                  <p:stCondLst>
                    <p:cond delay="indefinite"/>
                  </p:stCondLst>
                  <p:endCondLst>
                    <p:cond evt="onNext" delay="0">
                      <p:tgtEl>
                        <p:sldTgt/>
                      </p:tgtEl>
                    </p:cond>
                    <p:cond evt="onPrev" delay="0">
                      <p:tgtEl>
                        <p:sldTgt/>
                      </p:tgtEl>
                    </p:cond>
                    <p:cond evt="onStopAudio" delay="0">
                      <p:tgtEl>
                        <p:sldTgt/>
                      </p:tgtEl>
                    </p:cond>
                  </p:endCondLst>
                </p:cTn>
                <p:tgtEl>
                  <p:spTgt spid="29709"/>
                </p:tgtEl>
              </p:cMediaNode>
            </p:audio>
          </p:childTnLst>
        </p:cTn>
      </p:par>
    </p:tnLst>
    <p:bldLst>
      <p:bldP spid="29700" grpId="0" bldLvl="0" animBg="1"/>
      <p:bldP spid="29700" grpId="1" bldLvl="0" animBg="1"/>
      <p:bldP spid="29700" grpId="2" bldLvl="0" animBg="1"/>
      <p:bldP spid="29701" grpId="0" bldLvl="0" animBg="1"/>
      <p:bldP spid="29701" grpId="1" bldLvl="0" animBg="1"/>
      <p:bldP spid="29701" grpId="2" bldLvl="0" animBg="1"/>
      <p:bldP spid="29702" grpId="0" bldLvl="0" animBg="1"/>
      <p:bldP spid="29702" grpId="1" bldLvl="0" animBg="1"/>
      <p:bldP spid="29702" grpId="2" bldLvl="0" animBg="1"/>
      <p:bldP spid="29704" grpId="0" bldLvl="0" animBg="1"/>
      <p:bldP spid="29704" grpId="1" bldLvl="0" animBg="1"/>
      <p:bldP spid="29704" grpId="2" bldLvl="0" animBg="1"/>
      <p:bldP spid="29705" grpId="0" bldLvl="0" animBg="1"/>
      <p:bldP spid="29705" grpId="1" bldLvl="0" animBg="1"/>
      <p:bldP spid="29705" grpId="2" bldLvl="0" animBg="1"/>
      <p:bldP spid="29706" grpId="0" bldLvl="0" animBg="1"/>
      <p:bldP spid="29706" grpId="1" bldLvl="0" animBg="1"/>
      <p:bldP spid="29706" grpId="2" bldLvl="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7" name="Picture 7" descr="POINSET2"/>
          <p:cNvPicPr>
            <a:picLocks noChangeAspect="1"/>
          </p:cNvPicPr>
          <p:nvPr/>
        </p:nvPicPr>
        <p:blipFill>
          <a:blip r:embed="rId2"/>
          <a:stretch>
            <a:fillRect/>
          </a:stretch>
        </p:blipFill>
        <p:spPr>
          <a:xfrm rot="5400000">
            <a:off x="8229600" y="228600"/>
            <a:ext cx="1143000" cy="685800"/>
          </a:xfrm>
          <a:prstGeom prst="rect">
            <a:avLst/>
          </a:prstGeom>
          <a:noFill/>
          <a:ln w="9525">
            <a:noFill/>
          </a:ln>
        </p:spPr>
      </p:pic>
      <p:pic>
        <p:nvPicPr>
          <p:cNvPr id="34818" name="Picture 35" descr="POINSET2"/>
          <p:cNvPicPr>
            <a:picLocks noChangeAspect="1"/>
          </p:cNvPicPr>
          <p:nvPr/>
        </p:nvPicPr>
        <p:blipFill>
          <a:blip r:embed="rId2"/>
          <a:stretch>
            <a:fillRect/>
          </a:stretch>
        </p:blipFill>
        <p:spPr>
          <a:xfrm>
            <a:off x="33338" y="0"/>
            <a:ext cx="609600" cy="1219200"/>
          </a:xfrm>
          <a:prstGeom prst="rect">
            <a:avLst/>
          </a:prstGeom>
          <a:noFill/>
          <a:ln w="9525">
            <a:noFill/>
          </a:ln>
        </p:spPr>
      </p:pic>
      <p:pic>
        <p:nvPicPr>
          <p:cNvPr id="34819" name="Picture 9" descr="POINSET2"/>
          <p:cNvPicPr>
            <a:picLocks noChangeAspect="1"/>
          </p:cNvPicPr>
          <p:nvPr/>
        </p:nvPicPr>
        <p:blipFill>
          <a:blip r:embed="rId2"/>
          <a:stretch>
            <a:fillRect/>
          </a:stretch>
        </p:blipFill>
        <p:spPr>
          <a:xfrm rot="5400000" flipH="1">
            <a:off x="8229600" y="5943600"/>
            <a:ext cx="1143000" cy="685800"/>
          </a:xfrm>
          <a:prstGeom prst="rect">
            <a:avLst/>
          </a:prstGeom>
          <a:noFill/>
          <a:ln w="9525">
            <a:noFill/>
          </a:ln>
        </p:spPr>
      </p:pic>
      <p:pic>
        <p:nvPicPr>
          <p:cNvPr id="34820" name="Picture 35" descr="POINSET2"/>
          <p:cNvPicPr>
            <a:picLocks noChangeAspect="1"/>
          </p:cNvPicPr>
          <p:nvPr/>
        </p:nvPicPr>
        <p:blipFill>
          <a:blip r:embed="rId2"/>
          <a:stretch>
            <a:fillRect/>
          </a:stretch>
        </p:blipFill>
        <p:spPr>
          <a:xfrm flipV="1">
            <a:off x="0" y="5638800"/>
            <a:ext cx="533400" cy="1219200"/>
          </a:xfrm>
          <a:prstGeom prst="rect">
            <a:avLst/>
          </a:prstGeom>
          <a:noFill/>
          <a:ln w="9525">
            <a:noFill/>
          </a:ln>
        </p:spPr>
      </p:pic>
      <p:sp>
        <p:nvSpPr>
          <p:cNvPr id="12" name="AutoShape 29"/>
          <p:cNvSpPr/>
          <p:nvPr/>
        </p:nvSpPr>
        <p:spPr>
          <a:xfrm>
            <a:off x="642938" y="1219200"/>
            <a:ext cx="8077200" cy="4495800"/>
          </a:xfrm>
          <a:prstGeom prst="cloudCallout">
            <a:avLst>
              <a:gd name="adj1" fmla="val -60444"/>
              <a:gd name="adj2" fmla="val 57745"/>
            </a:avLst>
          </a:prstGeom>
          <a:solidFill>
            <a:schemeClr val="bg1"/>
          </a:solidFill>
          <a:ln w="9525" cap="flat" cmpd="sng">
            <a:solidFill>
              <a:srgbClr val="FF0000"/>
            </a:solidFill>
            <a:prstDash val="solid"/>
            <a:round/>
            <a:headEnd type="none" w="med" len="med"/>
            <a:tailEnd type="none" w="med" len="med"/>
          </a:ln>
        </p:spPr>
        <p:txBody>
          <a:bodyPr anchor="t" anchorCtr="0"/>
          <a:lstStyle/>
          <a:p>
            <a:pPr>
              <a:spcBef>
                <a:spcPct val="50000"/>
              </a:spcBef>
            </a:pPr>
            <a:endParaRPr lang="en-US" altLang="vi-VN" sz="4000" dirty="0">
              <a:solidFill>
                <a:srgbClr val="C00000"/>
              </a:solidFill>
              <a:latin typeface="Times New Roman" panose="02020603050405020304" pitchFamily="18" charset="0"/>
              <a:ea typeface="Arial" panose="020B0604020202020204" pitchFamily="34" charset="0"/>
            </a:endParaRPr>
          </a:p>
        </p:txBody>
      </p:sp>
      <p:sp>
        <p:nvSpPr>
          <p:cNvPr id="76828" name="Text Box 28"/>
          <p:cNvSpPr txBox="1"/>
          <p:nvPr/>
        </p:nvSpPr>
        <p:spPr>
          <a:xfrm>
            <a:off x="1295400" y="2895600"/>
            <a:ext cx="7391400" cy="1076325"/>
          </a:xfrm>
          <a:prstGeom prst="rect">
            <a:avLst/>
          </a:prstGeom>
          <a:noFill/>
          <a:ln w="9525">
            <a:noFill/>
          </a:ln>
        </p:spPr>
        <p:txBody>
          <a:bodyPr anchor="t" anchorCtr="0">
            <a:spAutoFit/>
          </a:bodyPr>
          <a:lstStyle/>
          <a:p>
            <a:pPr>
              <a:spcBef>
                <a:spcPct val="50000"/>
              </a:spcBef>
            </a:pPr>
            <a:r>
              <a:rPr lang="en-US" altLang="zh-CN" sz="3200" b="1" dirty="0">
                <a:latin typeface="Times New Roman" panose="02020603050405020304" pitchFamily="18" charset="0"/>
              </a:rPr>
              <a:t>Thế n</a:t>
            </a:r>
            <a:r>
              <a:rPr lang="en-US" altLang="zh-CN" sz="3200" b="1" dirty="0">
                <a:latin typeface="Times New Roman" panose="02020603050405020304" pitchFamily="18" charset="0"/>
                <a:ea typeface="Times New Roman" panose="02020603050405020304" pitchFamily="18" charset="0"/>
              </a:rPr>
              <a:t>à</a:t>
            </a:r>
            <a:r>
              <a:rPr lang="en-US" altLang="zh-CN" sz="3200" b="1" dirty="0">
                <a:latin typeface="Times New Roman" panose="02020603050405020304" pitchFamily="18" charset="0"/>
              </a:rPr>
              <a:t>o l</a:t>
            </a:r>
            <a:r>
              <a:rPr lang="en-US" altLang="zh-CN" sz="3200" b="1" dirty="0">
                <a:latin typeface="Times New Roman" panose="02020603050405020304" pitchFamily="18" charset="0"/>
                <a:ea typeface="Times New Roman" panose="02020603050405020304" pitchFamily="18" charset="0"/>
              </a:rPr>
              <a:t>à</a:t>
            </a:r>
            <a:r>
              <a:rPr lang="en-US" altLang="zh-CN" sz="3200" b="1" dirty="0">
                <a:latin typeface="Times New Roman" panose="02020603050405020304" pitchFamily="18" charset="0"/>
              </a:rPr>
              <a:t> chủ đề của văn bản? </a:t>
            </a:r>
            <a:r>
              <a:rPr lang="vi-VN" altLang="en-US" sz="3200" b="1" dirty="0">
                <a:latin typeface="Times New Roman" panose="02020603050405020304" pitchFamily="18" charset="0"/>
              </a:rPr>
              <a:t>Văn bản có t</a:t>
            </a:r>
            <a:r>
              <a:rPr lang="en-US" altLang="zh-CN" sz="3200" b="1" dirty="0">
                <a:latin typeface="Times New Roman" panose="02020603050405020304" pitchFamily="18" charset="0"/>
              </a:rPr>
              <a:t>ính thống nhất về chủ đề  </a:t>
            </a:r>
            <a:r>
              <a:rPr lang="vi-VN" altLang="en-US" sz="3200" b="1" dirty="0">
                <a:latin typeface="Times New Roman" panose="02020603050405020304" pitchFamily="18" charset="0"/>
              </a:rPr>
              <a:t>khi nào?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76828"/>
                                        </p:tgtEl>
                                        <p:attrNameLst>
                                          <p:attrName>style.visibility</p:attrName>
                                        </p:attrNameLst>
                                      </p:cBhvr>
                                      <p:to>
                                        <p:strVal val="visible"/>
                                      </p:to>
                                    </p:set>
                                    <p:animEffect transition="in" filter="diamond(in)">
                                      <p:cBhvr>
                                        <p:cTn id="7" dur="2000"/>
                                        <p:tgtEl>
                                          <p:spTgt spid="76828"/>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 calcmode="lin" valueType="num">
                                      <p:cBhvr>
                                        <p:cTn id="10" dur="500"/>
                                        <p:tgtEl>
                                          <p:spTgt spid="12"/>
                                        </p:tgtEl>
                                        <p:attrNameLst>
                                          <p:attrName>ppt_y</p:attrName>
                                        </p:attrNameLst>
                                      </p:cBhvr>
                                      <p:tavLst>
                                        <p:tav tm="0">
                                          <p:val>
                                            <p:strVal val="#ppt_y+#ppt_h*1.125000"/>
                                          </p:val>
                                        </p:tav>
                                        <p:tav tm="100000">
                                          <p:val>
                                            <p:strVal val="#ppt_y"/>
                                          </p:val>
                                        </p:tav>
                                      </p:tavLst>
                                    </p:anim>
                                    <p:animEffect transition="in" filter="wipe(up)">
                                      <p:cBhvr>
                                        <p:cTn id="1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2" grpId="1" animBg="1"/>
      <p:bldP spid="7682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1" name="Picture 7" descr="POINSET2"/>
          <p:cNvPicPr>
            <a:picLocks noChangeAspect="1"/>
          </p:cNvPicPr>
          <p:nvPr/>
        </p:nvPicPr>
        <p:blipFill>
          <a:blip r:embed="rId2"/>
          <a:stretch>
            <a:fillRect/>
          </a:stretch>
        </p:blipFill>
        <p:spPr>
          <a:xfrm rot="5400000">
            <a:off x="8229600" y="228600"/>
            <a:ext cx="1143000" cy="685800"/>
          </a:xfrm>
          <a:prstGeom prst="rect">
            <a:avLst/>
          </a:prstGeom>
          <a:noFill/>
          <a:ln w="9525">
            <a:noFill/>
          </a:ln>
        </p:spPr>
      </p:pic>
      <p:pic>
        <p:nvPicPr>
          <p:cNvPr id="35842" name="Picture 35" descr="POINSET2"/>
          <p:cNvPicPr>
            <a:picLocks noChangeAspect="1"/>
          </p:cNvPicPr>
          <p:nvPr/>
        </p:nvPicPr>
        <p:blipFill>
          <a:blip r:embed="rId2"/>
          <a:stretch>
            <a:fillRect/>
          </a:stretch>
        </p:blipFill>
        <p:spPr>
          <a:xfrm>
            <a:off x="33338" y="0"/>
            <a:ext cx="609600" cy="1219200"/>
          </a:xfrm>
          <a:prstGeom prst="rect">
            <a:avLst/>
          </a:prstGeom>
          <a:noFill/>
          <a:ln w="9525">
            <a:noFill/>
          </a:ln>
        </p:spPr>
      </p:pic>
      <p:pic>
        <p:nvPicPr>
          <p:cNvPr id="35843" name="Picture 9" descr="POINSET2"/>
          <p:cNvPicPr>
            <a:picLocks noChangeAspect="1"/>
          </p:cNvPicPr>
          <p:nvPr/>
        </p:nvPicPr>
        <p:blipFill>
          <a:blip r:embed="rId2"/>
          <a:stretch>
            <a:fillRect/>
          </a:stretch>
        </p:blipFill>
        <p:spPr>
          <a:xfrm rot="5400000" flipH="1">
            <a:off x="8229600" y="5943600"/>
            <a:ext cx="1143000" cy="685800"/>
          </a:xfrm>
          <a:prstGeom prst="rect">
            <a:avLst/>
          </a:prstGeom>
          <a:noFill/>
          <a:ln w="9525">
            <a:noFill/>
          </a:ln>
        </p:spPr>
      </p:pic>
      <p:pic>
        <p:nvPicPr>
          <p:cNvPr id="35844" name="Picture 35" descr="POINSET2"/>
          <p:cNvPicPr>
            <a:picLocks noChangeAspect="1"/>
          </p:cNvPicPr>
          <p:nvPr/>
        </p:nvPicPr>
        <p:blipFill>
          <a:blip r:embed="rId2"/>
          <a:stretch>
            <a:fillRect/>
          </a:stretch>
        </p:blipFill>
        <p:spPr>
          <a:xfrm flipV="1">
            <a:off x="0" y="5638800"/>
            <a:ext cx="533400" cy="1219200"/>
          </a:xfrm>
          <a:prstGeom prst="rect">
            <a:avLst/>
          </a:prstGeom>
          <a:noFill/>
          <a:ln w="9525">
            <a:noFill/>
          </a:ln>
        </p:spPr>
      </p:pic>
      <p:sp>
        <p:nvSpPr>
          <p:cNvPr id="5" name="Rectangles 4"/>
          <p:cNvSpPr/>
          <p:nvPr/>
        </p:nvSpPr>
        <p:spPr>
          <a:xfrm>
            <a:off x="533400" y="1371600"/>
            <a:ext cx="8255000" cy="3840163"/>
          </a:xfrm>
          <a:prstGeom prst="rect">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800" b="0" i="0" u="sng" strike="noStrike" cap="none" normalizeH="0" baseline="0" noProof="1"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6" name="Text Box 28"/>
          <p:cNvSpPr txBox="1"/>
          <p:nvPr/>
        </p:nvSpPr>
        <p:spPr>
          <a:xfrm>
            <a:off x="608013" y="1447800"/>
            <a:ext cx="8054975" cy="2800350"/>
          </a:xfrm>
          <a:prstGeom prst="rect">
            <a:avLst/>
          </a:prstGeom>
          <a:noFill/>
          <a:ln w="9525">
            <a:noFill/>
          </a:ln>
        </p:spPr>
        <p:txBody>
          <a:bodyPr wrap="square" anchor="t" anchorCtr="0">
            <a:spAutoFit/>
          </a:bodyPr>
          <a:lstStyle/>
          <a:p>
            <a:pPr>
              <a:spcBef>
                <a:spcPct val="50000"/>
              </a:spcBef>
            </a:pPr>
            <a:r>
              <a:rPr lang="vi-VN" altLang="en-US" sz="3200" b="1" dirty="0">
                <a:latin typeface="Times New Roman" panose="02020603050405020304" pitchFamily="18" charset="0"/>
              </a:rPr>
              <a:t>- C</a:t>
            </a:r>
            <a:r>
              <a:rPr lang="en-US" altLang="zh-CN" sz="3200" b="1" dirty="0">
                <a:latin typeface="Times New Roman" panose="02020603050405020304" pitchFamily="18" charset="0"/>
              </a:rPr>
              <a:t>hủ đề của văn bản</a:t>
            </a:r>
            <a:r>
              <a:rPr lang="vi-VN" altLang="en-US" sz="3200" b="1" dirty="0">
                <a:latin typeface="Times New Roman" panose="02020603050405020304" pitchFamily="18" charset="0"/>
              </a:rPr>
              <a:t> là đối tượng và vấn đề chính mà văn bản biểu đạt. </a:t>
            </a:r>
          </a:p>
          <a:p>
            <a:pPr algn="just">
              <a:spcBef>
                <a:spcPct val="50000"/>
              </a:spcBef>
            </a:pPr>
            <a:r>
              <a:rPr lang="vi-VN" altLang="en-US" sz="3200" b="1" dirty="0">
                <a:latin typeface="Times New Roman" panose="02020603050405020304" pitchFamily="18" charset="0"/>
              </a:rPr>
              <a:t>-</a:t>
            </a:r>
            <a:r>
              <a:rPr lang="en-US" altLang="zh-CN" sz="3200" b="1" dirty="0">
                <a:latin typeface="Times New Roman" panose="02020603050405020304" pitchFamily="18" charset="0"/>
              </a:rPr>
              <a:t> </a:t>
            </a:r>
            <a:r>
              <a:rPr lang="vi-VN" altLang="en-US" sz="3200" b="1" dirty="0">
                <a:latin typeface="Times New Roman" panose="02020603050405020304" pitchFamily="18" charset="0"/>
              </a:rPr>
              <a:t>Văn bản có t</a:t>
            </a:r>
            <a:r>
              <a:rPr lang="en-US" altLang="zh-CN" sz="3200" b="1" dirty="0">
                <a:latin typeface="Times New Roman" panose="02020603050405020304" pitchFamily="18" charset="0"/>
              </a:rPr>
              <a:t>ính thống nhất về chủ đề  </a:t>
            </a:r>
            <a:r>
              <a:rPr lang="vi-VN" altLang="en-US" sz="3200" b="1" dirty="0">
                <a:latin typeface="Times New Roman" panose="02020603050405020304" pitchFamily="18" charset="0"/>
              </a:rPr>
              <a:t>khi chỉ biểu đạt chủ đề đã xác định không xa rời hay lạc sang chủ đề khác.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p:tgtEl>
                                          <p:spTgt spid="5"/>
                                        </p:tgtEl>
                                        <p:attrNameLst>
                                          <p:attrName>ppt_y</p:attrName>
                                        </p:attrNameLst>
                                      </p:cBhvr>
                                      <p:tavLst>
                                        <p:tav tm="0">
                                          <p:val>
                                            <p:strVal val="#ppt_y+#ppt_h*1.125000"/>
                                          </p:val>
                                        </p:tav>
                                        <p:tav tm="100000">
                                          <p:val>
                                            <p:strVal val="#ppt_y"/>
                                          </p:val>
                                        </p:tav>
                                      </p:tavLst>
                                    </p:anim>
                                    <p:animEffect transition="in" filter="wipe(up)">
                                      <p:cBhvr>
                                        <p:cTn id="8" dur="500"/>
                                        <p:tgtEl>
                                          <p:spTgt spid="5"/>
                                        </p:tgtEl>
                                      </p:cBhvr>
                                    </p:animEffect>
                                  </p:childTnLst>
                                </p:cTn>
                              </p:par>
                              <p:par>
                                <p:cTn id="9" presetID="1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500"/>
                                        <p:tgtEl>
                                          <p:spTgt spid="6"/>
                                        </p:tgtEl>
                                        <p:attrNameLst>
                                          <p:attrName>ppt_y</p:attrName>
                                        </p:attrNameLst>
                                      </p:cBhvr>
                                      <p:tavLst>
                                        <p:tav tm="0">
                                          <p:val>
                                            <p:strVal val="#ppt_y+#ppt_h*1.125000"/>
                                          </p:val>
                                        </p:tav>
                                        <p:tav tm="100000">
                                          <p:val>
                                            <p:strVal val="#ppt_y"/>
                                          </p:val>
                                        </p:tav>
                                      </p:tavLst>
                                    </p:anim>
                                    <p:animEffect transition="in" filter="wipe(up)">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p:bldP spid="6"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ctrTitle"/>
          </p:nvPr>
        </p:nvSpPr>
        <p:spPr>
          <a:ln/>
        </p:spPr>
        <p:txBody>
          <a:bodyPr anchor="ctr" anchorCtr="0"/>
          <a:lstStyle/>
          <a:p>
            <a:pPr eaLnBrk="1" hangingPunct="1">
              <a:buClrTx/>
              <a:buSzTx/>
              <a:buFontTx/>
            </a:pPr>
            <a:endParaRPr lang="en-US" altLang="zh-CN">
              <a:latin typeface="Times New Roman" panose="02020603050405020304" pitchFamily="18" charset="0"/>
            </a:endParaRPr>
          </a:p>
        </p:txBody>
      </p:sp>
      <p:sp>
        <p:nvSpPr>
          <p:cNvPr id="36866" name="Subtitle 2"/>
          <p:cNvSpPr>
            <a:spLocks noGrp="1"/>
          </p:cNvSpPr>
          <p:nvPr>
            <p:ph type="subTitle" idx="1"/>
          </p:nvPr>
        </p:nvSpPr>
        <p:spPr>
          <a:ln/>
        </p:spPr>
        <p:txBody>
          <a:bodyPr anchor="t" anchorCtr="0"/>
          <a:lstStyle/>
          <a:p>
            <a:pPr eaLnBrk="1" hangingPunct="1">
              <a:buClrTx/>
              <a:buSzTx/>
              <a:buFont typeface="Arial" panose="020B0604020202020204" pitchFamily="34" charset="0"/>
            </a:pPr>
            <a:endParaRPr lang="en-US" altLang="zh-CN" dirty="0">
              <a:latin typeface="Times New Roman" panose="02020603050405020304" pitchFamily="18" charset="0"/>
              <a:ea typeface="+mn-ea"/>
              <a:cs typeface="+mn-cs"/>
            </a:endParaRPr>
          </a:p>
        </p:txBody>
      </p:sp>
      <p:sp>
        <p:nvSpPr>
          <p:cNvPr id="6" name="Rectangle 5"/>
          <p:cNvSpPr/>
          <p:nvPr/>
        </p:nvSpPr>
        <p:spPr>
          <a:xfrm>
            <a:off x="0" y="-76200"/>
            <a:ext cx="9144000" cy="685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trike="noStrike" noProof="1">
              <a:solidFill>
                <a:prstClr val="white"/>
              </a:solidFill>
              <a:latin typeface="Times New Roman" panose="02020603050405020304" pitchFamily="18" charset="0"/>
              <a:cs typeface="Times New Roman" panose="02020603050405020304" pitchFamily="18" charset="0"/>
            </a:endParaRPr>
          </a:p>
        </p:txBody>
      </p:sp>
      <p:pic>
        <p:nvPicPr>
          <p:cNvPr id="36868" name="Picture 6" descr="POINSET2"/>
          <p:cNvPicPr>
            <a:picLocks noChangeAspect="1"/>
          </p:cNvPicPr>
          <p:nvPr/>
        </p:nvPicPr>
        <p:blipFill>
          <a:blip r:embed="rId2"/>
          <a:stretch>
            <a:fillRect/>
          </a:stretch>
        </p:blipFill>
        <p:spPr>
          <a:xfrm rot="5400000">
            <a:off x="6819900" y="190500"/>
            <a:ext cx="2514600" cy="2133600"/>
          </a:xfrm>
          <a:prstGeom prst="rect">
            <a:avLst/>
          </a:prstGeom>
          <a:noFill/>
          <a:ln w="9525">
            <a:noFill/>
          </a:ln>
        </p:spPr>
      </p:pic>
      <p:pic>
        <p:nvPicPr>
          <p:cNvPr id="36869" name="Picture 7" descr="POINSET2"/>
          <p:cNvPicPr>
            <a:picLocks noChangeAspect="1"/>
          </p:cNvPicPr>
          <p:nvPr/>
        </p:nvPicPr>
        <p:blipFill>
          <a:blip r:embed="rId2"/>
          <a:stretch>
            <a:fillRect/>
          </a:stretch>
        </p:blipFill>
        <p:spPr>
          <a:xfrm rot="-5400000">
            <a:off x="-342900" y="4533900"/>
            <a:ext cx="2667000" cy="1981200"/>
          </a:xfrm>
          <a:prstGeom prst="rect">
            <a:avLst/>
          </a:prstGeom>
          <a:noFill/>
          <a:ln w="9525">
            <a:noFill/>
          </a:ln>
        </p:spPr>
      </p:pic>
      <p:pic>
        <p:nvPicPr>
          <p:cNvPr id="36870" name="Picture 38" descr="POINSET3"/>
          <p:cNvPicPr>
            <a:picLocks noChangeAspect="1"/>
          </p:cNvPicPr>
          <p:nvPr/>
        </p:nvPicPr>
        <p:blipFill>
          <a:blip r:embed="rId3"/>
          <a:stretch>
            <a:fillRect/>
          </a:stretch>
        </p:blipFill>
        <p:spPr>
          <a:xfrm>
            <a:off x="6629400" y="4419600"/>
            <a:ext cx="2514600" cy="2438400"/>
          </a:xfrm>
          <a:prstGeom prst="rect">
            <a:avLst/>
          </a:prstGeom>
          <a:noFill/>
          <a:ln w="9525">
            <a:noFill/>
          </a:ln>
        </p:spPr>
      </p:pic>
      <p:pic>
        <p:nvPicPr>
          <p:cNvPr id="36871" name="Picture 35" descr="POINSET2"/>
          <p:cNvPicPr>
            <a:picLocks noChangeAspect="1"/>
          </p:cNvPicPr>
          <p:nvPr/>
        </p:nvPicPr>
        <p:blipFill>
          <a:blip r:embed="rId2"/>
          <a:stretch>
            <a:fillRect/>
          </a:stretch>
        </p:blipFill>
        <p:spPr>
          <a:xfrm>
            <a:off x="0" y="0"/>
            <a:ext cx="2438400" cy="2590800"/>
          </a:xfrm>
          <a:prstGeom prst="rect">
            <a:avLst/>
          </a:prstGeom>
          <a:noFill/>
          <a:ln w="9525">
            <a:noFill/>
          </a:ln>
        </p:spPr>
      </p:pic>
      <p:grpSp>
        <p:nvGrpSpPr>
          <p:cNvPr id="36872" name="Group 22"/>
          <p:cNvGrpSpPr/>
          <p:nvPr/>
        </p:nvGrpSpPr>
        <p:grpSpPr>
          <a:xfrm>
            <a:off x="3025775" y="368300"/>
            <a:ext cx="3422650" cy="1482725"/>
            <a:chOff x="1152" y="2256"/>
            <a:chExt cx="1536" cy="975"/>
          </a:xfrm>
        </p:grpSpPr>
        <p:sp>
          <p:nvSpPr>
            <p:cNvPr id="36873" name="Text Box 28"/>
            <p:cNvSpPr txBox="1"/>
            <p:nvPr/>
          </p:nvSpPr>
          <p:spPr>
            <a:xfrm>
              <a:off x="1698" y="2256"/>
              <a:ext cx="384" cy="303"/>
            </a:xfrm>
            <a:prstGeom prst="rect">
              <a:avLst/>
            </a:prstGeom>
            <a:noFill/>
            <a:ln w="9525">
              <a:noFill/>
            </a:ln>
          </p:spPr>
          <p:txBody>
            <a:bodyPr anchor="t" anchorCtr="0">
              <a:spAutoFit/>
            </a:bodyPr>
            <a:lstStyle/>
            <a:p>
              <a:pPr algn="ctr">
                <a:spcBef>
                  <a:spcPct val="50000"/>
                </a:spcBef>
              </a:pPr>
              <a:r>
                <a:rPr lang="en-US" altLang="zh-CN" sz="2400" dirty="0">
                  <a:solidFill>
                    <a:srgbClr val="FFFF00"/>
                  </a:solidFill>
                  <a:latin typeface="Times New Roman" panose="02020603050405020304" pitchFamily="18" charset="0"/>
                  <a:sym typeface="Webdings" panose="05030102010509060703" pitchFamily="18" charset="2"/>
                </a:rPr>
                <a:t></a:t>
              </a:r>
            </a:p>
          </p:txBody>
        </p:sp>
        <p:sp>
          <p:nvSpPr>
            <p:cNvPr id="36874" name="Text Box 30"/>
            <p:cNvSpPr txBox="1"/>
            <p:nvPr/>
          </p:nvSpPr>
          <p:spPr>
            <a:xfrm>
              <a:off x="2304" y="2928"/>
              <a:ext cx="384" cy="303"/>
            </a:xfrm>
            <a:prstGeom prst="rect">
              <a:avLst/>
            </a:prstGeom>
            <a:noFill/>
            <a:ln w="9525">
              <a:noFill/>
            </a:ln>
          </p:spPr>
          <p:txBody>
            <a:bodyPr anchor="t" anchorCtr="0">
              <a:spAutoFit/>
            </a:bodyPr>
            <a:lstStyle/>
            <a:p>
              <a:pPr algn="ctr">
                <a:spcBef>
                  <a:spcPct val="50000"/>
                </a:spcBef>
              </a:pPr>
              <a:r>
                <a:rPr lang="en-US" altLang="zh-CN" sz="2400">
                  <a:solidFill>
                    <a:srgbClr val="FFFF00"/>
                  </a:solidFill>
                  <a:latin typeface="Times New Roman" panose="02020603050405020304" pitchFamily="18" charset="0"/>
                  <a:sym typeface="Webdings" panose="05030102010509060703" pitchFamily="18" charset="2"/>
                </a:rPr>
                <a:t></a:t>
              </a:r>
            </a:p>
          </p:txBody>
        </p:sp>
        <p:sp>
          <p:nvSpPr>
            <p:cNvPr id="36875" name="Text Box 31"/>
            <p:cNvSpPr txBox="1"/>
            <p:nvPr/>
          </p:nvSpPr>
          <p:spPr>
            <a:xfrm>
              <a:off x="1152" y="2928"/>
              <a:ext cx="384" cy="303"/>
            </a:xfrm>
            <a:prstGeom prst="rect">
              <a:avLst/>
            </a:prstGeom>
            <a:noFill/>
            <a:ln w="9525">
              <a:noFill/>
            </a:ln>
          </p:spPr>
          <p:txBody>
            <a:bodyPr anchor="t" anchorCtr="0">
              <a:spAutoFit/>
            </a:bodyPr>
            <a:lstStyle/>
            <a:p>
              <a:pPr algn="ctr">
                <a:spcBef>
                  <a:spcPct val="50000"/>
                </a:spcBef>
              </a:pPr>
              <a:r>
                <a:rPr lang="en-US" altLang="zh-CN" sz="2400">
                  <a:solidFill>
                    <a:srgbClr val="FFFF00"/>
                  </a:solidFill>
                  <a:latin typeface="Times New Roman" panose="02020603050405020304" pitchFamily="18" charset="0"/>
                  <a:sym typeface="Webdings" panose="05030102010509060703" pitchFamily="18" charset="2"/>
                </a:rPr>
                <a:t></a:t>
              </a:r>
            </a:p>
          </p:txBody>
        </p:sp>
        <p:sp>
          <p:nvSpPr>
            <p:cNvPr id="36876" name="Text Box 32"/>
            <p:cNvSpPr txBox="1"/>
            <p:nvPr/>
          </p:nvSpPr>
          <p:spPr>
            <a:xfrm>
              <a:off x="1190" y="2534"/>
              <a:ext cx="384" cy="303"/>
            </a:xfrm>
            <a:prstGeom prst="rect">
              <a:avLst/>
            </a:prstGeom>
            <a:noFill/>
            <a:ln w="9525">
              <a:noFill/>
            </a:ln>
          </p:spPr>
          <p:txBody>
            <a:bodyPr anchor="t" anchorCtr="0">
              <a:spAutoFit/>
            </a:bodyPr>
            <a:lstStyle/>
            <a:p>
              <a:pPr algn="ctr">
                <a:spcBef>
                  <a:spcPct val="50000"/>
                </a:spcBef>
              </a:pPr>
              <a:r>
                <a:rPr lang="en-US" altLang="zh-CN" sz="2400">
                  <a:solidFill>
                    <a:srgbClr val="FFFF00"/>
                  </a:solidFill>
                  <a:latin typeface="Times New Roman" panose="02020603050405020304" pitchFamily="18" charset="0"/>
                  <a:sym typeface="Webdings" panose="05030102010509060703" pitchFamily="18" charset="2"/>
                </a:rPr>
                <a:t></a:t>
              </a:r>
            </a:p>
          </p:txBody>
        </p:sp>
      </p:grpSp>
      <p:sp>
        <p:nvSpPr>
          <p:cNvPr id="36877" name="WordArt 34"/>
          <p:cNvSpPr>
            <a:spLocks noTextEdit="1"/>
          </p:cNvSpPr>
          <p:nvPr/>
        </p:nvSpPr>
        <p:spPr>
          <a:xfrm>
            <a:off x="1676400" y="3886200"/>
            <a:ext cx="5638800" cy="685800"/>
          </a:xfrm>
          <a:prstGeom prst="rect">
            <a:avLst/>
          </a:prstGeom>
        </p:spPr>
        <p:txBody>
          <a:bodyPr wrap="none" fromWordArt="1">
            <a:prstTxWarp prst="textPlain">
              <a:avLst>
                <a:gd name="adj" fmla="val 49264"/>
              </a:avLst>
            </a:prstTxWarp>
            <a:normAutofit/>
          </a:bodyPr>
          <a:lstStyle/>
          <a:p>
            <a:pPr algn="ctr"/>
            <a:r>
              <a:rPr lang="en-US" sz="2000">
                <a:solidFill>
                  <a:srgbClr val="7030A0"/>
                </a:solidFill>
                <a:effectLst>
                  <a:outerShdw dist="45791" dir="2021404" algn="ctr" rotWithShape="0">
                    <a:srgbClr val="B2B2B2">
                      <a:alpha val="79999"/>
                    </a:srgbClr>
                  </a:outerShdw>
                </a:effectLst>
                <a:latin typeface="Arial" panose="020B0604020202020204" pitchFamily="34" charset="0"/>
                <a:ea typeface="Arial" panose="020B0604020202020204" pitchFamily="34" charset="0"/>
              </a:rPr>
              <a:t>MÔN NGỮ VĂN 8</a:t>
            </a:r>
          </a:p>
        </p:txBody>
      </p:sp>
      <p:sp>
        <p:nvSpPr>
          <p:cNvPr id="36878" name="TextBox 2"/>
          <p:cNvSpPr txBox="1"/>
          <p:nvPr/>
        </p:nvSpPr>
        <p:spPr>
          <a:xfrm>
            <a:off x="2743200" y="544513"/>
            <a:ext cx="3886200" cy="1322387"/>
          </a:xfrm>
          <a:prstGeom prst="rect">
            <a:avLst/>
          </a:prstGeom>
          <a:noFill/>
          <a:ln w="9525">
            <a:noFill/>
          </a:ln>
        </p:spPr>
        <p:txBody>
          <a:bodyPr wrap="square" anchor="t" anchorCtr="0">
            <a:spAutoFit/>
          </a:bodyPr>
          <a:lstStyle/>
          <a:p>
            <a:pPr algn="ctr"/>
            <a:r>
              <a:rPr lang="vi-VN" altLang="en-US" sz="2400" dirty="0">
                <a:latin typeface="Times New Roman" panose="02020603050405020304" pitchFamily="18" charset="0"/>
              </a:rPr>
              <a:t>Chủ đề: Những vấn đề chung về tạo lập văn bản</a:t>
            </a:r>
          </a:p>
          <a:p>
            <a:pPr algn="ctr"/>
            <a:r>
              <a:rPr lang="en-US" altLang="zh-CN" sz="3200" b="1" dirty="0">
                <a:solidFill>
                  <a:srgbClr val="FF0000"/>
                </a:solidFill>
                <a:latin typeface="Times New Roman" panose="02020603050405020304" pitchFamily="18" charset="0"/>
                <a:sym typeface="Wingdings" panose="05000000000000000000" pitchFamily="2" charset="2"/>
              </a:rPr>
              <a:t></a:t>
            </a:r>
            <a:r>
              <a:rPr lang="vi-VN" altLang="en-US" sz="3200" b="1" dirty="0">
                <a:solidFill>
                  <a:srgbClr val="FF0000"/>
                </a:solidFill>
                <a:latin typeface="Times New Roman" panose="02020603050405020304" pitchFamily="18" charset="0"/>
                <a:sym typeface="Wingdings" panose="05000000000000000000" pitchFamily="2" charset="2"/>
              </a:rPr>
              <a:t> </a:t>
            </a:r>
            <a:r>
              <a:rPr lang="vi-VN" altLang="en-US" sz="2400" dirty="0">
                <a:latin typeface="Times New Roman" panose="02020603050405020304" pitchFamily="18" charset="0"/>
              </a:rPr>
              <a:t>Tuần 3, tiết 10 </a:t>
            </a:r>
            <a:endParaRPr lang="en-US" altLang="zh-CN" sz="2400" dirty="0">
              <a:latin typeface="Times New Roman" panose="02020603050405020304" pitchFamily="18" charset="0"/>
            </a:endParaRPr>
          </a:p>
        </p:txBody>
      </p:sp>
      <p:sp>
        <p:nvSpPr>
          <p:cNvPr id="70665" name="WordArt 19"/>
          <p:cNvSpPr>
            <a:spLocks noTextEdit="1"/>
          </p:cNvSpPr>
          <p:nvPr/>
        </p:nvSpPr>
        <p:spPr>
          <a:xfrm>
            <a:off x="2133600" y="1608138"/>
            <a:ext cx="4953000" cy="2514600"/>
          </a:xfrm>
          <a:prstGeom prst="rect">
            <a:avLst/>
          </a:prstGeom>
        </p:spPr>
        <p:txBody>
          <a:bodyPr wrap="none" fromWordArt="1">
            <a:prstTxWarp prst="textPlain">
              <a:avLst>
                <a:gd name="adj" fmla="val 50000"/>
              </a:avLst>
            </a:prstTxWarp>
            <a:normAutofit/>
          </a:bodyPr>
          <a:lstStyle/>
          <a:p>
            <a:pPr algn="ctr"/>
            <a:r>
              <a:rPr lang="en-US" sz="3600">
                <a:ln w="12700" cap="flat" cmpd="sng">
                  <a:solidFill>
                    <a:srgbClr val="3333CC"/>
                  </a:solidFill>
                  <a:prstDash val="solid"/>
                  <a:round/>
                  <a:headEnd type="none" w="med" len="med"/>
                  <a:tailEnd type="none" w="med" len="med"/>
                </a:ln>
                <a:solidFill>
                  <a:srgbClr val="B2B2B2">
                    <a:alpha val="50194"/>
                  </a:srgbClr>
                </a:solidFill>
                <a:effectLst>
                  <a:outerShdw dist="45791" dir="2021404" algn="ctr" rotWithShape="0">
                    <a:srgbClr val="9999FF"/>
                  </a:outerShdw>
                </a:effectLst>
                <a:latin typeface="Times New Roman" panose="02020603050405020304" pitchFamily="18" charset="0"/>
                <a:ea typeface="Times New Roman" panose="02020603050405020304" pitchFamily="18" charset="0"/>
              </a:rPr>
              <a:t>Bố cục của văn bản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70665"/>
                                        </p:tgtEl>
                                        <p:attrNameLst>
                                          <p:attrName>style.visibility</p:attrName>
                                        </p:attrNameLst>
                                      </p:cBhvr>
                                      <p:to>
                                        <p:strVal val="visible"/>
                                      </p:to>
                                    </p:set>
                                    <p:animEffect transition="in" filter="diamond(in)">
                                      <p:cBhvr>
                                        <p:cTn id="7" dur="2000"/>
                                        <p:tgtEl>
                                          <p:spTgt spid="70665"/>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36877"/>
                                        </p:tgtEl>
                                        <p:attrNameLst>
                                          <p:attrName>style.visibility</p:attrName>
                                        </p:attrNameLst>
                                      </p:cBhvr>
                                      <p:to>
                                        <p:strVal val="visible"/>
                                      </p:to>
                                    </p:set>
                                    <p:anim calcmode="lin" valueType="num">
                                      <p:cBhvr>
                                        <p:cTn id="10" dur="500"/>
                                        <p:tgtEl>
                                          <p:spTgt spid="36877"/>
                                        </p:tgtEl>
                                        <p:attrNameLst>
                                          <p:attrName>ppt_y</p:attrName>
                                        </p:attrNameLst>
                                      </p:cBhvr>
                                      <p:tavLst>
                                        <p:tav tm="0">
                                          <p:val>
                                            <p:strVal val="#ppt_y+#ppt_h*1.125000"/>
                                          </p:val>
                                        </p:tav>
                                        <p:tav tm="100000">
                                          <p:val>
                                            <p:strVal val="#ppt_y"/>
                                          </p:val>
                                        </p:tav>
                                      </p:tavLst>
                                    </p:anim>
                                    <p:animEffect transition="in" filter="wipe(up)">
                                      <p:cBhvr>
                                        <p:cTn id="11" dur="500"/>
                                        <p:tgtEl>
                                          <p:spTgt spid="368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77" grpId="0"/>
      <p:bldP spid="36877"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ext Box 5"/>
          <p:cNvSpPr txBox="1"/>
          <p:nvPr/>
        </p:nvSpPr>
        <p:spPr>
          <a:xfrm>
            <a:off x="857250" y="376238"/>
            <a:ext cx="7937500" cy="584200"/>
          </a:xfrm>
          <a:prstGeom prst="rect">
            <a:avLst/>
          </a:prstGeom>
          <a:noFill/>
          <a:ln w="9525">
            <a:noFill/>
          </a:ln>
        </p:spPr>
        <p:txBody>
          <a:bodyPr wrap="square" anchor="t" anchorCtr="0">
            <a:spAutoFit/>
          </a:bodyPr>
          <a:lstStyle/>
          <a:p>
            <a:r>
              <a:rPr lang="vi-VN" altLang="en-US" sz="2000" b="1" dirty="0">
                <a:solidFill>
                  <a:srgbClr val="FF0000"/>
                </a:solidFill>
                <a:latin typeface="Times New Roman" panose="02020603050405020304" pitchFamily="18" charset="0"/>
                <a:sym typeface="Wingdings" panose="05000000000000000000" pitchFamily="2" charset="2"/>
              </a:rPr>
              <a:t> </a:t>
            </a:r>
            <a:r>
              <a:rPr lang="en-US" altLang="zh-CN" sz="3200" b="1" dirty="0">
                <a:solidFill>
                  <a:srgbClr val="FF0000"/>
                </a:solidFill>
                <a:latin typeface="Times New Roman" panose="02020603050405020304" pitchFamily="18" charset="0"/>
                <a:sym typeface="Wingdings" panose="05000000000000000000" pitchFamily="2" charset="2"/>
              </a:rPr>
              <a:t></a:t>
            </a:r>
            <a:r>
              <a:rPr lang="vi-VN" altLang="en-US" sz="2000" b="1" dirty="0">
                <a:solidFill>
                  <a:srgbClr val="FF0000"/>
                </a:solidFill>
                <a:latin typeface="Times New Roman" panose="02020603050405020304" pitchFamily="18" charset="0"/>
                <a:sym typeface="Wingdings" panose="05000000000000000000" pitchFamily="2" charset="2"/>
              </a:rPr>
              <a:t> </a:t>
            </a:r>
            <a:r>
              <a:rPr lang="en-US" altLang="en-US" sz="2000" b="1" u="sng" dirty="0">
                <a:solidFill>
                  <a:srgbClr val="FF0000"/>
                </a:solidFill>
                <a:latin typeface="Times New Roman" panose="02020603050405020304" pitchFamily="18" charset="0"/>
              </a:rPr>
              <a:t>I Bố cục của văn bản</a:t>
            </a:r>
          </a:p>
        </p:txBody>
      </p:sp>
      <p:sp>
        <p:nvSpPr>
          <p:cNvPr id="37890" name="Text Box 6"/>
          <p:cNvSpPr txBox="1"/>
          <p:nvPr/>
        </p:nvSpPr>
        <p:spPr>
          <a:xfrm>
            <a:off x="914400" y="838200"/>
            <a:ext cx="7321550" cy="584200"/>
          </a:xfrm>
          <a:prstGeom prst="rect">
            <a:avLst/>
          </a:prstGeom>
          <a:noFill/>
          <a:ln w="9525">
            <a:noFill/>
          </a:ln>
        </p:spPr>
        <p:txBody>
          <a:bodyPr wrap="square" anchor="t" anchorCtr="0">
            <a:spAutoFit/>
          </a:bodyPr>
          <a:lstStyle/>
          <a:p>
            <a:r>
              <a:rPr lang="en-US" altLang="zh-CN" sz="3200" b="1" dirty="0">
                <a:solidFill>
                  <a:srgbClr val="FF0000"/>
                </a:solidFill>
                <a:latin typeface="Times New Roman" panose="02020603050405020304" pitchFamily="18" charset="0"/>
                <a:sym typeface="Wingdings" panose="05000000000000000000" pitchFamily="2" charset="2"/>
              </a:rPr>
              <a:t></a:t>
            </a:r>
            <a:r>
              <a:rPr lang="vi-VN" altLang="en-US" b="1" dirty="0">
                <a:solidFill>
                  <a:srgbClr val="FF0000"/>
                </a:solidFill>
                <a:latin typeface="Times New Roman" panose="02020603050405020304" pitchFamily="18" charset="0"/>
                <a:sym typeface="Wingdings" panose="05000000000000000000" pitchFamily="2" charset="2"/>
              </a:rPr>
              <a:t> </a:t>
            </a:r>
            <a:r>
              <a:rPr lang="en-US" altLang="en-US" b="1" u="sng" dirty="0">
                <a:solidFill>
                  <a:srgbClr val="000000"/>
                </a:solidFill>
                <a:latin typeface="Times New Roman" panose="02020603050405020304" pitchFamily="18" charset="0"/>
              </a:rPr>
              <a:t>1- Ví dụ</a:t>
            </a:r>
            <a:r>
              <a:rPr lang="en-US" altLang="en-US" dirty="0">
                <a:solidFill>
                  <a:srgbClr val="000000"/>
                </a:solidFill>
                <a:latin typeface="Times New Roman" panose="02020603050405020304" pitchFamily="18" charset="0"/>
              </a:rPr>
              <a:t>: Văn bản : </a:t>
            </a:r>
            <a:r>
              <a:rPr lang="en-US" altLang="en-US" b="1" dirty="0">
                <a:solidFill>
                  <a:srgbClr val="000000"/>
                </a:solidFill>
                <a:latin typeface="Times New Roman" panose="02020603050405020304" pitchFamily="18" charset="0"/>
              </a:rPr>
              <a:t>Người thầy đạo cao đức trọng</a:t>
            </a:r>
            <a:endParaRPr lang="en-US" altLang="zh-CN">
              <a:latin typeface=".VnTime" panose="020B7200000000000000" pitchFamily="34" charset="0"/>
            </a:endParaRPr>
          </a:p>
        </p:txBody>
      </p:sp>
      <p:sp>
        <p:nvSpPr>
          <p:cNvPr id="37891" name="Text Box 7"/>
          <p:cNvSpPr txBox="1"/>
          <p:nvPr/>
        </p:nvSpPr>
        <p:spPr>
          <a:xfrm>
            <a:off x="857250" y="990600"/>
            <a:ext cx="7424738" cy="4984750"/>
          </a:xfrm>
          <a:prstGeom prst="rect">
            <a:avLst/>
          </a:prstGeom>
          <a:noFill/>
          <a:ln w="9525">
            <a:noFill/>
          </a:ln>
        </p:spPr>
        <p:txBody>
          <a:bodyPr wrap="square" anchor="t" anchorCtr="0">
            <a:spAutoFit/>
          </a:bodyPr>
          <a:lstStyle/>
          <a:p>
            <a:endParaRPr lang="en-US" altLang="zh-CN">
              <a:latin typeface="Times New Roman" panose="02020603050405020304" pitchFamily="18" charset="0"/>
            </a:endParaRPr>
          </a:p>
          <a:p>
            <a:r>
              <a:rPr lang="vi-VN" altLang="en-US" sz="2000" b="1">
                <a:latin typeface="Times New Roman" panose="02020603050405020304" pitchFamily="18" charset="0"/>
              </a:rPr>
              <a:t>  </a:t>
            </a:r>
            <a:r>
              <a:rPr lang="en-US" altLang="zh-CN" sz="2000" b="1">
                <a:latin typeface="Times New Roman" panose="02020603050405020304" pitchFamily="18" charset="0"/>
              </a:rPr>
              <a:t>Ông Chu Văn An đời Trần nổi tiếng là một thầy giáo giỏi, tính tình cứng cỏi, không màng danh lợi.</a:t>
            </a:r>
          </a:p>
          <a:p>
            <a:r>
              <a:rPr lang="vi-VN" altLang="en-US" sz="2000" b="1">
                <a:latin typeface="Times New Roman" panose="02020603050405020304" pitchFamily="18" charset="0"/>
              </a:rPr>
              <a:t>   </a:t>
            </a:r>
            <a:r>
              <a:rPr lang="en-US" altLang="zh-CN" sz="2000" b="1">
                <a:latin typeface="Times New Roman" panose="02020603050405020304" pitchFamily="18" charset="0"/>
              </a:rPr>
              <a:t>Học trò theo ông rất đông. Nhiều người đỗ cao và sau này giữ những trọng trách trong triều đình như các ông Phạm Sư Mạnh, Lê Bá Quát, vì thế vua Trần Minh Tông vời ông ra dạy thái tử học. Đến đời Dụ Tông, vua thích vui chơi, không coi sóc tới việc triều đình, lại tin dùng bọn nịnh thần. Ông nhiều lần can ngăn nhưng vua không nghe. Cuối cùng ông trả lại mũ áo cho triều đình, từ quan về làng.</a:t>
            </a:r>
          </a:p>
          <a:p>
            <a:r>
              <a:rPr lang="vi-VN" altLang="en-US" sz="2000" b="1">
                <a:latin typeface="Times New Roman" panose="02020603050405020304" pitchFamily="18" charset="0"/>
              </a:rPr>
              <a:t>  </a:t>
            </a:r>
            <a:r>
              <a:rPr lang="en-US" altLang="zh-CN" sz="2000" b="1">
                <a:latin typeface="Times New Roman" panose="02020603050405020304" pitchFamily="18" charset="0"/>
              </a:rPr>
              <a:t>Học trò của ông, từ người làm qua to tới những người bình thường, khi có dịp thăm thầy cũ, ai cũng giữ lễ. Nếu họ có điều gì không phải, ông trách mắng ngay, có khi không cho vào thăm.</a:t>
            </a:r>
          </a:p>
          <a:p>
            <a:r>
              <a:rPr lang="en-US" altLang="zh-CN" sz="2000" b="1">
                <a:latin typeface="Times New Roman" panose="02020603050405020304" pitchFamily="18" charset="0"/>
              </a:rPr>
              <a:t>  Khi ông mất,mọi người đều thương tiếc. Ông được thờ tại Văn Miếu ở kinh đô Thăng Long.</a:t>
            </a:r>
          </a:p>
          <a:p>
            <a:r>
              <a:rPr lang="en-US" altLang="zh-CN" sz="2000" b="1">
                <a:latin typeface="Times New Roman" panose="02020603050405020304" pitchFamily="18" charset="0"/>
              </a:rPr>
              <a:t>(Theo Phan Huy Chú)</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Line 11"/>
          <p:cNvSpPr/>
          <p:nvPr/>
        </p:nvSpPr>
        <p:spPr>
          <a:xfrm>
            <a:off x="533400" y="6019800"/>
            <a:ext cx="0" cy="0"/>
          </a:xfrm>
          <a:prstGeom prst="line">
            <a:avLst/>
          </a:prstGeom>
          <a:ln w="9525" cap="flat" cmpd="sng">
            <a:solidFill>
              <a:schemeClr val="tx1"/>
            </a:solidFill>
            <a:prstDash val="solid"/>
            <a:round/>
            <a:headEnd type="none" w="med" len="med"/>
            <a:tailEnd type="triangle" w="med" len="med"/>
          </a:ln>
        </p:spPr>
      </p:sp>
      <p:sp>
        <p:nvSpPr>
          <p:cNvPr id="9" name="Text Box 5"/>
          <p:cNvSpPr txBox="1"/>
          <p:nvPr/>
        </p:nvSpPr>
        <p:spPr>
          <a:xfrm>
            <a:off x="1893888" y="41275"/>
            <a:ext cx="5203825" cy="644525"/>
          </a:xfrm>
          <a:prstGeom prst="rect">
            <a:avLst/>
          </a:prstGeom>
          <a:noFill/>
          <a:ln w="9525">
            <a:noFill/>
          </a:ln>
        </p:spPr>
        <p:txBody>
          <a:bodyPr wrap="none" anchor="t" anchorCtr="0">
            <a:spAutoFit/>
          </a:bodyPr>
          <a:lstStyle/>
          <a:p>
            <a:pPr algn="ctr"/>
            <a:r>
              <a:rPr lang="en-US" altLang="en-US" sz="3600" b="1" dirty="0">
                <a:solidFill>
                  <a:srgbClr val="FF0000"/>
                </a:solidFill>
                <a:latin typeface="Times New Roman" panose="02020603050405020304" pitchFamily="18" charset="0"/>
              </a:rPr>
              <a:t>BỐ CỤC </a:t>
            </a:r>
            <a:r>
              <a:rPr lang="vi-VN" altLang="en-US" sz="3600" b="1" dirty="0">
                <a:solidFill>
                  <a:srgbClr val="FF0000"/>
                </a:solidFill>
                <a:latin typeface="Times New Roman" panose="02020603050405020304" pitchFamily="18" charset="0"/>
              </a:rPr>
              <a:t>C</a:t>
            </a:r>
            <a:r>
              <a:rPr lang="en-US" altLang="en-US" sz="3600" b="1" dirty="0">
                <a:solidFill>
                  <a:srgbClr val="FF0000"/>
                </a:solidFill>
                <a:latin typeface="Times New Roman" panose="02020603050405020304" pitchFamily="18" charset="0"/>
              </a:rPr>
              <a:t>ỦA VĂN BẢN</a:t>
            </a:r>
            <a:endParaRPr lang="en-US" altLang="en-US" sz="3600" b="1" dirty="0">
              <a:solidFill>
                <a:srgbClr val="FF0000"/>
              </a:solidFill>
              <a:latin typeface="Times New Roman" panose="02020603050405020304" pitchFamily="18" charset="0"/>
              <a:ea typeface="Times New Roman" panose="02020603050405020304" pitchFamily="18" charset="0"/>
            </a:endParaRPr>
          </a:p>
        </p:txBody>
      </p:sp>
      <p:sp>
        <p:nvSpPr>
          <p:cNvPr id="10" name="Text Box 6"/>
          <p:cNvSpPr txBox="1"/>
          <p:nvPr/>
        </p:nvSpPr>
        <p:spPr>
          <a:xfrm>
            <a:off x="517525" y="771525"/>
            <a:ext cx="3902075" cy="584200"/>
          </a:xfrm>
          <a:prstGeom prst="rect">
            <a:avLst/>
          </a:prstGeom>
          <a:noFill/>
          <a:ln w="9525">
            <a:noFill/>
          </a:ln>
        </p:spPr>
        <p:txBody>
          <a:bodyPr wrap="none" anchor="t" anchorCtr="0">
            <a:spAutoFit/>
          </a:bodyPr>
          <a:lstStyle/>
          <a:p>
            <a:r>
              <a:rPr lang="en-US" altLang="zh-CN" sz="3200" b="1" dirty="0">
                <a:solidFill>
                  <a:srgbClr val="FF0000"/>
                </a:solidFill>
                <a:latin typeface="Times New Roman" panose="02020603050405020304" pitchFamily="18" charset="0"/>
                <a:sym typeface="Wingdings" panose="05000000000000000000" pitchFamily="2" charset="2"/>
              </a:rPr>
              <a:t></a:t>
            </a:r>
            <a:r>
              <a:rPr lang="vi-VN" altLang="en-US" sz="2800" b="1" dirty="0">
                <a:solidFill>
                  <a:srgbClr val="FF0000"/>
                </a:solidFill>
                <a:latin typeface="Times New Roman" panose="02020603050405020304" pitchFamily="18" charset="0"/>
                <a:sym typeface="Wingdings" panose="05000000000000000000" pitchFamily="2" charset="2"/>
              </a:rPr>
              <a:t> </a:t>
            </a:r>
            <a:r>
              <a:rPr lang="en-US" altLang="en-US" sz="2800" b="1" u="sng" dirty="0">
                <a:solidFill>
                  <a:srgbClr val="FF0000"/>
                </a:solidFill>
                <a:latin typeface="Times New Roman" panose="02020603050405020304" pitchFamily="18" charset="0"/>
              </a:rPr>
              <a:t>I</a:t>
            </a:r>
            <a:r>
              <a:rPr lang="vi-VN" altLang="en-US" sz="2800" b="1" u="sng" dirty="0">
                <a:solidFill>
                  <a:srgbClr val="FF0000"/>
                </a:solidFill>
                <a:latin typeface="Times New Roman" panose="02020603050405020304" pitchFamily="18" charset="0"/>
              </a:rPr>
              <a:t>. </a:t>
            </a:r>
            <a:r>
              <a:rPr lang="en-US" altLang="en-US" sz="2800" b="1" u="sng" dirty="0">
                <a:solidFill>
                  <a:srgbClr val="FF0000"/>
                </a:solidFill>
                <a:latin typeface="Times New Roman" panose="02020603050405020304" pitchFamily="18" charset="0"/>
              </a:rPr>
              <a:t>Bố cục của văn bản</a:t>
            </a:r>
            <a:endParaRPr lang="en-US" altLang="en-US" sz="2800" b="1" u="sng" dirty="0">
              <a:solidFill>
                <a:srgbClr val="FF0000"/>
              </a:solidFill>
              <a:latin typeface="Times New Roman" panose="02020603050405020304" pitchFamily="18" charset="0"/>
              <a:ea typeface="Times New Roman" panose="02020603050405020304" pitchFamily="18" charset="0"/>
            </a:endParaRPr>
          </a:p>
        </p:txBody>
      </p:sp>
      <p:sp>
        <p:nvSpPr>
          <p:cNvPr id="11" name="Text Box 7"/>
          <p:cNvSpPr txBox="1"/>
          <p:nvPr/>
        </p:nvSpPr>
        <p:spPr>
          <a:xfrm>
            <a:off x="533400" y="1270000"/>
            <a:ext cx="7829550" cy="1014413"/>
          </a:xfrm>
          <a:prstGeom prst="rect">
            <a:avLst/>
          </a:prstGeom>
          <a:noFill/>
          <a:ln w="9525">
            <a:noFill/>
          </a:ln>
        </p:spPr>
        <p:txBody>
          <a:bodyPr wrap="square" anchor="t" anchorCtr="0">
            <a:spAutoFit/>
          </a:bodyPr>
          <a:lstStyle/>
          <a:p>
            <a:r>
              <a:rPr lang="en-US" altLang="zh-CN" sz="3200" b="1" dirty="0">
                <a:solidFill>
                  <a:srgbClr val="FF0000"/>
                </a:solidFill>
                <a:latin typeface="Times New Roman" panose="02020603050405020304" pitchFamily="18" charset="0"/>
                <a:sym typeface="Wingdings" panose="05000000000000000000" pitchFamily="2" charset="2"/>
              </a:rPr>
              <a:t></a:t>
            </a:r>
            <a:r>
              <a:rPr lang="vi-VN" altLang="en-US" sz="2800" b="1" dirty="0">
                <a:solidFill>
                  <a:srgbClr val="FF0000"/>
                </a:solidFill>
                <a:latin typeface="Times New Roman" panose="02020603050405020304" pitchFamily="18" charset="0"/>
                <a:sym typeface="Wingdings" panose="05000000000000000000" pitchFamily="2" charset="2"/>
              </a:rPr>
              <a:t> </a:t>
            </a:r>
            <a:r>
              <a:rPr lang="en-US" altLang="en-US" sz="2800" b="1" u="sng" dirty="0">
                <a:solidFill>
                  <a:srgbClr val="000000"/>
                </a:solidFill>
                <a:latin typeface="Times New Roman" panose="02020603050405020304" pitchFamily="18" charset="0"/>
              </a:rPr>
              <a:t>1</a:t>
            </a:r>
            <a:r>
              <a:rPr lang="vi-VN" altLang="en-US" sz="2800" b="1" u="sng" dirty="0">
                <a:solidFill>
                  <a:srgbClr val="000000"/>
                </a:solidFill>
                <a:latin typeface="Times New Roman" panose="02020603050405020304" pitchFamily="18" charset="0"/>
              </a:rPr>
              <a:t>. </a:t>
            </a:r>
            <a:r>
              <a:rPr lang="en-US" altLang="en-US" sz="2800" b="1" u="sng" dirty="0">
                <a:solidFill>
                  <a:srgbClr val="000000"/>
                </a:solidFill>
                <a:latin typeface="Times New Roman" panose="02020603050405020304" pitchFamily="18" charset="0"/>
              </a:rPr>
              <a:t>Ví dụ</a:t>
            </a:r>
            <a:r>
              <a:rPr lang="en-US" altLang="en-US" sz="2800" dirty="0">
                <a:solidFill>
                  <a:srgbClr val="000000"/>
                </a:solidFill>
                <a:latin typeface="Times New Roman" panose="02020603050405020304" pitchFamily="18" charset="0"/>
              </a:rPr>
              <a:t>: Văn bản : </a:t>
            </a:r>
            <a:r>
              <a:rPr lang="en-US" altLang="en-US" sz="2800" b="1" dirty="0">
                <a:solidFill>
                  <a:srgbClr val="000000"/>
                </a:solidFill>
                <a:latin typeface="Times New Roman" panose="02020603050405020304" pitchFamily="18" charset="0"/>
              </a:rPr>
              <a:t>Người thầy đạo cao đức trọng</a:t>
            </a:r>
            <a:endParaRPr lang="en-US" altLang="en-US" sz="2800" b="1" dirty="0">
              <a:solidFill>
                <a:srgbClr val="000000"/>
              </a:solidFill>
              <a:latin typeface="Times New Roman" panose="02020603050405020304" pitchFamily="18" charset="0"/>
              <a:ea typeface="Times New Roman" panose="02020603050405020304" pitchFamily="18" charset="0"/>
            </a:endParaRPr>
          </a:p>
        </p:txBody>
      </p:sp>
      <p:sp>
        <p:nvSpPr>
          <p:cNvPr id="3" name="Cloud Callout 2"/>
          <p:cNvSpPr/>
          <p:nvPr/>
        </p:nvSpPr>
        <p:spPr>
          <a:xfrm>
            <a:off x="1099185" y="2284730"/>
            <a:ext cx="7165340" cy="3182620"/>
          </a:xfrm>
          <a:prstGeom prst="cloudCallout">
            <a:avLst/>
          </a:prstGeom>
          <a:solidFill>
            <a:schemeClr val="bg1"/>
          </a:solidFill>
          <a:ln>
            <a:gradFill>
              <a:gsLst>
                <a:gs pos="0">
                  <a:srgbClr val="14CD68"/>
                </a:gs>
                <a:gs pos="100000">
                  <a:srgbClr val="035C7D"/>
                </a:gs>
              </a:gsLs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en-US" strike="noStrike" noProof="1">
              <a:latin typeface="Times New Roman" panose="02020603050405020304" pitchFamily="18" charset="0"/>
              <a:cs typeface="Times New Roman" panose="02020603050405020304" pitchFamily="18" charset="0"/>
            </a:endParaRPr>
          </a:p>
        </p:txBody>
      </p:sp>
      <p:sp>
        <p:nvSpPr>
          <p:cNvPr id="4" name="Text Box 3"/>
          <p:cNvSpPr txBox="1"/>
          <p:nvPr/>
        </p:nvSpPr>
        <p:spPr>
          <a:xfrm>
            <a:off x="1371600" y="2819400"/>
            <a:ext cx="6664325" cy="2552700"/>
          </a:xfrm>
          <a:prstGeom prst="rect">
            <a:avLst/>
          </a:prstGeom>
          <a:noFill/>
          <a:ln w="9525">
            <a:noFill/>
          </a:ln>
        </p:spPr>
        <p:txBody>
          <a:bodyPr wrap="square" anchor="t" anchorCtr="0">
            <a:spAutoFit/>
          </a:bodyPr>
          <a:lstStyle/>
          <a:p>
            <a:pPr algn="ctr"/>
            <a:r>
              <a:rPr lang="en-US" altLang="zh-CN" sz="4000" b="1" dirty="0">
                <a:solidFill>
                  <a:srgbClr val="000000"/>
                </a:solidFill>
                <a:latin typeface="Times New Roman" panose="02020603050405020304" pitchFamily="18" charset="0"/>
              </a:rPr>
              <a:t> </a:t>
            </a:r>
            <a:r>
              <a:rPr lang="vi-VN" altLang="en-US" sz="4000" b="1" dirty="0">
                <a:solidFill>
                  <a:srgbClr val="000000"/>
                </a:solidFill>
                <a:latin typeface="Times New Roman" panose="02020603050405020304" pitchFamily="18" charset="0"/>
              </a:rPr>
              <a:t> Văn bản trên có thể chia làm mấy phần? Chỉ ra các phần đó?</a:t>
            </a:r>
          </a:p>
          <a:p>
            <a:endParaRPr lang="en-US" altLang="zh-CN" sz="4000">
              <a:latin typeface=".VnTime" panose="020B7200000000000000"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plus(in)">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down)">
                                      <p:cBhvr>
                                        <p:cTn id="12" dur="500"/>
                                        <p:tgtEl>
                                          <p:spTgt spid="10"/>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down)">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wipe(down)">
                                      <p:cBhvr>
                                        <p:cTn id="20" dur="500"/>
                                        <p:tgtEl>
                                          <p:spTgt spid="3"/>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wipe(down)">
                                      <p:cBhvr>
                                        <p:cTn id="2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10" grpId="0"/>
      <p:bldP spid="10" grpId="1"/>
      <p:bldP spid="11" grpId="0"/>
      <p:bldP spid="11" grpId="1"/>
      <p:bldP spid="3" grpId="0" bldLvl="0" animBg="1"/>
      <p:bldP spid="3" grpId="1" animBg="1"/>
      <p:bldP spid="4" grpId="0"/>
      <p:bldP spid="4"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ouble Wave 4"/>
          <p:cNvSpPr/>
          <p:nvPr/>
        </p:nvSpPr>
        <p:spPr>
          <a:xfrm>
            <a:off x="60960" y="1219200"/>
            <a:ext cx="9022080" cy="3901440"/>
          </a:xfrm>
          <a:prstGeom prst="doubleWave">
            <a:avLst>
              <a:gd name="adj1" fmla="val 6250"/>
              <a:gd name="adj2" fmla="val 1"/>
            </a:avLst>
          </a:prstGeom>
          <a:solidFill>
            <a:srgbClr val="FFFFCC"/>
          </a:solidFill>
          <a:ln>
            <a:gradFill>
              <a:gsLst>
                <a:gs pos="0">
                  <a:srgbClr val="14CD68"/>
                </a:gs>
                <a:gs pos="100000">
                  <a:srgbClr val="035C7D"/>
                </a:gs>
              </a:gsLst>
            </a:grad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bodyPr>
          <a:lstStyle/>
          <a:p>
            <a:pPr algn="ctr" fontAlgn="base"/>
            <a:endParaRPr lang="en-US" strike="noStrike" noProof="1">
              <a:ln w="22225">
                <a:solidFill>
                  <a:schemeClr val="accent2"/>
                </a:solidFill>
                <a:prstDash val="solid"/>
              </a:ln>
              <a:solidFill>
                <a:schemeClr val="accent2">
                  <a:lumMod val="40000"/>
                  <a:lumOff val="60000"/>
                </a:schemeClr>
              </a:solidFill>
              <a:effectLst/>
              <a:latin typeface="Times New Roman" panose="02020603050405020304" pitchFamily="18" charset="0"/>
              <a:cs typeface="Times New Roman" panose="02020603050405020304" pitchFamily="18" charset="0"/>
            </a:endParaRPr>
          </a:p>
        </p:txBody>
      </p:sp>
      <p:sp>
        <p:nvSpPr>
          <p:cNvPr id="6" name="Text Box 5"/>
          <p:cNvSpPr txBox="1"/>
          <p:nvPr/>
        </p:nvSpPr>
        <p:spPr>
          <a:xfrm>
            <a:off x="57150" y="1905000"/>
            <a:ext cx="9086850" cy="2676525"/>
          </a:xfrm>
          <a:prstGeom prst="rect">
            <a:avLst/>
          </a:prstGeom>
          <a:noFill/>
          <a:ln w="9525">
            <a:noFill/>
          </a:ln>
        </p:spPr>
        <p:txBody>
          <a:bodyPr wrap="square" anchor="t" anchorCtr="0">
            <a:spAutoFit/>
          </a:bodyPr>
          <a:lstStyle/>
          <a:p>
            <a:pPr algn="ctr"/>
            <a:r>
              <a:rPr lang="vi-VN" altLang="en-US" sz="2400" b="1" dirty="0">
                <a:solidFill>
                  <a:srgbClr val="FF0000"/>
                </a:solidFill>
                <a:latin typeface="Times New Roman" panose="02020603050405020304" pitchFamily="18" charset="0"/>
              </a:rPr>
              <a:t>Văn bản trên có thể chia làm 3 phần: </a:t>
            </a:r>
          </a:p>
          <a:p>
            <a:pPr algn="ctr"/>
            <a:r>
              <a:rPr lang="vi-VN" altLang="en-US" sz="2400" b="1" dirty="0">
                <a:solidFill>
                  <a:srgbClr val="FF0000"/>
                </a:solidFill>
                <a:latin typeface="Times New Roman" panose="02020603050405020304" pitchFamily="18" charset="0"/>
              </a:rPr>
              <a:t> + Phần 1: Từ đầu đến danh lợi (giới thiệu về danh tính của thầy Chu Văn An)</a:t>
            </a:r>
          </a:p>
          <a:p>
            <a:pPr algn="ctr"/>
            <a:r>
              <a:rPr lang="vi-VN" altLang="en-US" sz="2400" b="1" dirty="0">
                <a:solidFill>
                  <a:srgbClr val="FF0000"/>
                </a:solidFill>
                <a:latin typeface="Times New Roman" panose="02020603050405020304" pitchFamily="18" charset="0"/>
              </a:rPr>
              <a:t>+ Phần 2: Tiếp đó đến vào thăm (công lao, uy tín và tính cách của ông Chu Văn An).</a:t>
            </a:r>
          </a:p>
          <a:p>
            <a:pPr algn="ctr"/>
            <a:r>
              <a:rPr lang="vi-VN" altLang="en-US" sz="2400" b="1" dirty="0">
                <a:solidFill>
                  <a:srgbClr val="FF0000"/>
                </a:solidFill>
                <a:latin typeface="Times New Roman" panose="02020603050405020304" pitchFamily="18" charset="0"/>
              </a:rPr>
              <a:t>+ Phần 3: Đoạn còn lại (Tình cảm của mọi người đối với ông Chu Văn 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down)">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6" grpId="0" bldLvl="0" animBg="1"/>
      <p:bldP spid="6"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loud Callout 3"/>
          <p:cNvSpPr/>
          <p:nvPr/>
        </p:nvSpPr>
        <p:spPr>
          <a:xfrm>
            <a:off x="1447800" y="228600"/>
            <a:ext cx="6062663" cy="2470150"/>
          </a:xfrm>
          <a:prstGeom prst="cloudCallout">
            <a:avLst/>
          </a:prstGeom>
          <a:solidFill>
            <a:srgbClr val="CCFFFF"/>
          </a:solidFill>
          <a:ln>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en-US" strike="noStrike" noProof="1">
              <a:latin typeface="Times New Roman" panose="02020603050405020304" pitchFamily="18" charset="0"/>
              <a:cs typeface="Times New Roman" panose="02020603050405020304" pitchFamily="18" charset="0"/>
            </a:endParaRPr>
          </a:p>
        </p:txBody>
      </p:sp>
      <p:sp>
        <p:nvSpPr>
          <p:cNvPr id="94210" name="Text Box 4"/>
          <p:cNvSpPr txBox="1"/>
          <p:nvPr/>
        </p:nvSpPr>
        <p:spPr>
          <a:xfrm>
            <a:off x="2135188" y="533400"/>
            <a:ext cx="4799012" cy="2306638"/>
          </a:xfrm>
          <a:prstGeom prst="rect">
            <a:avLst/>
          </a:prstGeom>
          <a:noFill/>
          <a:ln w="9525">
            <a:noFill/>
          </a:ln>
        </p:spPr>
        <p:txBody>
          <a:bodyPr wrap="square" anchor="t" anchorCtr="0">
            <a:spAutoFit/>
          </a:bodyPr>
          <a:lstStyle/>
          <a:p>
            <a:pPr algn="ctr"/>
            <a:r>
              <a:rPr lang="en-US" altLang="zh-CN" sz="3600">
                <a:solidFill>
                  <a:srgbClr val="FF0000"/>
                </a:solidFill>
                <a:latin typeface="Times New Roman" panose="02020603050405020304" pitchFamily="18" charset="0"/>
              </a:rPr>
              <a:t>? Phân tích mối quan hệ giữa các phần trong văn bản?</a:t>
            </a:r>
          </a:p>
          <a:p>
            <a:pPr algn="ctr"/>
            <a:endParaRPr lang="en-US" altLang="zh-CN" sz="3600">
              <a:solidFill>
                <a:srgbClr val="FF0000"/>
              </a:solidFill>
              <a:latin typeface="Times New Roman" panose="02020603050405020304" pitchFamily="18" charset="0"/>
            </a:endParaRPr>
          </a:p>
        </p:txBody>
      </p:sp>
      <p:sp>
        <p:nvSpPr>
          <p:cNvPr id="6" name="Double Wave 5"/>
          <p:cNvSpPr/>
          <p:nvPr/>
        </p:nvSpPr>
        <p:spPr>
          <a:xfrm>
            <a:off x="0" y="3013075"/>
            <a:ext cx="9067800" cy="3270250"/>
          </a:xfrm>
          <a:prstGeom prst="doubleWave">
            <a:avLst>
              <a:gd name="adj1" fmla="val 6250"/>
              <a:gd name="adj2" fmla="val 200"/>
            </a:avLst>
          </a:prstGeom>
          <a:solidFill>
            <a:srgbClr val="CCFFFF"/>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en-US" strike="noStrike" noProof="1">
              <a:latin typeface="Times New Roman" panose="02020603050405020304" pitchFamily="18" charset="0"/>
              <a:cs typeface="Times New Roman" panose="02020603050405020304" pitchFamily="18" charset="0"/>
            </a:endParaRPr>
          </a:p>
        </p:txBody>
      </p:sp>
      <p:sp>
        <p:nvSpPr>
          <p:cNvPr id="94212" name="Text Box 6"/>
          <p:cNvSpPr txBox="1"/>
          <p:nvPr/>
        </p:nvSpPr>
        <p:spPr>
          <a:xfrm>
            <a:off x="152400" y="3352800"/>
            <a:ext cx="8493125" cy="2676525"/>
          </a:xfrm>
          <a:prstGeom prst="rect">
            <a:avLst/>
          </a:prstGeom>
          <a:noFill/>
          <a:ln w="9525">
            <a:noFill/>
          </a:ln>
        </p:spPr>
        <p:txBody>
          <a:bodyPr wrap="square" anchor="t" anchorCtr="0">
            <a:spAutoFit/>
          </a:bodyPr>
          <a:lstStyle/>
          <a:p>
            <a:pPr algn="ctr"/>
            <a:r>
              <a:rPr lang="en-US" altLang="zh-CN" sz="2800">
                <a:solidFill>
                  <a:srgbClr val="FF0000"/>
                </a:solidFill>
                <a:latin typeface="Times New Roman" panose="02020603050405020304" pitchFamily="18" charset="0"/>
              </a:rPr>
              <a:t>Các phần trong văn bản có quan hệ chặt chẽ với nhau và đều tập trung làm rõ chủ đề của văn bản là “Người thầy đạo cao đức trọng”</a:t>
            </a:r>
          </a:p>
          <a:p>
            <a:pPr algn="ctr"/>
            <a:r>
              <a:rPr lang="en-US" altLang="zh-CN" sz="2800">
                <a:solidFill>
                  <a:srgbClr val="FF0000"/>
                </a:solidFill>
                <a:latin typeface="Times New Roman" panose="02020603050405020304" pitchFamily="18" charset="0"/>
              </a:rPr>
              <a:t>Các phần trong văn bản luôn gắn bó chặt chẽ với nhau, phần trước là tiền đề cho phần sau, còn phần sau là sự tiếp nối phần trước.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94210"/>
                                        </p:tgtEl>
                                        <p:attrNameLst>
                                          <p:attrName>style.visibility</p:attrName>
                                        </p:attrNameLst>
                                      </p:cBhvr>
                                      <p:to>
                                        <p:strVal val="visible"/>
                                      </p:to>
                                    </p:set>
                                    <p:animEffect transition="in" filter="wipe(down)">
                                      <p:cBhvr>
                                        <p:cTn id="10" dur="500"/>
                                        <p:tgtEl>
                                          <p:spTgt spid="94210"/>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down)">
                                      <p:cBhvr>
                                        <p:cTn id="15" dur="500"/>
                                        <p:tgtEl>
                                          <p:spTgt spid="6"/>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94212"/>
                                        </p:tgtEl>
                                        <p:attrNameLst>
                                          <p:attrName>style.visibility</p:attrName>
                                        </p:attrNameLst>
                                      </p:cBhvr>
                                      <p:to>
                                        <p:strVal val="visible"/>
                                      </p:to>
                                    </p:set>
                                    <p:animEffect transition="in" filter="wipe(down)">
                                      <p:cBhvr>
                                        <p:cTn id="18" dur="500"/>
                                        <p:tgtEl>
                                          <p:spTgt spid="942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4" grpId="1" animBg="1"/>
      <p:bldP spid="94210" grpId="0"/>
      <p:bldP spid="94210" grpId="1"/>
      <p:bldP spid="6" grpId="0" bldLvl="0" animBg="1"/>
      <p:bldP spid="6" grpId="1" animBg="1"/>
      <p:bldP spid="94212" grpId="0"/>
      <p:bldP spid="94212" grpId="1"/>
    </p:bld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sng"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sng"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2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3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4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6.xml><?xml version="1.0" encoding="utf-8"?>
<a:theme xmlns:a="http://schemas.openxmlformats.org/drawingml/2006/main" name="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sng"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sng"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1817</Words>
  <Application>Microsoft Office PowerPoint</Application>
  <PresentationFormat>On-screen Show (4:3)</PresentationFormat>
  <Paragraphs>138</Paragraphs>
  <Slides>26</Slides>
  <Notes>0</Notes>
  <HiddenSlides>0</HiddenSlides>
  <MMClips>2</MMClips>
  <ScaleCrop>false</ScaleCrop>
  <HeadingPairs>
    <vt:vector size="4" baseType="variant">
      <vt:variant>
        <vt:lpstr>Theme</vt:lpstr>
      </vt:variant>
      <vt:variant>
        <vt:i4>6</vt:i4>
      </vt:variant>
      <vt:variant>
        <vt:lpstr>Slide Titles</vt:lpstr>
      </vt:variant>
      <vt:variant>
        <vt:i4>26</vt:i4>
      </vt:variant>
    </vt:vector>
  </HeadingPairs>
  <TitlesOfParts>
    <vt:vector size="32" baseType="lpstr">
      <vt:lpstr>1_Default Design</vt:lpstr>
      <vt:lpstr>Default Design</vt:lpstr>
      <vt:lpstr>2_Default Design</vt:lpstr>
      <vt:lpstr>3_Default Design</vt:lpstr>
      <vt:lpstr>4_Default Design</vt:lpstr>
      <vt:lpstr>5_Default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HP</cp:lastModifiedBy>
  <cp:revision>117</cp:revision>
  <dcterms:created xsi:type="dcterms:W3CDTF">2003-01-29T16:07:11Z</dcterms:created>
  <dcterms:modified xsi:type="dcterms:W3CDTF">2021-09-11T15:32:38Z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1033-11.2.0.10265</vt:lpwstr>
  </property>
  <property fmtid="{D5CDD505-2E9C-101B-9397-08002B2CF9AE}" pid="3" name="ICV">
    <vt:lpwstr>1AD428383BB04EDBAA6BD2EC664FCA57</vt:lpwstr>
  </property>
</Properties>
</file>