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6459200" cy="9144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6" y="-108"/>
      </p:cViewPr>
      <p:guideLst>
        <p:guide orient="horz" pos="2881"/>
        <p:guide pos="5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2840569"/>
            <a:ext cx="1399032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8883" y="5181601"/>
            <a:ext cx="11521441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32921" y="400053"/>
            <a:ext cx="3703321" cy="85449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3" y="400053"/>
            <a:ext cx="10835639" cy="854498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164" y="5875869"/>
            <a:ext cx="1399032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0164" y="3875620"/>
            <a:ext cx="1399032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2336801"/>
            <a:ext cx="7269479" cy="66082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66763" y="2336801"/>
            <a:ext cx="7269479" cy="66082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6184"/>
            <a:ext cx="1481328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2" y="2046818"/>
            <a:ext cx="7272339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2" y="2899836"/>
            <a:ext cx="7272339" cy="52683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61048" y="2046818"/>
            <a:ext cx="727519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61048" y="2899836"/>
            <a:ext cx="7275196" cy="52683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5" y="364067"/>
            <a:ext cx="5414962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5091" y="364071"/>
            <a:ext cx="92011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5" y="1913468"/>
            <a:ext cx="5414962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6119" y="6400801"/>
            <a:ext cx="987552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26119" y="817033"/>
            <a:ext cx="987552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6119" y="7156453"/>
            <a:ext cx="987552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6184"/>
            <a:ext cx="148132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2133604"/>
            <a:ext cx="1481328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" y="8475136"/>
            <a:ext cx="3840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1ED8-D10E-4287-852D-747C5944E4D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23562" y="8475136"/>
            <a:ext cx="52120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95760" y="8475136"/>
            <a:ext cx="3840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E205-2292-4C1D-A268-AE01AD0A6F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733800" y="287874"/>
            <a:ext cx="92964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800" dirty="0">
                <a:solidFill>
                  <a:srgbClr val="0070C0"/>
                </a:solidFill>
              </a:rPr>
              <a:t>     </a:t>
            </a:r>
            <a:r>
              <a:rPr lang="en-US" sz="3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51: BÀI TẬP QUANG 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90800"/>
            <a:ext cx="7924800" cy="617220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44577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LÝ THUYẾT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1000" y="1253510"/>
            <a:ext cx="44577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839200" y="1100554"/>
            <a:ext cx="50673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81000" y="1930618"/>
            <a:ext cx="77724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382000" y="1100554"/>
            <a:ext cx="0" cy="76624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8801878" y="1913692"/>
            <a:ext cx="77724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509" y="2837875"/>
            <a:ext cx="7534891" cy="5925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" y="1116013"/>
            <a:ext cx="8278381" cy="2846387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6551" y="228600"/>
            <a:ext cx="44577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6551" y="4593223"/>
            <a:ext cx="50673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0" y="1100554"/>
            <a:ext cx="0" cy="76624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127676"/>
            <a:ext cx="7543800" cy="7101924"/>
          </a:xfrm>
          <a:prstGeom prst="rect">
            <a:avLst/>
          </a:prstGeo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686800" y="421101"/>
            <a:ext cx="60960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486400"/>
            <a:ext cx="7391400" cy="3124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7696200" cy="50292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05400"/>
            <a:ext cx="7162800" cy="312420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55037"/>
            <a:ext cx="7315200" cy="6412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7467600" cy="72390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7744683" cy="502920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712" y="5819969"/>
            <a:ext cx="7744683" cy="2533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7467600" cy="72390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599" y="2895600"/>
            <a:ext cx="7363683" cy="586740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4800"/>
            <a:ext cx="7363683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7162800" cy="29718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31" y="3429000"/>
            <a:ext cx="7153469" cy="533400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80814"/>
            <a:ext cx="6715999" cy="1676586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1" y="2057400"/>
            <a:ext cx="6890170" cy="6306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Custom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098.603.8289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Thang</dc:creator>
  <cp:lastModifiedBy>DELL-3010</cp:lastModifiedBy>
  <cp:revision>6</cp:revision>
  <dcterms:created xsi:type="dcterms:W3CDTF">2020-05-05T05:26:00Z</dcterms:created>
  <dcterms:modified xsi:type="dcterms:W3CDTF">2021-05-14T00:44:35Z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