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65" r:id="rId5"/>
    <p:sldId id="258" r:id="rId6"/>
    <p:sldId id="259" r:id="rId7"/>
    <p:sldId id="260" r:id="rId8"/>
    <p:sldId id="262" r:id="rId9"/>
    <p:sldId id="263" r:id="rId10"/>
    <p:sldId id="264" r:id="rId11"/>
    <p:sldId id="3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7194-6908-4CC7-98AD-8175535FA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387AD-F16B-4951-97E6-49A0F81DA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51EBD-E781-4CCE-A6C7-BFF38C9FE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94CD9-0C8E-4179-8B95-E1686A58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69C9B-A92F-4E2A-A28A-9320E6454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0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904F1-D84D-4DBB-90F3-6DD7355FB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30E3A-5280-4916-B1EC-7D8E3F67E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5A38C-CEED-46DB-8751-B9F86BA7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52762-ACF2-49F2-9D26-254AD491B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A63FF-4030-4775-AC28-5B7D72F2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B8868-D73B-41D4-BE78-C8C7151A6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CB5BC8-D1FE-48BB-BFB3-C78461115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22A17-B984-4361-AD64-9C9106EA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201A8-EC0B-44E8-A29E-34B7B726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6E3CD-3C9B-406A-81E0-6D4E38FE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6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76D2-543A-45B0-BFC5-56DC57EF0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6ADBA-49A2-4638-B8FF-F5347ABFE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86ED1-E732-438C-BFBD-042D9691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99040-F4D2-454F-AEF3-8D62B1E6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D09A4-47A5-44EB-9654-BE615D21D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0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98AB-5C19-4116-B8C8-1B8DE1C4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872B6-FEE6-4603-AA22-6B63D2DA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E6C3E-790D-4F74-9109-CE1BB5C2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EF0E2-F422-4EA4-8D0F-A045FF0F6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35A6A-E91C-4D3A-A368-08F78226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80B61-A100-400A-8A88-C6218FC9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14FF7-A6DE-4E52-A97E-782BB0252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7D11C-A8A3-4A92-B72F-69E28FB25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A351C-E224-44F3-9A88-090374D9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3B24B-899B-4DCE-A80D-381ACC8C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84634-A373-41F6-9636-9A9F707B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3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341-5F7D-4867-B8B6-4588C6FE0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34644-65D4-43EB-B1F5-A321C7D9B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A6C88-C81D-420F-878D-225BE109F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73A6A-375C-4EE3-BFF8-C10FEA3D6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C4630-E54D-4853-9685-37752FD68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60AE9-1462-4C00-AB01-7BC0A470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E7810-DB30-48A2-8D45-35815D1F0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AA47FC-934A-4D8A-BE79-6DC86F48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6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09A0-97A6-4544-976A-F4C84397F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0E059-C0B8-43F6-98CD-B51D92E6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EBBD4-BD03-446A-B8CA-50EB79DF6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6440D-4410-423B-9347-9BEE4015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D28D0-4987-4386-AB0F-41D491ED8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3F97D-13A4-4EFF-BC32-D2B7E9E6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D69FE-0FF6-4095-9DA8-AD75C460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6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C9E2-E090-4726-AFF5-98F17066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F5A2-87C3-42F3-A41A-C9AFF5939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265E3-6EA8-43F7-98F4-E3B74BB81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92F5A-6C88-4472-BDAD-FAF47E88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6DCD9-6B19-4178-B4D0-DEAEEA79B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C2CDD-3497-40F1-9EA3-B4FF835E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49790-3A2D-42C4-965F-BFFF3D77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14D10-2F71-4F78-98CA-72201C0B6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8720E-DEFA-4613-A44C-5B4C360E1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9E312-ABAF-4804-9BE8-C3A96AE1C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8F8A1-6EA0-471F-B780-EB1C9300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FD778-3734-4276-9139-E999EEEF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5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D7062-5972-4CFD-8B72-C32FF750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7BFC7-F12D-4E46-B5A0-4BE8D4E73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4394D-41AC-4AD1-967B-66CEB09F17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CE11-7A6A-4E01-82DB-3F4ACDBA18E7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36A9E-7392-4297-95CF-3C40A0E5E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937FB-DC65-4111-886E-D4E21A260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1EB5-5DEA-479A-AC5F-984AFBE6F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7FE1B56-707B-4E3A-B539-5E52E3243999}"/>
              </a:ext>
            </a:extLst>
          </p:cNvPr>
          <p:cNvSpPr/>
          <p:nvPr/>
        </p:nvSpPr>
        <p:spPr>
          <a:xfrm>
            <a:off x="1262272" y="785195"/>
            <a:ext cx="9614958" cy="5288951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0B46D33-6B64-4E19-91C1-E97AFFC387E3}"/>
              </a:ext>
            </a:extLst>
          </p:cNvPr>
          <p:cNvSpPr txBox="1">
            <a:spLocks/>
          </p:cNvSpPr>
          <p:nvPr/>
        </p:nvSpPr>
        <p:spPr>
          <a:xfrm>
            <a:off x="1991648" y="2636777"/>
            <a:ext cx="8269357" cy="1346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5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Personal information</a:t>
            </a:r>
            <a:endParaRPr lang="en-US" sz="65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A65974-4CAD-488D-92B3-8A03FDFF2498}"/>
              </a:ext>
            </a:extLst>
          </p:cNvPr>
          <p:cNvSpPr txBox="1"/>
          <p:nvPr/>
        </p:nvSpPr>
        <p:spPr>
          <a:xfrm>
            <a:off x="3793432" y="4131352"/>
            <a:ext cx="789167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5400" b="1">
                <a:ln/>
                <a:solidFill>
                  <a:schemeClr val="accent4"/>
                </a:solidFill>
                <a:latin typeface="Comic Sans MS" panose="030F0702030302020204" pitchFamily="66" charset="0"/>
              </a:rPr>
              <a:t> PRACTICE 1</a:t>
            </a:r>
            <a:endParaRPr lang="en-US" sz="5400" b="1" dirty="0">
              <a:ln/>
              <a:solidFill>
                <a:schemeClr val="accent4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34D21-DD6F-43DA-9AC6-04518440D3C7}"/>
              </a:ext>
            </a:extLst>
          </p:cNvPr>
          <p:cNvSpPr txBox="1"/>
          <p:nvPr/>
        </p:nvSpPr>
        <p:spPr>
          <a:xfrm>
            <a:off x="1991648" y="1156988"/>
            <a:ext cx="888558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UNIT 2 – </a:t>
            </a:r>
            <a:r>
              <a:rPr lang="en-US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GRADE 7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1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E1E94E-D32D-46B3-81ED-7525CCDD9E30}"/>
              </a:ext>
            </a:extLst>
          </p:cNvPr>
          <p:cNvSpPr txBox="1"/>
          <p:nvPr/>
        </p:nvSpPr>
        <p:spPr>
          <a:xfrm>
            <a:off x="566530" y="612662"/>
            <a:ext cx="10880035" cy="5811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IX.</a:t>
            </a: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Rearrange these sentences to make a good dialogue.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This is Nga. When will she come back?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Hello. Can I speak to Trang?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________Hello. This is 8 630 842.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She’ll be back at about half past six.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________I’m sorry. She’s out at the moment. Who’s calling?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All right. Please tell her I’ll call again at seven.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Thank you. Good bye.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________OK. I’ll tell her.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Bye.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217AB7-E468-4FA8-94D1-978DC3E673E4}"/>
              </a:ext>
            </a:extLst>
          </p:cNvPr>
          <p:cNvSpPr txBox="1"/>
          <p:nvPr/>
        </p:nvSpPr>
        <p:spPr>
          <a:xfrm>
            <a:off x="1510748" y="1858618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DF3CA-E267-4200-8074-461B5212D09B}"/>
              </a:ext>
            </a:extLst>
          </p:cNvPr>
          <p:cNvSpPr txBox="1"/>
          <p:nvPr/>
        </p:nvSpPr>
        <p:spPr>
          <a:xfrm>
            <a:off x="1500809" y="3611125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95EE7C-44DB-4953-8085-E8B757FBCF6D}"/>
              </a:ext>
            </a:extLst>
          </p:cNvPr>
          <p:cNvSpPr txBox="1"/>
          <p:nvPr/>
        </p:nvSpPr>
        <p:spPr>
          <a:xfrm>
            <a:off x="1540565" y="1260110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3C203D-4EFE-4815-9700-1CCEBF922218}"/>
              </a:ext>
            </a:extLst>
          </p:cNvPr>
          <p:cNvSpPr txBox="1"/>
          <p:nvPr/>
        </p:nvSpPr>
        <p:spPr>
          <a:xfrm>
            <a:off x="1500809" y="3016042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6FE5E1-E2B7-4582-B4BC-DF28D2592085}"/>
              </a:ext>
            </a:extLst>
          </p:cNvPr>
          <p:cNvSpPr txBox="1"/>
          <p:nvPr/>
        </p:nvSpPr>
        <p:spPr>
          <a:xfrm>
            <a:off x="1490869" y="4165770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40360F-0274-4F55-A21F-4DB963AA3305}"/>
              </a:ext>
            </a:extLst>
          </p:cNvPr>
          <p:cNvSpPr txBox="1"/>
          <p:nvPr/>
        </p:nvSpPr>
        <p:spPr>
          <a:xfrm>
            <a:off x="1490869" y="5335376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287574-58CB-4B55-8224-24C4B0C57EB1}"/>
              </a:ext>
            </a:extLst>
          </p:cNvPr>
          <p:cNvSpPr txBox="1"/>
          <p:nvPr/>
        </p:nvSpPr>
        <p:spPr>
          <a:xfrm>
            <a:off x="1530626" y="4750573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59426A-F606-4578-9D89-1F9B33E37C68}"/>
              </a:ext>
            </a:extLst>
          </p:cNvPr>
          <p:cNvSpPr txBox="1"/>
          <p:nvPr/>
        </p:nvSpPr>
        <p:spPr>
          <a:xfrm>
            <a:off x="1490869" y="5922402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61F8C6-3101-48CA-9F77-6048925EF5F4}"/>
              </a:ext>
            </a:extLst>
          </p:cNvPr>
          <p:cNvSpPr txBox="1"/>
          <p:nvPr/>
        </p:nvSpPr>
        <p:spPr>
          <a:xfrm>
            <a:off x="1530626" y="2418154"/>
            <a:ext cx="4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8816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976424E-3564-413B-9637-E45454B1CB6B}"/>
              </a:ext>
            </a:extLst>
          </p:cNvPr>
          <p:cNvGrpSpPr/>
          <p:nvPr/>
        </p:nvGrpSpPr>
        <p:grpSpPr>
          <a:xfrm>
            <a:off x="742398" y="784524"/>
            <a:ext cx="10897809" cy="5288951"/>
            <a:chOff x="227391" y="784524"/>
            <a:chExt cx="10897809" cy="5288951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FFEFB8D-26D5-4190-8F76-28BD24524685}"/>
                </a:ext>
              </a:extLst>
            </p:cNvPr>
            <p:cNvSpPr/>
            <p:nvPr/>
          </p:nvSpPr>
          <p:spPr>
            <a:xfrm>
              <a:off x="227391" y="784524"/>
              <a:ext cx="10587753" cy="5288951"/>
            </a:xfrm>
            <a:prstGeom prst="roundRect">
              <a:avLst/>
            </a:prstGeom>
            <a:solidFill>
              <a:srgbClr val="00B05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256E34ED-7CD2-4F5B-BA06-3A0FC1545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392" y="2751837"/>
              <a:ext cx="10897808" cy="1959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6289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30861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5433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40005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buFontTx/>
                <a:buChar char="-"/>
              </a:pPr>
              <a:r>
                <a:rPr lang="en-US" altLang="en-US" sz="2800" b="1">
                  <a:solidFill>
                    <a:schemeClr val="bg1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Revise the vocabularies and structures.</a:t>
              </a:r>
            </a:p>
            <a:p>
              <a:pPr eaLnBrk="1" hangingPunct="1">
                <a:lnSpc>
                  <a:spcPct val="150000"/>
                </a:lnSpc>
                <a:buFontTx/>
                <a:buChar char="-"/>
              </a:pPr>
              <a:r>
                <a:rPr lang="en-US" altLang="en-US" sz="2800" b="1">
                  <a:solidFill>
                    <a:schemeClr val="bg1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Revise tenses,sentence structures for the next lesson.   </a:t>
              </a:r>
            </a:p>
            <a:p>
              <a:pPr marL="0" indent="0" eaLnBrk="1" hangingPunct="1">
                <a:lnSpc>
                  <a:spcPct val="150000"/>
                </a:lnSpc>
              </a:pPr>
              <a:endParaRPr lang="en-US" altLang="en-US" sz="2800" b="1" dirty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WordArt 5">
              <a:extLst>
                <a:ext uri="{FF2B5EF4-FFF2-40B4-BE49-F238E27FC236}">
                  <a16:creationId xmlns:a16="http://schemas.microsoft.com/office/drawing/2014/main" id="{F8EF83EA-4BA6-48C0-A9A4-011F80A1EF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0800000" flipH="1" flipV="1">
              <a:off x="2820924" y="1527048"/>
              <a:ext cx="5410200" cy="297180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2251281"/>
                </a:avLst>
              </a:prstTxWarp>
            </a:bodyPr>
            <a:lstStyle/>
            <a:p>
              <a:pPr algn="ctr"/>
              <a:r>
                <a:rPr lang="en-US" sz="3600" b="1" kern="10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Monotype Corsiva" panose="03010101010201010101" pitchFamily="66" charset="0"/>
                </a:rPr>
                <a:t>Homework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D7F2B4-03DB-4F80-B3DD-3E8EADC8179D}"/>
              </a:ext>
            </a:extLst>
          </p:cNvPr>
          <p:cNvSpPr txBox="1"/>
          <p:nvPr/>
        </p:nvSpPr>
        <p:spPr>
          <a:xfrm>
            <a:off x="663435" y="705460"/>
            <a:ext cx="10945469" cy="5644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Choose the best option to complete sentences.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is your telephone number? (when, which, what)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birthday is ________ Friday, August 29</a:t>
            </a:r>
            <a:r>
              <a:rPr lang="en-US" sz="2400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(at, on, in)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you have a test tomorrow morning? (Will, Do, Are)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will have a party ________ her birthday. (for, on, in)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What’s your ___________? (birthday, day of birth, date of birth)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he be free ? - ____________. (No, he won’t, No, he doesn’t, No, he isn’t)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________ our old friends next Sunday. (to meet, meet, meeting)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you like a cup of tea? (Would, Will, What)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FE3A25-D9CC-4FA5-B7EC-02FD1766D92B}"/>
              </a:ext>
            </a:extLst>
          </p:cNvPr>
          <p:cNvSpPr txBox="1"/>
          <p:nvPr/>
        </p:nvSpPr>
        <p:spPr>
          <a:xfrm>
            <a:off x="1351722" y="1321904"/>
            <a:ext cx="149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041648-F278-4E5D-85FA-9AB06A88C082}"/>
              </a:ext>
            </a:extLst>
          </p:cNvPr>
          <p:cNvSpPr txBox="1"/>
          <p:nvPr/>
        </p:nvSpPr>
        <p:spPr>
          <a:xfrm>
            <a:off x="3859695" y="1941443"/>
            <a:ext cx="149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359DBE-7840-4766-A266-336007B7F749}"/>
              </a:ext>
            </a:extLst>
          </p:cNvPr>
          <p:cNvSpPr txBox="1"/>
          <p:nvPr/>
        </p:nvSpPr>
        <p:spPr>
          <a:xfrm>
            <a:off x="1441172" y="2507973"/>
            <a:ext cx="149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DA9205-C778-4F64-91B5-435360868BEE}"/>
              </a:ext>
            </a:extLst>
          </p:cNvPr>
          <p:cNvSpPr txBox="1"/>
          <p:nvPr/>
        </p:nvSpPr>
        <p:spPr>
          <a:xfrm>
            <a:off x="4634948" y="3084476"/>
            <a:ext cx="149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CB3712-38CD-4350-B0E4-AEDDF6A94AF4}"/>
              </a:ext>
            </a:extLst>
          </p:cNvPr>
          <p:cNvSpPr txBox="1"/>
          <p:nvPr/>
        </p:nvSpPr>
        <p:spPr>
          <a:xfrm>
            <a:off x="2872408" y="3704200"/>
            <a:ext cx="2405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date of birth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C7C776-7020-4E9F-8476-EC36BC2764D4}"/>
              </a:ext>
            </a:extLst>
          </p:cNvPr>
          <p:cNvSpPr txBox="1"/>
          <p:nvPr/>
        </p:nvSpPr>
        <p:spPr>
          <a:xfrm>
            <a:off x="4018719" y="4255518"/>
            <a:ext cx="2405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No, he won’t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64C8B-DD76-4E68-8B9F-33327AB3A8E7}"/>
              </a:ext>
            </a:extLst>
          </p:cNvPr>
          <p:cNvSpPr txBox="1"/>
          <p:nvPr/>
        </p:nvSpPr>
        <p:spPr>
          <a:xfrm>
            <a:off x="2594112" y="5302704"/>
            <a:ext cx="126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meet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360EF6-B278-4FBA-92B5-F04A4E9A8402}"/>
              </a:ext>
            </a:extLst>
          </p:cNvPr>
          <p:cNvSpPr txBox="1"/>
          <p:nvPr/>
        </p:nvSpPr>
        <p:spPr>
          <a:xfrm>
            <a:off x="1321905" y="5858408"/>
            <a:ext cx="1202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Would</a:t>
            </a:r>
          </a:p>
        </p:txBody>
      </p:sp>
    </p:spTree>
    <p:extLst>
      <p:ext uri="{BB962C8B-B14F-4D97-AF65-F5344CB8AC3E}">
        <p14:creationId xmlns:p14="http://schemas.microsoft.com/office/powerpoint/2010/main" val="302126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BADA3-DEBD-481F-920E-2247285B4B37}"/>
              </a:ext>
            </a:extLst>
          </p:cNvPr>
          <p:cNvSpPr txBox="1"/>
          <p:nvPr/>
        </p:nvSpPr>
        <p:spPr>
          <a:xfrm>
            <a:off x="1001366" y="829556"/>
            <a:ext cx="9633503" cy="4230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Supply the correct verb form.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often (play) ________ tennis in the afternoon.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What________ you________ (do) next Sunday?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 ________ (watch) television every night. 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(go) ________ to the movies tonight.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Tomorrow, she ________ (invite) all friends to her birthday party.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brother ________ (listen) to music in his free time.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89739A-58BB-4969-B425-C9530E345CD5}"/>
              </a:ext>
            </a:extLst>
          </p:cNvPr>
          <p:cNvSpPr txBox="1"/>
          <p:nvPr/>
        </p:nvSpPr>
        <p:spPr>
          <a:xfrm>
            <a:off x="4303644" y="1421296"/>
            <a:ext cx="84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play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7B9751-324E-4D09-8A98-BFB6C56C768E}"/>
              </a:ext>
            </a:extLst>
          </p:cNvPr>
          <p:cNvSpPr txBox="1"/>
          <p:nvPr/>
        </p:nvSpPr>
        <p:spPr>
          <a:xfrm>
            <a:off x="2703441" y="1983218"/>
            <a:ext cx="805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423418-D028-404C-85DF-A2CF51450C65}"/>
              </a:ext>
            </a:extLst>
          </p:cNvPr>
          <p:cNvSpPr txBox="1"/>
          <p:nvPr/>
        </p:nvSpPr>
        <p:spPr>
          <a:xfrm>
            <a:off x="4775751" y="1983218"/>
            <a:ext cx="805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2D767-248F-4781-B5EB-6B1941BCBB0C}"/>
              </a:ext>
            </a:extLst>
          </p:cNvPr>
          <p:cNvSpPr txBox="1"/>
          <p:nvPr/>
        </p:nvSpPr>
        <p:spPr>
          <a:xfrm>
            <a:off x="2458275" y="2553062"/>
            <a:ext cx="144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watches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4CB619-C001-407B-9B0C-6BFB82E0C224}"/>
              </a:ext>
            </a:extLst>
          </p:cNvPr>
          <p:cNvSpPr txBox="1"/>
          <p:nvPr/>
        </p:nvSpPr>
        <p:spPr>
          <a:xfrm>
            <a:off x="3367705" y="4590681"/>
            <a:ext cx="144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listens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5EF86D-F84F-4637-9412-9C18118C8DDA}"/>
              </a:ext>
            </a:extLst>
          </p:cNvPr>
          <p:cNvSpPr txBox="1"/>
          <p:nvPr/>
        </p:nvSpPr>
        <p:spPr>
          <a:xfrm>
            <a:off x="3756991" y="3612441"/>
            <a:ext cx="193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invite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65E766-D5A0-4F3F-BADD-6B0D57F78AB9}"/>
              </a:ext>
            </a:extLst>
          </p:cNvPr>
          <p:cNvSpPr txBox="1"/>
          <p:nvPr/>
        </p:nvSpPr>
        <p:spPr>
          <a:xfrm>
            <a:off x="3072845" y="3069637"/>
            <a:ext cx="144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go</a:t>
            </a:r>
          </a:p>
        </p:txBody>
      </p:sp>
    </p:spTree>
    <p:extLst>
      <p:ext uri="{BB962C8B-B14F-4D97-AF65-F5344CB8AC3E}">
        <p14:creationId xmlns:p14="http://schemas.microsoft.com/office/powerpoint/2010/main" val="19662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E023AF-13BF-4E8D-9063-DB1013B5FE6D}"/>
              </a:ext>
            </a:extLst>
          </p:cNvPr>
          <p:cNvSpPr txBox="1"/>
          <p:nvPr/>
        </p:nvSpPr>
        <p:spPr>
          <a:xfrm>
            <a:off x="305626" y="0"/>
            <a:ext cx="10349121" cy="643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Make questions for the words underlined.</a:t>
            </a:r>
          </a:p>
          <a:p>
            <a:pPr marL="342900" indent="-342900" algn="just">
              <a:lnSpc>
                <a:spcPct val="115000"/>
              </a:lnSpc>
              <a:buAutoNum type="arabicPeriod"/>
            </a:pP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My telephone number is </a:t>
            </a:r>
            <a:r>
              <a:rPr lang="en-US" sz="20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38435516</a:t>
            </a: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The film will start </a:t>
            </a:r>
            <a:r>
              <a:rPr lang="en-US" sz="2000" u="sng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 8 o’clock</a:t>
            </a: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He will meet me </a:t>
            </a:r>
            <a:r>
              <a:rPr lang="en-US" sz="20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front of the bookstore</a:t>
            </a: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4. Lan will invite </a:t>
            </a:r>
            <a:r>
              <a:rPr lang="en-US" sz="2000" u="sng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her classmates </a:t>
            </a: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her birthday party.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 my close friends </a:t>
            </a: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will come to my party tomorrow evening.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6. The party will be </a:t>
            </a:r>
            <a:r>
              <a:rPr lang="en-US" sz="2000" u="sng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from 7 p.m to 8.30 p</a:t>
            </a:r>
            <a:r>
              <a:rPr lang="en-US" sz="20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.m</a:t>
            </a:r>
            <a:r>
              <a:rPr lang="en-US" sz="2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0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7. I’ll go to the movies </a:t>
            </a:r>
            <a:r>
              <a:rPr lang="en-US" sz="2000" u="sng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tomorrow evening</a:t>
            </a:r>
            <a:r>
              <a:rPr lang="en-US" sz="200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AEA76-93C2-480A-8B23-86167A9415BA}"/>
              </a:ext>
            </a:extLst>
          </p:cNvPr>
          <p:cNvSpPr txBox="1"/>
          <p:nvPr/>
        </p:nvSpPr>
        <p:spPr>
          <a:xfrm>
            <a:off x="411230" y="767616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What is your telephone number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08656E-1721-41FF-A85C-0D20CFD4C8A1}"/>
              </a:ext>
            </a:extLst>
          </p:cNvPr>
          <p:cNvSpPr txBox="1"/>
          <p:nvPr/>
        </p:nvSpPr>
        <p:spPr>
          <a:xfrm>
            <a:off x="411230" y="1685469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What time will the film start?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CAD9D-2BCB-4F50-A328-CCA3387DFC18}"/>
              </a:ext>
            </a:extLst>
          </p:cNvPr>
          <p:cNvSpPr txBox="1"/>
          <p:nvPr/>
        </p:nvSpPr>
        <p:spPr>
          <a:xfrm>
            <a:off x="411230" y="2647750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Where will he meet you 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D99A1B-A06D-4143-AA58-3C605D63F171}"/>
              </a:ext>
            </a:extLst>
          </p:cNvPr>
          <p:cNvSpPr txBox="1"/>
          <p:nvPr/>
        </p:nvSpPr>
        <p:spPr>
          <a:xfrm>
            <a:off x="411230" y="3592021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Who will Lan invite to her birthday party?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64BEA4-7751-48C0-AE38-280A7373278D}"/>
              </a:ext>
            </a:extLst>
          </p:cNvPr>
          <p:cNvSpPr txBox="1"/>
          <p:nvPr/>
        </p:nvSpPr>
        <p:spPr>
          <a:xfrm>
            <a:off x="377687" y="4527938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Who will come to your party tomorrow evening?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EAE443-E6B5-4E3E-9962-F27CDA12D064}"/>
              </a:ext>
            </a:extLst>
          </p:cNvPr>
          <p:cNvSpPr txBox="1"/>
          <p:nvPr/>
        </p:nvSpPr>
        <p:spPr>
          <a:xfrm>
            <a:off x="377687" y="5481545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When will the party be?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5B879F-ADE5-4B61-978B-9E404D96B44C}"/>
              </a:ext>
            </a:extLst>
          </p:cNvPr>
          <p:cNvSpPr txBox="1"/>
          <p:nvPr/>
        </p:nvSpPr>
        <p:spPr>
          <a:xfrm>
            <a:off x="411230" y="6424220"/>
            <a:ext cx="6122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mic Sans MS" panose="030F0702030302020204" pitchFamily="66" charset="0"/>
              </a:rPr>
              <a:t>When will you go to the movies?</a:t>
            </a:r>
          </a:p>
        </p:txBody>
      </p:sp>
    </p:spTree>
    <p:extLst>
      <p:ext uri="{BB962C8B-B14F-4D97-AF65-F5344CB8AC3E}">
        <p14:creationId xmlns:p14="http://schemas.microsoft.com/office/powerpoint/2010/main" val="161687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94B137-7108-4B49-BDAA-B2D5E0F53B7B}"/>
              </a:ext>
            </a:extLst>
          </p:cNvPr>
          <p:cNvSpPr txBox="1"/>
          <p:nvPr/>
        </p:nvSpPr>
        <p:spPr>
          <a:xfrm>
            <a:off x="69575" y="770640"/>
            <a:ext cx="12122426" cy="4985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2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Make questions for the answers.</a:t>
            </a:r>
            <a:endParaRPr lang="en-US" sz="22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My name’s Trung.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I’m thirteen.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My date of birth is in July 6</a:t>
            </a:r>
            <a:r>
              <a:rPr lang="en-US" sz="2200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My address is 245/2B Tran Phu Street.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9 786 908.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________________________________? It’s about 500 meters from my house to school.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I walk to school.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___________________________? I live with my parents.</a:t>
            </a:r>
            <a:endParaRPr lang="en-US" sz="22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6DCD73-6857-4C33-975B-4E8620E94FD1}"/>
              </a:ext>
            </a:extLst>
          </p:cNvPr>
          <p:cNvSpPr txBox="1"/>
          <p:nvPr/>
        </p:nvSpPr>
        <p:spPr>
          <a:xfrm>
            <a:off x="675861" y="1311965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What’s your name?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D13F7D-DB20-4456-A379-3B34775418C3}"/>
              </a:ext>
            </a:extLst>
          </p:cNvPr>
          <p:cNvSpPr txBox="1"/>
          <p:nvPr/>
        </p:nvSpPr>
        <p:spPr>
          <a:xfrm>
            <a:off x="675861" y="1841043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How old are you?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A281E5-BBA6-44C8-B8E5-CD35943C3DC6}"/>
              </a:ext>
            </a:extLst>
          </p:cNvPr>
          <p:cNvSpPr txBox="1"/>
          <p:nvPr/>
        </p:nvSpPr>
        <p:spPr>
          <a:xfrm>
            <a:off x="579783" y="2340304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What’s your date of birth?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4C2B5F-3089-4488-BF9F-AF0A64A729F9}"/>
              </a:ext>
            </a:extLst>
          </p:cNvPr>
          <p:cNvSpPr txBox="1"/>
          <p:nvPr/>
        </p:nvSpPr>
        <p:spPr>
          <a:xfrm>
            <a:off x="579783" y="2831786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What’s your address?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E5D2B0-F573-4617-B451-CE4FFDEA088C}"/>
              </a:ext>
            </a:extLst>
          </p:cNvPr>
          <p:cNvSpPr txBox="1"/>
          <p:nvPr/>
        </p:nvSpPr>
        <p:spPr>
          <a:xfrm>
            <a:off x="579783" y="3383193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What’s your telephone number?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811A41-C2AA-4281-94D9-70FD5FEBB229}"/>
              </a:ext>
            </a:extLst>
          </p:cNvPr>
          <p:cNvSpPr txBox="1"/>
          <p:nvPr/>
        </p:nvSpPr>
        <p:spPr>
          <a:xfrm>
            <a:off x="427382" y="3904783"/>
            <a:ext cx="5963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>
                <a:latin typeface="Comic Sans MS" panose="030F0702030302020204" pitchFamily="66" charset="0"/>
              </a:rPr>
              <a:t>How far is it from your house to school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20BBF-C78C-455A-A14B-D200DFE164A1}"/>
              </a:ext>
            </a:extLst>
          </p:cNvPr>
          <p:cNvSpPr txBox="1"/>
          <p:nvPr/>
        </p:nvSpPr>
        <p:spPr>
          <a:xfrm>
            <a:off x="579783" y="4761923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How do you go to school?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3AC983-93C3-4836-BAC8-BBF44B431825}"/>
              </a:ext>
            </a:extLst>
          </p:cNvPr>
          <p:cNvSpPr txBox="1"/>
          <p:nvPr/>
        </p:nvSpPr>
        <p:spPr>
          <a:xfrm>
            <a:off x="510209" y="5288072"/>
            <a:ext cx="4711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Who do you live with?</a:t>
            </a:r>
          </a:p>
        </p:txBody>
      </p:sp>
    </p:spTree>
    <p:extLst>
      <p:ext uri="{BB962C8B-B14F-4D97-AF65-F5344CB8AC3E}">
        <p14:creationId xmlns:p14="http://schemas.microsoft.com/office/powerpoint/2010/main" val="190605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AA9B33-A0CB-480F-B71E-48CFD7AF7C18}"/>
              </a:ext>
            </a:extLst>
          </p:cNvPr>
          <p:cNvSpPr txBox="1"/>
          <p:nvPr/>
        </p:nvSpPr>
        <p:spPr>
          <a:xfrm>
            <a:off x="457200" y="280028"/>
            <a:ext cx="10774017" cy="6297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Read the passage then answer the questions.</a:t>
            </a:r>
            <a:endParaRPr lang="en-US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Nga lives in the city with her parents and two brothers. She lives at 14 Nguyen Tri Phuong Street. Her telephone number is 8 290 374. On her next birthday, July 1</a:t>
            </a:r>
            <a:r>
              <a:rPr lang="en-US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Nga will be 14. She will have a small party for her birthday. She will invite some best friends to her house. They will eat cake and sweet. And they will have a lot of fun. The party will start at five and finish at nine.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1.What is Nga’s address?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2.Who does she live with?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3.What’s her telephone number?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4.How old is she now?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5.What’s her date of birth?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6.Will she have a big party for her birthday?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7.Who will she invite?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8.What will they eat?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9.Will they have lots of fun?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10.How long will the party last?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54CE0-4835-4F35-8DE6-CAC3CCF754CD}"/>
              </a:ext>
            </a:extLst>
          </p:cNvPr>
          <p:cNvSpPr txBox="1"/>
          <p:nvPr/>
        </p:nvSpPr>
        <p:spPr>
          <a:xfrm>
            <a:off x="5483084" y="2262376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Nga’s address is 14 Nguyen Tri Phuong Street.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CFA978-08EB-40F6-99D3-C8F279CB3ECC}"/>
              </a:ext>
            </a:extLst>
          </p:cNvPr>
          <p:cNvSpPr txBox="1"/>
          <p:nvPr/>
        </p:nvSpPr>
        <p:spPr>
          <a:xfrm>
            <a:off x="5483085" y="2682699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She lives with her parents and two brothers.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0FF357-3C5C-491E-8B10-5075230CDE83}"/>
              </a:ext>
            </a:extLst>
          </p:cNvPr>
          <p:cNvSpPr txBox="1"/>
          <p:nvPr/>
        </p:nvSpPr>
        <p:spPr>
          <a:xfrm>
            <a:off x="5483086" y="3063844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Her telephone number is 8 290 374.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D0877-B8A0-48D1-AE44-FC72CDFECA0F}"/>
              </a:ext>
            </a:extLst>
          </p:cNvPr>
          <p:cNvSpPr txBox="1"/>
          <p:nvPr/>
        </p:nvSpPr>
        <p:spPr>
          <a:xfrm>
            <a:off x="5483087" y="3546972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She is 13 years old now.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6DDFC2-B50C-4B25-92EA-E3BB5BADE925}"/>
              </a:ext>
            </a:extLst>
          </p:cNvPr>
          <p:cNvSpPr txBox="1"/>
          <p:nvPr/>
        </p:nvSpPr>
        <p:spPr>
          <a:xfrm>
            <a:off x="5494676" y="4411245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No, she won’t.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4BFA3C-A2A4-4D26-8CFD-C1A5389C3115}"/>
              </a:ext>
            </a:extLst>
          </p:cNvPr>
          <p:cNvSpPr txBox="1"/>
          <p:nvPr/>
        </p:nvSpPr>
        <p:spPr>
          <a:xfrm>
            <a:off x="5483083" y="4843381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She will invite some best friends.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D56138-E86D-4ACA-93A4-50FFC87E1B09}"/>
              </a:ext>
            </a:extLst>
          </p:cNvPr>
          <p:cNvSpPr txBox="1"/>
          <p:nvPr/>
        </p:nvSpPr>
        <p:spPr>
          <a:xfrm>
            <a:off x="5494676" y="5260246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They will eat cake and sweet.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D86A6D-7B1B-4EC6-BCF8-892A70FC5B56}"/>
              </a:ext>
            </a:extLst>
          </p:cNvPr>
          <p:cNvSpPr txBox="1"/>
          <p:nvPr/>
        </p:nvSpPr>
        <p:spPr>
          <a:xfrm>
            <a:off x="5494676" y="5677111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Yes, they will.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A5573-FE85-4533-9FD3-A90D6F340CAE}"/>
              </a:ext>
            </a:extLst>
          </p:cNvPr>
          <p:cNvSpPr txBox="1"/>
          <p:nvPr/>
        </p:nvSpPr>
        <p:spPr>
          <a:xfrm>
            <a:off x="5483082" y="6122209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The party will last for 4 hours.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28C09F-DCA2-42F9-A344-81066C0DB2EC}"/>
              </a:ext>
            </a:extLst>
          </p:cNvPr>
          <p:cNvSpPr txBox="1"/>
          <p:nvPr/>
        </p:nvSpPr>
        <p:spPr>
          <a:xfrm>
            <a:off x="5483081" y="3986745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Her date of birth is July 1</a:t>
            </a:r>
            <a:r>
              <a:rPr lang="en-US" baseline="30000">
                <a:latin typeface="Comic Sans MS" panose="030F0702030302020204" pitchFamily="66" charset="0"/>
              </a:rPr>
              <a:t>st</a:t>
            </a:r>
            <a:r>
              <a:rPr lang="en-US">
                <a:latin typeface="Comic Sans MS" panose="030F0702030302020204" pitchFamily="66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3612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BB5E9D5-066B-477B-8AA2-83F0617693ED}"/>
              </a:ext>
            </a:extLst>
          </p:cNvPr>
          <p:cNvSpPr txBox="1"/>
          <p:nvPr/>
        </p:nvSpPr>
        <p:spPr>
          <a:xfrm>
            <a:off x="757859" y="624608"/>
            <a:ext cx="11188976" cy="4903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Use the phrases in the box to complete sentences.</a:t>
            </a: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endParaRPr lang="en-US" sz="2400" b="1" i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endParaRPr lang="en-US" sz="2400" b="1" i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___________________ is 4A Cong Hoa street.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your ___________________? – 8 354 679.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your ___________________ please write your name, your age, your education, your experience.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can find his telephone number in the ___________________.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74BF26-B39D-4190-8408-A4E39824D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03665"/>
              </p:ext>
            </p:extLst>
          </p:nvPr>
        </p:nvGraphicFramePr>
        <p:xfrm>
          <a:off x="757859" y="1330318"/>
          <a:ext cx="8984973" cy="8126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{638B1855-1B75-4FBE-930C-398BA8C253C6}</a:tableStyleId>
              </a:tblPr>
              <a:tblGrid>
                <a:gridCol w="8984973">
                  <a:extLst>
                    <a:ext uri="{9D8B030D-6E8A-4147-A177-3AD203B41FA5}">
                      <a16:colId xmlns:a16="http://schemas.microsoft.com/office/drawing/2014/main" val="941956644"/>
                    </a:ext>
                  </a:extLst>
                </a:gridCol>
              </a:tblGrid>
              <a:tr h="20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  <a:latin typeface="Comic Sans MS" panose="030F0702030302020204" pitchFamily="66" charset="0"/>
                        </a:rPr>
                        <a:t>personal information, telephone directory, telephone number, home address</a:t>
                      </a:r>
                      <a:endParaRPr lang="en-US" sz="24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9366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14BA78B-096F-4BD5-A575-3CD01B5B50E0}"/>
              </a:ext>
            </a:extLst>
          </p:cNvPr>
          <p:cNvSpPr txBox="1"/>
          <p:nvPr/>
        </p:nvSpPr>
        <p:spPr>
          <a:xfrm>
            <a:off x="2345633" y="2385391"/>
            <a:ext cx="332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home address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022B59-7A46-4320-889D-8C81D812B733}"/>
              </a:ext>
            </a:extLst>
          </p:cNvPr>
          <p:cNvSpPr txBox="1"/>
          <p:nvPr/>
        </p:nvSpPr>
        <p:spPr>
          <a:xfrm>
            <a:off x="3511826" y="2945375"/>
            <a:ext cx="332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telephone number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053A0B-2F6B-4947-8310-8DF1F4B9BBF1}"/>
              </a:ext>
            </a:extLst>
          </p:cNvPr>
          <p:cNvSpPr txBox="1"/>
          <p:nvPr/>
        </p:nvSpPr>
        <p:spPr>
          <a:xfrm>
            <a:off x="2788753" y="3485548"/>
            <a:ext cx="332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personal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54072D-6772-4B29-95CD-1C6C83C719F8}"/>
              </a:ext>
            </a:extLst>
          </p:cNvPr>
          <p:cNvSpPr txBox="1"/>
          <p:nvPr/>
        </p:nvSpPr>
        <p:spPr>
          <a:xfrm>
            <a:off x="7328450" y="4464362"/>
            <a:ext cx="3329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telephone directory</a:t>
            </a:r>
          </a:p>
        </p:txBody>
      </p:sp>
    </p:spTree>
    <p:extLst>
      <p:ext uri="{BB962C8B-B14F-4D97-AF65-F5344CB8AC3E}">
        <p14:creationId xmlns:p14="http://schemas.microsoft.com/office/powerpoint/2010/main" val="167969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B33CB0-7BD4-4A08-A233-927EB64EA0D9}"/>
              </a:ext>
            </a:extLst>
          </p:cNvPr>
          <p:cNvSpPr txBox="1"/>
          <p:nvPr/>
        </p:nvSpPr>
        <p:spPr>
          <a:xfrm>
            <a:off x="1090820" y="335941"/>
            <a:ext cx="9434720" cy="6186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 Put in the place with </a:t>
            </a:r>
            <a:r>
              <a:rPr lang="en-US" sz="2400" b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400" b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won’t.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Nam play basketball? Yes, he________.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Hoa come here? No, she 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they travel to Ha Noi next week? –No, they 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you see her? – Yes, I 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your brother be busy tomorrow? – No, he________.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Nam and Ba meet at seven o’clock? Yes, they 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you go fishing next Sunday? No, we 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An call you back? Yes, he________.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9B3004-C497-44B8-B800-D5B3A8DB810A}"/>
              </a:ext>
            </a:extLst>
          </p:cNvPr>
          <p:cNvSpPr txBox="1"/>
          <p:nvPr/>
        </p:nvSpPr>
        <p:spPr>
          <a:xfrm>
            <a:off x="1878495" y="944216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4F08D8-1376-4DBC-96D0-08F376E120F3}"/>
              </a:ext>
            </a:extLst>
          </p:cNvPr>
          <p:cNvSpPr txBox="1"/>
          <p:nvPr/>
        </p:nvSpPr>
        <p:spPr>
          <a:xfrm>
            <a:off x="1868556" y="1465515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D3A1A-F6A0-4FBA-89B7-EE8D587C25AF}"/>
              </a:ext>
            </a:extLst>
          </p:cNvPr>
          <p:cNvSpPr txBox="1"/>
          <p:nvPr/>
        </p:nvSpPr>
        <p:spPr>
          <a:xfrm>
            <a:off x="1878495" y="2014156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5615F-1376-41AA-A387-0406A31DC582}"/>
              </a:ext>
            </a:extLst>
          </p:cNvPr>
          <p:cNvSpPr txBox="1"/>
          <p:nvPr/>
        </p:nvSpPr>
        <p:spPr>
          <a:xfrm>
            <a:off x="1948069" y="2967334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41738-C53C-457B-8A0E-351723C07819}"/>
              </a:ext>
            </a:extLst>
          </p:cNvPr>
          <p:cNvSpPr txBox="1"/>
          <p:nvPr/>
        </p:nvSpPr>
        <p:spPr>
          <a:xfrm>
            <a:off x="1908313" y="3570133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2D4417-E4D6-49C6-A417-B6FD184CB727}"/>
              </a:ext>
            </a:extLst>
          </p:cNvPr>
          <p:cNvSpPr txBox="1"/>
          <p:nvPr/>
        </p:nvSpPr>
        <p:spPr>
          <a:xfrm>
            <a:off x="1878495" y="4513863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2F343A-9F3C-448F-A864-1FF1788F779F}"/>
              </a:ext>
            </a:extLst>
          </p:cNvPr>
          <p:cNvSpPr txBox="1"/>
          <p:nvPr/>
        </p:nvSpPr>
        <p:spPr>
          <a:xfrm>
            <a:off x="1888434" y="5498082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3E4A64-CB23-4784-AD83-23905B5E1B32}"/>
              </a:ext>
            </a:extLst>
          </p:cNvPr>
          <p:cNvSpPr txBox="1"/>
          <p:nvPr/>
        </p:nvSpPr>
        <p:spPr>
          <a:xfrm>
            <a:off x="1908313" y="6046962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BC3B48-78D8-42ED-98EE-27F35FBBFB78}"/>
              </a:ext>
            </a:extLst>
          </p:cNvPr>
          <p:cNvSpPr txBox="1"/>
          <p:nvPr/>
        </p:nvSpPr>
        <p:spPr>
          <a:xfrm>
            <a:off x="7663070" y="944216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6ADA2D-1B46-4E1F-BF8D-0E15D7793680}"/>
              </a:ext>
            </a:extLst>
          </p:cNvPr>
          <p:cNvSpPr txBox="1"/>
          <p:nvPr/>
        </p:nvSpPr>
        <p:spPr>
          <a:xfrm>
            <a:off x="6612835" y="2977272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D5BF42-3CB3-455B-A334-50F08F210768}"/>
              </a:ext>
            </a:extLst>
          </p:cNvPr>
          <p:cNvSpPr txBox="1"/>
          <p:nvPr/>
        </p:nvSpPr>
        <p:spPr>
          <a:xfrm>
            <a:off x="7159487" y="6021607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B62ACF-BE3F-425A-935C-68A9924400BB}"/>
              </a:ext>
            </a:extLst>
          </p:cNvPr>
          <p:cNvSpPr txBox="1"/>
          <p:nvPr/>
        </p:nvSpPr>
        <p:spPr>
          <a:xfrm>
            <a:off x="6930887" y="1499079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won’t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9299E5-6338-4037-8CEA-E48F3FE5391D}"/>
              </a:ext>
            </a:extLst>
          </p:cNvPr>
          <p:cNvSpPr txBox="1"/>
          <p:nvPr/>
        </p:nvSpPr>
        <p:spPr>
          <a:xfrm>
            <a:off x="8564218" y="5498081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won’t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683F8B-4059-46B9-8C07-FE29F4FEF363}"/>
              </a:ext>
            </a:extLst>
          </p:cNvPr>
          <p:cNvSpPr txBox="1"/>
          <p:nvPr/>
        </p:nvSpPr>
        <p:spPr>
          <a:xfrm>
            <a:off x="1967947" y="4937756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97FF30-ED29-4857-A9F1-479824C60B68}"/>
              </a:ext>
            </a:extLst>
          </p:cNvPr>
          <p:cNvSpPr txBox="1"/>
          <p:nvPr/>
        </p:nvSpPr>
        <p:spPr>
          <a:xfrm>
            <a:off x="1789044" y="2452973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won’t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4EB74C-EACE-4082-81C5-EC924AF9278A}"/>
              </a:ext>
            </a:extLst>
          </p:cNvPr>
          <p:cNvSpPr txBox="1"/>
          <p:nvPr/>
        </p:nvSpPr>
        <p:spPr>
          <a:xfrm>
            <a:off x="2206488" y="3971431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won’t</a:t>
            </a:r>
          </a:p>
        </p:txBody>
      </p:sp>
    </p:spTree>
    <p:extLst>
      <p:ext uri="{BB962C8B-B14F-4D97-AF65-F5344CB8AC3E}">
        <p14:creationId xmlns:p14="http://schemas.microsoft.com/office/powerpoint/2010/main" val="107566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42728B-B482-480B-BC7F-382366990E10}"/>
              </a:ext>
            </a:extLst>
          </p:cNvPr>
          <p:cNvSpPr txBox="1"/>
          <p:nvPr/>
        </p:nvSpPr>
        <p:spPr>
          <a:xfrm>
            <a:off x="526774" y="98697"/>
            <a:ext cx="10595113" cy="6660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en-US" sz="2400" b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VIII. Use </a:t>
            </a: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What, Where, When, Why, Who, How, What time to complete sentences.</a:t>
            </a:r>
            <a:endParaRPr lang="en-US" sz="2400" b="1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 you do tonight? I will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my homework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will they do tomorrow afternoon? They will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play tennis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will go camping next Sunday?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 and Quang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will.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________will we meet? We will meet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Lan’s house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________will you be back? I’ll be back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8.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will she go to the zoo? She’ll go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bus.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________will your mother travel to ha Noi? She will travel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week.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will Nam go to bed early tonight?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he’ll have a test tomorrow.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________will you go next summer vacation? I’ll go to </a:t>
            </a:r>
            <a:r>
              <a:rPr lang="en-US" sz="2400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 Trang.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767EFB-EC1E-4C90-8B39-C24C8D995583}"/>
              </a:ext>
            </a:extLst>
          </p:cNvPr>
          <p:cNvSpPr txBox="1"/>
          <p:nvPr/>
        </p:nvSpPr>
        <p:spPr>
          <a:xfrm>
            <a:off x="1222511" y="1769166"/>
            <a:ext cx="1431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870D6-0792-48A0-8AAF-A37D1F805CAC}"/>
              </a:ext>
            </a:extLst>
          </p:cNvPr>
          <p:cNvSpPr txBox="1"/>
          <p:nvPr/>
        </p:nvSpPr>
        <p:spPr>
          <a:xfrm>
            <a:off x="1292084" y="2341168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BCC970-FA70-4353-84E1-CD0C6296539D}"/>
              </a:ext>
            </a:extLst>
          </p:cNvPr>
          <p:cNvSpPr txBox="1"/>
          <p:nvPr/>
        </p:nvSpPr>
        <p:spPr>
          <a:xfrm>
            <a:off x="1123121" y="2913170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C2C91-9C93-4EB4-84C6-4F359D5E9BFD}"/>
              </a:ext>
            </a:extLst>
          </p:cNvPr>
          <p:cNvSpPr txBox="1"/>
          <p:nvPr/>
        </p:nvSpPr>
        <p:spPr>
          <a:xfrm>
            <a:off x="1225825" y="3516568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FE1FC-9DE2-4074-86F7-D2D4DDED31CA}"/>
              </a:ext>
            </a:extLst>
          </p:cNvPr>
          <p:cNvSpPr txBox="1"/>
          <p:nvPr/>
        </p:nvSpPr>
        <p:spPr>
          <a:xfrm>
            <a:off x="1341779" y="4088570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How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33BE0-5BB0-441E-9524-BC938751D890}"/>
              </a:ext>
            </a:extLst>
          </p:cNvPr>
          <p:cNvSpPr txBox="1"/>
          <p:nvPr/>
        </p:nvSpPr>
        <p:spPr>
          <a:xfrm>
            <a:off x="1239076" y="4660572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528137-7936-47F5-B1BF-1B31772353FE}"/>
              </a:ext>
            </a:extLst>
          </p:cNvPr>
          <p:cNvSpPr txBox="1"/>
          <p:nvPr/>
        </p:nvSpPr>
        <p:spPr>
          <a:xfrm>
            <a:off x="1315280" y="5243803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5C2CFC-7805-49BE-92F0-AE9877327A98}"/>
              </a:ext>
            </a:extLst>
          </p:cNvPr>
          <p:cNvSpPr txBox="1"/>
          <p:nvPr/>
        </p:nvSpPr>
        <p:spPr>
          <a:xfrm>
            <a:off x="1136372" y="6297638"/>
            <a:ext cx="128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1456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1209</Words>
  <Application>Microsoft Office PowerPoint</Application>
  <PresentationFormat>Widescreen</PresentationFormat>
  <Paragraphs>171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Monotype Corsiva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Yen Pham</dc:creator>
  <cp:lastModifiedBy>Yen Pham</cp:lastModifiedBy>
  <cp:revision>27</cp:revision>
  <dcterms:created xsi:type="dcterms:W3CDTF">2021-09-18T02:18:24Z</dcterms:created>
  <dcterms:modified xsi:type="dcterms:W3CDTF">2021-09-19T11:57:59Z</dcterms:modified>
</cp:coreProperties>
</file>