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63" r:id="rId3"/>
    <p:sldId id="260" r:id="rId4"/>
    <p:sldId id="261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108D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A9990-4C9D-4EE9-983D-87BD974AF738}" type="datetimeFigureOut">
              <a:rPr lang="en-US" smtClean="0"/>
              <a:t>2/20/2021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D0D1-4657-424A-AE1A-D341F69C27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65264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A9990-4C9D-4EE9-983D-87BD974AF738}" type="datetimeFigureOut">
              <a:rPr lang="en-US" smtClean="0"/>
              <a:t>2/20/2021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D0D1-4657-424A-AE1A-D341F69C27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38996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A9990-4C9D-4EE9-983D-87BD974AF738}" type="datetimeFigureOut">
              <a:rPr lang="en-US" smtClean="0"/>
              <a:t>2/20/2021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D0D1-4657-424A-AE1A-D341F69C27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75747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A9990-4C9D-4EE9-983D-87BD974AF738}" type="datetimeFigureOut">
              <a:rPr lang="en-US" smtClean="0"/>
              <a:t>2/20/2021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D0D1-4657-424A-AE1A-D341F69C27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03938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A9990-4C9D-4EE9-983D-87BD974AF738}" type="datetimeFigureOut">
              <a:rPr lang="en-US" smtClean="0"/>
              <a:t>2/20/2021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D0D1-4657-424A-AE1A-D341F69C27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81529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A9990-4C9D-4EE9-983D-87BD974AF738}" type="datetimeFigureOut">
              <a:rPr lang="en-US" smtClean="0"/>
              <a:t>2/20/2021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D0D1-4657-424A-AE1A-D341F69C27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45339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A9990-4C9D-4EE9-983D-87BD974AF738}" type="datetimeFigureOut">
              <a:rPr lang="en-US" smtClean="0"/>
              <a:t>2/20/2021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D0D1-4657-424A-AE1A-D341F69C27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47003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A9990-4C9D-4EE9-983D-87BD974AF738}" type="datetimeFigureOut">
              <a:rPr lang="en-US" smtClean="0"/>
              <a:t>2/20/2021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D0D1-4657-424A-AE1A-D341F69C27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7135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A9990-4C9D-4EE9-983D-87BD974AF738}" type="datetimeFigureOut">
              <a:rPr lang="en-US" smtClean="0"/>
              <a:t>2/20/2021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D0D1-4657-424A-AE1A-D341F69C27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77566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A9990-4C9D-4EE9-983D-87BD974AF738}" type="datetimeFigureOut">
              <a:rPr lang="en-US" smtClean="0"/>
              <a:t>2/20/2021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D0D1-4657-424A-AE1A-D341F69C27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19999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A9990-4C9D-4EE9-983D-87BD974AF738}" type="datetimeFigureOut">
              <a:rPr lang="en-US" smtClean="0"/>
              <a:t>2/20/2021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D0D1-4657-424A-AE1A-D341F69C27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9033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EA9990-4C9D-4EE9-983D-87BD974AF738}" type="datetimeFigureOut">
              <a:rPr lang="en-US" smtClean="0"/>
              <a:t>2/20/2021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ACD0D1-4657-424A-AE1A-D341F69C27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56618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162DB4-9B63-40A3-9624-E73EEB5DDA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2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SỬ</a:t>
            </a:r>
            <a:r>
              <a:rPr lang="en-US" sz="22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8 – </a:t>
            </a:r>
            <a:r>
              <a:rPr lang="en-US" sz="22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BÀI</a:t>
            </a:r>
            <a:r>
              <a:rPr lang="en-US" sz="22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26: </a:t>
            </a:r>
            <a:r>
              <a:rPr lang="en-US" sz="22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PHONG</a:t>
            </a:r>
            <a:r>
              <a:rPr lang="en-US" sz="22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TRÀO</a:t>
            </a:r>
            <a:r>
              <a:rPr lang="en-US" sz="22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CHỐNG</a:t>
            </a:r>
            <a:r>
              <a:rPr lang="en-US" sz="22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PHÁP</a:t>
            </a:r>
            <a:r>
              <a:rPr lang="en-US" sz="22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TRONG</a:t>
            </a:r>
            <a:r>
              <a:rPr lang="en-US" sz="22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NHỮNG</a:t>
            </a:r>
            <a:r>
              <a:rPr lang="en-US" sz="22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NĂM</a:t>
            </a:r>
            <a:r>
              <a:rPr lang="en-US" sz="22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CUỐI</a:t>
            </a:r>
            <a:r>
              <a:rPr lang="en-US" sz="22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THẾ</a:t>
            </a:r>
            <a:r>
              <a:rPr lang="en-US" sz="22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KỈ</a:t>
            </a:r>
            <a:r>
              <a:rPr lang="en-US" sz="22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XIX( </a:t>
            </a:r>
            <a:r>
              <a:rPr lang="en-US" sz="22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TIẾT</a:t>
            </a:r>
            <a:r>
              <a:rPr lang="en-US" sz="22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14B5CA-1460-43CD-BF06-88C7D3A3A0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II. </a:t>
            </a:r>
            <a:r>
              <a:rPr lang="en-US" sz="2000" b="1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NHỮNG</a:t>
            </a:r>
            <a:r>
              <a:rPr lang="en-US" sz="20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CUỘC</a:t>
            </a:r>
            <a:r>
              <a:rPr lang="en-US" sz="20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KHỞI</a:t>
            </a:r>
            <a:r>
              <a:rPr lang="en-US" sz="20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NGHĨA</a:t>
            </a:r>
            <a:r>
              <a:rPr lang="en-US" sz="20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LỚN</a:t>
            </a:r>
            <a:r>
              <a:rPr lang="en-US" sz="20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TRONG</a:t>
            </a:r>
            <a:r>
              <a:rPr lang="en-US" sz="20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PHONG</a:t>
            </a:r>
            <a:r>
              <a:rPr lang="en-US" sz="20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TRÀO</a:t>
            </a:r>
            <a:r>
              <a:rPr lang="en-US" sz="20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CẦN</a:t>
            </a:r>
            <a:r>
              <a:rPr lang="en-US" sz="20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VƯƠNG</a:t>
            </a:r>
            <a:r>
              <a:rPr lang="en-US" sz="20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r>
              <a:rPr lang="en-US" sz="2000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* </a:t>
            </a:r>
            <a:r>
              <a:rPr lang="en-US" sz="2000" dirty="0" err="1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Khởi</a:t>
            </a:r>
            <a:r>
              <a:rPr lang="en-US" sz="2000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nghĩa</a:t>
            </a:r>
            <a:r>
              <a:rPr lang="en-US" sz="2000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Hương</a:t>
            </a:r>
            <a:r>
              <a:rPr lang="en-US" sz="2000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Khê</a:t>
            </a:r>
            <a:r>
              <a:rPr lang="en-US" sz="2000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( 1885 – 1895):</a:t>
            </a:r>
          </a:p>
          <a:p>
            <a:pPr>
              <a:buFontTx/>
              <a:buChar char="-"/>
            </a:pPr>
            <a:r>
              <a:rPr lang="en-US" sz="2000" dirty="0" err="1">
                <a:solidFill>
                  <a:srgbClr val="2108D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Lãnh</a:t>
            </a:r>
            <a:r>
              <a:rPr lang="en-US" sz="2000" dirty="0">
                <a:solidFill>
                  <a:srgbClr val="2108D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2108D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đạo</a:t>
            </a:r>
            <a:r>
              <a:rPr lang="en-US" sz="2000" dirty="0">
                <a:solidFill>
                  <a:srgbClr val="2108D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Phan </a:t>
            </a:r>
            <a:r>
              <a:rPr lang="en-US" sz="2000" dirty="0" err="1">
                <a:solidFill>
                  <a:srgbClr val="2108D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Đình</a:t>
            </a:r>
            <a:r>
              <a:rPr lang="en-US" sz="2000" dirty="0">
                <a:solidFill>
                  <a:srgbClr val="2108D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2108D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Phùng</a:t>
            </a:r>
            <a:r>
              <a:rPr lang="en-US" sz="2000" dirty="0">
                <a:solidFill>
                  <a:srgbClr val="2108D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Cao </a:t>
            </a:r>
            <a:r>
              <a:rPr lang="en-US" sz="2000" dirty="0" err="1">
                <a:solidFill>
                  <a:srgbClr val="2108D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Thắng</a:t>
            </a:r>
            <a:r>
              <a:rPr lang="en-US" sz="2000" dirty="0">
                <a:solidFill>
                  <a:srgbClr val="2108D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>
              <a:buFontTx/>
              <a:buChar char="-"/>
            </a:pPr>
            <a:r>
              <a:rPr lang="en-US" sz="2000" dirty="0" err="1">
                <a:solidFill>
                  <a:srgbClr val="2108D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Khởi</a:t>
            </a:r>
            <a:r>
              <a:rPr lang="en-US" sz="2000" dirty="0">
                <a:solidFill>
                  <a:srgbClr val="2108D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2108D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nghĩa</a:t>
            </a:r>
            <a:r>
              <a:rPr lang="en-US" sz="2000" dirty="0">
                <a:solidFill>
                  <a:srgbClr val="2108D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chia </a:t>
            </a:r>
            <a:r>
              <a:rPr lang="en-US" sz="2000" dirty="0" err="1">
                <a:solidFill>
                  <a:srgbClr val="2108D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làm</a:t>
            </a:r>
            <a:r>
              <a:rPr lang="en-US" sz="2000" dirty="0">
                <a:solidFill>
                  <a:srgbClr val="2108D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2108D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hai</a:t>
            </a:r>
            <a:r>
              <a:rPr lang="en-US" sz="2000" dirty="0">
                <a:solidFill>
                  <a:srgbClr val="2108D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2108D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giai</a:t>
            </a:r>
            <a:r>
              <a:rPr lang="en-US" sz="2000" dirty="0">
                <a:solidFill>
                  <a:srgbClr val="2108D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2108D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đoạn</a:t>
            </a:r>
            <a:r>
              <a:rPr lang="en-US" sz="2000" dirty="0">
                <a:solidFill>
                  <a:srgbClr val="2108D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0" indent="0">
              <a:buNone/>
            </a:pPr>
            <a:r>
              <a:rPr lang="en-US" sz="2000" dirty="0">
                <a:solidFill>
                  <a:srgbClr val="2108D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 </a:t>
            </a:r>
            <a:r>
              <a:rPr lang="en-US" sz="2000" dirty="0" err="1">
                <a:solidFill>
                  <a:srgbClr val="2108D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Giai</a:t>
            </a:r>
            <a:r>
              <a:rPr lang="en-US" sz="2000" dirty="0">
                <a:solidFill>
                  <a:srgbClr val="2108D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2108D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đoạn</a:t>
            </a:r>
            <a:r>
              <a:rPr lang="en-US" sz="2000" dirty="0">
                <a:solidFill>
                  <a:srgbClr val="2108D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I( 1885-1888): </a:t>
            </a:r>
            <a:r>
              <a:rPr lang="en-US" sz="2000" dirty="0" err="1">
                <a:solidFill>
                  <a:srgbClr val="2108D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nghĩa</a:t>
            </a:r>
            <a:r>
              <a:rPr lang="en-US" sz="2000" dirty="0">
                <a:solidFill>
                  <a:srgbClr val="2108D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2108D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quân</a:t>
            </a:r>
            <a:r>
              <a:rPr lang="en-US" sz="2000" dirty="0">
                <a:solidFill>
                  <a:srgbClr val="2108D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2108D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xây</a:t>
            </a:r>
            <a:r>
              <a:rPr lang="en-US" sz="2000" dirty="0">
                <a:solidFill>
                  <a:srgbClr val="2108D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2108D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dựng</a:t>
            </a:r>
            <a:r>
              <a:rPr lang="en-US" sz="2000" dirty="0">
                <a:solidFill>
                  <a:srgbClr val="2108D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2108D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lực</a:t>
            </a:r>
            <a:r>
              <a:rPr lang="en-US" sz="2000" dirty="0">
                <a:solidFill>
                  <a:srgbClr val="2108D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2108D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lượng</a:t>
            </a:r>
            <a:r>
              <a:rPr lang="en-US" sz="2000" dirty="0">
                <a:solidFill>
                  <a:srgbClr val="2108D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000" dirty="0" err="1">
                <a:solidFill>
                  <a:srgbClr val="2108D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luyện</a:t>
            </a:r>
            <a:r>
              <a:rPr lang="en-US" sz="2000" dirty="0">
                <a:solidFill>
                  <a:srgbClr val="2108D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2108D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tập</a:t>
            </a:r>
            <a:r>
              <a:rPr lang="en-US" sz="2000" dirty="0">
                <a:solidFill>
                  <a:srgbClr val="2108D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2108D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quân</a:t>
            </a:r>
            <a:r>
              <a:rPr lang="en-US" sz="2000" dirty="0">
                <a:solidFill>
                  <a:srgbClr val="2108D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2108D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đội</a:t>
            </a:r>
            <a:r>
              <a:rPr lang="en-US" sz="2000" dirty="0">
                <a:solidFill>
                  <a:srgbClr val="2108D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000" dirty="0" err="1">
                <a:solidFill>
                  <a:srgbClr val="2108D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rèn</a:t>
            </a:r>
            <a:r>
              <a:rPr lang="en-US" sz="2000" dirty="0">
                <a:solidFill>
                  <a:srgbClr val="2108D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2108D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đúc</a:t>
            </a:r>
            <a:r>
              <a:rPr lang="en-US" sz="2000" dirty="0">
                <a:solidFill>
                  <a:srgbClr val="2108D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2108D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vũ</a:t>
            </a:r>
            <a:r>
              <a:rPr lang="en-US" sz="2000" dirty="0">
                <a:solidFill>
                  <a:srgbClr val="2108D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2108D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khí</a:t>
            </a:r>
            <a:r>
              <a:rPr lang="en-US" sz="2000" dirty="0">
                <a:solidFill>
                  <a:srgbClr val="2108D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>
              <a:buNone/>
            </a:pPr>
            <a:r>
              <a:rPr lang="en-US" sz="2000" dirty="0">
                <a:solidFill>
                  <a:srgbClr val="2108D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 </a:t>
            </a:r>
            <a:r>
              <a:rPr lang="en-US" sz="2000" dirty="0" err="1">
                <a:solidFill>
                  <a:srgbClr val="2108D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Giai</a:t>
            </a:r>
            <a:r>
              <a:rPr lang="en-US" sz="2000" dirty="0">
                <a:solidFill>
                  <a:srgbClr val="2108D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2108D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đoạn</a:t>
            </a:r>
            <a:r>
              <a:rPr lang="en-US" sz="2000" dirty="0">
                <a:solidFill>
                  <a:srgbClr val="2108D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II( 1888-1895): </a:t>
            </a:r>
            <a:r>
              <a:rPr lang="en-US" sz="2000" dirty="0" err="1">
                <a:solidFill>
                  <a:srgbClr val="2108D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Thời</a:t>
            </a:r>
            <a:r>
              <a:rPr lang="en-US" sz="2000" dirty="0">
                <a:solidFill>
                  <a:srgbClr val="2108D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2108D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kì</a:t>
            </a:r>
            <a:r>
              <a:rPr lang="en-US" sz="2000" dirty="0">
                <a:solidFill>
                  <a:srgbClr val="2108D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2108D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chiến</a:t>
            </a:r>
            <a:r>
              <a:rPr lang="en-US" sz="2000" dirty="0">
                <a:solidFill>
                  <a:srgbClr val="2108D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2108D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đấu</a:t>
            </a:r>
            <a:r>
              <a:rPr lang="en-US" sz="2000" dirty="0">
                <a:solidFill>
                  <a:srgbClr val="2108D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2108D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quyết</a:t>
            </a:r>
            <a:r>
              <a:rPr lang="en-US" sz="2000" dirty="0">
                <a:solidFill>
                  <a:srgbClr val="2108D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2108D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liệt</a:t>
            </a:r>
            <a:endParaRPr lang="en-US" sz="2000" dirty="0">
              <a:solidFill>
                <a:srgbClr val="2108D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2000" dirty="0">
                <a:solidFill>
                  <a:srgbClr val="2108D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 </a:t>
            </a:r>
            <a:r>
              <a:rPr lang="en-US" sz="2000" dirty="0" err="1">
                <a:solidFill>
                  <a:srgbClr val="2108D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Căn</a:t>
            </a:r>
            <a:r>
              <a:rPr lang="en-US" sz="2000" dirty="0">
                <a:solidFill>
                  <a:srgbClr val="2108D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2108D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cứ</a:t>
            </a:r>
            <a:r>
              <a:rPr lang="en-US" sz="2000" dirty="0">
                <a:solidFill>
                  <a:srgbClr val="2108D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2108D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chính</a:t>
            </a:r>
            <a:r>
              <a:rPr lang="en-US" sz="2000" dirty="0">
                <a:solidFill>
                  <a:srgbClr val="2108D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2000" dirty="0" err="1">
                <a:solidFill>
                  <a:srgbClr val="2108D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Ngàn</a:t>
            </a:r>
            <a:r>
              <a:rPr lang="en-US" sz="2000" dirty="0">
                <a:solidFill>
                  <a:srgbClr val="2108D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2108D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Trươi</a:t>
            </a:r>
            <a:r>
              <a:rPr lang="en-US" sz="2000" dirty="0">
                <a:solidFill>
                  <a:srgbClr val="2108D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 </a:t>
            </a:r>
            <a:r>
              <a:rPr lang="en-US" sz="2000" dirty="0" err="1">
                <a:solidFill>
                  <a:srgbClr val="2108D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Hương</a:t>
            </a:r>
            <a:r>
              <a:rPr lang="en-US" sz="2000" dirty="0">
                <a:solidFill>
                  <a:srgbClr val="2108D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2108D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Khê</a:t>
            </a:r>
            <a:r>
              <a:rPr lang="en-US" sz="2000" dirty="0">
                <a:solidFill>
                  <a:srgbClr val="2108D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US" sz="2000" dirty="0" err="1">
                <a:solidFill>
                  <a:srgbClr val="2108D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Hà</a:t>
            </a:r>
            <a:r>
              <a:rPr lang="en-US" sz="2000" dirty="0">
                <a:solidFill>
                  <a:srgbClr val="2108D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2108D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Tĩnh</a:t>
            </a:r>
            <a:r>
              <a:rPr lang="en-US" sz="2000" dirty="0">
                <a:solidFill>
                  <a:srgbClr val="2108D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</a:p>
          <a:p>
            <a:pPr marL="0" indent="0">
              <a:buNone/>
            </a:pPr>
            <a:r>
              <a:rPr lang="en-US" sz="2000" dirty="0">
                <a:solidFill>
                  <a:srgbClr val="2108D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+ 28/12/1895: Phan </a:t>
            </a:r>
            <a:r>
              <a:rPr lang="en-US" sz="2000" dirty="0" err="1">
                <a:solidFill>
                  <a:srgbClr val="2108D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Đình</a:t>
            </a:r>
            <a:r>
              <a:rPr lang="en-US" sz="2000" dirty="0">
                <a:solidFill>
                  <a:srgbClr val="2108D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2108D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Phùng</a:t>
            </a:r>
            <a:r>
              <a:rPr lang="en-US" sz="2000" dirty="0">
                <a:solidFill>
                  <a:srgbClr val="2108D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hi </a:t>
            </a:r>
            <a:r>
              <a:rPr lang="en-US" sz="2000" dirty="0" err="1">
                <a:solidFill>
                  <a:srgbClr val="2108D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sinh</a:t>
            </a:r>
            <a:r>
              <a:rPr lang="en-US" sz="2000" dirty="0">
                <a:solidFill>
                  <a:srgbClr val="2108D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000" dirty="0" err="1">
                <a:solidFill>
                  <a:srgbClr val="2108D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cuộc</a:t>
            </a:r>
            <a:r>
              <a:rPr lang="en-US" sz="2000" dirty="0">
                <a:solidFill>
                  <a:srgbClr val="2108D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2108D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khởi</a:t>
            </a:r>
            <a:r>
              <a:rPr lang="en-US" sz="2000" dirty="0">
                <a:solidFill>
                  <a:srgbClr val="2108D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2108D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nghĩa</a:t>
            </a:r>
            <a:r>
              <a:rPr lang="en-US" sz="2000" dirty="0">
                <a:solidFill>
                  <a:srgbClr val="2108D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2108D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dần</a:t>
            </a:r>
            <a:r>
              <a:rPr lang="en-US" sz="2000" dirty="0">
                <a:solidFill>
                  <a:srgbClr val="2108D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tan </a:t>
            </a:r>
            <a:r>
              <a:rPr lang="en-US" sz="2000" dirty="0" err="1">
                <a:solidFill>
                  <a:srgbClr val="2108D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rã</a:t>
            </a:r>
            <a:r>
              <a:rPr lang="en-US" sz="2000" dirty="0">
                <a:solidFill>
                  <a:srgbClr val="2108D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>
              <a:buNone/>
            </a:pPr>
            <a:r>
              <a:rPr lang="en-US" sz="2000" dirty="0">
                <a:solidFill>
                  <a:srgbClr val="2108D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US" sz="2000" dirty="0" err="1">
                <a:solidFill>
                  <a:srgbClr val="2108D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Khởi</a:t>
            </a:r>
            <a:r>
              <a:rPr lang="en-US" sz="2000" dirty="0">
                <a:solidFill>
                  <a:srgbClr val="2108D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2108D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nghĩa</a:t>
            </a:r>
            <a:r>
              <a:rPr lang="en-US" sz="2000" dirty="0">
                <a:solidFill>
                  <a:srgbClr val="2108D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2108D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Hương</a:t>
            </a:r>
            <a:r>
              <a:rPr lang="en-US" sz="2000" dirty="0">
                <a:solidFill>
                  <a:srgbClr val="2108D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2108D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Khê</a:t>
            </a:r>
            <a:r>
              <a:rPr lang="en-US" sz="2000" dirty="0">
                <a:solidFill>
                  <a:srgbClr val="2108D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2108D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là</a:t>
            </a:r>
            <a:r>
              <a:rPr lang="en-US" sz="2000" dirty="0">
                <a:solidFill>
                  <a:srgbClr val="2108D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2108D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cuộc</a:t>
            </a:r>
            <a:r>
              <a:rPr lang="en-US" sz="2000" dirty="0">
                <a:solidFill>
                  <a:srgbClr val="2108D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2108D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khởi</a:t>
            </a:r>
            <a:r>
              <a:rPr lang="en-US" sz="2000" dirty="0">
                <a:solidFill>
                  <a:srgbClr val="2108D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2108D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nghĩa</a:t>
            </a:r>
            <a:r>
              <a:rPr lang="en-US" sz="2000" dirty="0">
                <a:solidFill>
                  <a:srgbClr val="2108D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2108D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tiêu</a:t>
            </a:r>
            <a:r>
              <a:rPr lang="en-US" sz="2000" dirty="0">
                <a:solidFill>
                  <a:srgbClr val="2108D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2108D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biểu</a:t>
            </a:r>
            <a:r>
              <a:rPr lang="en-US" sz="2000" dirty="0">
                <a:solidFill>
                  <a:srgbClr val="2108D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000" dirty="0" err="1">
                <a:solidFill>
                  <a:srgbClr val="2108D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có</a:t>
            </a:r>
            <a:r>
              <a:rPr lang="en-US" sz="2000" dirty="0">
                <a:solidFill>
                  <a:srgbClr val="2108D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qui </a:t>
            </a:r>
            <a:r>
              <a:rPr lang="en-US" sz="2000" dirty="0" err="1">
                <a:solidFill>
                  <a:srgbClr val="2108D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mô</a:t>
            </a:r>
            <a:r>
              <a:rPr lang="en-US" sz="2000" dirty="0">
                <a:solidFill>
                  <a:srgbClr val="2108D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2108D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lớn</a:t>
            </a:r>
            <a:r>
              <a:rPr lang="en-US" sz="2000" dirty="0">
                <a:solidFill>
                  <a:srgbClr val="2108D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2108D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nhất</a:t>
            </a:r>
            <a:r>
              <a:rPr lang="en-US" sz="2000" dirty="0">
                <a:solidFill>
                  <a:srgbClr val="2108D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000" dirty="0" err="1">
                <a:solidFill>
                  <a:srgbClr val="2108D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trình</a:t>
            </a:r>
            <a:r>
              <a:rPr lang="en-US" sz="2000" dirty="0">
                <a:solidFill>
                  <a:srgbClr val="2108D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2108D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độ</a:t>
            </a:r>
            <a:r>
              <a:rPr lang="en-US" sz="2000" dirty="0">
                <a:solidFill>
                  <a:srgbClr val="2108D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2108D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tổ</a:t>
            </a:r>
            <a:r>
              <a:rPr lang="en-US" sz="2000" dirty="0">
                <a:solidFill>
                  <a:srgbClr val="2108D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2108D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chức</a:t>
            </a:r>
            <a:r>
              <a:rPr lang="en-US" sz="2000" dirty="0">
                <a:solidFill>
                  <a:srgbClr val="2108D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2108D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cao</a:t>
            </a:r>
            <a:r>
              <a:rPr lang="en-US" sz="2000" dirty="0">
                <a:solidFill>
                  <a:srgbClr val="2108D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2108D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sz="2000" dirty="0">
                <a:solidFill>
                  <a:srgbClr val="2108D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2108D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chiến</a:t>
            </a:r>
            <a:r>
              <a:rPr lang="en-US" sz="2000" dirty="0">
                <a:solidFill>
                  <a:srgbClr val="2108D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2108D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đấu</a:t>
            </a:r>
            <a:r>
              <a:rPr lang="en-US" sz="2000" dirty="0">
                <a:solidFill>
                  <a:srgbClr val="2108D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2108D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bền</a:t>
            </a:r>
            <a:r>
              <a:rPr lang="en-US" sz="2000" dirty="0">
                <a:solidFill>
                  <a:srgbClr val="2108D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2108D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bĩ</a:t>
            </a:r>
            <a:r>
              <a:rPr lang="en-US" sz="2000" dirty="0">
                <a:solidFill>
                  <a:srgbClr val="2108D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7539474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ABDAB5-4A36-425C-8AEA-27E804A93D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463674"/>
          </a:xfrm>
        </p:spPr>
        <p:txBody>
          <a:bodyPr>
            <a:normAutofit/>
          </a:bodyPr>
          <a:lstStyle/>
          <a:p>
            <a:pPr algn="ctr"/>
            <a:r>
              <a:rPr lang="en-US" sz="2800" b="1" u="sng" dirty="0" err="1">
                <a:latin typeface="Arial" panose="020B0604020202020204" pitchFamily="34" charset="0"/>
                <a:cs typeface="Arial" panose="020B0604020202020204" pitchFamily="34" charset="0"/>
              </a:rPr>
              <a:t>DẶN</a:t>
            </a:r>
            <a:r>
              <a:rPr lang="en-US" sz="2800" b="1" u="sng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u="sng" dirty="0" err="1">
                <a:latin typeface="Arial" panose="020B0604020202020204" pitchFamily="34" charset="0"/>
                <a:cs typeface="Arial" panose="020B0604020202020204" pitchFamily="34" charset="0"/>
              </a:rPr>
              <a:t>DÒ</a:t>
            </a:r>
            <a:r>
              <a:rPr lang="en-US" sz="2800" b="1" u="sng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br>
              <a:rPr lang="en-US" sz="2800" b="1" u="sng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2800" b="1" u="sng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0098378-E626-4294-AFCB-E40F0C13ED19}"/>
              </a:ext>
            </a:extLst>
          </p:cNvPr>
          <p:cNvSpPr txBox="1"/>
          <p:nvPr/>
        </p:nvSpPr>
        <p:spPr>
          <a:xfrm>
            <a:off x="1304925" y="1409064"/>
            <a:ext cx="10048875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1) </a:t>
            </a:r>
            <a:r>
              <a:rPr lang="en-US" sz="2400" dirty="0" err="1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r>
              <a:rPr lang="en-US" sz="24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bài</a:t>
            </a:r>
            <a:r>
              <a:rPr lang="en-US" sz="24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2400" dirty="0" err="1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Trình</a:t>
            </a:r>
            <a:r>
              <a:rPr lang="en-US" sz="24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bày</a:t>
            </a:r>
            <a:r>
              <a:rPr lang="en-US" sz="24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khởi</a:t>
            </a:r>
            <a:r>
              <a:rPr lang="en-US" sz="24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nghĩa</a:t>
            </a:r>
            <a:r>
              <a:rPr lang="en-US" sz="24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Hương</a:t>
            </a:r>
            <a:r>
              <a:rPr lang="en-US" sz="24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Khê</a:t>
            </a:r>
            <a:r>
              <a:rPr lang="en-US" sz="24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( 1885-1896)?</a:t>
            </a:r>
            <a:br>
              <a:rPr lang="en-US" sz="24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4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2) </a:t>
            </a:r>
            <a:r>
              <a:rPr lang="en-US" sz="2400" dirty="0" err="1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Chuẩn</a:t>
            </a:r>
            <a:r>
              <a:rPr lang="en-US" sz="24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bị</a:t>
            </a:r>
            <a:r>
              <a:rPr lang="en-US" sz="24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bài</a:t>
            </a:r>
            <a:r>
              <a:rPr lang="en-US" sz="24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27: </a:t>
            </a:r>
            <a:r>
              <a:rPr lang="en-US" sz="2400" dirty="0" err="1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Khởi</a:t>
            </a:r>
            <a:r>
              <a:rPr lang="en-US" sz="24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nghĩa</a:t>
            </a:r>
            <a:r>
              <a:rPr lang="en-US" sz="24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Yên</a:t>
            </a:r>
            <a:r>
              <a:rPr lang="en-US" sz="24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Thế</a:t>
            </a:r>
            <a:r>
              <a:rPr lang="en-US" sz="24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sz="24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phong</a:t>
            </a:r>
            <a:r>
              <a:rPr lang="en-US" sz="24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trào</a:t>
            </a:r>
            <a:r>
              <a:rPr lang="en-US" sz="24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chống</a:t>
            </a:r>
            <a:r>
              <a:rPr lang="en-US" sz="24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Pháp</a:t>
            </a:r>
            <a:r>
              <a:rPr lang="en-US" sz="24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sz="24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đồng</a:t>
            </a:r>
            <a:r>
              <a:rPr lang="en-US" sz="24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bào</a:t>
            </a:r>
            <a:r>
              <a:rPr lang="en-US" sz="24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miền</a:t>
            </a:r>
            <a:r>
              <a:rPr lang="en-US" sz="24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núi</a:t>
            </a:r>
            <a:r>
              <a:rPr lang="en-US" sz="24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cuối</a:t>
            </a:r>
            <a:r>
              <a:rPr lang="en-US" sz="24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thế</a:t>
            </a:r>
            <a:r>
              <a:rPr lang="en-US" sz="24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kỉ</a:t>
            </a:r>
            <a:r>
              <a:rPr lang="en-US" sz="24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XIX.</a:t>
            </a:r>
          </a:p>
          <a:p>
            <a:pPr marL="342900" indent="-342900">
              <a:buFontTx/>
              <a:buChar char="-"/>
            </a:pPr>
            <a:r>
              <a:rPr lang="en-US" sz="2400" dirty="0" err="1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Nêu</a:t>
            </a:r>
            <a:r>
              <a:rPr lang="en-US" sz="24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nguyên</a:t>
            </a:r>
            <a:r>
              <a:rPr lang="en-US" sz="24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nhân</a:t>
            </a:r>
            <a:r>
              <a:rPr lang="en-US" sz="24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bùng</a:t>
            </a:r>
            <a:r>
              <a:rPr lang="en-US" sz="24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nổ</a:t>
            </a:r>
            <a:r>
              <a:rPr lang="en-US" sz="24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diễn</a:t>
            </a:r>
            <a:r>
              <a:rPr lang="en-US" sz="24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biến</a:t>
            </a:r>
            <a:r>
              <a:rPr lang="en-US" sz="24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nguyên</a:t>
            </a:r>
            <a:r>
              <a:rPr lang="en-US" sz="24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nhân</a:t>
            </a:r>
            <a:r>
              <a:rPr lang="en-US" sz="24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thất</a:t>
            </a:r>
            <a:r>
              <a:rPr lang="en-US" sz="24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bại</a:t>
            </a:r>
            <a:r>
              <a:rPr lang="en-US" sz="24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ý </a:t>
            </a:r>
            <a:r>
              <a:rPr lang="en-US" sz="2400" dirty="0" err="1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nghĩa</a:t>
            </a:r>
            <a:r>
              <a:rPr lang="en-US" sz="24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lịch</a:t>
            </a:r>
            <a:r>
              <a:rPr lang="en-US" sz="24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sử</a:t>
            </a:r>
            <a:r>
              <a:rPr lang="en-US" sz="24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cuộc</a:t>
            </a:r>
            <a:r>
              <a:rPr lang="en-US" sz="24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khởi</a:t>
            </a:r>
            <a:r>
              <a:rPr lang="en-US" sz="24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nghĩa</a:t>
            </a:r>
            <a:r>
              <a:rPr lang="en-US" sz="24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Yên</a:t>
            </a:r>
            <a:r>
              <a:rPr lang="en-US" sz="24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Thế</a:t>
            </a:r>
            <a:r>
              <a:rPr lang="en-US" sz="24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pPr marL="342900" indent="-342900">
              <a:buFontTx/>
              <a:buChar char="-"/>
            </a:pPr>
            <a:r>
              <a:rPr lang="en-US" sz="24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 </a:t>
            </a:r>
            <a:r>
              <a:rPr lang="en-US" sz="2400" dirty="0" err="1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sánh</a:t>
            </a:r>
            <a:r>
              <a:rPr lang="en-US" sz="24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phong</a:t>
            </a:r>
            <a:r>
              <a:rPr lang="en-US" sz="24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trào</a:t>
            </a:r>
            <a:r>
              <a:rPr lang="en-US" sz="24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Cần</a:t>
            </a:r>
            <a:r>
              <a:rPr lang="en-US" sz="24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Vương</a:t>
            </a:r>
            <a:r>
              <a:rPr lang="en-US" sz="24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sz="24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Khởi</a:t>
            </a:r>
            <a:r>
              <a:rPr lang="en-US" sz="24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nghĩa</a:t>
            </a:r>
            <a:r>
              <a:rPr lang="en-US" sz="24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Yên</a:t>
            </a:r>
            <a:r>
              <a:rPr lang="en-US" sz="24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Thế</a:t>
            </a:r>
            <a:r>
              <a:rPr lang="en-US" sz="24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endParaRPr lang="en-US" sz="2400" dirty="0">
              <a:solidFill>
                <a:schemeClr val="accent5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3AE45669-E033-4F57-9476-4ACF1A1B929E}"/>
              </a:ext>
            </a:extLst>
          </p:cNvPr>
          <p:cNvGraphicFramePr>
            <a:graphicFrameLocks noGrp="1"/>
          </p:cNvGraphicFramePr>
          <p:nvPr/>
        </p:nvGraphicFramePr>
        <p:xfrm>
          <a:off x="1482725" y="3965576"/>
          <a:ext cx="9937749" cy="27266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12583">
                  <a:extLst>
                    <a:ext uri="{9D8B030D-6E8A-4147-A177-3AD203B41FA5}">
                      <a16:colId xmlns:a16="http://schemas.microsoft.com/office/drawing/2014/main" val="902345730"/>
                    </a:ext>
                  </a:extLst>
                </a:gridCol>
                <a:gridCol w="3312583">
                  <a:extLst>
                    <a:ext uri="{9D8B030D-6E8A-4147-A177-3AD203B41FA5}">
                      <a16:colId xmlns:a16="http://schemas.microsoft.com/office/drawing/2014/main" val="3285074697"/>
                    </a:ext>
                  </a:extLst>
                </a:gridCol>
                <a:gridCol w="3312583">
                  <a:extLst>
                    <a:ext uri="{9D8B030D-6E8A-4147-A177-3AD203B41FA5}">
                      <a16:colId xmlns:a16="http://schemas.microsoft.com/office/drawing/2014/main" val="3093099479"/>
                    </a:ext>
                  </a:extLst>
                </a:gridCol>
              </a:tblGrid>
              <a:tr h="631825">
                <a:tc>
                  <a:txBody>
                    <a:bodyPr/>
                    <a:lstStyle/>
                    <a:p>
                      <a:endParaRPr lang="en-US" dirty="0">
                        <a:solidFill>
                          <a:srgbClr val="2108DC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Phong</a:t>
                      </a:r>
                      <a:r>
                        <a:rPr lang="en-US" sz="240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trào</a:t>
                      </a:r>
                      <a:r>
                        <a:rPr lang="en-US" sz="240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Cần</a:t>
                      </a:r>
                      <a:r>
                        <a:rPr lang="en-US" sz="240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Vương</a:t>
                      </a:r>
                      <a:endParaRPr lang="en-US" sz="2400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Khởi</a:t>
                      </a:r>
                      <a:r>
                        <a:rPr lang="en-US" sz="240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nghĩa</a:t>
                      </a:r>
                      <a:r>
                        <a:rPr lang="en-US" sz="240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Yên</a:t>
                      </a:r>
                      <a:r>
                        <a:rPr lang="en-US" sz="240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Thế</a:t>
                      </a:r>
                      <a:endParaRPr lang="en-US" sz="2400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2024114"/>
                  </a:ext>
                </a:extLst>
              </a:tr>
              <a:tr h="631825">
                <a:tc>
                  <a:txBody>
                    <a:bodyPr/>
                    <a:lstStyle/>
                    <a:p>
                      <a:r>
                        <a:rPr lang="en-U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Thời</a:t>
                      </a:r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gian</a:t>
                      </a:r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tồn</a:t>
                      </a:r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tại</a:t>
                      </a: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55659148"/>
                  </a:ext>
                </a:extLst>
              </a:tr>
              <a:tr h="631825">
                <a:tc>
                  <a:txBody>
                    <a:bodyPr/>
                    <a:lstStyle/>
                    <a:p>
                      <a:r>
                        <a:rPr lang="en-U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Thành</a:t>
                      </a:r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phần</a:t>
                      </a:r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lãnh</a:t>
                      </a:r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đạo</a:t>
                      </a: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66767939"/>
                  </a:ext>
                </a:extLst>
              </a:tr>
              <a:tr h="631825">
                <a:tc>
                  <a:txBody>
                    <a:bodyPr/>
                    <a:lstStyle/>
                    <a:p>
                      <a:r>
                        <a:rPr lang="en-U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Mục</a:t>
                      </a:r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tiêu</a:t>
                      </a:r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đấu</a:t>
                      </a:r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tranh</a:t>
                      </a: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162298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737556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65CD33-BE38-4054-8750-AAA5EC70DE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18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II. </a:t>
            </a:r>
            <a:r>
              <a:rPr lang="en-US" sz="1800" b="1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NHỮNG</a:t>
            </a:r>
            <a:r>
              <a:rPr lang="en-US" sz="18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b="1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CUỘC</a:t>
            </a:r>
            <a:r>
              <a:rPr lang="en-US" sz="18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b="1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KHỞI</a:t>
            </a:r>
            <a:r>
              <a:rPr lang="en-US" sz="18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b="1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NGHĨA</a:t>
            </a:r>
            <a:r>
              <a:rPr lang="en-US" sz="18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b="1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LỚN</a:t>
            </a:r>
            <a:r>
              <a:rPr lang="en-US" sz="18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b="1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TRONG</a:t>
            </a:r>
            <a:r>
              <a:rPr lang="en-US" sz="18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b="1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PHONG</a:t>
            </a:r>
            <a:r>
              <a:rPr lang="en-US" sz="18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b="1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TRÀO</a:t>
            </a:r>
            <a:r>
              <a:rPr lang="en-US" sz="18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b="1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CẦN</a:t>
            </a:r>
            <a:r>
              <a:rPr lang="en-US" sz="18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b="1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VƯƠNG</a:t>
            </a:r>
            <a:r>
              <a:rPr lang="en-US" sz="18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br>
              <a:rPr lang="en-US" sz="18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800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* </a:t>
            </a:r>
            <a:r>
              <a:rPr lang="en-US" sz="1800" dirty="0" err="1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Khởi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nghĩa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Hương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Khê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( 1885 – 1895):</a:t>
            </a:r>
            <a:br>
              <a:rPr lang="en-US" sz="1800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8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US" sz="1800" dirty="0" err="1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Lãnh</a:t>
            </a:r>
            <a:r>
              <a:rPr lang="en-US" sz="18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đạo</a:t>
            </a:r>
            <a:r>
              <a:rPr lang="en-US" sz="18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Phan </a:t>
            </a:r>
            <a:r>
              <a:rPr lang="en-US" sz="1800" dirty="0" err="1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Đình</a:t>
            </a:r>
            <a:r>
              <a:rPr lang="en-US" sz="18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Phùng</a:t>
            </a:r>
            <a:r>
              <a:rPr lang="en-US" sz="18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Cao </a:t>
            </a:r>
            <a:r>
              <a:rPr lang="en-US" sz="1800" dirty="0" err="1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Thắng</a:t>
            </a:r>
            <a:r>
              <a:rPr lang="en-US" sz="18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br>
              <a:rPr lang="en-US" sz="18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97B3F066-CAD2-4D84-9886-B7F88C6519F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690688"/>
            <a:ext cx="3190875" cy="32099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55D19AD1-8254-4F11-8C76-0093BD60FB87}"/>
              </a:ext>
            </a:extLst>
          </p:cNvPr>
          <p:cNvSpPr txBox="1"/>
          <p:nvPr/>
        </p:nvSpPr>
        <p:spPr>
          <a:xfrm>
            <a:off x="4095749" y="1709739"/>
            <a:ext cx="2247900" cy="45550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600" dirty="0">
                <a:solidFill>
                  <a:schemeClr val="accent5">
                    <a:lumMod val="7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Phan </a:t>
            </a:r>
            <a:r>
              <a:rPr lang="en-US" sz="1600" dirty="0" err="1">
                <a:solidFill>
                  <a:schemeClr val="accent5">
                    <a:lumMod val="7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Đình</a:t>
            </a:r>
            <a:r>
              <a:rPr lang="en-US" sz="1600" dirty="0">
                <a:solidFill>
                  <a:schemeClr val="accent5">
                    <a:lumMod val="7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chemeClr val="accent5">
                    <a:lumMod val="7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Phùng</a:t>
            </a:r>
            <a:r>
              <a:rPr lang="en-US" sz="1600" dirty="0">
                <a:solidFill>
                  <a:schemeClr val="accent5">
                    <a:lumMod val="7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chemeClr val="accent5">
                    <a:lumMod val="7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sinh</a:t>
            </a:r>
            <a:r>
              <a:rPr lang="en-US" sz="1600" dirty="0">
                <a:solidFill>
                  <a:schemeClr val="accent5">
                    <a:lumMod val="7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chemeClr val="accent5">
                    <a:lumMod val="7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ngày</a:t>
            </a:r>
            <a:r>
              <a:rPr lang="en-US" sz="1600" dirty="0">
                <a:solidFill>
                  <a:schemeClr val="accent5">
                    <a:lumMod val="7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6/6/1847 </a:t>
            </a:r>
            <a:r>
              <a:rPr lang="en-US" sz="1600" dirty="0" err="1">
                <a:solidFill>
                  <a:schemeClr val="accent5">
                    <a:lumMod val="7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tại</a:t>
            </a:r>
            <a:r>
              <a:rPr lang="en-US" sz="1600" dirty="0">
                <a:solidFill>
                  <a:schemeClr val="accent5">
                    <a:lumMod val="7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chemeClr val="accent5">
                    <a:lumMod val="7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làng</a:t>
            </a:r>
            <a:r>
              <a:rPr lang="en-US" sz="1600" dirty="0">
                <a:solidFill>
                  <a:schemeClr val="accent5">
                    <a:lumMod val="7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chemeClr val="accent5">
                    <a:lumMod val="7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Đông</a:t>
            </a:r>
            <a:r>
              <a:rPr lang="en-US" sz="1600" dirty="0">
                <a:solidFill>
                  <a:schemeClr val="accent5">
                    <a:lumMod val="7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chemeClr val="accent5">
                    <a:lumMod val="7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Thái</a:t>
            </a:r>
            <a:r>
              <a:rPr lang="en-US" sz="1600" dirty="0">
                <a:solidFill>
                  <a:schemeClr val="accent5">
                    <a:lumMod val="7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sz="1600" dirty="0" err="1">
                <a:solidFill>
                  <a:schemeClr val="accent5">
                    <a:lumMod val="7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huyện</a:t>
            </a:r>
            <a:r>
              <a:rPr lang="en-US" sz="1600" dirty="0">
                <a:solidFill>
                  <a:schemeClr val="accent5">
                    <a:lumMod val="7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La </a:t>
            </a:r>
            <a:r>
              <a:rPr lang="en-US" sz="1600" dirty="0" err="1">
                <a:solidFill>
                  <a:schemeClr val="accent5">
                    <a:lumMod val="7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Sơn</a:t>
            </a:r>
            <a:r>
              <a:rPr lang="en-US" sz="1600" dirty="0">
                <a:solidFill>
                  <a:schemeClr val="accent5">
                    <a:lumMod val="7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(nay </a:t>
            </a:r>
            <a:r>
              <a:rPr lang="en-US" sz="1600" dirty="0" err="1">
                <a:solidFill>
                  <a:schemeClr val="accent5">
                    <a:lumMod val="7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là</a:t>
            </a:r>
            <a:r>
              <a:rPr lang="en-US" sz="1600" dirty="0">
                <a:solidFill>
                  <a:schemeClr val="accent5">
                    <a:lumMod val="7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chemeClr val="accent5">
                    <a:lumMod val="7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xã</a:t>
            </a:r>
            <a:r>
              <a:rPr lang="en-US" sz="1600" dirty="0">
                <a:solidFill>
                  <a:schemeClr val="accent5">
                    <a:lumMod val="7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chemeClr val="accent5">
                    <a:lumMod val="7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Tùng</a:t>
            </a:r>
            <a:r>
              <a:rPr lang="en-US" sz="1600" dirty="0">
                <a:solidFill>
                  <a:schemeClr val="accent5">
                    <a:lumMod val="7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chemeClr val="accent5">
                    <a:lumMod val="7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Ảnh</a:t>
            </a:r>
            <a:r>
              <a:rPr lang="en-US" sz="1600" dirty="0">
                <a:solidFill>
                  <a:schemeClr val="accent5">
                    <a:lumMod val="7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sz="1600" dirty="0" err="1">
                <a:solidFill>
                  <a:schemeClr val="accent5">
                    <a:lumMod val="7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huyện</a:t>
            </a:r>
            <a:r>
              <a:rPr lang="en-US" sz="1600" dirty="0">
                <a:solidFill>
                  <a:schemeClr val="accent5">
                    <a:lumMod val="7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chemeClr val="accent5">
                    <a:lumMod val="7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Đức</a:t>
            </a:r>
            <a:r>
              <a:rPr lang="en-US" sz="1600" dirty="0">
                <a:solidFill>
                  <a:schemeClr val="accent5">
                    <a:lumMod val="7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chemeClr val="accent5">
                    <a:lumMod val="7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Thọ</a:t>
            </a:r>
            <a:r>
              <a:rPr lang="en-US" sz="1600" dirty="0">
                <a:solidFill>
                  <a:schemeClr val="accent5">
                    <a:lumMod val="7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sz="1600" dirty="0" err="1">
                <a:solidFill>
                  <a:schemeClr val="accent5">
                    <a:lumMod val="7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Tỉnh</a:t>
            </a:r>
            <a:r>
              <a:rPr lang="en-US" sz="1600" dirty="0">
                <a:solidFill>
                  <a:schemeClr val="accent5">
                    <a:lumMod val="7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chemeClr val="accent5">
                    <a:lumMod val="7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Hà</a:t>
            </a:r>
            <a:r>
              <a:rPr lang="en-US" sz="1600" dirty="0">
                <a:solidFill>
                  <a:schemeClr val="accent5">
                    <a:lumMod val="7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chemeClr val="accent5">
                    <a:lumMod val="7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Tĩnh</a:t>
            </a:r>
            <a:r>
              <a:rPr lang="en-US" sz="1600" dirty="0">
                <a:solidFill>
                  <a:schemeClr val="accent5">
                    <a:lumMod val="7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), </a:t>
            </a:r>
            <a:r>
              <a:rPr lang="en-US" sz="1600" dirty="0" err="1">
                <a:solidFill>
                  <a:schemeClr val="accent5">
                    <a:lumMod val="7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trong</a:t>
            </a:r>
            <a:r>
              <a:rPr lang="en-US" sz="1600" dirty="0">
                <a:solidFill>
                  <a:schemeClr val="accent5">
                    <a:lumMod val="7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chemeClr val="accent5">
                    <a:lumMod val="7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một</a:t>
            </a:r>
            <a:r>
              <a:rPr lang="en-US" sz="1600" dirty="0">
                <a:solidFill>
                  <a:schemeClr val="accent5">
                    <a:lumMod val="7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chemeClr val="accent5">
                    <a:lumMod val="7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gia</a:t>
            </a:r>
            <a:r>
              <a:rPr lang="en-US" sz="1600" dirty="0">
                <a:solidFill>
                  <a:schemeClr val="accent5">
                    <a:lumMod val="7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chemeClr val="accent5">
                    <a:lumMod val="7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đình</a:t>
            </a:r>
            <a:r>
              <a:rPr lang="en-US" sz="1600" dirty="0">
                <a:solidFill>
                  <a:schemeClr val="accent5">
                    <a:lumMod val="7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chemeClr val="accent5">
                    <a:lumMod val="7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Nho</a:t>
            </a:r>
            <a:r>
              <a:rPr lang="en-US" sz="1600" dirty="0">
                <a:solidFill>
                  <a:schemeClr val="accent5">
                    <a:lumMod val="7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chemeClr val="accent5">
                    <a:lumMod val="7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học</a:t>
            </a:r>
            <a:r>
              <a:rPr lang="en-US" sz="1600" dirty="0">
                <a:solidFill>
                  <a:schemeClr val="accent5">
                    <a:lumMod val="7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  <a:r>
              <a:rPr lang="en-US" sz="1600" dirty="0" err="1">
                <a:solidFill>
                  <a:schemeClr val="accent5">
                    <a:lumMod val="7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Hưởng</a:t>
            </a:r>
            <a:r>
              <a:rPr lang="en-US" sz="1600" dirty="0">
                <a:solidFill>
                  <a:schemeClr val="accent5">
                    <a:lumMod val="7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chemeClr val="accent5">
                    <a:lumMod val="7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ứng</a:t>
            </a:r>
            <a:r>
              <a:rPr lang="en-US" sz="1600" dirty="0">
                <a:solidFill>
                  <a:schemeClr val="accent5">
                    <a:lumMod val="7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chemeClr val="accent5">
                    <a:lumMod val="7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phong</a:t>
            </a:r>
            <a:r>
              <a:rPr lang="en-US" sz="1600" dirty="0">
                <a:solidFill>
                  <a:schemeClr val="accent5">
                    <a:lumMod val="7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chemeClr val="accent5">
                    <a:lumMod val="7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trào</a:t>
            </a:r>
            <a:r>
              <a:rPr lang="en-US" sz="1600" dirty="0">
                <a:solidFill>
                  <a:schemeClr val="accent5">
                    <a:lumMod val="7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"</a:t>
            </a:r>
            <a:r>
              <a:rPr lang="en-US" sz="1600" dirty="0" err="1">
                <a:solidFill>
                  <a:schemeClr val="accent5">
                    <a:lumMod val="7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Chiếu</a:t>
            </a:r>
            <a:r>
              <a:rPr lang="en-US" sz="1600" dirty="0">
                <a:solidFill>
                  <a:schemeClr val="accent5">
                    <a:lumMod val="7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chemeClr val="accent5">
                    <a:lumMod val="7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Cần</a:t>
            </a:r>
            <a:r>
              <a:rPr lang="en-US" sz="1600" dirty="0">
                <a:solidFill>
                  <a:schemeClr val="accent5">
                    <a:lumMod val="7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chemeClr val="accent5">
                    <a:lumMod val="7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Vương</a:t>
            </a:r>
            <a:r>
              <a:rPr lang="en-US" sz="1600" dirty="0">
                <a:solidFill>
                  <a:schemeClr val="accent5">
                    <a:lumMod val="7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" </a:t>
            </a:r>
            <a:r>
              <a:rPr lang="en-US" sz="1600" dirty="0" err="1">
                <a:solidFill>
                  <a:schemeClr val="accent5">
                    <a:lumMod val="7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của</a:t>
            </a:r>
            <a:r>
              <a:rPr lang="en-US" sz="1600" dirty="0">
                <a:solidFill>
                  <a:schemeClr val="accent5">
                    <a:lumMod val="7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chemeClr val="accent5">
                    <a:lumMod val="7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vua</a:t>
            </a:r>
            <a:r>
              <a:rPr lang="en-US" sz="1600" dirty="0">
                <a:solidFill>
                  <a:schemeClr val="accent5">
                    <a:lumMod val="7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sz="1600" dirty="0" err="1">
                <a:solidFill>
                  <a:schemeClr val="accent5">
                    <a:lumMod val="7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dù</a:t>
            </a:r>
            <a:r>
              <a:rPr lang="en-US" sz="1600" dirty="0">
                <a:solidFill>
                  <a:schemeClr val="accent5">
                    <a:lumMod val="7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chemeClr val="accent5">
                    <a:lumMod val="7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đang</a:t>
            </a:r>
            <a:r>
              <a:rPr lang="en-US" sz="1600" dirty="0">
                <a:solidFill>
                  <a:schemeClr val="accent5">
                    <a:lumMod val="7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chemeClr val="accent5">
                    <a:lumMod val="7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cư</a:t>
            </a:r>
            <a:r>
              <a:rPr lang="en-US" sz="1600" dirty="0">
                <a:solidFill>
                  <a:schemeClr val="accent5">
                    <a:lumMod val="7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tang </a:t>
            </a:r>
            <a:r>
              <a:rPr lang="en-US" sz="1600" dirty="0" err="1">
                <a:solidFill>
                  <a:schemeClr val="accent5">
                    <a:lumMod val="7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mẹ</a:t>
            </a:r>
            <a:r>
              <a:rPr lang="en-US" sz="1600" dirty="0">
                <a:solidFill>
                  <a:schemeClr val="accent5">
                    <a:lumMod val="7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Phan </a:t>
            </a:r>
            <a:r>
              <a:rPr lang="en-US" sz="1600" dirty="0" err="1">
                <a:solidFill>
                  <a:schemeClr val="accent5">
                    <a:lumMod val="7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Đình</a:t>
            </a:r>
            <a:r>
              <a:rPr lang="en-US" sz="1600" dirty="0">
                <a:solidFill>
                  <a:schemeClr val="accent5">
                    <a:lumMod val="7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chemeClr val="accent5">
                    <a:lumMod val="7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Phùng</a:t>
            </a:r>
            <a:r>
              <a:rPr lang="en-US" sz="1600" dirty="0">
                <a:solidFill>
                  <a:schemeClr val="accent5">
                    <a:lumMod val="7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chemeClr val="accent5">
                    <a:lumMod val="7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vẫn</a:t>
            </a:r>
            <a:r>
              <a:rPr lang="en-US" sz="1600" dirty="0">
                <a:solidFill>
                  <a:schemeClr val="accent5">
                    <a:lumMod val="7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chemeClr val="accent5">
                    <a:lumMod val="7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đứng</a:t>
            </a:r>
            <a:r>
              <a:rPr lang="en-US" sz="1600" dirty="0">
                <a:solidFill>
                  <a:schemeClr val="accent5">
                    <a:lumMod val="7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ra </a:t>
            </a:r>
            <a:r>
              <a:rPr lang="en-US" sz="1600" dirty="0" err="1">
                <a:solidFill>
                  <a:schemeClr val="accent5">
                    <a:lumMod val="7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chiêu</a:t>
            </a:r>
            <a:r>
              <a:rPr lang="en-US" sz="1600" dirty="0">
                <a:solidFill>
                  <a:schemeClr val="accent5">
                    <a:lumMod val="7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chemeClr val="accent5">
                    <a:lumMod val="7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tập</a:t>
            </a:r>
            <a:r>
              <a:rPr lang="en-US" sz="1600" dirty="0">
                <a:solidFill>
                  <a:schemeClr val="accent5">
                    <a:lumMod val="7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chemeClr val="accent5">
                    <a:lumMod val="7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lực</a:t>
            </a:r>
            <a:r>
              <a:rPr lang="en-US" sz="1600" dirty="0">
                <a:solidFill>
                  <a:schemeClr val="accent5">
                    <a:lumMod val="7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chemeClr val="accent5">
                    <a:lumMod val="7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lượng</a:t>
            </a:r>
            <a:r>
              <a:rPr lang="en-US" sz="1600" dirty="0">
                <a:solidFill>
                  <a:schemeClr val="accent5">
                    <a:lumMod val="7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chemeClr val="accent5">
                    <a:lumMod val="7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từ</a:t>
            </a:r>
            <a:r>
              <a:rPr lang="en-US" sz="1600" dirty="0">
                <a:solidFill>
                  <a:schemeClr val="accent5">
                    <a:lumMod val="7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chemeClr val="accent5">
                    <a:lumMod val="7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khắp</a:t>
            </a:r>
            <a:r>
              <a:rPr lang="en-US" sz="1600" dirty="0">
                <a:solidFill>
                  <a:schemeClr val="accent5">
                    <a:lumMod val="7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chemeClr val="accent5">
                    <a:lumMod val="7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các</a:t>
            </a:r>
            <a:r>
              <a:rPr lang="en-US" sz="1600" dirty="0">
                <a:solidFill>
                  <a:schemeClr val="accent5">
                    <a:lumMod val="7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chemeClr val="accent5">
                    <a:lumMod val="7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tỉnh</a:t>
            </a:r>
            <a:r>
              <a:rPr lang="en-US" sz="1600" dirty="0">
                <a:solidFill>
                  <a:schemeClr val="accent5">
                    <a:lumMod val="7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Thanh </a:t>
            </a:r>
            <a:r>
              <a:rPr lang="en-US" sz="1600" dirty="0" err="1">
                <a:solidFill>
                  <a:schemeClr val="accent5">
                    <a:lumMod val="7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Hóa</a:t>
            </a:r>
            <a:r>
              <a:rPr lang="en-US" sz="1600" dirty="0">
                <a:solidFill>
                  <a:schemeClr val="accent5">
                    <a:lumMod val="7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sz="1600" dirty="0" err="1">
                <a:solidFill>
                  <a:schemeClr val="accent5">
                    <a:lumMod val="7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Nghệ</a:t>
            </a:r>
            <a:r>
              <a:rPr lang="en-US" sz="1600" dirty="0">
                <a:solidFill>
                  <a:schemeClr val="accent5">
                    <a:lumMod val="7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An, </a:t>
            </a:r>
            <a:r>
              <a:rPr lang="en-US" sz="1600" dirty="0" err="1">
                <a:solidFill>
                  <a:schemeClr val="accent5">
                    <a:lumMod val="7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Hà</a:t>
            </a:r>
            <a:r>
              <a:rPr lang="en-US" sz="1600" dirty="0">
                <a:solidFill>
                  <a:schemeClr val="accent5">
                    <a:lumMod val="7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chemeClr val="accent5">
                    <a:lumMod val="7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Tĩnh</a:t>
            </a:r>
            <a:r>
              <a:rPr lang="en-US" sz="1600" dirty="0">
                <a:solidFill>
                  <a:schemeClr val="accent5">
                    <a:lumMod val="7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sz="1600" dirty="0" err="1">
                <a:solidFill>
                  <a:schemeClr val="accent5">
                    <a:lumMod val="7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Quảng</a:t>
            </a:r>
            <a:r>
              <a:rPr lang="en-US" sz="1600" dirty="0">
                <a:solidFill>
                  <a:schemeClr val="accent5">
                    <a:lumMod val="7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chemeClr val="accent5">
                    <a:lumMod val="7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Bình</a:t>
            </a:r>
            <a:r>
              <a:rPr lang="en-US" sz="1600" dirty="0">
                <a:solidFill>
                  <a:schemeClr val="accent5">
                    <a:lumMod val="7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chemeClr val="accent5">
                    <a:lumMod val="7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để</a:t>
            </a:r>
            <a:r>
              <a:rPr lang="en-US" sz="1600" dirty="0">
                <a:solidFill>
                  <a:schemeClr val="accent5">
                    <a:lumMod val="7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chemeClr val="accent5">
                    <a:lumMod val="7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chống</a:t>
            </a:r>
            <a:r>
              <a:rPr lang="en-US" sz="1600" dirty="0">
                <a:solidFill>
                  <a:schemeClr val="accent5">
                    <a:lumMod val="7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chemeClr val="accent5">
                    <a:lumMod val="7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ngoại</a:t>
            </a:r>
            <a:r>
              <a:rPr lang="en-US" sz="1600" dirty="0">
                <a:solidFill>
                  <a:schemeClr val="accent5">
                    <a:lumMod val="7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chemeClr val="accent5">
                    <a:lumMod val="7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xâm</a:t>
            </a:r>
            <a:r>
              <a:rPr lang="en-US" sz="1600" dirty="0">
                <a:solidFill>
                  <a:schemeClr val="accent5">
                    <a:lumMod val="7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</a:p>
          <a:p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719C5DB-38A3-4BB2-884C-2EC7DD11BAB8}"/>
              </a:ext>
            </a:extLst>
          </p:cNvPr>
          <p:cNvSpPr txBox="1"/>
          <p:nvPr/>
        </p:nvSpPr>
        <p:spPr>
          <a:xfrm>
            <a:off x="9239250" y="1709739"/>
            <a:ext cx="2800350" cy="37317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spc="20" dirty="0">
                <a:solidFill>
                  <a:srgbClr val="2F5597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Cao </a:t>
            </a:r>
            <a:r>
              <a:rPr lang="en-US" sz="1800" b="1" spc="20" dirty="0" err="1">
                <a:solidFill>
                  <a:srgbClr val="2F5597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Thắng</a:t>
            </a:r>
            <a:r>
              <a:rPr lang="en-US" sz="1800" spc="20" dirty="0">
                <a:solidFill>
                  <a:srgbClr val="2F5597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(1864-1893) </a:t>
            </a:r>
            <a:r>
              <a:rPr lang="en-US" sz="1800" spc="20" dirty="0" err="1">
                <a:solidFill>
                  <a:srgbClr val="2F5597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là</a:t>
            </a:r>
            <a:r>
              <a:rPr lang="en-US" sz="1800" spc="20" dirty="0">
                <a:solidFill>
                  <a:srgbClr val="2F5597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spc="20" dirty="0" err="1">
                <a:solidFill>
                  <a:srgbClr val="2F5597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một</a:t>
            </a:r>
            <a:r>
              <a:rPr lang="en-US" sz="1800" spc="20" dirty="0">
                <a:solidFill>
                  <a:srgbClr val="2F5597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spc="20" dirty="0" err="1">
                <a:solidFill>
                  <a:srgbClr val="2F5597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trợ</a:t>
            </a:r>
            <a:r>
              <a:rPr lang="en-US" sz="1800" spc="20" dirty="0">
                <a:solidFill>
                  <a:srgbClr val="2F5597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spc="20" dirty="0" err="1">
                <a:solidFill>
                  <a:srgbClr val="2F5597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thủ</a:t>
            </a:r>
            <a:r>
              <a:rPr lang="en-US" sz="1800" spc="20" dirty="0">
                <a:solidFill>
                  <a:srgbClr val="2F5597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spc="20" dirty="0" err="1">
                <a:solidFill>
                  <a:srgbClr val="2F5597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đắc</a:t>
            </a:r>
            <a:r>
              <a:rPr lang="en-US" sz="1800" spc="20" dirty="0">
                <a:solidFill>
                  <a:srgbClr val="2F5597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spc="20" dirty="0" err="1">
                <a:solidFill>
                  <a:srgbClr val="2F5597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lực</a:t>
            </a:r>
            <a:r>
              <a:rPr lang="en-US" sz="1800" spc="20" dirty="0">
                <a:solidFill>
                  <a:srgbClr val="2F5597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spc="20" dirty="0" err="1">
                <a:solidFill>
                  <a:srgbClr val="2F5597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của</a:t>
            </a:r>
            <a:r>
              <a:rPr lang="en-US" sz="1800" spc="20" dirty="0">
                <a:solidFill>
                  <a:srgbClr val="2F5597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Phan </a:t>
            </a:r>
            <a:r>
              <a:rPr lang="en-US" sz="1800" spc="20" dirty="0" err="1">
                <a:solidFill>
                  <a:srgbClr val="2F5597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Đình</a:t>
            </a:r>
            <a:r>
              <a:rPr lang="en-US" sz="1800" spc="20" dirty="0">
                <a:solidFill>
                  <a:srgbClr val="2F5597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spc="20" dirty="0" err="1">
                <a:solidFill>
                  <a:srgbClr val="2F5597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Phùng</a:t>
            </a:r>
            <a:r>
              <a:rPr lang="en-US" sz="1800" spc="20" dirty="0">
                <a:solidFill>
                  <a:srgbClr val="2F5597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US" sz="1800" spc="20" dirty="0" err="1">
                <a:solidFill>
                  <a:srgbClr val="2F5597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và</a:t>
            </a:r>
            <a:r>
              <a:rPr lang="en-US" sz="1800" spc="20" dirty="0">
                <a:solidFill>
                  <a:srgbClr val="2F5597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spc="20" dirty="0" err="1">
                <a:solidFill>
                  <a:srgbClr val="2F5597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là</a:t>
            </a:r>
            <a:r>
              <a:rPr lang="en-US" sz="1800" spc="20" dirty="0">
                <a:solidFill>
                  <a:srgbClr val="2F5597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spc="20" dirty="0" err="1">
                <a:solidFill>
                  <a:srgbClr val="2F5597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một</a:t>
            </a:r>
            <a:r>
              <a:rPr lang="en-US" sz="1800" spc="20" dirty="0">
                <a:solidFill>
                  <a:srgbClr val="2F5597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spc="20" dirty="0" err="1">
                <a:solidFill>
                  <a:srgbClr val="2F5597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chỉ</a:t>
            </a:r>
            <a:r>
              <a:rPr lang="en-US" sz="1800" spc="20" dirty="0">
                <a:solidFill>
                  <a:srgbClr val="2F5597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spc="20" dirty="0" err="1">
                <a:solidFill>
                  <a:srgbClr val="2F5597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huy</a:t>
            </a:r>
            <a:r>
              <a:rPr lang="en-US" sz="1800" spc="20" dirty="0">
                <a:solidFill>
                  <a:srgbClr val="2F5597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spc="20" dirty="0" err="1">
                <a:solidFill>
                  <a:srgbClr val="2F5597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xuất</a:t>
            </a:r>
            <a:r>
              <a:rPr lang="en-US" sz="1800" spc="20" dirty="0">
                <a:solidFill>
                  <a:srgbClr val="2F5597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spc="20" dirty="0" err="1">
                <a:solidFill>
                  <a:srgbClr val="2F5597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sắc</a:t>
            </a:r>
            <a:r>
              <a:rPr lang="en-US" sz="1800" spc="20" dirty="0">
                <a:solidFill>
                  <a:srgbClr val="2F5597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spc="20" dirty="0" err="1">
                <a:solidFill>
                  <a:srgbClr val="2F5597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trong</a:t>
            </a:r>
            <a:r>
              <a:rPr lang="en-US" sz="1800" spc="20" dirty="0">
                <a:solidFill>
                  <a:srgbClr val="2F5597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spc="20" dirty="0" err="1">
                <a:solidFill>
                  <a:srgbClr val="2F5597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cuộc</a:t>
            </a:r>
            <a:r>
              <a:rPr lang="en-US" sz="1800" spc="20" dirty="0">
                <a:solidFill>
                  <a:srgbClr val="2F5597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spc="20" dirty="0" err="1">
                <a:solidFill>
                  <a:srgbClr val="2F5597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khởi</a:t>
            </a:r>
            <a:r>
              <a:rPr lang="en-US" sz="1800" spc="20" dirty="0">
                <a:solidFill>
                  <a:srgbClr val="2F5597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spc="20" dirty="0" err="1">
                <a:solidFill>
                  <a:srgbClr val="2F5597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nghĩa</a:t>
            </a:r>
            <a:r>
              <a:rPr lang="en-US" sz="1800" spc="20" dirty="0">
                <a:solidFill>
                  <a:srgbClr val="2F5597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spc="20" dirty="0" err="1">
                <a:solidFill>
                  <a:srgbClr val="2F5597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Hương</a:t>
            </a:r>
            <a:r>
              <a:rPr lang="en-US" sz="1800" spc="20" dirty="0">
                <a:solidFill>
                  <a:srgbClr val="2F5597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spc="20" dirty="0" err="1">
                <a:solidFill>
                  <a:srgbClr val="2F5597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Khê</a:t>
            </a:r>
            <a:r>
              <a:rPr lang="en-US" sz="1800" spc="20" dirty="0">
                <a:solidFill>
                  <a:srgbClr val="2F5597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(1885-1896) </a:t>
            </a:r>
            <a:r>
              <a:rPr lang="en-US" sz="1800" spc="20" dirty="0" err="1">
                <a:solidFill>
                  <a:srgbClr val="2F5597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trong</a:t>
            </a:r>
            <a:r>
              <a:rPr lang="en-US" sz="1800" spc="20" dirty="0">
                <a:solidFill>
                  <a:srgbClr val="2F5597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r>
              <a:rPr lang="en-US" sz="1800" b="1" spc="20" dirty="0" err="1">
                <a:solidFill>
                  <a:srgbClr val="2F5597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lịch</a:t>
            </a:r>
            <a:r>
              <a:rPr lang="en-US" sz="1800" b="1" spc="20" dirty="0">
                <a:solidFill>
                  <a:srgbClr val="2F5597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b="1" spc="20" dirty="0" err="1">
                <a:solidFill>
                  <a:srgbClr val="2F5597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sử</a:t>
            </a:r>
            <a:r>
              <a:rPr lang="en-US" sz="1800" spc="20" dirty="0">
                <a:solidFill>
                  <a:srgbClr val="2F5597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r>
              <a:rPr lang="en-US" sz="1800" spc="20" dirty="0" err="1">
                <a:solidFill>
                  <a:srgbClr val="2F5597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Việt</a:t>
            </a:r>
            <a:r>
              <a:rPr lang="en-US" sz="1800" spc="20" dirty="0">
                <a:solidFill>
                  <a:srgbClr val="2F5597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Nam ở </a:t>
            </a:r>
            <a:r>
              <a:rPr lang="en-US" sz="1800" spc="20" dirty="0" err="1">
                <a:solidFill>
                  <a:srgbClr val="2F5597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cuối</a:t>
            </a:r>
            <a:r>
              <a:rPr lang="en-US" sz="1800" spc="20" dirty="0">
                <a:solidFill>
                  <a:srgbClr val="2F5597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spc="20" dirty="0" err="1">
                <a:solidFill>
                  <a:srgbClr val="2F5597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thế</a:t>
            </a:r>
            <a:r>
              <a:rPr lang="en-US" sz="1800" spc="20" dirty="0">
                <a:solidFill>
                  <a:srgbClr val="2F5597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spc="20" dirty="0" err="1">
                <a:solidFill>
                  <a:srgbClr val="2F5597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kỷ</a:t>
            </a:r>
            <a:r>
              <a:rPr lang="en-US" sz="1800" spc="20" dirty="0">
                <a:solidFill>
                  <a:srgbClr val="2F5597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19. </a:t>
            </a:r>
            <a:r>
              <a:rPr lang="en-US" sz="1800" spc="20" dirty="0" err="1">
                <a:solidFill>
                  <a:srgbClr val="2F5597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Ông</a:t>
            </a:r>
            <a:r>
              <a:rPr lang="en-US" sz="1800" spc="20" dirty="0">
                <a:solidFill>
                  <a:srgbClr val="2F5597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spc="20" dirty="0" err="1">
                <a:solidFill>
                  <a:srgbClr val="2F5597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sinh</a:t>
            </a:r>
            <a:r>
              <a:rPr lang="en-US" sz="1800" spc="20" dirty="0">
                <a:solidFill>
                  <a:srgbClr val="2F5597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ra </a:t>
            </a:r>
            <a:r>
              <a:rPr lang="en-US" sz="1800" spc="20" dirty="0" err="1">
                <a:solidFill>
                  <a:srgbClr val="2F5597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trong</a:t>
            </a:r>
            <a:r>
              <a:rPr lang="en-US" sz="1800" spc="20" dirty="0">
                <a:solidFill>
                  <a:srgbClr val="2F5597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spc="20" dirty="0" err="1">
                <a:solidFill>
                  <a:srgbClr val="2F5597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một</a:t>
            </a:r>
            <a:r>
              <a:rPr lang="en-US" sz="1800" spc="20" dirty="0">
                <a:solidFill>
                  <a:srgbClr val="2F5597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spc="20" dirty="0" err="1">
                <a:solidFill>
                  <a:srgbClr val="2F5597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gia</a:t>
            </a:r>
            <a:r>
              <a:rPr lang="en-US" sz="1800" spc="20" dirty="0">
                <a:solidFill>
                  <a:srgbClr val="2F5597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spc="20" dirty="0" err="1">
                <a:solidFill>
                  <a:srgbClr val="2F5597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đình</a:t>
            </a:r>
            <a:r>
              <a:rPr lang="en-US" sz="1800" spc="20" dirty="0">
                <a:solidFill>
                  <a:srgbClr val="2F5597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spc="20" dirty="0" err="1">
                <a:solidFill>
                  <a:srgbClr val="2F5597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nông</a:t>
            </a:r>
            <a:r>
              <a:rPr lang="en-US" sz="1800" spc="20" dirty="0">
                <a:solidFill>
                  <a:srgbClr val="2F5597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spc="20" dirty="0" err="1">
                <a:solidFill>
                  <a:srgbClr val="2F5597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dân</a:t>
            </a:r>
            <a:r>
              <a:rPr lang="en-US" sz="1800" spc="20" dirty="0">
                <a:solidFill>
                  <a:srgbClr val="2F5597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ở </a:t>
            </a:r>
            <a:r>
              <a:rPr lang="en-US" sz="1800" spc="20" dirty="0" err="1">
                <a:solidFill>
                  <a:srgbClr val="2F5597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huyện</a:t>
            </a:r>
            <a:r>
              <a:rPr lang="en-US" sz="1800" spc="20" dirty="0">
                <a:solidFill>
                  <a:srgbClr val="2F5597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spc="20" dirty="0" err="1">
                <a:solidFill>
                  <a:srgbClr val="2F5597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Hương</a:t>
            </a:r>
            <a:r>
              <a:rPr lang="en-US" sz="1800" spc="20" dirty="0">
                <a:solidFill>
                  <a:srgbClr val="2F5597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spc="20" dirty="0" err="1">
                <a:solidFill>
                  <a:srgbClr val="2F5597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Sơn</a:t>
            </a:r>
            <a:r>
              <a:rPr lang="en-US" sz="1800" spc="20" dirty="0">
                <a:solidFill>
                  <a:srgbClr val="2F5597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US" sz="1800" spc="20" dirty="0" err="1">
                <a:solidFill>
                  <a:srgbClr val="2F5597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tỉnh</a:t>
            </a:r>
            <a:r>
              <a:rPr lang="en-US" sz="1800" spc="20" dirty="0">
                <a:solidFill>
                  <a:srgbClr val="2F5597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spc="20" dirty="0" err="1">
                <a:solidFill>
                  <a:srgbClr val="2F5597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Hà</a:t>
            </a:r>
            <a:r>
              <a:rPr lang="en-US" sz="1800" spc="20" dirty="0">
                <a:solidFill>
                  <a:srgbClr val="2F5597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spc="20" dirty="0" err="1">
                <a:solidFill>
                  <a:srgbClr val="2F5597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Tĩnh</a:t>
            </a:r>
            <a:r>
              <a:rPr lang="en-US" sz="1800" spc="20" dirty="0">
                <a:solidFill>
                  <a:srgbClr val="2F5597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en-US" sz="1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E66F469-F5AE-4AFC-8F56-42977D30735C}"/>
              </a:ext>
            </a:extLst>
          </p:cNvPr>
          <p:cNvSpPr txBox="1"/>
          <p:nvPr/>
        </p:nvSpPr>
        <p:spPr>
          <a:xfrm>
            <a:off x="1057275" y="5076825"/>
            <a:ext cx="28813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Phan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Đình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Phùng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(1847 – 1895) </a:t>
            </a:r>
          </a:p>
        </p:txBody>
      </p:sp>
      <p:pic>
        <p:nvPicPr>
          <p:cNvPr id="3074" name="Picture 2" descr="Kết quả hình ảnh cho cao thắng khởi nghĩa hương khê">
            <a:extLst>
              <a:ext uri="{FF2B5EF4-FFF2-40B4-BE49-F238E27FC236}">
                <a16:creationId xmlns:a16="http://schemas.microsoft.com/office/drawing/2014/main" id="{F7A5FB56-7F18-4191-BCBC-859B199DB8F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43649" y="1881188"/>
            <a:ext cx="3009901" cy="34051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B4182AE5-03A3-4E34-8A31-97E1C709D905}"/>
              </a:ext>
            </a:extLst>
          </p:cNvPr>
          <p:cNvSpPr txBox="1"/>
          <p:nvPr/>
        </p:nvSpPr>
        <p:spPr>
          <a:xfrm>
            <a:off x="6724650" y="5286375"/>
            <a:ext cx="30099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Cao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Thắng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( 1864- 1893)</a:t>
            </a:r>
          </a:p>
        </p:txBody>
      </p:sp>
    </p:spTree>
    <p:extLst>
      <p:ext uri="{BB962C8B-B14F-4D97-AF65-F5344CB8AC3E}">
        <p14:creationId xmlns:p14="http://schemas.microsoft.com/office/powerpoint/2010/main" val="33767217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Kết quả hình ảnh cho khởi nghĩa hương khê">
            <a:extLst>
              <a:ext uri="{FF2B5EF4-FFF2-40B4-BE49-F238E27FC236}">
                <a16:creationId xmlns:a16="http://schemas.microsoft.com/office/drawing/2014/main" id="{3C0AB3B2-107F-434A-8423-C88E7DDB3C82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9687" y="990600"/>
            <a:ext cx="9572625" cy="57912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itle 4">
            <a:extLst>
              <a:ext uri="{FF2B5EF4-FFF2-40B4-BE49-F238E27FC236}">
                <a16:creationId xmlns:a16="http://schemas.microsoft.com/office/drawing/2014/main" id="{F5967651-C758-453E-8419-BB08CE3F05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25475"/>
          </a:xfrm>
        </p:spPr>
        <p:txBody>
          <a:bodyPr>
            <a:normAutofit/>
          </a:bodyPr>
          <a:lstStyle/>
          <a:p>
            <a:pPr algn="ctr"/>
            <a:r>
              <a:rPr lang="en-US" sz="2000" b="1" dirty="0" err="1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LƯỢC</a:t>
            </a:r>
            <a:r>
              <a:rPr lang="en-US" sz="2000" b="1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ĐỒ</a:t>
            </a:r>
            <a:r>
              <a:rPr lang="en-US" sz="2000" b="1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KHỞI</a:t>
            </a:r>
            <a:r>
              <a:rPr lang="en-US" sz="2000" b="1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NGHĨA</a:t>
            </a:r>
            <a:r>
              <a:rPr lang="en-US" sz="2000" b="1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HƯƠNG</a:t>
            </a:r>
            <a:r>
              <a:rPr lang="en-US" sz="2000" b="1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KHÊ</a:t>
            </a:r>
            <a:endParaRPr lang="en-US" sz="2000" b="1" dirty="0">
              <a:solidFill>
                <a:schemeClr val="accent5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60591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198</TotalTime>
  <Words>461</Words>
  <Application>Microsoft Office PowerPoint</Application>
  <PresentationFormat>Widescreen</PresentationFormat>
  <Paragraphs>25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SỬ 8 – BÀI 26: PHONG TRÀO CHỐNG PHÁP TRONG NHỮNG NĂM CUỐI THẾ KỈ XIX( TIẾT 2)</vt:lpstr>
      <vt:lpstr>DẶN DÒ:  </vt:lpstr>
      <vt:lpstr>II. NHỮNG CUỘC KHỞI NGHĨA LỚN TRONG PHONG TRÀO CẦN VƯƠNG: * Khởi nghĩa Hương Khê ( 1885 – 1895): - Lãnh đạo: Phan Đình Phùng, Cao Thắng. </vt:lpstr>
      <vt:lpstr>LƯỢC ĐỒ KHỞI NGHĨA HƯƠNG KHÊ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SỬ 8 – BÀI 26: PHONG TRÀO CHỐNG PHÁP TRONG NHỮNG NĂM CUỐI THẾ KỈ XIX( TIẾT 2)</dc:title>
  <dc:creator>USER</dc:creator>
  <cp:lastModifiedBy>USER</cp:lastModifiedBy>
  <cp:revision>3</cp:revision>
  <dcterms:created xsi:type="dcterms:W3CDTF">2021-02-19T23:33:47Z</dcterms:created>
  <dcterms:modified xsi:type="dcterms:W3CDTF">2021-02-20T02:52:03Z</dcterms:modified>
</cp:coreProperties>
</file>