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8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3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7A9F-F6FD-40CA-90AD-CF0B5CBA69F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99F9-C899-438A-9AA4-BA47B1D9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105" y="1063447"/>
            <a:ext cx="10985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PHÁT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23002" y="1967359"/>
            <a:ext cx="10815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Arrus-Black" pitchFamily="18" charset="0"/>
              </a:rPr>
              <a:t>TUẦN LỄ </a:t>
            </a:r>
            <a:r>
              <a:rPr lang="en-US" sz="3200" b="1" dirty="0" smtClean="0">
                <a:solidFill>
                  <a:srgbClr val="0000FF"/>
                </a:solidFill>
                <a:latin typeface="Arrus-Black" pitchFamily="18" charset="0"/>
              </a:rPr>
              <a:t>HỌC </a:t>
            </a:r>
            <a:r>
              <a:rPr lang="en-US" sz="3200" b="1" dirty="0">
                <a:solidFill>
                  <a:srgbClr val="0000FF"/>
                </a:solidFill>
                <a:latin typeface="Arrus-Black" pitchFamily="18" charset="0"/>
              </a:rPr>
              <a:t>TẬP SUỐT ĐỜI NĂM 2021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28563" y="2501939"/>
            <a:ext cx="84046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Chủ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“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Chuyển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cơ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hội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suốt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đời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rus-Black" pitchFamily="18" charset="0"/>
              </a:rPr>
              <a:t>tất</a:t>
            </a:r>
            <a:r>
              <a:rPr lang="en-US" b="1" dirty="0" smtClean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rus-Black" pitchFamily="18" charset="0"/>
              </a:rPr>
              <a:t>cả</a:t>
            </a:r>
            <a:r>
              <a:rPr lang="en-US" b="1" dirty="0" smtClean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rus-Black" pitchFamily="18" charset="0"/>
              </a:rPr>
              <a:t>mọi</a:t>
            </a:r>
            <a:r>
              <a:rPr lang="en-US" b="1" dirty="0" smtClean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Arrus-Black" pitchFamily="18" charset="0"/>
              </a:rPr>
              <a:t>người</a:t>
            </a:r>
            <a:r>
              <a:rPr lang="en-US" b="1" smtClean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bối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cảnh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đại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rus-Black" pitchFamily="18" charset="0"/>
              </a:rPr>
              <a:t>dịch</a:t>
            </a:r>
            <a:r>
              <a:rPr lang="en-US" b="1" dirty="0">
                <a:solidFill>
                  <a:srgbClr val="0000FF"/>
                </a:solidFill>
                <a:latin typeface="Arrus-Black" pitchFamily="18" charset="0"/>
              </a:rPr>
              <a:t> Covid-19”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471568" y="4747586"/>
            <a:ext cx="5539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i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Bè</a:t>
            </a:r>
            <a:r>
              <a:rPr lang="en-US" sz="2400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04 </a:t>
            </a:r>
            <a:r>
              <a:rPr lang="en-US" sz="2400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10 </a:t>
            </a:r>
            <a:r>
              <a:rPr lang="en-US" sz="2400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32890" y="93952"/>
            <a:ext cx="574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TRƯỜNGTHCS HIỆP PHƯỚC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9819" y="3678820"/>
            <a:ext cx="5696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ĐỘI LỚP ….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5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Arrus-Black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9</cp:revision>
  <dcterms:created xsi:type="dcterms:W3CDTF">2021-09-28T13:10:12Z</dcterms:created>
  <dcterms:modified xsi:type="dcterms:W3CDTF">2021-10-03T07:00:36Z</dcterms:modified>
</cp:coreProperties>
</file>