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05B72D-E9AA-46F8-BB44-9C1CA66AD323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10622F3-CF33-42F1-8711-3FC80FA231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76673"/>
            <a:ext cx="8568952" cy="187220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giáo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Đào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Quận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THCS </a:t>
            </a:r>
            <a:r>
              <a:rPr lang="en-US" dirty="0" err="1" smtClean="0"/>
              <a:t>Đức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1752600"/>
          </a:xfrm>
        </p:spPr>
        <p:txBody>
          <a:bodyPr/>
          <a:lstStyle/>
          <a:p>
            <a:r>
              <a:rPr lang="en-US" b="1" dirty="0" err="1" smtClean="0"/>
              <a:t>Giáo</a:t>
            </a:r>
            <a:r>
              <a:rPr lang="en-US" b="1" dirty="0" smtClean="0"/>
              <a:t> </a:t>
            </a:r>
            <a:r>
              <a:rPr lang="en-US" b="1" dirty="0" err="1" smtClean="0"/>
              <a:t>án</a:t>
            </a:r>
            <a:r>
              <a:rPr lang="en-US" b="1" dirty="0" smtClean="0"/>
              <a:t> </a:t>
            </a:r>
            <a:r>
              <a:rPr lang="en-US" b="1" dirty="0" err="1" smtClean="0"/>
              <a:t>Thao</a:t>
            </a:r>
            <a:r>
              <a:rPr lang="en-US" b="1" dirty="0" smtClean="0"/>
              <a:t> </a:t>
            </a:r>
            <a:r>
              <a:rPr lang="en-US" b="1" dirty="0" err="1" smtClean="0"/>
              <a:t>Giảng</a:t>
            </a:r>
            <a:r>
              <a:rPr lang="en-US" b="1" dirty="0" smtClean="0"/>
              <a:t> </a:t>
            </a:r>
          </a:p>
          <a:p>
            <a:r>
              <a:rPr lang="en-US" b="1" dirty="0" err="1" smtClean="0"/>
              <a:t>Môn</a:t>
            </a:r>
            <a:r>
              <a:rPr lang="en-US" b="1" dirty="0" smtClean="0"/>
              <a:t> </a:t>
            </a:r>
            <a:r>
              <a:rPr lang="en-US" b="1" dirty="0" err="1" smtClean="0"/>
              <a:t>Thể</a:t>
            </a:r>
            <a:r>
              <a:rPr lang="en-US" b="1" dirty="0" smtClean="0"/>
              <a:t> </a:t>
            </a:r>
            <a:r>
              <a:rPr lang="en-US" b="1" dirty="0" err="1" smtClean="0"/>
              <a:t>Dục</a:t>
            </a:r>
            <a:endParaRPr lang="en-US" b="1" dirty="0" smtClean="0"/>
          </a:p>
          <a:p>
            <a:r>
              <a:rPr lang="en-US" b="1" dirty="0" err="1" smtClean="0"/>
              <a:t>Chuyên</a:t>
            </a:r>
            <a:r>
              <a:rPr lang="en-US" b="1" dirty="0" smtClean="0"/>
              <a:t> </a:t>
            </a:r>
            <a:r>
              <a:rPr lang="en-US" b="1" dirty="0" err="1" smtClean="0"/>
              <a:t>đề</a:t>
            </a:r>
            <a:endParaRPr lang="en-US" b="1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755576" y="4154025"/>
            <a:ext cx="74168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MỘT SỐ ĐỘNG TÁC VÕ CƠ BẢN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CHỐNG BẠO HÀNH  TRONG TRƯỜNG HỌC.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</TotalTime>
  <Words>34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Median</vt:lpstr>
      <vt:lpstr>Phòng giáo dục và Đào tạo Quận Trường THCS Đức Trí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Trường THCS Đức Trí</dc:title>
  <dc:creator>DuyThinh</dc:creator>
  <cp:lastModifiedBy>DuyThinh</cp:lastModifiedBy>
  <cp:revision>2</cp:revision>
  <dcterms:created xsi:type="dcterms:W3CDTF">2016-02-29T02:31:48Z</dcterms:created>
  <dcterms:modified xsi:type="dcterms:W3CDTF">2016-02-29T02:45:55Z</dcterms:modified>
</cp:coreProperties>
</file>