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7" r:id="rId4"/>
    <p:sldId id="301" r:id="rId5"/>
    <p:sldId id="302" r:id="rId6"/>
    <p:sldId id="303" r:id="rId7"/>
    <p:sldId id="257" r:id="rId8"/>
    <p:sldId id="265" r:id="rId9"/>
    <p:sldId id="296" r:id="rId10"/>
    <p:sldId id="266" r:id="rId11"/>
    <p:sldId id="267" r:id="rId12"/>
    <p:sldId id="259" r:id="rId13"/>
    <p:sldId id="262" r:id="rId14"/>
    <p:sldId id="258" r:id="rId15"/>
    <p:sldId id="272" r:id="rId16"/>
    <p:sldId id="264" r:id="rId17"/>
    <p:sldId id="270" r:id="rId18"/>
    <p:sldId id="273" r:id="rId19"/>
    <p:sldId id="274" r:id="rId20"/>
    <p:sldId id="275" r:id="rId21"/>
    <p:sldId id="306" r:id="rId22"/>
    <p:sldId id="276" r:id="rId23"/>
    <p:sldId id="277" r:id="rId24"/>
    <p:sldId id="278" r:id="rId25"/>
    <p:sldId id="279" r:id="rId26"/>
    <p:sldId id="280" r:id="rId27"/>
    <p:sldId id="305" r:id="rId28"/>
    <p:sldId id="281" r:id="rId29"/>
    <p:sldId id="294" r:id="rId30"/>
    <p:sldId id="304" r:id="rId31"/>
    <p:sldId id="283" r:id="rId32"/>
    <p:sldId id="282" r:id="rId33"/>
    <p:sldId id="260" r:id="rId34"/>
    <p:sldId id="284" r:id="rId35"/>
    <p:sldId id="295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6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" y="19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gif"/><Relationship Id="rId12" Type="http://schemas.openxmlformats.org/officeDocument/2006/relationships/image" Target="../media/image6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gif"/><Relationship Id="rId11" Type="http://schemas.openxmlformats.org/officeDocument/2006/relationships/image" Target="../media/image63.png"/><Relationship Id="rId5" Type="http://schemas.openxmlformats.org/officeDocument/2006/relationships/image" Target="../media/image57.gif"/><Relationship Id="rId10" Type="http://schemas.openxmlformats.org/officeDocument/2006/relationships/image" Target="../media/image62.png"/><Relationship Id="rId4" Type="http://schemas.openxmlformats.org/officeDocument/2006/relationships/image" Target="../media/image56.gif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70.gif"/><Relationship Id="rId3" Type="http://schemas.openxmlformats.org/officeDocument/2006/relationships/image" Target="../media/image67.gif"/><Relationship Id="rId7" Type="http://schemas.openxmlformats.org/officeDocument/2006/relationships/image" Target="../media/image59.gif"/><Relationship Id="rId12" Type="http://schemas.openxmlformats.org/officeDocument/2006/relationships/slide" Target="slide37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8.xml"/><Relationship Id="rId11" Type="http://schemas.openxmlformats.org/officeDocument/2006/relationships/image" Target="../media/image69.gif"/><Relationship Id="rId5" Type="http://schemas.openxmlformats.org/officeDocument/2006/relationships/image" Target="../media/image68.gif"/><Relationship Id="rId15" Type="http://schemas.openxmlformats.org/officeDocument/2006/relationships/slide" Target="slide42.xml"/><Relationship Id="rId10" Type="http://schemas.openxmlformats.org/officeDocument/2006/relationships/slide" Target="slide41.xml"/><Relationship Id="rId4" Type="http://schemas.openxmlformats.org/officeDocument/2006/relationships/slide" Target="slide39.xml"/><Relationship Id="rId9" Type="http://schemas.openxmlformats.org/officeDocument/2006/relationships/image" Target="../media/image56.gif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56.gif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70.gif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59.gif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68.gif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73.gif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5.xml"/><Relationship Id="rId5" Type="http://schemas.openxmlformats.org/officeDocument/2006/relationships/image" Target="../media/image69.gif"/><Relationship Id="rId4" Type="http://schemas.openxmlformats.org/officeDocument/2006/relationships/image" Target="../media/image7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7" y="410250"/>
            <a:ext cx="6411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399" y="2103826"/>
            <a:ext cx="264510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Album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0856" y="814392"/>
            <a:ext cx="859220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MÁY TÍNH TRONG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THÔNG TIN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094" y="1821907"/>
            <a:ext cx="112686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1649" y="1263988"/>
            <a:ext cx="4597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0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0967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414210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cứng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amera 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ảnh 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ghi âm 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thoại thông minh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11599711" cy="46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64915" y="3084012"/>
            <a:ext cx="6608867" cy="1938727"/>
            <a:chOff x="2464915" y="3084012"/>
            <a:chExt cx="6608867" cy="1938727"/>
          </a:xfrm>
        </p:grpSpPr>
        <p:sp>
          <p:nvSpPr>
            <p:cNvPr id="10" name="Flowchart: Off-page Connector 9"/>
            <p:cNvSpPr/>
            <p:nvPr/>
          </p:nvSpPr>
          <p:spPr>
            <a:xfrm rot="16200000">
              <a:off x="4814608" y="734319"/>
              <a:ext cx="1909482" cy="6608867"/>
            </a:xfrm>
            <a:prstGeom prst="flowChartOffpage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4915" y="3206857"/>
              <a:ext cx="53909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88" y="4664674"/>
            <a:ext cx="2234597" cy="164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917" y="5674659"/>
            <a:ext cx="546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4" y="1805327"/>
            <a:ext cx="5305134" cy="38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43" y="1805326"/>
            <a:ext cx="6249058" cy="386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2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ô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9962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5582" y="365126"/>
            <a:ext cx="10515600" cy="75422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1: </a:t>
            </a:r>
            <a:r>
              <a:rPr lang="en-US" sz="3200" b="1" dirty="0" err="1">
                <a:solidFill>
                  <a:schemeClr val="bg1"/>
                </a:solidFill>
              </a:rPr>
              <a:t>Lưu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trữ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2074" y="1210751"/>
            <a:ext cx="10896600" cy="744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Lưu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hoạt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đưa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vật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mang</a:t>
            </a:r>
            <a:r>
              <a:rPr lang="en-US" sz="3200" dirty="0">
                <a:solidFill>
                  <a:schemeClr val="bg1"/>
                </a:solidFill>
              </a:rPr>
              <a:t> tin.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7114" y="2209668"/>
            <a:ext cx="10515600" cy="83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2: </a:t>
            </a:r>
            <a:r>
              <a:rPr lang="en-US" sz="3200" b="1" dirty="0" err="1">
                <a:solidFill>
                  <a:schemeClr val="bg1"/>
                </a:solidFill>
              </a:rPr>
              <a:t>Hãy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ví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dụ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về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hoạt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lưu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trữ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56308" y="3086824"/>
            <a:ext cx="10896600" cy="214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bài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vở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âm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cuộc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hội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thoại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Bức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ảnh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chụp</a:t>
            </a:r>
            <a:r>
              <a:rPr lang="en-US" sz="3200" dirty="0">
                <a:solidFill>
                  <a:schemeClr val="bg1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0086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178836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Ngửi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43089" y="440933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7247" y="2187405"/>
            <a:ext cx="54809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5582" y="365126"/>
            <a:ext cx="10515600" cy="75422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3: </a:t>
            </a:r>
            <a:r>
              <a:rPr lang="en-US" sz="3200" b="1" dirty="0" err="1">
                <a:solidFill>
                  <a:schemeClr val="bg1"/>
                </a:solidFill>
              </a:rPr>
              <a:t>Trao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2074" y="1210751"/>
            <a:ext cx="10896600" cy="744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Gửi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tới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nhận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nhận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từ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gửi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7114" y="2209668"/>
            <a:ext cx="10515600" cy="83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4: </a:t>
            </a:r>
            <a:r>
              <a:rPr lang="en-US" sz="3200" b="1" dirty="0" err="1">
                <a:solidFill>
                  <a:schemeClr val="bg1"/>
                </a:solidFill>
              </a:rPr>
              <a:t>Hãy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ví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dụ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về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hoạt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56308" y="3086824"/>
            <a:ext cx="10896600" cy="131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Bạn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rủ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bóng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đồng</a:t>
            </a:r>
            <a:r>
              <a:rPr lang="en-US" sz="3200" dirty="0">
                <a:solidFill>
                  <a:schemeClr val="bg1"/>
                </a:solidFill>
              </a:rPr>
              <a:t> ý.</a:t>
            </a: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thảo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luận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bài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tập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toán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cô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2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5582" y="365126"/>
            <a:ext cx="10515600" cy="754226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5: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hãy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bước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hoạt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</a:rPr>
              <a:t>của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người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2074" y="1210750"/>
            <a:ext cx="10896600" cy="118560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Thu </a:t>
            </a:r>
            <a:r>
              <a:rPr lang="en-US" sz="3200" dirty="0" err="1">
                <a:solidFill>
                  <a:schemeClr val="bg1"/>
                </a:solidFill>
              </a:rPr>
              <a:t>nhận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				- </a:t>
            </a:r>
            <a:r>
              <a:rPr lang="en-US" sz="3200" dirty="0" err="1">
                <a:solidFill>
                  <a:schemeClr val="bg1"/>
                </a:solidFill>
              </a:rPr>
              <a:t>Xử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</a:t>
            </a: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hoặc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lưu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		- </a:t>
            </a:r>
            <a:r>
              <a:rPr lang="en-US" sz="3200" dirty="0" err="1">
                <a:solidFill>
                  <a:schemeClr val="bg1"/>
                </a:solidFill>
              </a:rPr>
              <a:t>Trao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7114" y="2367328"/>
            <a:ext cx="10515600" cy="83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6: </a:t>
            </a:r>
            <a:r>
              <a:rPr lang="en-US" sz="3200" b="1" dirty="0" err="1">
                <a:solidFill>
                  <a:schemeClr val="bg1"/>
                </a:solidFill>
              </a:rPr>
              <a:t>Trao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thông</a:t>
            </a:r>
            <a:r>
              <a:rPr lang="en-US" sz="3200" b="1" dirty="0">
                <a:solidFill>
                  <a:schemeClr val="bg1"/>
                </a:solidFill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vai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trò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như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thế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nào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đối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với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người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56308" y="3244484"/>
            <a:ext cx="10896600" cy="131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Trao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trò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rất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quan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trọng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con </a:t>
            </a:r>
            <a:r>
              <a:rPr lang="en-US" sz="3200" dirty="0" err="1">
                <a:solidFill>
                  <a:schemeClr val="bg1"/>
                </a:solidFill>
              </a:rPr>
              <a:t>người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Thiếu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thông</a:t>
            </a:r>
            <a:r>
              <a:rPr lang="en-US" sz="3200" dirty="0">
                <a:solidFill>
                  <a:schemeClr val="bg1"/>
                </a:solidFill>
              </a:rPr>
              <a:t> tin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hậu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nghiêm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trọng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7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Loa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1824</Words>
  <Application>Microsoft Office PowerPoint</Application>
  <PresentationFormat>Widescreen</PresentationFormat>
  <Paragraphs>202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Câu 1: Lưu trữ thông tin là gì?</vt:lpstr>
      <vt:lpstr>Câu 3: Trao đổi thông tin là gì?</vt:lpstr>
      <vt:lpstr>Câu 5: Em hãy nêu các bước trong hoạt động thông tin của con người?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Thanh Tiến</cp:lastModifiedBy>
  <cp:revision>119</cp:revision>
  <dcterms:created xsi:type="dcterms:W3CDTF">2021-08-02T01:32:40Z</dcterms:created>
  <dcterms:modified xsi:type="dcterms:W3CDTF">2022-10-24T12:09:03Z</dcterms:modified>
</cp:coreProperties>
</file>