
<file path=[Content_Types].xml><?xml version="1.0" encoding="utf-8"?>
<Types xmlns="http://schemas.openxmlformats.org/package/2006/content-types">
  <Default Extension="gif" ContentType="image/gif"/>
  <Default Extension="jpeg" ContentType="image/jpeg"/>
  <Default Extension="png" ContentType="image/png"/>
  <Default Extension="rels" ContentType="application/vnd.openxmlformats-package.relationships+xml"/>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theme/theme2.xml" ContentType="application/vnd.openxmlformats-officedocument.theme+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3.xml" ContentType="application/vnd.openxmlformats-officedocument.theme+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4.xml" ContentType="application/vnd.openxmlformats-officedocument.theme+xml"/>
  <Override PartName="/ppt/slideLayouts/slideLayout13.xml" ContentType="application/vnd.openxmlformats-officedocument.presentationml.slideLayout+xml"/>
  <Override PartName="/ppt/theme/theme5.xml" ContentType="application/vnd.openxmlformats-officedocument.theme+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theme/theme6.xml" ContentType="application/vnd.openxmlformats-officedocument.theme+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7.xml" ContentType="application/vnd.openxmlformats-officedocument.theme+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theme/theme8.xml" ContentType="application/vnd.openxmlformats-officedocument.theme+xml"/>
  <Override PartName="/ppt/theme/theme9.xml" ContentType="application/vnd.openxmlformats-officedocument.theme+xml"/>
  <Override PartName="/ppt/theme/theme10.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removePersonalInfoOnSave="1" saveSubsetFonts="1">
  <p:sldMasterIdLst>
    <p:sldMasterId id="2147483835" r:id="rId1"/>
    <p:sldMasterId id="2147483843" r:id="rId2"/>
    <p:sldMasterId id="2147483845" r:id="rId3"/>
    <p:sldMasterId id="2147483848" r:id="rId4"/>
    <p:sldMasterId id="2147483851" r:id="rId5"/>
    <p:sldMasterId id="2147483853" r:id="rId6"/>
    <p:sldMasterId id="2147483856" r:id="rId7"/>
    <p:sldMasterId id="2147483859" r:id="rId8"/>
  </p:sldMasterIdLst>
  <p:notesMasterIdLst>
    <p:notesMasterId r:id="rId34"/>
  </p:notesMasterIdLst>
  <p:handoutMasterIdLst>
    <p:handoutMasterId r:id="rId35"/>
  </p:handoutMasterIdLst>
  <p:sldIdLst>
    <p:sldId id="470" r:id="rId9"/>
    <p:sldId id="477" r:id="rId10"/>
    <p:sldId id="421" r:id="rId11"/>
    <p:sldId id="620" r:id="rId12"/>
    <p:sldId id="621" r:id="rId13"/>
    <p:sldId id="622" r:id="rId14"/>
    <p:sldId id="623" r:id="rId15"/>
    <p:sldId id="624" r:id="rId16"/>
    <p:sldId id="425" r:id="rId17"/>
    <p:sldId id="625" r:id="rId18"/>
    <p:sldId id="626" r:id="rId19"/>
    <p:sldId id="627" r:id="rId20"/>
    <p:sldId id="428" r:id="rId21"/>
    <p:sldId id="429" r:id="rId22"/>
    <p:sldId id="431" r:id="rId23"/>
    <p:sldId id="546" r:id="rId24"/>
    <p:sldId id="432" r:id="rId25"/>
    <p:sldId id="515" r:id="rId26"/>
    <p:sldId id="595" r:id="rId27"/>
    <p:sldId id="612" r:id="rId28"/>
    <p:sldId id="523" r:id="rId29"/>
    <p:sldId id="524" r:id="rId30"/>
    <p:sldId id="397" r:id="rId31"/>
    <p:sldId id="548" r:id="rId32"/>
    <p:sldId id="402" r:id="rId33"/>
  </p:sldIdLst>
  <p:sldSz cx="9144000" cy="6858000" type="screen4x3"/>
  <p:notesSz cx="6858000" cy="9144000"/>
  <p:defaultTextStyle>
    <a:defPPr>
      <a:defRPr lang="en-US"/>
    </a:defPPr>
    <a:lvl1pPr algn="l" rtl="0" eaLnBrk="0" fontAlgn="base" hangingPunct="0">
      <a:spcBef>
        <a:spcPct val="0"/>
      </a:spcBef>
      <a:spcAft>
        <a:spcPct val="0"/>
      </a:spcAft>
      <a:defRPr sz="3200" kern="1200">
        <a:solidFill>
          <a:schemeClr val="tx1"/>
        </a:solidFill>
        <a:latin typeface="Arial" panose="020B0604020202020204" pitchFamily="34" charset="0"/>
        <a:ea typeface="+mn-ea"/>
        <a:cs typeface="+mn-cs"/>
      </a:defRPr>
    </a:lvl1pPr>
    <a:lvl2pPr marL="457200" algn="l" rtl="0" eaLnBrk="0" fontAlgn="base" hangingPunct="0">
      <a:spcBef>
        <a:spcPct val="0"/>
      </a:spcBef>
      <a:spcAft>
        <a:spcPct val="0"/>
      </a:spcAft>
      <a:defRPr sz="3200" kern="1200">
        <a:solidFill>
          <a:schemeClr val="tx1"/>
        </a:solidFill>
        <a:latin typeface="Arial" panose="020B0604020202020204" pitchFamily="34" charset="0"/>
        <a:ea typeface="+mn-ea"/>
        <a:cs typeface="+mn-cs"/>
      </a:defRPr>
    </a:lvl2pPr>
    <a:lvl3pPr marL="914400" algn="l" rtl="0" eaLnBrk="0" fontAlgn="base" hangingPunct="0">
      <a:spcBef>
        <a:spcPct val="0"/>
      </a:spcBef>
      <a:spcAft>
        <a:spcPct val="0"/>
      </a:spcAft>
      <a:defRPr sz="3200" kern="1200">
        <a:solidFill>
          <a:schemeClr val="tx1"/>
        </a:solidFill>
        <a:latin typeface="Arial" panose="020B0604020202020204" pitchFamily="34" charset="0"/>
        <a:ea typeface="+mn-ea"/>
        <a:cs typeface="+mn-cs"/>
      </a:defRPr>
    </a:lvl3pPr>
    <a:lvl4pPr marL="1371600" algn="l" rtl="0" eaLnBrk="0" fontAlgn="base" hangingPunct="0">
      <a:spcBef>
        <a:spcPct val="0"/>
      </a:spcBef>
      <a:spcAft>
        <a:spcPct val="0"/>
      </a:spcAft>
      <a:defRPr sz="3200" kern="1200">
        <a:solidFill>
          <a:schemeClr val="tx1"/>
        </a:solidFill>
        <a:latin typeface="Arial" panose="020B0604020202020204" pitchFamily="34" charset="0"/>
        <a:ea typeface="+mn-ea"/>
        <a:cs typeface="+mn-cs"/>
      </a:defRPr>
    </a:lvl4pPr>
    <a:lvl5pPr marL="1828800" algn="l" rtl="0" eaLnBrk="0" fontAlgn="base" hangingPunct="0">
      <a:spcBef>
        <a:spcPct val="0"/>
      </a:spcBef>
      <a:spcAft>
        <a:spcPct val="0"/>
      </a:spcAft>
      <a:defRPr sz="3200" kern="1200">
        <a:solidFill>
          <a:schemeClr val="tx1"/>
        </a:solidFill>
        <a:latin typeface="Arial" panose="020B0604020202020204" pitchFamily="34" charset="0"/>
        <a:ea typeface="+mn-ea"/>
        <a:cs typeface="+mn-cs"/>
      </a:defRPr>
    </a:lvl5pPr>
    <a:lvl6pPr marL="2286000" algn="l" defTabSz="914400" rtl="0" eaLnBrk="1" latinLnBrk="0" hangingPunct="1">
      <a:defRPr sz="3200" kern="1200">
        <a:solidFill>
          <a:schemeClr val="tx1"/>
        </a:solidFill>
        <a:latin typeface="Arial" panose="020B0604020202020204" pitchFamily="34" charset="0"/>
        <a:ea typeface="+mn-ea"/>
        <a:cs typeface="+mn-cs"/>
      </a:defRPr>
    </a:lvl6pPr>
    <a:lvl7pPr marL="2743200" algn="l" defTabSz="914400" rtl="0" eaLnBrk="1" latinLnBrk="0" hangingPunct="1">
      <a:defRPr sz="3200" kern="1200">
        <a:solidFill>
          <a:schemeClr val="tx1"/>
        </a:solidFill>
        <a:latin typeface="Arial" panose="020B0604020202020204" pitchFamily="34" charset="0"/>
        <a:ea typeface="+mn-ea"/>
        <a:cs typeface="+mn-cs"/>
      </a:defRPr>
    </a:lvl7pPr>
    <a:lvl8pPr marL="3200400" algn="l" defTabSz="914400" rtl="0" eaLnBrk="1" latinLnBrk="0" hangingPunct="1">
      <a:defRPr sz="3200" kern="1200">
        <a:solidFill>
          <a:schemeClr val="tx1"/>
        </a:solidFill>
        <a:latin typeface="Arial" panose="020B0604020202020204" pitchFamily="34" charset="0"/>
        <a:ea typeface="+mn-ea"/>
        <a:cs typeface="+mn-cs"/>
      </a:defRPr>
    </a:lvl8pPr>
    <a:lvl9pPr marL="3657600" algn="l" defTabSz="914400" rtl="0" eaLnBrk="1" latinLnBrk="0" hangingPunct="1">
      <a:defRPr sz="3200" kern="1200">
        <a:solidFill>
          <a:schemeClr val="tx1"/>
        </a:solidFill>
        <a:latin typeface="Arial" panose="020B0604020202020204" pitchFamily="34"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browse/>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0000FF"/>
    <a:srgbClr val="000099"/>
    <a:srgbClr val="FF3300"/>
    <a:srgbClr val="2AF64C"/>
    <a:srgbClr val="FF9900"/>
    <a:srgbClr val="E6E6E6"/>
    <a:srgbClr val="F9B327"/>
    <a:srgbClr val="669900"/>
    <a:srgbClr val="F8F7EC"/>
    <a:srgbClr val="00FF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1817" autoAdjust="0"/>
    <p:restoredTop sz="95407" autoAdjust="0"/>
  </p:normalViewPr>
  <p:slideViewPr>
    <p:cSldViewPr>
      <p:cViewPr varScale="1">
        <p:scale>
          <a:sx n="90" d="100"/>
          <a:sy n="90" d="100"/>
        </p:scale>
        <p:origin x="981" y="48"/>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notesViewPr>
    <p:cSldViewPr>
      <p:cViewPr varScale="1">
        <p:scale>
          <a:sx n="66" d="100"/>
          <a:sy n="66" d="100"/>
        </p:scale>
        <p:origin x="3252" y="72"/>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5.xml"/><Relationship Id="rId18" Type="http://schemas.openxmlformats.org/officeDocument/2006/relationships/slide" Target="slides/slide10.xml"/><Relationship Id="rId26" Type="http://schemas.openxmlformats.org/officeDocument/2006/relationships/slide" Target="slides/slide18.xml"/><Relationship Id="rId39" Type="http://schemas.openxmlformats.org/officeDocument/2006/relationships/tableStyles" Target="tableStyles.xml"/><Relationship Id="rId21" Type="http://schemas.openxmlformats.org/officeDocument/2006/relationships/slide" Target="slides/slide13.xml"/><Relationship Id="rId34" Type="http://schemas.openxmlformats.org/officeDocument/2006/relationships/notesMaster" Target="notesMasters/notesMaster1.xml"/><Relationship Id="rId7" Type="http://schemas.openxmlformats.org/officeDocument/2006/relationships/slideMaster" Target="slideMasters/slideMaster7.xml"/><Relationship Id="rId12" Type="http://schemas.openxmlformats.org/officeDocument/2006/relationships/slide" Target="slides/slide4.xml"/><Relationship Id="rId17" Type="http://schemas.openxmlformats.org/officeDocument/2006/relationships/slide" Target="slides/slide9.xml"/><Relationship Id="rId25" Type="http://schemas.openxmlformats.org/officeDocument/2006/relationships/slide" Target="slides/slide17.xml"/><Relationship Id="rId33" Type="http://schemas.openxmlformats.org/officeDocument/2006/relationships/slide" Target="slides/slide25.xml"/><Relationship Id="rId38"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8.xml"/><Relationship Id="rId20" Type="http://schemas.openxmlformats.org/officeDocument/2006/relationships/slide" Target="slides/slide12.xml"/><Relationship Id="rId29" Type="http://schemas.openxmlformats.org/officeDocument/2006/relationships/slide" Target="slides/slide21.xml"/><Relationship Id="rId1" Type="http://schemas.openxmlformats.org/officeDocument/2006/relationships/slideMaster" Target="slideMasters/slideMaster1.xml"/><Relationship Id="rId6" Type="http://schemas.openxmlformats.org/officeDocument/2006/relationships/slideMaster" Target="slideMasters/slideMaster6.xml"/><Relationship Id="rId11" Type="http://schemas.openxmlformats.org/officeDocument/2006/relationships/slide" Target="slides/slide3.xml"/><Relationship Id="rId24" Type="http://schemas.openxmlformats.org/officeDocument/2006/relationships/slide" Target="slides/slide16.xml"/><Relationship Id="rId32" Type="http://schemas.openxmlformats.org/officeDocument/2006/relationships/slide" Target="slides/slide24.xml"/><Relationship Id="rId37" Type="http://schemas.openxmlformats.org/officeDocument/2006/relationships/viewProps" Target="viewProps.xml"/><Relationship Id="rId5" Type="http://schemas.openxmlformats.org/officeDocument/2006/relationships/slideMaster" Target="slideMasters/slideMaster5.xml"/><Relationship Id="rId15" Type="http://schemas.openxmlformats.org/officeDocument/2006/relationships/slide" Target="slides/slide7.xml"/><Relationship Id="rId23" Type="http://schemas.openxmlformats.org/officeDocument/2006/relationships/slide" Target="slides/slide15.xml"/><Relationship Id="rId28" Type="http://schemas.openxmlformats.org/officeDocument/2006/relationships/slide" Target="slides/slide20.xml"/><Relationship Id="rId36" Type="http://schemas.openxmlformats.org/officeDocument/2006/relationships/presProps" Target="presProps.xml"/><Relationship Id="rId10" Type="http://schemas.openxmlformats.org/officeDocument/2006/relationships/slide" Target="slides/slide2.xml"/><Relationship Id="rId19" Type="http://schemas.openxmlformats.org/officeDocument/2006/relationships/slide" Target="slides/slide11.xml"/><Relationship Id="rId31" Type="http://schemas.openxmlformats.org/officeDocument/2006/relationships/slide" Target="slides/slide23.xml"/><Relationship Id="rId4" Type="http://schemas.openxmlformats.org/officeDocument/2006/relationships/slideMaster" Target="slideMasters/slideMaster4.xml"/><Relationship Id="rId9" Type="http://schemas.openxmlformats.org/officeDocument/2006/relationships/slide" Target="slides/slide1.xml"/><Relationship Id="rId14" Type="http://schemas.openxmlformats.org/officeDocument/2006/relationships/slide" Target="slides/slide6.xml"/><Relationship Id="rId22" Type="http://schemas.openxmlformats.org/officeDocument/2006/relationships/slide" Target="slides/slide14.xml"/><Relationship Id="rId27" Type="http://schemas.openxmlformats.org/officeDocument/2006/relationships/slide" Target="slides/slide19.xml"/><Relationship Id="rId30" Type="http://schemas.openxmlformats.org/officeDocument/2006/relationships/slide" Target="slides/slide22.xml"/><Relationship Id="rId35" Type="http://schemas.openxmlformats.org/officeDocument/2006/relationships/handoutMaster" Target="handoutMasters/handoutMaster1.xml"/><Relationship Id="rId8" Type="http://schemas.openxmlformats.org/officeDocument/2006/relationships/slideMaster" Target="slideMasters/slideMaster8.xml"/><Relationship Id="rId3" Type="http://schemas.openxmlformats.org/officeDocument/2006/relationships/slideMaster" Target="slideMasters/slideMaster3.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10.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85698" name="Rectangle 2"/>
          <p:cNvSpPr>
            <a:spLocks noGrp="1" noChangeArrowheads="1"/>
          </p:cNvSpPr>
          <p:nvPr>
            <p:ph type="hdr" sz="quarter"/>
          </p:nvPr>
        </p:nvSpPr>
        <p:spPr bwMode="auto">
          <a:xfrm>
            <a:off x="0"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eaLnBrk="1" hangingPunct="1">
              <a:defRPr sz="1200"/>
            </a:lvl1pPr>
          </a:lstStyle>
          <a:p>
            <a:pPr>
              <a:defRPr/>
            </a:pPr>
            <a:endParaRPr lang="en-US" altLang="en-US"/>
          </a:p>
        </p:txBody>
      </p:sp>
      <p:sp>
        <p:nvSpPr>
          <p:cNvPr id="285699" name="Rectangle 3"/>
          <p:cNvSpPr>
            <a:spLocks noGrp="1" noChangeArrowheads="1"/>
          </p:cNvSpPr>
          <p:nvPr>
            <p:ph type="dt" sz="quarter" idx="1"/>
          </p:nvPr>
        </p:nvSpPr>
        <p:spPr bwMode="auto">
          <a:xfrm>
            <a:off x="3884613"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eaLnBrk="1" hangingPunct="1">
              <a:defRPr sz="1200"/>
            </a:lvl1pPr>
          </a:lstStyle>
          <a:p>
            <a:pPr>
              <a:defRPr/>
            </a:pPr>
            <a:endParaRPr lang="en-US" altLang="en-US"/>
          </a:p>
        </p:txBody>
      </p:sp>
      <p:sp>
        <p:nvSpPr>
          <p:cNvPr id="285700" name="Rectangle 4"/>
          <p:cNvSpPr>
            <a:spLocks noGrp="1" noChangeArrowheads="1"/>
          </p:cNvSpPr>
          <p:nvPr>
            <p:ph type="ftr" sz="quarter" idx="2"/>
          </p:nvPr>
        </p:nvSpPr>
        <p:spPr bwMode="auto">
          <a:xfrm>
            <a:off x="0"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eaLnBrk="1" hangingPunct="1">
              <a:defRPr sz="1200"/>
            </a:lvl1pPr>
          </a:lstStyle>
          <a:p>
            <a:pPr>
              <a:defRPr/>
            </a:pPr>
            <a:endParaRPr lang="en-US" altLang="en-US"/>
          </a:p>
        </p:txBody>
      </p:sp>
      <p:sp>
        <p:nvSpPr>
          <p:cNvPr id="285701" name="Rectangle 5"/>
          <p:cNvSpPr>
            <a:spLocks noGrp="1" noChangeArrowheads="1"/>
          </p:cNvSpPr>
          <p:nvPr>
            <p:ph type="sldNum" sz="quarter" idx="3"/>
          </p:nvPr>
        </p:nvSpPr>
        <p:spPr bwMode="auto">
          <a:xfrm>
            <a:off x="3884613"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r" eaLnBrk="1" hangingPunct="1">
              <a:defRPr sz="1200"/>
            </a:lvl1pPr>
          </a:lstStyle>
          <a:p>
            <a:pPr>
              <a:defRPr/>
            </a:pPr>
            <a:fld id="{1CFDEA8A-B453-45C7-A7D8-AE0FCD9446AD}" type="slidenum">
              <a:rPr lang="en-US" altLang="en-US"/>
              <a:pPr>
                <a:defRPr/>
              </a:pPr>
              <a:t>‹#›</a:t>
            </a:fld>
            <a:endParaRPr lang="en-US" altLang="en-US"/>
          </a:p>
        </p:txBody>
      </p:sp>
    </p:spTree>
    <p:extLst>
      <p:ext uri="{BB962C8B-B14F-4D97-AF65-F5344CB8AC3E}">
        <p14:creationId xmlns:p14="http://schemas.microsoft.com/office/powerpoint/2010/main" val="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9.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50530" name="Rectangle 2"/>
          <p:cNvSpPr>
            <a:spLocks noGrp="1" noChangeArrowheads="1"/>
          </p:cNvSpPr>
          <p:nvPr>
            <p:ph type="hdr" sz="quarter"/>
          </p:nvPr>
        </p:nvSpPr>
        <p:spPr bwMode="auto">
          <a:xfrm>
            <a:off x="0"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eaLnBrk="1" hangingPunct="1">
              <a:defRPr sz="1200"/>
            </a:lvl1pPr>
          </a:lstStyle>
          <a:p>
            <a:pPr>
              <a:defRPr/>
            </a:pPr>
            <a:endParaRPr lang="en-US" altLang="en-US"/>
          </a:p>
        </p:txBody>
      </p:sp>
      <p:sp>
        <p:nvSpPr>
          <p:cNvPr id="150531" name="Rectangle 3"/>
          <p:cNvSpPr>
            <a:spLocks noGrp="1" noChangeArrowheads="1"/>
          </p:cNvSpPr>
          <p:nvPr>
            <p:ph type="dt" idx="1"/>
          </p:nvPr>
        </p:nvSpPr>
        <p:spPr bwMode="auto">
          <a:xfrm>
            <a:off x="3884613"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eaLnBrk="1" hangingPunct="1">
              <a:defRPr sz="1200"/>
            </a:lvl1pPr>
          </a:lstStyle>
          <a:p>
            <a:pPr>
              <a:defRPr/>
            </a:pPr>
            <a:endParaRPr lang="en-US" altLang="en-US"/>
          </a:p>
        </p:txBody>
      </p:sp>
      <p:sp>
        <p:nvSpPr>
          <p:cNvPr id="2052"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 uri="{53640926-AAD7-44D8-BBD7-CCE9431645EC}">
              <a14:shadowObscured xmlns:a14="http://schemas.microsoft.com/office/drawing/2010/main" val="1"/>
            </a:ext>
          </a:extLst>
        </p:spPr>
      </p:sp>
      <p:sp>
        <p:nvSpPr>
          <p:cNvPr id="150533" name="Rectangle 5"/>
          <p:cNvSpPr>
            <a:spLocks noGrp="1" noChangeArrowheads="1"/>
          </p:cNvSpPr>
          <p:nvPr>
            <p:ph type="body" sz="quarter" idx="3"/>
          </p:nvPr>
        </p:nvSpPr>
        <p:spPr bwMode="auto">
          <a:xfrm>
            <a:off x="685800" y="4343400"/>
            <a:ext cx="5486400" cy="411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altLang="en-US" noProof="0"/>
              <a:t>Click to edit Master text styles</a:t>
            </a:r>
          </a:p>
          <a:p>
            <a:pPr lvl="1"/>
            <a:r>
              <a:rPr lang="en-US" altLang="en-US" noProof="0"/>
              <a:t>Second level</a:t>
            </a:r>
          </a:p>
          <a:p>
            <a:pPr lvl="2"/>
            <a:r>
              <a:rPr lang="en-US" altLang="en-US" noProof="0"/>
              <a:t>Third level</a:t>
            </a:r>
          </a:p>
          <a:p>
            <a:pPr lvl="3"/>
            <a:r>
              <a:rPr lang="en-US" altLang="en-US" noProof="0"/>
              <a:t>Fourth level</a:t>
            </a:r>
          </a:p>
          <a:p>
            <a:pPr lvl="4"/>
            <a:r>
              <a:rPr lang="en-US" altLang="en-US" noProof="0"/>
              <a:t>Fifth level</a:t>
            </a:r>
          </a:p>
        </p:txBody>
      </p:sp>
      <p:sp>
        <p:nvSpPr>
          <p:cNvPr id="150534" name="Rectangle 6"/>
          <p:cNvSpPr>
            <a:spLocks noGrp="1" noChangeArrowheads="1"/>
          </p:cNvSpPr>
          <p:nvPr>
            <p:ph type="ftr" sz="quarter" idx="4"/>
          </p:nvPr>
        </p:nvSpPr>
        <p:spPr bwMode="auto">
          <a:xfrm>
            <a:off x="0"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eaLnBrk="1" hangingPunct="1">
              <a:defRPr sz="1200"/>
            </a:lvl1pPr>
          </a:lstStyle>
          <a:p>
            <a:pPr>
              <a:defRPr/>
            </a:pPr>
            <a:endParaRPr lang="en-US" altLang="en-US"/>
          </a:p>
        </p:txBody>
      </p:sp>
      <p:sp>
        <p:nvSpPr>
          <p:cNvPr id="150535" name="Rectangle 7"/>
          <p:cNvSpPr>
            <a:spLocks noGrp="1" noChangeArrowheads="1"/>
          </p:cNvSpPr>
          <p:nvPr>
            <p:ph type="sldNum" sz="quarter" idx="5"/>
          </p:nvPr>
        </p:nvSpPr>
        <p:spPr bwMode="auto">
          <a:xfrm>
            <a:off x="3884613"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r" eaLnBrk="1" hangingPunct="1">
              <a:defRPr sz="1200"/>
            </a:lvl1pPr>
          </a:lstStyle>
          <a:p>
            <a:pPr>
              <a:defRPr/>
            </a:pPr>
            <a:fld id="{4FECF495-11E7-4E04-A54D-D9FC66AF1768}" type="slidenum">
              <a:rPr lang="en-US" altLang="en-US"/>
              <a:pPr>
                <a:defRPr/>
              </a:pPr>
              <a:t>‹#›</a:t>
            </a:fld>
            <a:endParaRPr lang="en-US" altLang="en-US"/>
          </a:p>
        </p:txBody>
      </p:sp>
    </p:spTree>
    <p:extLst>
      <p:ext uri="{BB962C8B-B14F-4D97-AF65-F5344CB8AC3E}">
        <p14:creationId xmlns:p14="http://schemas.microsoft.com/office/powerpoint/2010/main" val="249932399"/>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1pPr>
    <a:lvl2pPr marL="457200" algn="l"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2pPr>
    <a:lvl3pPr marL="914400" algn="l"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3pPr>
    <a:lvl4pPr marL="1371600" algn="l"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4pPr>
    <a:lvl5pPr marL="1828800" algn="l"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5</a:t>
            </a:fld>
            <a:endParaRPr lang="en-US" altLang="en-US"/>
          </a:p>
        </p:txBody>
      </p:sp>
    </p:spTree>
    <p:extLst>
      <p:ext uri="{BB962C8B-B14F-4D97-AF65-F5344CB8AC3E}">
        <p14:creationId xmlns:p14="http://schemas.microsoft.com/office/powerpoint/2010/main" val="67450540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6</a:t>
            </a:fld>
            <a:endParaRPr lang="en-US" altLang="en-US"/>
          </a:p>
        </p:txBody>
      </p:sp>
    </p:spTree>
    <p:extLst>
      <p:ext uri="{BB962C8B-B14F-4D97-AF65-F5344CB8AC3E}">
        <p14:creationId xmlns:p14="http://schemas.microsoft.com/office/powerpoint/2010/main" val="67450540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7</a:t>
            </a:fld>
            <a:endParaRPr lang="en-US" altLang="en-US"/>
          </a:p>
        </p:txBody>
      </p:sp>
    </p:spTree>
    <p:extLst>
      <p:ext uri="{BB962C8B-B14F-4D97-AF65-F5344CB8AC3E}">
        <p14:creationId xmlns:p14="http://schemas.microsoft.com/office/powerpoint/2010/main" val="67450540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8</a:t>
            </a:fld>
            <a:endParaRPr lang="en-US" altLang="en-US"/>
          </a:p>
        </p:txBody>
      </p:sp>
    </p:spTree>
    <p:extLst>
      <p:ext uri="{BB962C8B-B14F-4D97-AF65-F5344CB8AC3E}">
        <p14:creationId xmlns:p14="http://schemas.microsoft.com/office/powerpoint/2010/main" val="67450540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9</a:t>
            </a:fld>
            <a:endParaRPr lang="en-US" altLang="en-US"/>
          </a:p>
        </p:txBody>
      </p:sp>
    </p:spTree>
    <p:extLst>
      <p:ext uri="{BB962C8B-B14F-4D97-AF65-F5344CB8AC3E}">
        <p14:creationId xmlns:p14="http://schemas.microsoft.com/office/powerpoint/2010/main" val="117964185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10</a:t>
            </a:fld>
            <a:endParaRPr lang="en-US" altLang="en-US"/>
          </a:p>
        </p:txBody>
      </p:sp>
    </p:spTree>
    <p:extLst>
      <p:ext uri="{BB962C8B-B14F-4D97-AF65-F5344CB8AC3E}">
        <p14:creationId xmlns:p14="http://schemas.microsoft.com/office/powerpoint/2010/main" val="67450540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11</a:t>
            </a:fld>
            <a:endParaRPr lang="en-US" altLang="en-US"/>
          </a:p>
        </p:txBody>
      </p:sp>
    </p:spTree>
    <p:extLst>
      <p:ext uri="{BB962C8B-B14F-4D97-AF65-F5344CB8AC3E}">
        <p14:creationId xmlns:p14="http://schemas.microsoft.com/office/powerpoint/2010/main" val="67450540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12</a:t>
            </a:fld>
            <a:endParaRPr lang="en-US" altLang="en-US"/>
          </a:p>
        </p:txBody>
      </p:sp>
    </p:spTree>
    <p:extLst>
      <p:ext uri="{BB962C8B-B14F-4D97-AF65-F5344CB8AC3E}">
        <p14:creationId xmlns:p14="http://schemas.microsoft.com/office/powerpoint/2010/main" val="67450540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13</a:t>
            </a:fld>
            <a:endParaRPr lang="en-US" altLang="en-US"/>
          </a:p>
        </p:txBody>
      </p:sp>
    </p:spTree>
    <p:extLst>
      <p:ext uri="{BB962C8B-B14F-4D97-AF65-F5344CB8AC3E}">
        <p14:creationId xmlns:p14="http://schemas.microsoft.com/office/powerpoint/2010/main" val="165618437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14</a:t>
            </a:fld>
            <a:endParaRPr lang="en-US" altLang="en-US"/>
          </a:p>
        </p:txBody>
      </p:sp>
    </p:spTree>
    <p:extLst>
      <p:ext uri="{BB962C8B-B14F-4D97-AF65-F5344CB8AC3E}">
        <p14:creationId xmlns:p14="http://schemas.microsoft.com/office/powerpoint/2010/main" val="409461663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15</a:t>
            </a:fld>
            <a:endParaRPr lang="en-US" altLang="en-US"/>
          </a:p>
        </p:txBody>
      </p:sp>
    </p:spTree>
    <p:extLst>
      <p:ext uri="{BB962C8B-B14F-4D97-AF65-F5344CB8AC3E}">
        <p14:creationId xmlns:p14="http://schemas.microsoft.com/office/powerpoint/2010/main" val="315744103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17</a:t>
            </a:fld>
            <a:endParaRPr lang="en-US" altLang="en-US"/>
          </a:p>
        </p:txBody>
      </p:sp>
    </p:spTree>
    <p:extLst>
      <p:ext uri="{BB962C8B-B14F-4D97-AF65-F5344CB8AC3E}">
        <p14:creationId xmlns:p14="http://schemas.microsoft.com/office/powerpoint/2010/main" val="194446670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20</a:t>
            </a:fld>
            <a:endParaRPr lang="en-US" altLang="en-US"/>
          </a:p>
        </p:txBody>
      </p:sp>
    </p:spTree>
    <p:extLst>
      <p:ext uri="{BB962C8B-B14F-4D97-AF65-F5344CB8AC3E}">
        <p14:creationId xmlns:p14="http://schemas.microsoft.com/office/powerpoint/2010/main" val="305718653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21</a:t>
            </a:fld>
            <a:endParaRPr lang="en-US" altLang="en-US"/>
          </a:p>
        </p:txBody>
      </p:sp>
    </p:spTree>
    <p:extLst>
      <p:ext uri="{BB962C8B-B14F-4D97-AF65-F5344CB8AC3E}">
        <p14:creationId xmlns:p14="http://schemas.microsoft.com/office/powerpoint/2010/main" val="156209477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4FECF495-11E7-4E04-A54D-D9FC66AF1768}" type="slidenum">
              <a:rPr lang="en-US" altLang="en-US" smtClean="0"/>
              <a:pPr>
                <a:defRPr/>
              </a:pPr>
              <a:t>22</a:t>
            </a:fld>
            <a:endParaRPr lang="en-US" altLang="en-US"/>
          </a:p>
        </p:txBody>
      </p:sp>
    </p:spTree>
    <p:extLst>
      <p:ext uri="{BB962C8B-B14F-4D97-AF65-F5344CB8AC3E}">
        <p14:creationId xmlns:p14="http://schemas.microsoft.com/office/powerpoint/2010/main" val="36511122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2344562949"/>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85800" y="997744"/>
            <a:ext cx="7886700" cy="1325563"/>
          </a:xfrm>
          <a:prstGeom prst="rect">
            <a:avLst/>
          </a:prstGeom>
        </p:spPr>
        <p:txBody>
          <a:bodyPr/>
          <a:lstStyle/>
          <a:p>
            <a:r>
              <a:rPr lang="en-US" dirty="0"/>
              <a:t>Click to edit Master title style</a:t>
            </a:r>
          </a:p>
        </p:txBody>
      </p:sp>
      <p:sp>
        <p:nvSpPr>
          <p:cNvPr id="3" name="Content Placeholder 2"/>
          <p:cNvSpPr>
            <a:spLocks noGrp="1"/>
          </p:cNvSpPr>
          <p:nvPr>
            <p:ph idx="1"/>
          </p:nvPr>
        </p:nvSpPr>
        <p:spPr>
          <a:xfrm>
            <a:off x="628650" y="1825625"/>
            <a:ext cx="7886700" cy="4351338"/>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Footer Placeholder 3"/>
          <p:cNvSpPr>
            <a:spLocks noGrp="1"/>
          </p:cNvSpPr>
          <p:nvPr>
            <p:ph type="ftr" sz="quarter" idx="10"/>
          </p:nvPr>
        </p:nvSpPr>
        <p:spPr>
          <a:xfrm>
            <a:off x="7162800" y="6507163"/>
            <a:ext cx="1828800" cy="274637"/>
          </a:xfrm>
          <a:prstGeom prst="rect">
            <a:avLst/>
          </a:prstGeom>
        </p:spPr>
        <p:txBody>
          <a:bodyPr/>
          <a:lstStyle>
            <a:lvl1pPr>
              <a:defRPr sz="1400" smtClean="0">
                <a:cs typeface="+mn-cs"/>
              </a:defRPr>
            </a:lvl1pPr>
          </a:lstStyle>
          <a:p>
            <a:pPr>
              <a:defRPr/>
            </a:pPr>
            <a:r>
              <a:rPr lang="en-US" altLang="en-US"/>
              <a:t>Võ Nhật Trường</a:t>
            </a:r>
          </a:p>
        </p:txBody>
      </p:sp>
    </p:spTree>
    <p:extLst>
      <p:ext uri="{BB962C8B-B14F-4D97-AF65-F5344CB8AC3E}">
        <p14:creationId xmlns:p14="http://schemas.microsoft.com/office/powerpoint/2010/main" val="1708637374"/>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8"/>
            <a:ext cx="7886700" cy="2852737"/>
          </a:xfrm>
          <a:prstGeom prst="rect">
            <a:avLst/>
          </a:prstGeo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623888" y="4589463"/>
            <a:ext cx="7886700" cy="1500187"/>
          </a:xfrm>
          <a:prstGeom prst="rect">
            <a:avLst/>
          </a:prstGeom>
        </p:spPr>
        <p:txBody>
          <a:bodyPr/>
          <a:lstStyle>
            <a:lvl1pPr marL="0" indent="0">
              <a:buNone/>
              <a:defRPr sz="2400"/>
            </a:lvl1pPr>
            <a:lvl2pPr marL="457200" indent="0">
              <a:buNone/>
              <a:defRPr sz="2000"/>
            </a:lvl2pPr>
            <a:lvl3pPr marL="914400" indent="0">
              <a:buNone/>
              <a:defRPr sz="18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a:t>Edit Master text styles</a:t>
            </a:r>
          </a:p>
        </p:txBody>
      </p:sp>
      <p:sp>
        <p:nvSpPr>
          <p:cNvPr id="4" name="Footer Placeholder 3"/>
          <p:cNvSpPr>
            <a:spLocks noGrp="1"/>
          </p:cNvSpPr>
          <p:nvPr>
            <p:ph type="ftr" sz="quarter" idx="10"/>
          </p:nvPr>
        </p:nvSpPr>
        <p:spPr>
          <a:xfrm>
            <a:off x="7162800" y="6507163"/>
            <a:ext cx="1828800" cy="274637"/>
          </a:xfrm>
          <a:prstGeom prst="rect">
            <a:avLst/>
          </a:prstGeom>
        </p:spPr>
        <p:txBody>
          <a:bodyPr/>
          <a:lstStyle>
            <a:lvl1pPr>
              <a:defRPr sz="1400" smtClean="0">
                <a:cs typeface="+mn-cs"/>
              </a:defRPr>
            </a:lvl1pPr>
          </a:lstStyle>
          <a:p>
            <a:pPr>
              <a:defRPr/>
            </a:pPr>
            <a:r>
              <a:rPr lang="en-US" altLang="en-US"/>
              <a:t>Võ Nhật Trường</a:t>
            </a:r>
          </a:p>
        </p:txBody>
      </p:sp>
    </p:spTree>
    <p:extLst>
      <p:ext uri="{BB962C8B-B14F-4D97-AF65-F5344CB8AC3E}">
        <p14:creationId xmlns:p14="http://schemas.microsoft.com/office/powerpoint/2010/main" val="3935689661"/>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5"/>
            <a:ext cx="7886700" cy="1325563"/>
          </a:xfrm>
          <a:prstGeom prst="rect">
            <a:avLst/>
          </a:prstGeom>
        </p:spPr>
        <p:txBody>
          <a:bodyPr/>
          <a:lstStyle/>
          <a:p>
            <a:r>
              <a:rPr lang="en-US"/>
              <a:t>Click to edit Master title style</a:t>
            </a:r>
          </a:p>
        </p:txBody>
      </p:sp>
      <p:sp>
        <p:nvSpPr>
          <p:cNvPr id="3" name="Content Placeholder 2"/>
          <p:cNvSpPr>
            <a:spLocks noGrp="1"/>
          </p:cNvSpPr>
          <p:nvPr>
            <p:ph sz="half" idx="1"/>
          </p:nvPr>
        </p:nvSpPr>
        <p:spPr>
          <a:xfrm>
            <a:off x="628650" y="1825625"/>
            <a:ext cx="3867150" cy="4351338"/>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825625"/>
            <a:ext cx="3867150" cy="4351338"/>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p:cNvSpPr>
            <a:spLocks noGrp="1"/>
          </p:cNvSpPr>
          <p:nvPr>
            <p:ph type="ftr" sz="quarter" idx="10"/>
          </p:nvPr>
        </p:nvSpPr>
        <p:spPr>
          <a:xfrm>
            <a:off x="7162800" y="6507163"/>
            <a:ext cx="1828800" cy="274637"/>
          </a:xfrm>
          <a:prstGeom prst="rect">
            <a:avLst/>
          </a:prstGeom>
        </p:spPr>
        <p:txBody>
          <a:bodyPr/>
          <a:lstStyle>
            <a:lvl1pPr>
              <a:defRPr sz="1400" smtClean="0">
                <a:cs typeface="+mn-cs"/>
              </a:defRPr>
            </a:lvl1pPr>
          </a:lstStyle>
          <a:p>
            <a:pPr>
              <a:defRPr/>
            </a:pPr>
            <a:r>
              <a:rPr lang="en-US" altLang="en-US"/>
              <a:t>Võ Nhật Trường</a:t>
            </a:r>
          </a:p>
        </p:txBody>
      </p:sp>
    </p:spTree>
    <p:extLst>
      <p:ext uri="{BB962C8B-B14F-4D97-AF65-F5344CB8AC3E}">
        <p14:creationId xmlns:p14="http://schemas.microsoft.com/office/powerpoint/2010/main" val="1321034533"/>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Footer Placeholder 1"/>
          <p:cNvSpPr>
            <a:spLocks noGrp="1"/>
          </p:cNvSpPr>
          <p:nvPr>
            <p:ph type="ftr" sz="quarter" idx="10"/>
          </p:nvPr>
        </p:nvSpPr>
        <p:spPr>
          <a:xfrm>
            <a:off x="7162800" y="6507163"/>
            <a:ext cx="1828800" cy="274637"/>
          </a:xfrm>
          <a:prstGeom prst="rect">
            <a:avLst/>
          </a:prstGeom>
        </p:spPr>
        <p:txBody>
          <a:bodyPr/>
          <a:lstStyle>
            <a:lvl1pPr>
              <a:defRPr sz="1400" smtClean="0">
                <a:cs typeface="+mn-cs"/>
              </a:defRPr>
            </a:lvl1pPr>
          </a:lstStyle>
          <a:p>
            <a:pPr>
              <a:defRPr/>
            </a:pPr>
            <a:r>
              <a:rPr lang="en-US" altLang="en-US"/>
              <a:t>Võ Nhật Trường</a:t>
            </a:r>
          </a:p>
        </p:txBody>
      </p:sp>
    </p:spTree>
    <p:extLst>
      <p:ext uri="{BB962C8B-B14F-4D97-AF65-F5344CB8AC3E}">
        <p14:creationId xmlns:p14="http://schemas.microsoft.com/office/powerpoint/2010/main" val="4088622497"/>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43000" y="1122363"/>
            <a:ext cx="6858000" cy="2387600"/>
          </a:xfrm>
          <a:prstGeom prst="rect">
            <a:avLst/>
          </a:prstGeom>
        </p:spPr>
        <p:txBody>
          <a:bodyPr anchor="b"/>
          <a:lstStyle>
            <a:lvl1pPr algn="ctr">
              <a:defRPr sz="6000"/>
            </a:lvl1pPr>
          </a:lstStyle>
          <a:p>
            <a:r>
              <a:rPr lang="en-US" dirty="0"/>
              <a:t>Click to edit Master title style</a:t>
            </a:r>
          </a:p>
        </p:txBody>
      </p:sp>
      <p:sp>
        <p:nvSpPr>
          <p:cNvPr id="3" name="Subtitle 2"/>
          <p:cNvSpPr>
            <a:spLocks noGrp="1"/>
          </p:cNvSpPr>
          <p:nvPr>
            <p:ph type="subTitle" idx="1"/>
          </p:nvPr>
        </p:nvSpPr>
        <p:spPr>
          <a:xfrm>
            <a:off x="1143000" y="3602038"/>
            <a:ext cx="6858000" cy="1655762"/>
          </a:xfrm>
          <a:prstGeom prst="rect">
            <a:avLst/>
          </a:prstGeo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Footer Placeholder 3"/>
          <p:cNvSpPr>
            <a:spLocks noGrp="1"/>
          </p:cNvSpPr>
          <p:nvPr>
            <p:ph type="ftr" sz="quarter" idx="10"/>
          </p:nvPr>
        </p:nvSpPr>
        <p:spPr/>
        <p:txBody>
          <a:bodyPr/>
          <a:lstStyle>
            <a:lvl1pPr>
              <a:defRPr/>
            </a:lvl1pPr>
          </a:lstStyle>
          <a:p>
            <a:r>
              <a:rPr lang="en-US" altLang="en-US"/>
              <a:t>Võ Nhật Trường</a:t>
            </a:r>
          </a:p>
        </p:txBody>
      </p:sp>
    </p:spTree>
    <p:extLst>
      <p:ext uri="{BB962C8B-B14F-4D97-AF65-F5344CB8AC3E}">
        <p14:creationId xmlns:p14="http://schemas.microsoft.com/office/powerpoint/2010/main" val="2163829103"/>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28650" y="365125"/>
            <a:ext cx="7886700" cy="5811838"/>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Footer Placeholder 2"/>
          <p:cNvSpPr>
            <a:spLocks noGrp="1"/>
          </p:cNvSpPr>
          <p:nvPr>
            <p:ph type="ftr" sz="quarter" idx="10"/>
          </p:nvPr>
        </p:nvSpPr>
        <p:spPr>
          <a:xfrm>
            <a:off x="6096000" y="6301218"/>
            <a:ext cx="3048000" cy="383314"/>
          </a:xfrm>
        </p:spPr>
        <p:txBody>
          <a:bodyPr/>
          <a:lstStyle>
            <a:lvl1pPr>
              <a:defRPr sz="2000">
                <a:latin typeface="Times New Roman" panose="02020603050405020304" pitchFamily="18" charset="0"/>
                <a:cs typeface="Times New Roman" panose="02020603050405020304" pitchFamily="18" charset="0"/>
              </a:defRPr>
            </a:lvl1pPr>
          </a:lstStyle>
          <a:p>
            <a:r>
              <a:rPr lang="en-US" altLang="en-US"/>
              <a:t>GV: PHẠM QUANG HÒA</a:t>
            </a:r>
          </a:p>
        </p:txBody>
      </p:sp>
    </p:spTree>
    <p:extLst>
      <p:ext uri="{BB962C8B-B14F-4D97-AF65-F5344CB8AC3E}">
        <p14:creationId xmlns:p14="http://schemas.microsoft.com/office/powerpoint/2010/main" val="3261076736"/>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Rectangle 21"/>
          <p:cNvSpPr>
            <a:spLocks noGrp="1" noChangeArrowheads="1"/>
          </p:cNvSpPr>
          <p:nvPr>
            <p:ph type="dt" sz="half" idx="10"/>
          </p:nvPr>
        </p:nvSpPr>
        <p:spPr>
          <a:ln/>
        </p:spPr>
        <p:txBody>
          <a:bodyPr/>
          <a:lstStyle>
            <a:lvl1pPr>
              <a:defRPr/>
            </a:lvl1pPr>
          </a:lstStyle>
          <a:p>
            <a:pPr>
              <a:defRPr/>
            </a:pPr>
            <a:fld id="{3C87773C-A81C-41CE-A8EF-4F805925418D}" type="datetimeFigureOut">
              <a:rPr lang="vi-VN"/>
              <a:pPr>
                <a:defRPr/>
              </a:pPr>
              <a:t>24/10/2022</a:t>
            </a:fld>
            <a:endParaRPr lang="en-US"/>
          </a:p>
        </p:txBody>
      </p:sp>
      <p:sp>
        <p:nvSpPr>
          <p:cNvPr id="3" name="Rectangle 22"/>
          <p:cNvSpPr>
            <a:spLocks noGrp="1" noChangeArrowheads="1"/>
          </p:cNvSpPr>
          <p:nvPr>
            <p:ph type="sldNum" sz="quarter" idx="11"/>
          </p:nvPr>
        </p:nvSpPr>
        <p:spPr>
          <a:ln/>
        </p:spPr>
        <p:txBody>
          <a:bodyPr/>
          <a:lstStyle>
            <a:lvl1pPr>
              <a:defRPr/>
            </a:lvl1pPr>
          </a:lstStyle>
          <a:p>
            <a:pPr>
              <a:defRPr/>
            </a:pPr>
            <a:fld id="{93E2927A-6862-4B71-9A46-C99252230C1B}" type="slidenum">
              <a:rPr lang="en-US" altLang="en-US"/>
              <a:pPr>
                <a:defRPr/>
              </a:pPr>
              <a:t>‹#›</a:t>
            </a:fld>
            <a:endParaRPr lang="en-US" altLang="en-US"/>
          </a:p>
        </p:txBody>
      </p:sp>
      <p:sp>
        <p:nvSpPr>
          <p:cNvPr id="4" name="Rectangle 23"/>
          <p:cNvSpPr>
            <a:spLocks noGrp="1" noChangeArrowheads="1"/>
          </p:cNvSpPr>
          <p:nvPr>
            <p:ph type="ftr" sz="quarter" idx="12"/>
          </p:nvPr>
        </p:nvSpPr>
        <p:spPr>
          <a:ln/>
        </p:spPr>
        <p:txBody>
          <a:bodyPr/>
          <a:lstStyle>
            <a:lvl1pPr>
              <a:defRPr/>
            </a:lvl1pPr>
          </a:lstStyle>
          <a:p>
            <a:pPr>
              <a:defRPr/>
            </a:pPr>
            <a:endParaRPr lang="en-US"/>
          </a:p>
        </p:txBody>
      </p:sp>
    </p:spTree>
    <p:extLst>
      <p:ext uri="{BB962C8B-B14F-4D97-AF65-F5344CB8AC3E}">
        <p14:creationId xmlns:p14="http://schemas.microsoft.com/office/powerpoint/2010/main" val="1355481448"/>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461210764"/>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0" y="0"/>
            <a:ext cx="0" cy="0"/>
          </a:xfrm>
        </p:spPr>
        <p:txBody>
          <a:bodyPr/>
          <a:lstStyle>
            <a:lvl1pPr algn="ctr" eaLnBrk="1" hangingPunct="1">
              <a:spcBef>
                <a:spcPct val="20000"/>
              </a:spcBef>
              <a:buClr>
                <a:srgbClr val="3366CC"/>
              </a:buClr>
              <a:defRPr>
                <a:cs typeface="+mn-cs"/>
              </a:defRPr>
            </a:lvl1pPr>
          </a:lstStyle>
          <a:p>
            <a:pPr>
              <a:defRPr/>
            </a:pPr>
            <a:fld id="{7B503AE0-BC35-4AD0-9F81-2810038E9956}" type="datetimeFigureOut">
              <a:rPr lang="fr-FR" altLang="en-US"/>
              <a:pPr>
                <a:defRPr/>
              </a:pPr>
              <a:t>24/10/2022</a:t>
            </a:fld>
            <a:endParaRPr lang="en-US" altLang="en-US"/>
          </a:p>
        </p:txBody>
      </p:sp>
      <p:sp>
        <p:nvSpPr>
          <p:cNvPr id="3" name="Footer Placeholder 2"/>
          <p:cNvSpPr>
            <a:spLocks noGrp="1"/>
          </p:cNvSpPr>
          <p:nvPr>
            <p:ph type="ftr" sz="quarter" idx="11"/>
          </p:nvPr>
        </p:nvSpPr>
        <p:spPr>
          <a:xfrm>
            <a:off x="0" y="0"/>
            <a:ext cx="0" cy="0"/>
          </a:xfrm>
        </p:spPr>
        <p:txBody>
          <a:bodyPr/>
          <a:lstStyle>
            <a:lvl1pPr algn="ctr" eaLnBrk="1" hangingPunct="1">
              <a:spcBef>
                <a:spcPct val="20000"/>
              </a:spcBef>
              <a:buClr>
                <a:srgbClr val="3366CC"/>
              </a:buClr>
              <a:defRPr>
                <a:cs typeface="+mn-cs"/>
              </a:defRPr>
            </a:lvl1pPr>
          </a:lstStyle>
          <a:p>
            <a:pPr>
              <a:defRPr/>
            </a:pPr>
            <a:r>
              <a:rPr lang="en-US" altLang="en-US"/>
              <a:t>GV: VÕ NHẬT TRƯỜNG</a:t>
            </a:r>
          </a:p>
        </p:txBody>
      </p:sp>
      <p:sp>
        <p:nvSpPr>
          <p:cNvPr id="4" name="Slide Number Placeholder 3"/>
          <p:cNvSpPr>
            <a:spLocks noGrp="1"/>
          </p:cNvSpPr>
          <p:nvPr>
            <p:ph type="sldNum" sz="quarter" idx="12"/>
          </p:nvPr>
        </p:nvSpPr>
        <p:spPr>
          <a:xfrm>
            <a:off x="0" y="0"/>
            <a:ext cx="0" cy="0"/>
          </a:xfrm>
        </p:spPr>
        <p:txBody>
          <a:bodyPr/>
          <a:lstStyle>
            <a:lvl1pPr algn="ctr" eaLnBrk="1" hangingPunct="1">
              <a:spcBef>
                <a:spcPct val="20000"/>
              </a:spcBef>
              <a:buClr>
                <a:srgbClr val="3366CC"/>
              </a:buClr>
              <a:defRPr>
                <a:cs typeface="+mn-cs"/>
              </a:defRPr>
            </a:lvl1pPr>
          </a:lstStyle>
          <a:p>
            <a:pPr>
              <a:defRPr/>
            </a:pPr>
            <a:fld id="{1B180A0D-EF62-4961-9AED-7CCBA9D2837E}" type="slidenum">
              <a:rPr lang="en-US" altLang="en-US"/>
              <a:pPr>
                <a:defRPr/>
              </a:pPr>
              <a:t>‹#›</a:t>
            </a:fld>
            <a:endParaRPr lang="en-US" altLang="en-US"/>
          </a:p>
        </p:txBody>
      </p:sp>
    </p:spTree>
    <p:extLst>
      <p:ext uri="{BB962C8B-B14F-4D97-AF65-F5344CB8AC3E}">
        <p14:creationId xmlns:p14="http://schemas.microsoft.com/office/powerpoint/2010/main" val="3189569058"/>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3771316535"/>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Footer Placeholder 1"/>
          <p:cNvSpPr>
            <a:spLocks noGrp="1"/>
          </p:cNvSpPr>
          <p:nvPr>
            <p:ph type="ftr" sz="quarter" idx="10"/>
          </p:nvPr>
        </p:nvSpPr>
        <p:spPr>
          <a:xfrm>
            <a:off x="7162800" y="6507163"/>
            <a:ext cx="1828800" cy="274637"/>
          </a:xfrm>
          <a:prstGeom prst="rect">
            <a:avLst/>
          </a:prstGeom>
        </p:spPr>
        <p:txBody>
          <a:bodyPr/>
          <a:lstStyle>
            <a:lvl1pPr>
              <a:defRPr sz="1400" smtClean="0">
                <a:cs typeface="+mn-cs"/>
              </a:defRPr>
            </a:lvl1pPr>
          </a:lstStyle>
          <a:p>
            <a:pPr>
              <a:defRPr/>
            </a:pPr>
            <a:r>
              <a:rPr lang="en-US" altLang="en-US"/>
              <a:t>Võ Nhật Trường</a:t>
            </a:r>
          </a:p>
        </p:txBody>
      </p:sp>
    </p:spTree>
    <p:extLst>
      <p:ext uri="{BB962C8B-B14F-4D97-AF65-F5344CB8AC3E}">
        <p14:creationId xmlns:p14="http://schemas.microsoft.com/office/powerpoint/2010/main" val="2950166354"/>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Date Placeholder 3"/>
          <p:cNvSpPr>
            <a:spLocks noGrp="1"/>
          </p:cNvSpPr>
          <p:nvPr>
            <p:ph type="dt" sz="half" idx="10"/>
          </p:nvPr>
        </p:nvSpPr>
        <p:spPr>
          <a:xfrm>
            <a:off x="628650" y="6356350"/>
            <a:ext cx="2057400" cy="365125"/>
          </a:xfrm>
          <a:prstGeom prst="rect">
            <a:avLst/>
          </a:prstGeom>
        </p:spPr>
        <p:txBody>
          <a:bodyPr/>
          <a:lstStyle>
            <a:lvl1pPr algn="ctr" eaLnBrk="1" hangingPunct="1">
              <a:spcBef>
                <a:spcPct val="20000"/>
              </a:spcBef>
              <a:buClr>
                <a:srgbClr val="3366CC"/>
              </a:buClr>
              <a:defRPr>
                <a:cs typeface="+mn-cs"/>
              </a:defRPr>
            </a:lvl1pPr>
          </a:lstStyle>
          <a:p>
            <a:pPr>
              <a:defRPr/>
            </a:pPr>
            <a:fld id="{BBB04594-CA7C-4837-A9AA-F294044B7991}" type="datetimeFigureOut">
              <a:rPr lang="en-US"/>
              <a:pPr>
                <a:defRPr/>
              </a:pPr>
              <a:t>10/24/2022</a:t>
            </a:fld>
            <a:endParaRPr lang="en-US"/>
          </a:p>
        </p:txBody>
      </p:sp>
      <p:sp>
        <p:nvSpPr>
          <p:cNvPr id="3" name="Footer Placeholder 4"/>
          <p:cNvSpPr>
            <a:spLocks noGrp="1"/>
          </p:cNvSpPr>
          <p:nvPr>
            <p:ph type="ftr" sz="quarter" idx="11"/>
          </p:nvPr>
        </p:nvSpPr>
        <p:spPr>
          <a:xfrm>
            <a:off x="3028950" y="6356350"/>
            <a:ext cx="3086100" cy="365125"/>
          </a:xfrm>
        </p:spPr>
        <p:txBody>
          <a:bodyPr/>
          <a:lstStyle>
            <a:lvl1pPr>
              <a:defRPr/>
            </a:lvl1pPr>
          </a:lstStyle>
          <a:p>
            <a:pPr>
              <a:defRPr/>
            </a:pPr>
            <a:endParaRPr lang="en-US"/>
          </a:p>
        </p:txBody>
      </p:sp>
      <p:sp>
        <p:nvSpPr>
          <p:cNvPr id="4" name="Slide Number Placeholder 5"/>
          <p:cNvSpPr>
            <a:spLocks noGrp="1"/>
          </p:cNvSpPr>
          <p:nvPr>
            <p:ph type="sldNum" sz="quarter" idx="12"/>
          </p:nvPr>
        </p:nvSpPr>
        <p:spPr>
          <a:xfrm>
            <a:off x="6457950" y="6356350"/>
            <a:ext cx="2057400" cy="365125"/>
          </a:xfrm>
          <a:prstGeom prst="rect">
            <a:avLst/>
          </a:prstGeom>
        </p:spPr>
        <p:txBody>
          <a:bodyPr/>
          <a:lstStyle>
            <a:lvl1pPr algn="ctr" eaLnBrk="1" hangingPunct="1">
              <a:spcBef>
                <a:spcPct val="20000"/>
              </a:spcBef>
              <a:buClr>
                <a:srgbClr val="3366CC"/>
              </a:buClr>
              <a:defRPr>
                <a:cs typeface="+mn-cs"/>
              </a:defRPr>
            </a:lvl1pPr>
          </a:lstStyle>
          <a:p>
            <a:pPr>
              <a:defRPr/>
            </a:pPr>
            <a:fld id="{D3D2F617-53A8-4A5F-A2A6-D9D38DA713FD}" type="slidenum">
              <a:rPr lang="en-US"/>
              <a:pPr>
                <a:defRPr/>
              </a:pPr>
              <a:t>‹#›</a:t>
            </a:fld>
            <a:endParaRPr lang="en-US"/>
          </a:p>
        </p:txBody>
      </p:sp>
    </p:spTree>
    <p:extLst>
      <p:ext uri="{BB962C8B-B14F-4D97-AF65-F5344CB8AC3E}">
        <p14:creationId xmlns:p14="http://schemas.microsoft.com/office/powerpoint/2010/main" val="3045636826"/>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Date Placeholder 3"/>
          <p:cNvSpPr>
            <a:spLocks noGrp="1"/>
          </p:cNvSpPr>
          <p:nvPr>
            <p:ph type="dt" sz="half" idx="10"/>
          </p:nvPr>
        </p:nvSpPr>
        <p:spPr>
          <a:xfrm>
            <a:off x="628650" y="6356350"/>
            <a:ext cx="2057400" cy="365125"/>
          </a:xfrm>
          <a:prstGeom prst="rect">
            <a:avLst/>
          </a:prstGeom>
        </p:spPr>
        <p:txBody>
          <a:bodyPr/>
          <a:lstStyle>
            <a:lvl1pPr algn="ctr" eaLnBrk="1" hangingPunct="1">
              <a:spcBef>
                <a:spcPct val="20000"/>
              </a:spcBef>
              <a:buClr>
                <a:srgbClr val="3366CC"/>
              </a:buClr>
              <a:defRPr>
                <a:cs typeface="+mn-cs"/>
              </a:defRPr>
            </a:lvl1pPr>
          </a:lstStyle>
          <a:p>
            <a:pPr>
              <a:defRPr/>
            </a:pPr>
            <a:fld id="{22E412C1-2F47-4F78-89D8-8E52E806776B}" type="datetimeFigureOut">
              <a:rPr lang="en-US"/>
              <a:pPr>
                <a:defRPr/>
              </a:pPr>
              <a:t>10/24/2022</a:t>
            </a:fld>
            <a:endParaRPr lang="en-US"/>
          </a:p>
        </p:txBody>
      </p:sp>
      <p:sp>
        <p:nvSpPr>
          <p:cNvPr id="3" name="Footer Placeholder 4"/>
          <p:cNvSpPr>
            <a:spLocks noGrp="1"/>
          </p:cNvSpPr>
          <p:nvPr>
            <p:ph type="ftr" sz="quarter" idx="11"/>
          </p:nvPr>
        </p:nvSpPr>
        <p:spPr>
          <a:xfrm>
            <a:off x="3028950" y="6356350"/>
            <a:ext cx="3086100" cy="365125"/>
          </a:xfrm>
          <a:prstGeom prst="rect">
            <a:avLst/>
          </a:prstGeom>
        </p:spPr>
        <p:txBody>
          <a:bodyPr/>
          <a:lstStyle>
            <a:lvl1pPr algn="ctr" eaLnBrk="1" hangingPunct="1">
              <a:spcBef>
                <a:spcPct val="20000"/>
              </a:spcBef>
              <a:buClr>
                <a:srgbClr val="3366CC"/>
              </a:buClr>
              <a:defRPr>
                <a:cs typeface="+mn-cs"/>
              </a:defRPr>
            </a:lvl1pPr>
          </a:lstStyle>
          <a:p>
            <a:pPr>
              <a:defRPr/>
            </a:pPr>
            <a:endParaRPr lang="en-US"/>
          </a:p>
        </p:txBody>
      </p:sp>
      <p:sp>
        <p:nvSpPr>
          <p:cNvPr id="4" name="Slide Number Placeholder 5"/>
          <p:cNvSpPr>
            <a:spLocks noGrp="1"/>
          </p:cNvSpPr>
          <p:nvPr>
            <p:ph type="sldNum" sz="quarter" idx="12"/>
          </p:nvPr>
        </p:nvSpPr>
        <p:spPr>
          <a:xfrm>
            <a:off x="6457950" y="6356350"/>
            <a:ext cx="2057400" cy="365125"/>
          </a:xfrm>
          <a:prstGeom prst="rect">
            <a:avLst/>
          </a:prstGeom>
        </p:spPr>
        <p:txBody>
          <a:bodyPr/>
          <a:lstStyle>
            <a:lvl1pPr algn="ctr" eaLnBrk="1" hangingPunct="1">
              <a:spcBef>
                <a:spcPct val="20000"/>
              </a:spcBef>
              <a:buClr>
                <a:srgbClr val="3366CC"/>
              </a:buClr>
              <a:defRPr>
                <a:cs typeface="+mn-cs"/>
              </a:defRPr>
            </a:lvl1pPr>
          </a:lstStyle>
          <a:p>
            <a:pPr>
              <a:defRPr/>
            </a:pPr>
            <a:fld id="{27EFE384-D913-4339-82E9-85FDF7F8277E}" type="slidenum">
              <a:rPr lang="en-US"/>
              <a:pPr>
                <a:defRPr/>
              </a:pPr>
              <a:t>‹#›</a:t>
            </a:fld>
            <a:endParaRPr lang="en-US"/>
          </a:p>
        </p:txBody>
      </p:sp>
    </p:spTree>
    <p:extLst>
      <p:ext uri="{BB962C8B-B14F-4D97-AF65-F5344CB8AC3E}">
        <p14:creationId xmlns:p14="http://schemas.microsoft.com/office/powerpoint/2010/main" val="1327919561"/>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1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0" y="0"/>
            <a:ext cx="0" cy="0"/>
          </a:xfrm>
        </p:spPr>
        <p:txBody>
          <a:bodyPr/>
          <a:lstStyle>
            <a:lvl1pPr algn="ctr" eaLnBrk="1" hangingPunct="1">
              <a:spcBef>
                <a:spcPct val="20000"/>
              </a:spcBef>
              <a:buClr>
                <a:srgbClr val="3366CC"/>
              </a:buClr>
              <a:defRPr>
                <a:cs typeface="+mn-cs"/>
              </a:defRPr>
            </a:lvl1pPr>
          </a:lstStyle>
          <a:p>
            <a:pPr>
              <a:defRPr/>
            </a:pPr>
            <a:fld id="{7B503AE0-BC35-4AD0-9F81-2810038E9956}" type="datetimeFigureOut">
              <a:rPr lang="fr-FR" altLang="en-US"/>
              <a:pPr>
                <a:defRPr/>
              </a:pPr>
              <a:t>24/10/2022</a:t>
            </a:fld>
            <a:endParaRPr lang="en-US" altLang="en-US"/>
          </a:p>
        </p:txBody>
      </p:sp>
      <p:sp>
        <p:nvSpPr>
          <p:cNvPr id="3" name="Footer Placeholder 2"/>
          <p:cNvSpPr>
            <a:spLocks noGrp="1"/>
          </p:cNvSpPr>
          <p:nvPr>
            <p:ph type="ftr" sz="quarter" idx="11"/>
          </p:nvPr>
        </p:nvSpPr>
        <p:spPr>
          <a:xfrm>
            <a:off x="0" y="0"/>
            <a:ext cx="0" cy="0"/>
          </a:xfrm>
        </p:spPr>
        <p:txBody>
          <a:bodyPr/>
          <a:lstStyle>
            <a:lvl1pPr algn="ctr" eaLnBrk="1" hangingPunct="1">
              <a:spcBef>
                <a:spcPct val="20000"/>
              </a:spcBef>
              <a:buClr>
                <a:srgbClr val="3366CC"/>
              </a:buClr>
              <a:defRPr>
                <a:cs typeface="+mn-cs"/>
              </a:defRPr>
            </a:lvl1pPr>
          </a:lstStyle>
          <a:p>
            <a:pPr>
              <a:defRPr/>
            </a:pPr>
            <a:r>
              <a:rPr lang="en-US" altLang="en-US"/>
              <a:t>GV: VÕ NHẬT TRƯỜNG</a:t>
            </a:r>
          </a:p>
        </p:txBody>
      </p:sp>
      <p:sp>
        <p:nvSpPr>
          <p:cNvPr id="4" name="Slide Number Placeholder 3"/>
          <p:cNvSpPr>
            <a:spLocks noGrp="1"/>
          </p:cNvSpPr>
          <p:nvPr>
            <p:ph type="sldNum" sz="quarter" idx="12"/>
          </p:nvPr>
        </p:nvSpPr>
        <p:spPr>
          <a:xfrm>
            <a:off x="0" y="0"/>
            <a:ext cx="0" cy="0"/>
          </a:xfrm>
        </p:spPr>
        <p:txBody>
          <a:bodyPr/>
          <a:lstStyle>
            <a:lvl1pPr algn="ctr" eaLnBrk="1" hangingPunct="1">
              <a:spcBef>
                <a:spcPct val="20000"/>
              </a:spcBef>
              <a:buClr>
                <a:srgbClr val="3366CC"/>
              </a:buClr>
              <a:defRPr>
                <a:cs typeface="+mn-cs"/>
              </a:defRPr>
            </a:lvl1pPr>
          </a:lstStyle>
          <a:p>
            <a:pPr>
              <a:defRPr/>
            </a:pPr>
            <a:fld id="{1B180A0D-EF62-4961-9AED-7CCBA9D2837E}" type="slidenum">
              <a:rPr lang="en-US" altLang="en-US"/>
              <a:pPr>
                <a:defRPr/>
              </a:pPr>
              <a:t>‹#›</a:t>
            </a:fld>
            <a:endParaRPr lang="en-US" altLang="en-US"/>
          </a:p>
        </p:txBody>
      </p:sp>
    </p:spTree>
    <p:extLst>
      <p:ext uri="{BB962C8B-B14F-4D97-AF65-F5344CB8AC3E}">
        <p14:creationId xmlns:p14="http://schemas.microsoft.com/office/powerpoint/2010/main" val="1470921289"/>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2494436190"/>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1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0" y="0"/>
            <a:ext cx="0" cy="0"/>
          </a:xfrm>
        </p:spPr>
        <p:txBody>
          <a:bodyPr/>
          <a:lstStyle>
            <a:lvl1pPr algn="ctr" eaLnBrk="1" hangingPunct="1">
              <a:spcBef>
                <a:spcPct val="20000"/>
              </a:spcBef>
              <a:buClr>
                <a:srgbClr val="3366CC"/>
              </a:buClr>
              <a:defRPr>
                <a:cs typeface="+mn-cs"/>
              </a:defRPr>
            </a:lvl1pPr>
          </a:lstStyle>
          <a:p>
            <a:pPr>
              <a:defRPr/>
            </a:pPr>
            <a:fld id="{7B503AE0-BC35-4AD0-9F81-2810038E9956}" type="datetimeFigureOut">
              <a:rPr lang="fr-FR" altLang="en-US"/>
              <a:pPr>
                <a:defRPr/>
              </a:pPr>
              <a:t>24/10/2022</a:t>
            </a:fld>
            <a:endParaRPr lang="en-US" altLang="en-US"/>
          </a:p>
        </p:txBody>
      </p:sp>
      <p:sp>
        <p:nvSpPr>
          <p:cNvPr id="3" name="Footer Placeholder 2"/>
          <p:cNvSpPr>
            <a:spLocks noGrp="1"/>
          </p:cNvSpPr>
          <p:nvPr>
            <p:ph type="ftr" sz="quarter" idx="11"/>
          </p:nvPr>
        </p:nvSpPr>
        <p:spPr>
          <a:xfrm>
            <a:off x="0" y="0"/>
            <a:ext cx="0" cy="0"/>
          </a:xfrm>
        </p:spPr>
        <p:txBody>
          <a:bodyPr/>
          <a:lstStyle>
            <a:lvl1pPr algn="ctr" eaLnBrk="1" hangingPunct="1">
              <a:spcBef>
                <a:spcPct val="20000"/>
              </a:spcBef>
              <a:buClr>
                <a:srgbClr val="3366CC"/>
              </a:buClr>
              <a:defRPr>
                <a:cs typeface="+mn-cs"/>
              </a:defRPr>
            </a:lvl1pPr>
          </a:lstStyle>
          <a:p>
            <a:pPr>
              <a:defRPr/>
            </a:pPr>
            <a:r>
              <a:rPr lang="en-US" altLang="en-US"/>
              <a:t>GV: VÕ NHẬT TRƯỜNG</a:t>
            </a:r>
          </a:p>
        </p:txBody>
      </p:sp>
      <p:sp>
        <p:nvSpPr>
          <p:cNvPr id="4" name="Slide Number Placeholder 3"/>
          <p:cNvSpPr>
            <a:spLocks noGrp="1"/>
          </p:cNvSpPr>
          <p:nvPr>
            <p:ph type="sldNum" sz="quarter" idx="12"/>
          </p:nvPr>
        </p:nvSpPr>
        <p:spPr>
          <a:xfrm>
            <a:off x="0" y="0"/>
            <a:ext cx="0" cy="0"/>
          </a:xfrm>
        </p:spPr>
        <p:txBody>
          <a:bodyPr/>
          <a:lstStyle>
            <a:lvl1pPr algn="ctr" eaLnBrk="1" hangingPunct="1">
              <a:spcBef>
                <a:spcPct val="20000"/>
              </a:spcBef>
              <a:buClr>
                <a:srgbClr val="3366CC"/>
              </a:buClr>
              <a:defRPr>
                <a:cs typeface="+mn-cs"/>
              </a:defRPr>
            </a:lvl1pPr>
          </a:lstStyle>
          <a:p>
            <a:pPr>
              <a:defRPr/>
            </a:pPr>
            <a:fld id="{1B180A0D-EF62-4961-9AED-7CCBA9D2837E}" type="slidenum">
              <a:rPr lang="en-US" altLang="en-US"/>
              <a:pPr>
                <a:defRPr/>
              </a:pPr>
              <a:t>‹#›</a:t>
            </a:fld>
            <a:endParaRPr lang="en-US" altLang="en-US"/>
          </a:p>
        </p:txBody>
      </p:sp>
    </p:spTree>
    <p:extLst>
      <p:ext uri="{BB962C8B-B14F-4D97-AF65-F5344CB8AC3E}">
        <p14:creationId xmlns:p14="http://schemas.microsoft.com/office/powerpoint/2010/main" val="1957003952"/>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Date Placeholder 3"/>
          <p:cNvSpPr>
            <a:spLocks noGrp="1"/>
          </p:cNvSpPr>
          <p:nvPr>
            <p:ph type="dt" sz="half" idx="10"/>
          </p:nvPr>
        </p:nvSpPr>
        <p:spPr>
          <a:xfrm>
            <a:off x="628650" y="6356350"/>
            <a:ext cx="2057400" cy="365125"/>
          </a:xfrm>
          <a:prstGeom prst="rect">
            <a:avLst/>
          </a:prstGeom>
        </p:spPr>
        <p:txBody>
          <a:bodyPr/>
          <a:lstStyle>
            <a:lvl1pPr algn="ctr" eaLnBrk="1" hangingPunct="1">
              <a:spcBef>
                <a:spcPct val="20000"/>
              </a:spcBef>
              <a:buClr>
                <a:srgbClr val="3366CC"/>
              </a:buClr>
              <a:defRPr>
                <a:cs typeface="+mn-cs"/>
              </a:defRPr>
            </a:lvl1pPr>
          </a:lstStyle>
          <a:p>
            <a:pPr>
              <a:defRPr/>
            </a:pPr>
            <a:fld id="{8F7A4415-DA00-4E4E-A8ED-BE426E28625C}" type="datetimeFigureOut">
              <a:rPr lang="en-US"/>
              <a:pPr>
                <a:defRPr/>
              </a:pPr>
              <a:t>10/24/2022</a:t>
            </a:fld>
            <a:endParaRPr lang="en-US"/>
          </a:p>
        </p:txBody>
      </p:sp>
      <p:sp>
        <p:nvSpPr>
          <p:cNvPr id="3" name="Footer Placeholder 4"/>
          <p:cNvSpPr>
            <a:spLocks noGrp="1"/>
          </p:cNvSpPr>
          <p:nvPr>
            <p:ph type="ftr" sz="quarter" idx="11"/>
          </p:nvPr>
        </p:nvSpPr>
        <p:spPr>
          <a:xfrm>
            <a:off x="3028950" y="6356350"/>
            <a:ext cx="3086100" cy="365125"/>
          </a:xfrm>
          <a:prstGeom prst="rect">
            <a:avLst/>
          </a:prstGeom>
        </p:spPr>
        <p:txBody>
          <a:bodyPr/>
          <a:lstStyle>
            <a:lvl1pPr algn="ctr" eaLnBrk="1" hangingPunct="1">
              <a:spcBef>
                <a:spcPct val="20000"/>
              </a:spcBef>
              <a:buClr>
                <a:srgbClr val="3366CC"/>
              </a:buClr>
              <a:defRPr>
                <a:cs typeface="+mn-cs"/>
              </a:defRPr>
            </a:lvl1pPr>
          </a:lstStyle>
          <a:p>
            <a:pPr>
              <a:defRPr/>
            </a:pPr>
            <a:endParaRPr lang="en-US"/>
          </a:p>
        </p:txBody>
      </p:sp>
      <p:sp>
        <p:nvSpPr>
          <p:cNvPr id="4" name="Slide Number Placeholder 5"/>
          <p:cNvSpPr>
            <a:spLocks noGrp="1"/>
          </p:cNvSpPr>
          <p:nvPr>
            <p:ph type="sldNum" sz="quarter" idx="12"/>
          </p:nvPr>
        </p:nvSpPr>
        <p:spPr>
          <a:xfrm>
            <a:off x="6457950" y="6356350"/>
            <a:ext cx="2057400" cy="365125"/>
          </a:xfrm>
          <a:prstGeom prst="rect">
            <a:avLst/>
          </a:prstGeom>
        </p:spPr>
        <p:txBody>
          <a:bodyPr/>
          <a:lstStyle>
            <a:lvl1pPr algn="ctr" eaLnBrk="1" hangingPunct="1">
              <a:spcBef>
                <a:spcPct val="20000"/>
              </a:spcBef>
              <a:buClr>
                <a:srgbClr val="3366CC"/>
              </a:buClr>
              <a:defRPr>
                <a:cs typeface="+mn-cs"/>
              </a:defRPr>
            </a:lvl1pPr>
          </a:lstStyle>
          <a:p>
            <a:pPr>
              <a:defRPr/>
            </a:pPr>
            <a:fld id="{AB48FDAC-F58C-4B92-8EC6-ABD1F1ED8354}" type="slidenum">
              <a:rPr lang="en-US"/>
              <a:pPr>
                <a:defRPr/>
              </a:pPr>
              <a:t>‹#›</a:t>
            </a:fld>
            <a:endParaRPr lang="en-US"/>
          </a:p>
        </p:txBody>
      </p:sp>
    </p:spTree>
    <p:extLst>
      <p:ext uri="{BB962C8B-B14F-4D97-AF65-F5344CB8AC3E}">
        <p14:creationId xmlns:p14="http://schemas.microsoft.com/office/powerpoint/2010/main" val="2893121835"/>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940325258"/>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image" Target="../media/image3.png"/><Relationship Id="rId5" Type="http://schemas.openxmlformats.org/officeDocument/2006/relationships/slideLayout" Target="../slideLayouts/slideLayout5.xml"/><Relationship Id="rId10" Type="http://schemas.openxmlformats.org/officeDocument/2006/relationships/image" Target="../media/image2.png"/><Relationship Id="rId4" Type="http://schemas.openxmlformats.org/officeDocument/2006/relationships/slideLayout" Target="../slideLayouts/slideLayout4.xml"/><Relationship Id="rId9" Type="http://schemas.openxmlformats.org/officeDocument/2006/relationships/image" Target="../media/image1.png"/></Relationships>
</file>

<file path=ppt/slideMasters/_rels/slideMaster2.xml.rels><?xml version="1.0" encoding="UTF-8" standalone="yes"?>
<Relationships xmlns="http://schemas.openxmlformats.org/package/2006/relationships"><Relationship Id="rId8" Type="http://schemas.openxmlformats.org/officeDocument/2006/relationships/image" Target="../media/image2.png"/><Relationship Id="rId3" Type="http://schemas.openxmlformats.org/officeDocument/2006/relationships/image" Target="../media/image4.gif"/><Relationship Id="rId7" Type="http://schemas.openxmlformats.org/officeDocument/2006/relationships/image" Target="../media/image1.png"/><Relationship Id="rId2" Type="http://schemas.openxmlformats.org/officeDocument/2006/relationships/theme" Target="../theme/theme2.xml"/><Relationship Id="rId1" Type="http://schemas.openxmlformats.org/officeDocument/2006/relationships/slideLayout" Target="../slideLayouts/slideLayout8.xml"/><Relationship Id="rId6" Type="http://schemas.openxmlformats.org/officeDocument/2006/relationships/image" Target="../media/image7.gif"/><Relationship Id="rId5" Type="http://schemas.openxmlformats.org/officeDocument/2006/relationships/image" Target="../media/image6.gif"/><Relationship Id="rId10" Type="http://schemas.openxmlformats.org/officeDocument/2006/relationships/image" Target="../media/image9.png"/><Relationship Id="rId4" Type="http://schemas.openxmlformats.org/officeDocument/2006/relationships/image" Target="../media/image5.png"/><Relationship Id="rId9" Type="http://schemas.openxmlformats.org/officeDocument/2006/relationships/image" Target="../media/image8.png"/></Relationships>
</file>

<file path=ppt/slideMasters/_rels/slideMaster3.xml.rels><?xml version="1.0" encoding="UTF-8" standalone="yes"?>
<Relationships xmlns="http://schemas.openxmlformats.org/package/2006/relationships"><Relationship Id="rId3" Type="http://schemas.openxmlformats.org/officeDocument/2006/relationships/theme" Target="../theme/theme3.xml"/><Relationship Id="rId2" Type="http://schemas.openxmlformats.org/officeDocument/2006/relationships/slideLayout" Target="../slideLayouts/slideLayout10.xml"/><Relationship Id="rId1" Type="http://schemas.openxmlformats.org/officeDocument/2006/relationships/slideLayout" Target="../slideLayouts/slideLayout9.xml"/></Relationships>
</file>

<file path=ppt/slideMasters/_rels/slideMaster4.xml.rels><?xml version="1.0" encoding="UTF-8" standalone="yes"?>
<Relationships xmlns="http://schemas.openxmlformats.org/package/2006/relationships"><Relationship Id="rId3" Type="http://schemas.openxmlformats.org/officeDocument/2006/relationships/theme" Target="../theme/theme4.xml"/><Relationship Id="rId2" Type="http://schemas.openxmlformats.org/officeDocument/2006/relationships/slideLayout" Target="../slideLayouts/slideLayout12.xml"/><Relationship Id="rId1" Type="http://schemas.openxmlformats.org/officeDocument/2006/relationships/slideLayout" Target="../slideLayouts/slideLayout11.xml"/></Relationships>
</file>

<file path=ppt/slideMasters/_rels/slideMaster5.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image" Target="../media/image10.jpeg"/><Relationship Id="rId7" Type="http://schemas.openxmlformats.org/officeDocument/2006/relationships/image" Target="../media/image2.png"/><Relationship Id="rId2" Type="http://schemas.openxmlformats.org/officeDocument/2006/relationships/theme" Target="../theme/theme5.xml"/><Relationship Id="rId1" Type="http://schemas.openxmlformats.org/officeDocument/2006/relationships/slideLayout" Target="../slideLayouts/slideLayout13.xml"/><Relationship Id="rId6" Type="http://schemas.openxmlformats.org/officeDocument/2006/relationships/image" Target="../media/image1.png"/><Relationship Id="rId5" Type="http://schemas.openxmlformats.org/officeDocument/2006/relationships/image" Target="../media/image11.wmf"/><Relationship Id="rId4" Type="http://schemas.openxmlformats.org/officeDocument/2006/relationships/hyperlink" Target="../User/My%20Documents/132%20-%20Bong%20dien%20dien%20-%20Phi%20Nhung.mp3" TargetMode="External"/><Relationship Id="rId9" Type="http://schemas.openxmlformats.org/officeDocument/2006/relationships/image" Target="../media/image9.png"/></Relationships>
</file>

<file path=ppt/slideMasters/_rels/slideMaster6.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theme" Target="../theme/theme6.xml"/><Relationship Id="rId7" Type="http://schemas.openxmlformats.org/officeDocument/2006/relationships/image" Target="../media/image15.png"/><Relationship Id="rId2" Type="http://schemas.openxmlformats.org/officeDocument/2006/relationships/slideLayout" Target="../slideLayouts/slideLayout15.xml"/><Relationship Id="rId1" Type="http://schemas.openxmlformats.org/officeDocument/2006/relationships/slideLayout" Target="../slideLayouts/slideLayout14.xml"/><Relationship Id="rId6" Type="http://schemas.openxmlformats.org/officeDocument/2006/relationships/image" Target="../media/image14.jpeg"/><Relationship Id="rId5" Type="http://schemas.openxmlformats.org/officeDocument/2006/relationships/image" Target="../media/image13.png"/><Relationship Id="rId10" Type="http://schemas.openxmlformats.org/officeDocument/2006/relationships/image" Target="../media/image18.jpeg"/><Relationship Id="rId4" Type="http://schemas.openxmlformats.org/officeDocument/2006/relationships/image" Target="../media/image12.jpeg"/><Relationship Id="rId9" Type="http://schemas.openxmlformats.org/officeDocument/2006/relationships/image" Target="../media/image17.jpeg"/></Relationships>
</file>

<file path=ppt/slideMasters/_rels/slideMaster7.xml.rels><?xml version="1.0" encoding="UTF-8" standalone="yes"?>
<Relationships xmlns="http://schemas.openxmlformats.org/package/2006/relationships"><Relationship Id="rId3" Type="http://schemas.openxmlformats.org/officeDocument/2006/relationships/theme" Target="../theme/theme7.xml"/><Relationship Id="rId2" Type="http://schemas.openxmlformats.org/officeDocument/2006/relationships/slideLayout" Target="../slideLayouts/slideLayout17.xml"/><Relationship Id="rId1" Type="http://schemas.openxmlformats.org/officeDocument/2006/relationships/slideLayout" Target="../slideLayouts/slideLayout16.xml"/></Relationships>
</file>

<file path=ppt/slideMasters/_rels/slideMaster8.xml.rels><?xml version="1.0" encoding="UTF-8" standalone="yes"?>
<Relationships xmlns="http://schemas.openxmlformats.org/package/2006/relationships"><Relationship Id="rId3" Type="http://schemas.openxmlformats.org/officeDocument/2006/relationships/theme" Target="../theme/theme8.xml"/><Relationship Id="rId2" Type="http://schemas.openxmlformats.org/officeDocument/2006/relationships/slideLayout" Target="../slideLayouts/slideLayout19.xml"/><Relationship Id="rId1" Type="http://schemas.openxmlformats.org/officeDocument/2006/relationships/slideLayout" Target="../slideLayouts/slideLayout18.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grpSp>
        <p:nvGrpSpPr>
          <p:cNvPr id="1026" name="Group 2"/>
          <p:cNvGrpSpPr>
            <a:grpSpLocks/>
          </p:cNvGrpSpPr>
          <p:nvPr userDrawn="1"/>
        </p:nvGrpSpPr>
        <p:grpSpPr bwMode="auto">
          <a:xfrm>
            <a:off x="0" y="-33338"/>
            <a:ext cx="9144000" cy="626487"/>
            <a:chOff x="0" y="-21"/>
            <a:chExt cx="5760" cy="713"/>
          </a:xfrm>
        </p:grpSpPr>
        <p:grpSp>
          <p:nvGrpSpPr>
            <p:cNvPr id="1034" name="Group 3"/>
            <p:cNvGrpSpPr>
              <a:grpSpLocks/>
            </p:cNvGrpSpPr>
            <p:nvPr userDrawn="1"/>
          </p:nvGrpSpPr>
          <p:grpSpPr bwMode="auto">
            <a:xfrm>
              <a:off x="0" y="-21"/>
              <a:ext cx="5760" cy="713"/>
              <a:chOff x="0" y="-21"/>
              <a:chExt cx="5760" cy="713"/>
            </a:xfrm>
          </p:grpSpPr>
          <p:pic>
            <p:nvPicPr>
              <p:cNvPr id="1042" name="Picture 4" descr="3"/>
              <p:cNvPicPr>
                <a:picLocks noChangeAspect="1" noChangeArrowheads="1"/>
              </p:cNvPicPr>
              <p:nvPr userDrawn="1"/>
            </p:nvPicPr>
            <p:blipFill>
              <a:blip r:embed="rId9">
                <a:extLst>
                  <a:ext uri="{28A0092B-C50C-407E-A947-70E740481C1C}">
                    <a14:useLocalDpi xmlns:a14="http://schemas.microsoft.com/office/drawing/2010/main" val="0"/>
                  </a:ext>
                </a:extLst>
              </a:blip>
              <a:srcRect/>
              <a:stretch>
                <a:fillRect/>
              </a:stretch>
            </p:blipFill>
            <p:spPr bwMode="auto">
              <a:xfrm>
                <a:off x="0" y="0"/>
                <a:ext cx="5760" cy="6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43" name="Text Box 5"/>
              <p:cNvSpPr txBox="1">
                <a:spLocks noChangeArrowheads="1"/>
              </p:cNvSpPr>
              <p:nvPr userDrawn="1"/>
            </p:nvSpPr>
            <p:spPr bwMode="auto">
              <a:xfrm>
                <a:off x="5170" y="-21"/>
                <a:ext cx="540" cy="713"/>
              </a:xfrm>
              <a:prstGeom prst="rect">
                <a:avLst/>
              </a:prstGeom>
              <a:noFill/>
              <a:ln>
                <a:noFill/>
              </a:ln>
              <a:effectLst/>
              <a:extLst>
                <a:ext uri="{909E8E84-426E-40DD-AFC4-6F175D3DCCD1}">
                  <a14:hiddenFill xmlns:a14="http://schemas.microsoft.com/office/drawing/2010/main">
                    <a:solidFill>
                      <a:srgbClr val="FF0000"/>
                    </a:solidFill>
                  </a14:hiddenFill>
                </a:ext>
                <a:ext uri="{91240B29-F687-4F45-9708-019B960494DF}">
                  <a14:hiddenLine xmlns:a14="http://schemas.microsoft.com/office/drawing/2010/main" w="0"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lIns="36000" tIns="36000" rIns="36000" bIns="36000">
                <a:spAutoFit/>
              </a:bodyPr>
              <a:lstStyle>
                <a:lvl1pPr>
                  <a:defRPr sz="2800">
                    <a:solidFill>
                      <a:schemeClr val="tx1"/>
                    </a:solidFill>
                    <a:latin typeface="Arial" panose="020B0604020202020204" pitchFamily="34" charset="0"/>
                    <a:cs typeface="Arial" panose="020B0604020202020204" pitchFamily="34" charset="0"/>
                  </a:defRPr>
                </a:lvl1pPr>
                <a:lvl2pPr marL="742950" indent="-285750">
                  <a:defRPr sz="2800">
                    <a:solidFill>
                      <a:schemeClr val="tx1"/>
                    </a:solidFill>
                    <a:latin typeface="Arial" panose="020B0604020202020204" pitchFamily="34" charset="0"/>
                    <a:cs typeface="Arial" panose="020B0604020202020204" pitchFamily="34" charset="0"/>
                  </a:defRPr>
                </a:lvl2pPr>
                <a:lvl3pPr marL="1143000" indent="-228600">
                  <a:defRPr sz="2800">
                    <a:solidFill>
                      <a:schemeClr val="tx1"/>
                    </a:solidFill>
                    <a:latin typeface="Arial" panose="020B0604020202020204" pitchFamily="34" charset="0"/>
                    <a:cs typeface="Arial" panose="020B0604020202020204" pitchFamily="34" charset="0"/>
                  </a:defRPr>
                </a:lvl3pPr>
                <a:lvl4pPr marL="1600200" indent="-228600">
                  <a:defRPr sz="2800">
                    <a:solidFill>
                      <a:schemeClr val="tx1"/>
                    </a:solidFill>
                    <a:latin typeface="Arial" panose="020B0604020202020204" pitchFamily="34" charset="0"/>
                    <a:cs typeface="Arial" panose="020B0604020202020204" pitchFamily="34" charset="0"/>
                  </a:defRPr>
                </a:lvl4pPr>
                <a:lvl5pPr marL="2057400" indent="-228600">
                  <a:defRPr sz="28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9pPr>
              </a:lstStyle>
              <a:p>
                <a:pPr algn="ctr" eaLnBrk="1" hangingPunct="1">
                  <a:spcBef>
                    <a:spcPts val="0"/>
                  </a:spcBef>
                </a:pPr>
                <a:r>
                  <a:rPr lang="en-US" altLang="en-US" sz="1200" b="1">
                    <a:solidFill>
                      <a:srgbClr val="FFFFFF"/>
                    </a:solidFill>
                    <a:latin typeface="Times New Roman" panose="02020603050405020304" pitchFamily="18" charset="0"/>
                    <a:sym typeface="Wingdings" panose="05000000000000000000" pitchFamily="2" charset="2"/>
                  </a:rPr>
                  <a:t>T.HÒA</a:t>
                </a:r>
              </a:p>
              <a:p>
                <a:pPr algn="ctr" eaLnBrk="1" hangingPunct="1">
                  <a:spcBef>
                    <a:spcPts val="0"/>
                  </a:spcBef>
                </a:pPr>
                <a:r>
                  <a:rPr lang="en-US" altLang="en-US" sz="1200" b="1">
                    <a:solidFill>
                      <a:srgbClr val="FFFFFF"/>
                    </a:solidFill>
                    <a:latin typeface="Times New Roman" panose="02020603050405020304" pitchFamily="18" charset="0"/>
                    <a:sym typeface="Wingdings" panose="05000000000000000000" pitchFamily="2" charset="2"/>
                  </a:rPr>
                  <a:t></a:t>
                </a:r>
              </a:p>
              <a:p>
                <a:pPr algn="ctr" eaLnBrk="1" hangingPunct="1">
                  <a:spcBef>
                    <a:spcPts val="0"/>
                  </a:spcBef>
                </a:pPr>
                <a:r>
                  <a:rPr lang="en-US" altLang="en-US" sz="1200" b="1">
                    <a:solidFill>
                      <a:srgbClr val="FFFFFF"/>
                    </a:solidFill>
                    <a:latin typeface="Times New Roman" panose="02020603050405020304" pitchFamily="18" charset="0"/>
                    <a:sym typeface="Wingdings" panose="05000000000000000000" pitchFamily="2" charset="2"/>
                  </a:rPr>
                  <a:t>Tin 9</a:t>
                </a:r>
              </a:p>
            </p:txBody>
          </p:sp>
        </p:grpSp>
        <p:grpSp>
          <p:nvGrpSpPr>
            <p:cNvPr id="1035" name="Group 6"/>
            <p:cNvGrpSpPr>
              <a:grpSpLocks/>
            </p:cNvGrpSpPr>
            <p:nvPr userDrawn="1"/>
          </p:nvGrpSpPr>
          <p:grpSpPr bwMode="auto">
            <a:xfrm>
              <a:off x="0" y="70"/>
              <a:ext cx="628" cy="575"/>
              <a:chOff x="0" y="69"/>
              <a:chExt cx="639" cy="548"/>
            </a:xfrm>
          </p:grpSpPr>
          <p:sp>
            <p:nvSpPr>
              <p:cNvPr id="1036" name="Rectangle 7" descr="Horizontal brick"/>
              <p:cNvSpPr>
                <a:spLocks noChangeArrowheads="1"/>
              </p:cNvSpPr>
              <p:nvPr userDrawn="1"/>
            </p:nvSpPr>
            <p:spPr bwMode="auto">
              <a:xfrm>
                <a:off x="0" y="377"/>
                <a:ext cx="639" cy="240"/>
              </a:xfrm>
              <a:prstGeom prst="rect">
                <a:avLst/>
              </a:prstGeom>
              <a:blipFill dpi="0" rotWithShape="0">
                <a:blip r:embed="rId10"/>
                <a:srcRect/>
                <a:tile tx="0" ty="0" sx="100000" sy="100000" flip="none" algn="tl"/>
              </a:blip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nchor="ctr">
                <a:spAutoFit/>
              </a:bodyPr>
              <a:lstStyle>
                <a:lvl1pPr>
                  <a:defRPr sz="2800">
                    <a:solidFill>
                      <a:schemeClr val="tx1"/>
                    </a:solidFill>
                    <a:latin typeface="Arial" panose="020B0604020202020204" pitchFamily="34" charset="0"/>
                    <a:cs typeface="Arial" panose="020B0604020202020204" pitchFamily="34" charset="0"/>
                  </a:defRPr>
                </a:lvl1pPr>
                <a:lvl2pPr marL="742950" indent="-285750">
                  <a:defRPr sz="2800">
                    <a:solidFill>
                      <a:schemeClr val="tx1"/>
                    </a:solidFill>
                    <a:latin typeface="Arial" panose="020B0604020202020204" pitchFamily="34" charset="0"/>
                    <a:cs typeface="Arial" panose="020B0604020202020204" pitchFamily="34" charset="0"/>
                  </a:defRPr>
                </a:lvl2pPr>
                <a:lvl3pPr marL="1143000" indent="-228600">
                  <a:defRPr sz="2800">
                    <a:solidFill>
                      <a:schemeClr val="tx1"/>
                    </a:solidFill>
                    <a:latin typeface="Arial" panose="020B0604020202020204" pitchFamily="34" charset="0"/>
                    <a:cs typeface="Arial" panose="020B0604020202020204" pitchFamily="34" charset="0"/>
                  </a:defRPr>
                </a:lvl3pPr>
                <a:lvl4pPr marL="1600200" indent="-228600">
                  <a:defRPr sz="2800">
                    <a:solidFill>
                      <a:schemeClr val="tx1"/>
                    </a:solidFill>
                    <a:latin typeface="Arial" panose="020B0604020202020204" pitchFamily="34" charset="0"/>
                    <a:cs typeface="Arial" panose="020B0604020202020204" pitchFamily="34" charset="0"/>
                  </a:defRPr>
                </a:lvl4pPr>
                <a:lvl5pPr marL="2057400" indent="-228600">
                  <a:defRPr sz="28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9pPr>
              </a:lstStyle>
              <a:p>
                <a:endParaRPr lang="en-US" altLang="en-US"/>
              </a:p>
            </p:txBody>
          </p:sp>
          <p:grpSp>
            <p:nvGrpSpPr>
              <p:cNvPr id="1037" name="Group 8"/>
              <p:cNvGrpSpPr>
                <a:grpSpLocks/>
              </p:cNvGrpSpPr>
              <p:nvPr userDrawn="1"/>
            </p:nvGrpSpPr>
            <p:grpSpPr bwMode="auto">
              <a:xfrm>
                <a:off x="36" y="69"/>
                <a:ext cx="549" cy="548"/>
                <a:chOff x="36" y="69"/>
                <a:chExt cx="549" cy="548"/>
              </a:xfrm>
            </p:grpSpPr>
            <p:pic>
              <p:nvPicPr>
                <p:cNvPr id="1038" name="Picture 9" descr="Untitled-4 copy"/>
                <p:cNvPicPr>
                  <a:picLocks noChangeAspect="1" noChangeArrowheads="1"/>
                </p:cNvPicPr>
                <p:nvPr userDrawn="1"/>
              </p:nvPicPr>
              <p:blipFill>
                <a:blip r:embed="rId11" cstate="print">
                  <a:lum bright="20000" contrast="20000"/>
                  <a:extLst>
                    <a:ext uri="{28A0092B-C50C-407E-A947-70E740481C1C}">
                      <a14:useLocalDpi xmlns:a14="http://schemas.microsoft.com/office/drawing/2010/main" val="0"/>
                    </a:ext>
                  </a:extLst>
                </a:blip>
                <a:srcRect/>
                <a:stretch>
                  <a:fillRect/>
                </a:stretch>
              </p:blipFill>
              <p:spPr bwMode="auto">
                <a:xfrm>
                  <a:off x="49" y="91"/>
                  <a:ext cx="488" cy="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1039" name="Group 10"/>
                <p:cNvGrpSpPr>
                  <a:grpSpLocks/>
                </p:cNvGrpSpPr>
                <p:nvPr userDrawn="1"/>
              </p:nvGrpSpPr>
              <p:grpSpPr bwMode="auto">
                <a:xfrm>
                  <a:off x="36" y="69"/>
                  <a:ext cx="549" cy="548"/>
                  <a:chOff x="36" y="69"/>
                  <a:chExt cx="549" cy="548"/>
                </a:xfrm>
              </p:grpSpPr>
              <p:sp>
                <p:nvSpPr>
                  <p:cNvPr id="1040" name="WordArt 11"/>
                  <p:cNvSpPr>
                    <a:spLocks noChangeArrowheads="1" noChangeShapeType="1" noTextEdit="1"/>
                  </p:cNvSpPr>
                  <p:nvPr userDrawn="1"/>
                </p:nvSpPr>
                <p:spPr bwMode="auto">
                  <a:xfrm>
                    <a:off x="42" y="69"/>
                    <a:ext cx="543" cy="528"/>
                  </a:xfrm>
                  <a:prstGeom prst="rect">
                    <a:avLst/>
                  </a:prstGeom>
                </p:spPr>
                <p:txBody>
                  <a:bodyPr spcFirstLastPara="1" wrap="none" fromWordArt="1">
                    <a:prstTxWarp prst="textArchUp">
                      <a:avLst>
                        <a:gd name="adj" fmla="val 11010877"/>
                      </a:avLst>
                    </a:prstTxWarp>
                  </a:bodyPr>
                  <a:lstStyle/>
                  <a:p>
                    <a:pPr algn="ctr"/>
                    <a:r>
                      <a:rPr lang="en-US" sz="3600" b="1" kern="10">
                        <a:ln w="9525">
                          <a:solidFill>
                            <a:srgbClr val="FF6600"/>
                          </a:solidFill>
                          <a:round/>
                          <a:headEnd/>
                          <a:tailEnd/>
                        </a:ln>
                        <a:solidFill>
                          <a:schemeClr val="bg1"/>
                        </a:solidFill>
                        <a:latin typeface="Times New Roman" panose="02020603050405020304" pitchFamily="18" charset="0"/>
                        <a:cs typeface="Times New Roman" panose="02020603050405020304" pitchFamily="18" charset="0"/>
                      </a:rPr>
                      <a:t>THCS NGÔ THỜI NHIỆM</a:t>
                    </a:r>
                  </a:p>
                </p:txBody>
              </p:sp>
              <p:sp>
                <p:nvSpPr>
                  <p:cNvPr id="1041" name="WordArt 12"/>
                  <p:cNvSpPr>
                    <a:spLocks noChangeArrowheads="1" noChangeShapeType="1" noTextEdit="1"/>
                  </p:cNvSpPr>
                  <p:nvPr userDrawn="1"/>
                </p:nvSpPr>
                <p:spPr bwMode="auto">
                  <a:xfrm>
                    <a:off x="36" y="400"/>
                    <a:ext cx="549" cy="217"/>
                  </a:xfrm>
                  <a:prstGeom prst="rect">
                    <a:avLst/>
                  </a:prstGeom>
                </p:spPr>
                <p:txBody>
                  <a:bodyPr wrap="none" fromWordArt="1">
                    <a:prstTxWarp prst="textCanDown">
                      <a:avLst>
                        <a:gd name="adj" fmla="val 33333"/>
                      </a:avLst>
                    </a:prstTxWarp>
                  </a:bodyPr>
                  <a:lstStyle/>
                  <a:p>
                    <a:pPr algn="ctr"/>
                    <a:r>
                      <a:rPr lang="en-US" sz="3600" b="1" kern="10">
                        <a:ln w="6350">
                          <a:solidFill>
                            <a:srgbClr val="FF6600"/>
                          </a:solidFill>
                          <a:round/>
                          <a:headEnd/>
                          <a:tailEnd/>
                        </a:ln>
                        <a:solidFill>
                          <a:srgbClr val="FF0000"/>
                        </a:solidFill>
                        <a:latin typeface="Times New Roman" panose="02020603050405020304" pitchFamily="18" charset="0"/>
                        <a:cs typeface="Times New Roman" panose="02020603050405020304" pitchFamily="18" charset="0"/>
                      </a:rPr>
                      <a:t>DẠY TỐT - HỌC TỐT</a:t>
                    </a:r>
                  </a:p>
                </p:txBody>
              </p:sp>
            </p:grpSp>
          </p:grpSp>
        </p:grpSp>
      </p:grpSp>
    </p:spTree>
    <p:extLst>
      <p:ext uri="{BB962C8B-B14F-4D97-AF65-F5344CB8AC3E}">
        <p14:creationId xmlns:p14="http://schemas.microsoft.com/office/powerpoint/2010/main" val="2322165840"/>
      </p:ext>
    </p:extLst>
  </p:cSld>
  <p:clrMap bg1="lt1" tx1="dk1" bg2="lt2" tx2="dk2" accent1="accent1" accent2="accent2" accent3="accent3" accent4="accent4" accent5="accent5" accent6="accent6" hlink="hlink" folHlink="folHlink"/>
  <p:sldLayoutIdLst>
    <p:sldLayoutId id="2147483836" r:id="rId1"/>
    <p:sldLayoutId id="2147483837" r:id="rId2"/>
    <p:sldLayoutId id="2147483838" r:id="rId3"/>
    <p:sldLayoutId id="2147483839" r:id="rId4"/>
    <p:sldLayoutId id="2147483840" r:id="rId5"/>
    <p:sldLayoutId id="2147483841" r:id="rId6"/>
    <p:sldLayoutId id="2147483842" r:id="rId7"/>
  </p:sldLayoutIdLst>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hf hdr="0" dt="0"/>
  <p:txStyles>
    <p:titleStyle>
      <a:lvl1pPr algn="ctr" rtl="0" eaLnBrk="0" fontAlgn="base" hangingPunct="0">
        <a:spcBef>
          <a:spcPct val="0"/>
        </a:spcBef>
        <a:spcAft>
          <a:spcPct val="0"/>
        </a:spcAft>
        <a:defRPr sz="4400" kern="12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2pPr>
      <a:lvl3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3pPr>
      <a:lvl4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4pPr>
      <a:lvl5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5pPr>
      <a:lvl6pPr marL="4572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6pPr>
      <a:lvl7pPr marL="9144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7pPr>
      <a:lvl8pPr marL="13716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8pPr>
      <a:lvl9pPr marL="18288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9pPr>
    </p:titleStyle>
    <p:bodyStyle>
      <a:lvl1pPr marL="342900" indent="-342900" algn="l" rtl="0" eaLnBrk="0" fontAlgn="base" hangingPunct="0">
        <a:spcBef>
          <a:spcPct val="20000"/>
        </a:spcBef>
        <a:spcAft>
          <a:spcPct val="0"/>
        </a:spcAft>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grpSp>
        <p:nvGrpSpPr>
          <p:cNvPr id="2051" name="Group 16"/>
          <p:cNvGrpSpPr>
            <a:grpSpLocks/>
          </p:cNvGrpSpPr>
          <p:nvPr userDrawn="1"/>
        </p:nvGrpSpPr>
        <p:grpSpPr bwMode="auto">
          <a:xfrm>
            <a:off x="26988" y="1314450"/>
            <a:ext cx="9144000" cy="5494338"/>
            <a:chOff x="0" y="625"/>
            <a:chExt cx="5760" cy="3461"/>
          </a:xfrm>
        </p:grpSpPr>
        <p:pic>
          <p:nvPicPr>
            <p:cNvPr id="2058" name="Picture 17" descr="Hinhdong003"/>
            <p:cNvPicPr>
              <a:picLocks noChangeAspect="1" noChangeArrowheads="1" noCrop="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0" y="625"/>
              <a:ext cx="5760" cy="346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60" name="Picture 19" descr="hinh_dep093"/>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rot="-143564">
              <a:off x="2168" y="1393"/>
              <a:ext cx="1397" cy="6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61" name="Picture 20" descr="Hinhdong002"/>
            <p:cNvPicPr>
              <a:picLocks noChangeAspect="1" noChangeArrowheads="1" noCrop="1"/>
            </p:cNvPicPr>
            <p:nvPr userDrawn="1"/>
          </p:nvPicPr>
          <p:blipFill>
            <a:blip r:embed="rId5">
              <a:extLst>
                <a:ext uri="{28A0092B-C50C-407E-A947-70E740481C1C}">
                  <a14:useLocalDpi xmlns:a14="http://schemas.microsoft.com/office/drawing/2010/main" val="0"/>
                </a:ext>
              </a:extLst>
            </a:blip>
            <a:srcRect/>
            <a:stretch>
              <a:fillRect/>
            </a:stretch>
          </p:blipFill>
          <p:spPr bwMode="auto">
            <a:xfrm>
              <a:off x="2505" y="1547"/>
              <a:ext cx="810" cy="84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61461" name="Rectangle 21"/>
          <p:cNvSpPr>
            <a:spLocks noGrp="1" noChangeArrowheads="1"/>
          </p:cNvSpPr>
          <p:nvPr>
            <p:ph type="dt" sz="half" idx="2"/>
          </p:nvPr>
        </p:nvSpPr>
        <p:spPr bwMode="auto">
          <a:xfrm>
            <a:off x="228600" y="6477000"/>
            <a:ext cx="2133600" cy="304800"/>
          </a:xfrm>
          <a:prstGeom prst="rect">
            <a:avLst/>
          </a:prstGeom>
          <a:noFill/>
          <a:ln w="9525">
            <a:noFill/>
            <a:miter lim="800000"/>
            <a:headEnd/>
            <a:tailEnd/>
          </a:ln>
          <a:effectLst/>
        </p:spPr>
        <p:txBody>
          <a:bodyPr vert="horz" wrap="square" lIns="91350" tIns="45677" rIns="91350" bIns="45677" numCol="1" anchor="t" anchorCtr="0" compatLnSpc="1">
            <a:prstTxWarp prst="textNoShape">
              <a:avLst/>
            </a:prstTxWarp>
          </a:bodyPr>
          <a:lstStyle>
            <a:lvl1pPr algn="ctr" eaLnBrk="1" hangingPunct="1">
              <a:spcBef>
                <a:spcPct val="20000"/>
              </a:spcBef>
              <a:buClr>
                <a:srgbClr val="3366CC"/>
              </a:buClr>
              <a:defRPr sz="1800">
                <a:latin typeface="Times New Roman" pitchFamily="18" charset="0"/>
                <a:cs typeface="+mn-cs"/>
              </a:defRPr>
            </a:lvl1pPr>
          </a:lstStyle>
          <a:p>
            <a:pPr>
              <a:defRPr/>
            </a:pPr>
            <a:fld id="{633A8959-3DD4-4E17-9B9A-64927AF2E211}" type="datetimeFigureOut">
              <a:rPr lang="vi-VN"/>
              <a:pPr>
                <a:defRPr/>
              </a:pPr>
              <a:t>24/10/2022</a:t>
            </a:fld>
            <a:endParaRPr lang="en-US"/>
          </a:p>
        </p:txBody>
      </p:sp>
      <p:sp>
        <p:nvSpPr>
          <p:cNvPr id="61462" name="Rectangle 22"/>
          <p:cNvSpPr>
            <a:spLocks noGrp="1" noChangeArrowheads="1"/>
          </p:cNvSpPr>
          <p:nvPr>
            <p:ph type="sldNum" sz="quarter" idx="4"/>
          </p:nvPr>
        </p:nvSpPr>
        <p:spPr bwMode="auto">
          <a:xfrm>
            <a:off x="6781800" y="6477000"/>
            <a:ext cx="2133600" cy="304800"/>
          </a:xfrm>
          <a:prstGeom prst="rect">
            <a:avLst/>
          </a:prstGeom>
          <a:noFill/>
          <a:ln w="9525">
            <a:noFill/>
            <a:miter lim="800000"/>
            <a:headEnd/>
            <a:tailEnd/>
          </a:ln>
          <a:effectLst/>
        </p:spPr>
        <p:txBody>
          <a:bodyPr vert="horz" wrap="square" lIns="91350" tIns="45677" rIns="91350" bIns="45677" numCol="1" anchor="t" anchorCtr="0" compatLnSpc="1">
            <a:prstTxWarp prst="textNoShape">
              <a:avLst/>
            </a:prstTxWarp>
          </a:bodyPr>
          <a:lstStyle>
            <a:lvl1pPr algn="r" eaLnBrk="1" hangingPunct="1">
              <a:spcBef>
                <a:spcPct val="20000"/>
              </a:spcBef>
              <a:buClr>
                <a:srgbClr val="3366CC"/>
              </a:buClr>
              <a:defRPr b="1">
                <a:latin typeface="Times New Roman" panose="02020603050405020304" pitchFamily="18" charset="0"/>
                <a:cs typeface="+mn-cs"/>
              </a:defRPr>
            </a:lvl1pPr>
          </a:lstStyle>
          <a:p>
            <a:pPr>
              <a:defRPr/>
            </a:pPr>
            <a:fld id="{D21E510F-3191-42B7-B362-AA4DBC4E8B00}" type="slidenum">
              <a:rPr lang="en-US" altLang="en-US"/>
              <a:pPr>
                <a:defRPr/>
              </a:pPr>
              <a:t>‹#›</a:t>
            </a:fld>
            <a:endParaRPr lang="en-US" altLang="en-US"/>
          </a:p>
        </p:txBody>
      </p:sp>
      <p:sp>
        <p:nvSpPr>
          <p:cNvPr id="61463" name="Rectangle 23"/>
          <p:cNvSpPr>
            <a:spLocks noGrp="1" noChangeArrowheads="1"/>
          </p:cNvSpPr>
          <p:nvPr>
            <p:ph type="ftr" sz="quarter" idx="3"/>
          </p:nvPr>
        </p:nvSpPr>
        <p:spPr bwMode="auto">
          <a:xfrm>
            <a:off x="2500313" y="6477000"/>
            <a:ext cx="4006850" cy="304800"/>
          </a:xfrm>
          <a:prstGeom prst="rect">
            <a:avLst/>
          </a:prstGeom>
          <a:noFill/>
          <a:ln w="9525">
            <a:noFill/>
            <a:miter lim="800000"/>
            <a:headEnd/>
            <a:tailEnd/>
          </a:ln>
          <a:effectLst/>
        </p:spPr>
        <p:txBody>
          <a:bodyPr vert="horz" wrap="square" lIns="91350" tIns="45677" rIns="91350" bIns="45677" numCol="1" anchor="t" anchorCtr="0" compatLnSpc="1">
            <a:prstTxWarp prst="textNoShape">
              <a:avLst/>
            </a:prstTxWarp>
          </a:bodyPr>
          <a:lstStyle>
            <a:lvl1pPr algn="ctr" eaLnBrk="1" hangingPunct="1">
              <a:spcBef>
                <a:spcPct val="20000"/>
              </a:spcBef>
              <a:buClr>
                <a:srgbClr val="3366CC"/>
              </a:buClr>
              <a:defRPr sz="1800">
                <a:solidFill>
                  <a:srgbClr val="FFABAB"/>
                </a:solidFill>
                <a:latin typeface="Times New Roman" pitchFamily="18" charset="0"/>
                <a:ea typeface="Arial Unicode MS" pitchFamily="34" charset="-128"/>
                <a:cs typeface="Arial Unicode MS" pitchFamily="34" charset="-128"/>
              </a:defRPr>
            </a:lvl1pPr>
          </a:lstStyle>
          <a:p>
            <a:pPr>
              <a:defRPr/>
            </a:pPr>
            <a:endParaRPr lang="en-US"/>
          </a:p>
        </p:txBody>
      </p:sp>
      <p:pic>
        <p:nvPicPr>
          <p:cNvPr id="2055" name="Picture 24" descr="hinhdonghay"/>
          <p:cNvPicPr>
            <a:picLocks noChangeAspect="1" noChangeArrowheads="1" noCrop="1"/>
          </p:cNvPicPr>
          <p:nvPr userDrawn="1"/>
        </p:nvPicPr>
        <p:blipFill>
          <a:blip r:embed="rId6">
            <a:extLst>
              <a:ext uri="{28A0092B-C50C-407E-A947-70E740481C1C}">
                <a14:useLocalDpi xmlns:a14="http://schemas.microsoft.com/office/drawing/2010/main" val="0"/>
              </a:ext>
            </a:extLst>
          </a:blip>
          <a:srcRect/>
          <a:stretch>
            <a:fillRect/>
          </a:stretch>
        </p:blipFill>
        <p:spPr bwMode="auto">
          <a:xfrm>
            <a:off x="1289050" y="6511925"/>
            <a:ext cx="2235200" cy="346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56" name="Picture 25" descr="hinhdonghay"/>
          <p:cNvPicPr>
            <a:picLocks noChangeAspect="1" noChangeArrowheads="1" noCrop="1"/>
          </p:cNvPicPr>
          <p:nvPr userDrawn="1"/>
        </p:nvPicPr>
        <p:blipFill>
          <a:blip r:embed="rId6">
            <a:extLst>
              <a:ext uri="{28A0092B-C50C-407E-A947-70E740481C1C}">
                <a14:useLocalDpi xmlns:a14="http://schemas.microsoft.com/office/drawing/2010/main" val="0"/>
              </a:ext>
            </a:extLst>
          </a:blip>
          <a:srcRect/>
          <a:stretch>
            <a:fillRect/>
          </a:stretch>
        </p:blipFill>
        <p:spPr bwMode="auto">
          <a:xfrm>
            <a:off x="5529263" y="6511925"/>
            <a:ext cx="3059112" cy="346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24" name="Group 2"/>
          <p:cNvGrpSpPr>
            <a:grpSpLocks/>
          </p:cNvGrpSpPr>
          <p:nvPr userDrawn="1"/>
        </p:nvGrpSpPr>
        <p:grpSpPr bwMode="auto">
          <a:xfrm>
            <a:off x="0" y="0"/>
            <a:ext cx="9144000" cy="990600"/>
            <a:chOff x="0" y="0"/>
            <a:chExt cx="5760" cy="624"/>
          </a:xfrm>
        </p:grpSpPr>
        <p:grpSp>
          <p:nvGrpSpPr>
            <p:cNvPr id="25" name="Group 3"/>
            <p:cNvGrpSpPr>
              <a:grpSpLocks/>
            </p:cNvGrpSpPr>
            <p:nvPr userDrawn="1"/>
          </p:nvGrpSpPr>
          <p:grpSpPr bwMode="auto">
            <a:xfrm>
              <a:off x="0" y="0"/>
              <a:ext cx="5760" cy="624"/>
              <a:chOff x="0" y="0"/>
              <a:chExt cx="5760" cy="624"/>
            </a:xfrm>
          </p:grpSpPr>
          <p:pic>
            <p:nvPicPr>
              <p:cNvPr id="33" name="Picture 4" descr="3"/>
              <p:cNvPicPr>
                <a:picLocks noChangeAspect="1" noChangeArrowheads="1"/>
              </p:cNvPicPr>
              <p:nvPr userDrawn="1"/>
            </p:nvPicPr>
            <p:blipFill>
              <a:blip r:embed="rId7">
                <a:extLst>
                  <a:ext uri="{28A0092B-C50C-407E-A947-70E740481C1C}">
                    <a14:useLocalDpi xmlns:a14="http://schemas.microsoft.com/office/drawing/2010/main" val="0"/>
                  </a:ext>
                </a:extLst>
              </a:blip>
              <a:srcRect/>
              <a:stretch>
                <a:fillRect/>
              </a:stretch>
            </p:blipFill>
            <p:spPr bwMode="auto">
              <a:xfrm>
                <a:off x="0" y="0"/>
                <a:ext cx="5760" cy="6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4" name="Text Box 5"/>
              <p:cNvSpPr txBox="1">
                <a:spLocks noChangeArrowheads="1"/>
              </p:cNvSpPr>
              <p:nvPr userDrawn="1"/>
            </p:nvSpPr>
            <p:spPr bwMode="auto">
              <a:xfrm>
                <a:off x="5136" y="95"/>
                <a:ext cx="597" cy="434"/>
              </a:xfrm>
              <a:prstGeom prst="rect">
                <a:avLst/>
              </a:prstGeom>
              <a:noFill/>
              <a:ln>
                <a:noFill/>
              </a:ln>
              <a:effectLst/>
              <a:extLst>
                <a:ext uri="{909E8E84-426E-40DD-AFC4-6F175D3DCCD1}">
                  <a14:hiddenFill xmlns:a14="http://schemas.microsoft.com/office/drawing/2010/main">
                    <a:solidFill>
                      <a:srgbClr val="FF0000"/>
                    </a:solidFill>
                  </a14:hiddenFill>
                </a:ext>
                <a:ext uri="{91240B29-F687-4F45-9708-019B960494DF}">
                  <a14:hiddenLine xmlns:a14="http://schemas.microsoft.com/office/drawing/2010/main" w="0"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wrap="square" lIns="36000" tIns="36000" rIns="36000" bIns="36000">
                <a:spAutoFit/>
              </a:bodyPr>
              <a:lstStyle>
                <a:lvl1pPr>
                  <a:defRPr sz="2800">
                    <a:solidFill>
                      <a:schemeClr val="tx1"/>
                    </a:solidFill>
                    <a:latin typeface="Arial" panose="020B0604020202020204" pitchFamily="34" charset="0"/>
                    <a:cs typeface="Arial" panose="020B0604020202020204" pitchFamily="34" charset="0"/>
                  </a:defRPr>
                </a:lvl1pPr>
                <a:lvl2pPr marL="742950" indent="-285750">
                  <a:defRPr sz="2800">
                    <a:solidFill>
                      <a:schemeClr val="tx1"/>
                    </a:solidFill>
                    <a:latin typeface="Arial" panose="020B0604020202020204" pitchFamily="34" charset="0"/>
                    <a:cs typeface="Arial" panose="020B0604020202020204" pitchFamily="34" charset="0"/>
                  </a:defRPr>
                </a:lvl2pPr>
                <a:lvl3pPr marL="1143000" indent="-228600">
                  <a:defRPr sz="2800">
                    <a:solidFill>
                      <a:schemeClr val="tx1"/>
                    </a:solidFill>
                    <a:latin typeface="Arial" panose="020B0604020202020204" pitchFamily="34" charset="0"/>
                    <a:cs typeface="Arial" panose="020B0604020202020204" pitchFamily="34" charset="0"/>
                  </a:defRPr>
                </a:lvl3pPr>
                <a:lvl4pPr marL="1600200" indent="-228600">
                  <a:defRPr sz="2800">
                    <a:solidFill>
                      <a:schemeClr val="tx1"/>
                    </a:solidFill>
                    <a:latin typeface="Arial" panose="020B0604020202020204" pitchFamily="34" charset="0"/>
                    <a:cs typeface="Arial" panose="020B0604020202020204" pitchFamily="34" charset="0"/>
                  </a:defRPr>
                </a:lvl4pPr>
                <a:lvl5pPr marL="2057400" indent="-228600">
                  <a:defRPr sz="28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9pPr>
              </a:lstStyle>
              <a:p>
                <a:pPr algn="ctr" eaLnBrk="1" hangingPunct="1">
                  <a:spcBef>
                    <a:spcPts val="0"/>
                  </a:spcBef>
                </a:pPr>
                <a:r>
                  <a:rPr lang="en-US" altLang="en-US" sz="1200" b="1">
                    <a:solidFill>
                      <a:srgbClr val="FFFFFF"/>
                    </a:solidFill>
                    <a:latin typeface="Times New Roman" panose="02020603050405020304" pitchFamily="18" charset="0"/>
                    <a:sym typeface="Wingdings" panose="05000000000000000000" pitchFamily="2" charset="2"/>
                  </a:rPr>
                  <a:t>BÀI GIẢNG</a:t>
                </a:r>
              </a:p>
              <a:p>
                <a:pPr algn="ctr" eaLnBrk="1" hangingPunct="1">
                  <a:spcBef>
                    <a:spcPts val="0"/>
                  </a:spcBef>
                </a:pPr>
                <a:r>
                  <a:rPr lang="en-US" altLang="en-US" sz="1400" b="1">
                    <a:solidFill>
                      <a:srgbClr val="FFFFFF"/>
                    </a:solidFill>
                    <a:latin typeface="Times New Roman" panose="02020603050405020304" pitchFamily="18" charset="0"/>
                    <a:sym typeface="Wingdings" panose="05000000000000000000" pitchFamily="2" charset="2"/>
                  </a:rPr>
                  <a:t></a:t>
                </a:r>
              </a:p>
              <a:p>
                <a:pPr algn="ctr" eaLnBrk="1" hangingPunct="1">
                  <a:spcBef>
                    <a:spcPts val="0"/>
                  </a:spcBef>
                </a:pPr>
                <a:r>
                  <a:rPr lang="en-US" altLang="en-US" sz="1400" b="1">
                    <a:solidFill>
                      <a:srgbClr val="FFFFFF"/>
                    </a:solidFill>
                    <a:latin typeface="Times New Roman" panose="02020603050405020304" pitchFamily="18" charset="0"/>
                    <a:sym typeface="Wingdings" panose="05000000000000000000" pitchFamily="2" charset="2"/>
                  </a:rPr>
                  <a:t>Tin 6</a:t>
                </a:r>
              </a:p>
            </p:txBody>
          </p:sp>
        </p:grpSp>
        <p:grpSp>
          <p:nvGrpSpPr>
            <p:cNvPr id="26" name="Group 6"/>
            <p:cNvGrpSpPr>
              <a:grpSpLocks/>
            </p:cNvGrpSpPr>
            <p:nvPr userDrawn="1"/>
          </p:nvGrpSpPr>
          <p:grpSpPr bwMode="auto">
            <a:xfrm>
              <a:off x="0" y="39"/>
              <a:ext cx="802" cy="564"/>
              <a:chOff x="0" y="39"/>
              <a:chExt cx="816" cy="537"/>
            </a:xfrm>
          </p:grpSpPr>
          <p:sp>
            <p:nvSpPr>
              <p:cNvPr id="27" name="Rectangle 7" descr="Horizontal brick"/>
              <p:cNvSpPr>
                <a:spLocks noChangeArrowheads="1"/>
              </p:cNvSpPr>
              <p:nvPr userDrawn="1"/>
            </p:nvSpPr>
            <p:spPr bwMode="auto">
              <a:xfrm>
                <a:off x="0" y="356"/>
                <a:ext cx="816" cy="220"/>
              </a:xfrm>
              <a:prstGeom prst="rect">
                <a:avLst/>
              </a:prstGeom>
              <a:blipFill dpi="0" rotWithShape="0">
                <a:blip r:embed="rId8"/>
                <a:srcRect/>
                <a:tile tx="0" ty="0" sx="100000" sy="100000" flip="none" algn="tl"/>
              </a:blip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spAutoFit/>
              </a:bodyPr>
              <a:lstStyle>
                <a:lvl1pPr>
                  <a:defRPr sz="2800">
                    <a:solidFill>
                      <a:schemeClr val="tx1"/>
                    </a:solidFill>
                    <a:latin typeface="Arial" panose="020B0604020202020204" pitchFamily="34" charset="0"/>
                    <a:cs typeface="Arial" panose="020B0604020202020204" pitchFamily="34" charset="0"/>
                  </a:defRPr>
                </a:lvl1pPr>
                <a:lvl2pPr marL="742950" indent="-285750">
                  <a:defRPr sz="2800">
                    <a:solidFill>
                      <a:schemeClr val="tx1"/>
                    </a:solidFill>
                    <a:latin typeface="Arial" panose="020B0604020202020204" pitchFamily="34" charset="0"/>
                    <a:cs typeface="Arial" panose="020B0604020202020204" pitchFamily="34" charset="0"/>
                  </a:defRPr>
                </a:lvl2pPr>
                <a:lvl3pPr marL="1143000" indent="-228600">
                  <a:defRPr sz="2800">
                    <a:solidFill>
                      <a:schemeClr val="tx1"/>
                    </a:solidFill>
                    <a:latin typeface="Arial" panose="020B0604020202020204" pitchFamily="34" charset="0"/>
                    <a:cs typeface="Arial" panose="020B0604020202020204" pitchFamily="34" charset="0"/>
                  </a:defRPr>
                </a:lvl3pPr>
                <a:lvl4pPr marL="1600200" indent="-228600">
                  <a:defRPr sz="2800">
                    <a:solidFill>
                      <a:schemeClr val="tx1"/>
                    </a:solidFill>
                    <a:latin typeface="Arial" panose="020B0604020202020204" pitchFamily="34" charset="0"/>
                    <a:cs typeface="Arial" panose="020B0604020202020204" pitchFamily="34" charset="0"/>
                  </a:defRPr>
                </a:lvl4pPr>
                <a:lvl5pPr marL="2057400" indent="-228600">
                  <a:defRPr sz="28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9pPr>
              </a:lstStyle>
              <a:p>
                <a:endParaRPr lang="en-US" altLang="en-US"/>
              </a:p>
            </p:txBody>
          </p:sp>
          <p:grpSp>
            <p:nvGrpSpPr>
              <p:cNvPr id="28" name="Group 8"/>
              <p:cNvGrpSpPr>
                <a:grpSpLocks/>
              </p:cNvGrpSpPr>
              <p:nvPr userDrawn="1"/>
            </p:nvGrpSpPr>
            <p:grpSpPr bwMode="auto">
              <a:xfrm>
                <a:off x="37" y="39"/>
                <a:ext cx="724" cy="537"/>
                <a:chOff x="37" y="39"/>
                <a:chExt cx="724" cy="537"/>
              </a:xfrm>
            </p:grpSpPr>
            <p:pic>
              <p:nvPicPr>
                <p:cNvPr id="29" name="Picture 9" descr="Untitled-4 copy"/>
                <p:cNvPicPr>
                  <a:picLocks noChangeAspect="1" noChangeArrowheads="1"/>
                </p:cNvPicPr>
                <p:nvPr userDrawn="1"/>
              </p:nvPicPr>
              <p:blipFill>
                <a:blip r:embed="rId9" cstate="print">
                  <a:lum bright="20000" contrast="20000"/>
                  <a:extLst>
                    <a:ext uri="{28A0092B-C50C-407E-A947-70E740481C1C}">
                      <a14:useLocalDpi xmlns:a14="http://schemas.microsoft.com/office/drawing/2010/main" val="0"/>
                    </a:ext>
                  </a:extLst>
                </a:blip>
                <a:srcRect/>
                <a:stretch>
                  <a:fillRect/>
                </a:stretch>
              </p:blipFill>
              <p:spPr bwMode="auto">
                <a:xfrm>
                  <a:off x="55" y="48"/>
                  <a:ext cx="663" cy="5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0" name="Group 10"/>
                <p:cNvGrpSpPr>
                  <a:grpSpLocks/>
                </p:cNvGrpSpPr>
                <p:nvPr userDrawn="1"/>
              </p:nvGrpSpPr>
              <p:grpSpPr bwMode="auto">
                <a:xfrm>
                  <a:off x="37" y="39"/>
                  <a:ext cx="724" cy="537"/>
                  <a:chOff x="37" y="39"/>
                  <a:chExt cx="724" cy="537"/>
                </a:xfrm>
              </p:grpSpPr>
              <p:sp>
                <p:nvSpPr>
                  <p:cNvPr id="31" name="WordArt 11"/>
                  <p:cNvSpPr>
                    <a:spLocks noChangeArrowheads="1" noChangeShapeType="1" noTextEdit="1"/>
                  </p:cNvSpPr>
                  <p:nvPr userDrawn="1"/>
                </p:nvSpPr>
                <p:spPr bwMode="auto">
                  <a:xfrm>
                    <a:off x="37" y="39"/>
                    <a:ext cx="706" cy="528"/>
                  </a:xfrm>
                  <a:prstGeom prst="rect">
                    <a:avLst/>
                  </a:prstGeom>
                </p:spPr>
                <p:txBody>
                  <a:bodyPr spcFirstLastPara="1" wrap="none" fromWordArt="1">
                    <a:prstTxWarp prst="textArchUp">
                      <a:avLst>
                        <a:gd name="adj" fmla="val 11010877"/>
                      </a:avLst>
                    </a:prstTxWarp>
                  </a:bodyPr>
                  <a:lstStyle/>
                  <a:p>
                    <a:pPr algn="ctr"/>
                    <a:r>
                      <a:rPr lang="en-US" sz="3600" b="1" kern="10">
                        <a:ln w="9525">
                          <a:solidFill>
                            <a:srgbClr val="FF6600"/>
                          </a:solidFill>
                          <a:round/>
                          <a:headEnd/>
                          <a:tailEnd/>
                        </a:ln>
                        <a:solidFill>
                          <a:schemeClr val="bg1"/>
                        </a:solidFill>
                        <a:latin typeface="Times New Roman" panose="02020603050405020304" pitchFamily="18" charset="0"/>
                        <a:cs typeface="Times New Roman" panose="02020603050405020304" pitchFamily="18" charset="0"/>
                      </a:rPr>
                      <a:t>THCS NGÔ THỜI NHIỆM</a:t>
                    </a:r>
                  </a:p>
                </p:txBody>
              </p:sp>
              <p:sp>
                <p:nvSpPr>
                  <p:cNvPr id="32" name="WordArt 12"/>
                  <p:cNvSpPr>
                    <a:spLocks noChangeArrowheads="1" noChangeShapeType="1" noTextEdit="1"/>
                  </p:cNvSpPr>
                  <p:nvPr userDrawn="1"/>
                </p:nvSpPr>
                <p:spPr bwMode="auto">
                  <a:xfrm>
                    <a:off x="55" y="400"/>
                    <a:ext cx="706" cy="176"/>
                  </a:xfrm>
                  <a:prstGeom prst="rect">
                    <a:avLst/>
                  </a:prstGeom>
                </p:spPr>
                <p:txBody>
                  <a:bodyPr wrap="none" fromWordArt="1">
                    <a:prstTxWarp prst="textCanDown">
                      <a:avLst>
                        <a:gd name="adj" fmla="val 33333"/>
                      </a:avLst>
                    </a:prstTxWarp>
                  </a:bodyPr>
                  <a:lstStyle/>
                  <a:p>
                    <a:pPr algn="ctr"/>
                    <a:r>
                      <a:rPr lang="en-US" sz="3600" b="1" kern="10">
                        <a:ln w="6350">
                          <a:solidFill>
                            <a:srgbClr val="FF6600"/>
                          </a:solidFill>
                          <a:round/>
                          <a:headEnd/>
                          <a:tailEnd/>
                        </a:ln>
                        <a:solidFill>
                          <a:srgbClr val="FF0000"/>
                        </a:solidFill>
                        <a:latin typeface="Times New Roman" panose="02020603050405020304" pitchFamily="18" charset="0"/>
                        <a:cs typeface="Times New Roman" panose="02020603050405020304" pitchFamily="18" charset="0"/>
                      </a:rPr>
                      <a:t>DẠY TỐT - HỌC TỐT</a:t>
                    </a:r>
                  </a:p>
                </p:txBody>
              </p:sp>
            </p:grpSp>
          </p:grpSp>
        </p:grpSp>
      </p:grpSp>
      <p:sp>
        <p:nvSpPr>
          <p:cNvPr id="36" name="Text Box 15"/>
          <p:cNvSpPr txBox="1">
            <a:spLocks noChangeArrowheads="1"/>
          </p:cNvSpPr>
          <p:nvPr userDrawn="1"/>
        </p:nvSpPr>
        <p:spPr bwMode="auto">
          <a:xfrm>
            <a:off x="1447800" y="76200"/>
            <a:ext cx="6705600" cy="838200"/>
          </a:xfrm>
          <a:prstGeom prst="rect">
            <a:avLst/>
          </a:prstGeom>
          <a:solidFill>
            <a:srgbClr val="CCFFCC"/>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lvl1pPr>
              <a:defRPr sz="2800">
                <a:solidFill>
                  <a:schemeClr val="tx1"/>
                </a:solidFill>
                <a:latin typeface="Arial" panose="020B0604020202020204" pitchFamily="34" charset="0"/>
                <a:cs typeface="Arial" panose="020B0604020202020204" pitchFamily="34" charset="0"/>
              </a:defRPr>
            </a:lvl1pPr>
            <a:lvl2pPr marL="742950" indent="-285750">
              <a:defRPr sz="2800">
                <a:solidFill>
                  <a:schemeClr val="tx1"/>
                </a:solidFill>
                <a:latin typeface="Arial" panose="020B0604020202020204" pitchFamily="34" charset="0"/>
                <a:cs typeface="Arial" panose="020B0604020202020204" pitchFamily="34" charset="0"/>
              </a:defRPr>
            </a:lvl2pPr>
            <a:lvl3pPr marL="1143000" indent="-228600">
              <a:defRPr sz="2800">
                <a:solidFill>
                  <a:schemeClr val="tx1"/>
                </a:solidFill>
                <a:latin typeface="Arial" panose="020B0604020202020204" pitchFamily="34" charset="0"/>
                <a:cs typeface="Arial" panose="020B0604020202020204" pitchFamily="34" charset="0"/>
              </a:defRPr>
            </a:lvl3pPr>
            <a:lvl4pPr marL="1600200" indent="-228600">
              <a:defRPr sz="2800">
                <a:solidFill>
                  <a:schemeClr val="tx1"/>
                </a:solidFill>
                <a:latin typeface="Arial" panose="020B0604020202020204" pitchFamily="34" charset="0"/>
                <a:cs typeface="Arial" panose="020B0604020202020204" pitchFamily="34" charset="0"/>
              </a:defRPr>
            </a:lvl4pPr>
            <a:lvl5pPr marL="2057400" indent="-228600">
              <a:defRPr sz="28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9pPr>
          </a:lstStyle>
          <a:p>
            <a:pPr eaLnBrk="1" hangingPunct="1">
              <a:spcBef>
                <a:spcPct val="50000"/>
              </a:spcBef>
            </a:pPr>
            <a:endParaRPr lang="en-US" altLang="en-US" sz="3200" b="1"/>
          </a:p>
        </p:txBody>
      </p:sp>
      <p:sp>
        <p:nvSpPr>
          <p:cNvPr id="37" name="WordArt 16"/>
          <p:cNvSpPr>
            <a:spLocks noChangeArrowheads="1" noChangeShapeType="1" noTextEdit="1"/>
          </p:cNvSpPr>
          <p:nvPr userDrawn="1"/>
        </p:nvSpPr>
        <p:spPr bwMode="auto">
          <a:xfrm>
            <a:off x="2514600" y="0"/>
            <a:ext cx="5562600" cy="914400"/>
          </a:xfrm>
          <a:prstGeom prst="rect">
            <a:avLst/>
          </a:prstGeom>
        </p:spPr>
        <p:txBody>
          <a:bodyPr wrap="none" fromWordArt="1">
            <a:prstTxWarp prst="textDeflate">
              <a:avLst>
                <a:gd name="adj" fmla="val 15106"/>
              </a:avLst>
            </a:prstTxWarp>
          </a:bodyPr>
          <a:lstStyle/>
          <a:p>
            <a:pPr algn="ctr"/>
            <a:r>
              <a:rPr lang="en-US" kern="10">
                <a:ln w="9525">
                  <a:solidFill>
                    <a:srgbClr val="000000"/>
                  </a:solidFill>
                  <a:round/>
                  <a:headEnd/>
                  <a:tailEnd/>
                </a:ln>
                <a:solidFill>
                  <a:srgbClr val="FF00FF"/>
                </a:solidFill>
                <a:cs typeface="Times New Roman" panose="02020603050405020304" pitchFamily="18" charset="0"/>
              </a:rPr>
              <a:t>CHỈNH</a:t>
            </a:r>
            <a:r>
              <a:rPr lang="en-US" kern="10" baseline="0">
                <a:ln w="9525">
                  <a:solidFill>
                    <a:srgbClr val="000000"/>
                  </a:solidFill>
                  <a:round/>
                  <a:headEnd/>
                  <a:tailEnd/>
                </a:ln>
                <a:solidFill>
                  <a:srgbClr val="FF00FF"/>
                </a:solidFill>
                <a:cs typeface="Times New Roman" panose="02020603050405020304" pitchFamily="18" charset="0"/>
              </a:rPr>
              <a:t> SỬA VĂN BẢN</a:t>
            </a:r>
            <a:endParaRPr lang="en-US" kern="10">
              <a:ln w="9525">
                <a:solidFill>
                  <a:srgbClr val="000000"/>
                </a:solidFill>
                <a:round/>
                <a:headEnd/>
                <a:tailEnd/>
              </a:ln>
              <a:solidFill>
                <a:srgbClr val="FF00FF"/>
              </a:solidFill>
              <a:cs typeface="Times New Roman" panose="02020603050405020304" pitchFamily="18" charset="0"/>
            </a:endParaRPr>
          </a:p>
        </p:txBody>
      </p:sp>
      <p:grpSp>
        <p:nvGrpSpPr>
          <p:cNvPr id="38" name="Group 17"/>
          <p:cNvGrpSpPr>
            <a:grpSpLocks/>
          </p:cNvGrpSpPr>
          <p:nvPr userDrawn="1"/>
        </p:nvGrpSpPr>
        <p:grpSpPr bwMode="auto">
          <a:xfrm>
            <a:off x="1438275" y="79375"/>
            <a:ext cx="1152525" cy="760413"/>
            <a:chOff x="839" y="194"/>
            <a:chExt cx="726" cy="390"/>
          </a:xfrm>
        </p:grpSpPr>
        <p:pic>
          <p:nvPicPr>
            <p:cNvPr id="39" name="Picture 7" descr="014"/>
            <p:cNvPicPr>
              <a:picLocks noChangeAspect="1" noChangeArrowheads="1"/>
            </p:cNvPicPr>
            <p:nvPr userDrawn="1"/>
          </p:nvPicPr>
          <p:blipFill>
            <a:blip r:embed="rId10" cstate="print">
              <a:extLst>
                <a:ext uri="{28A0092B-C50C-407E-A947-70E740481C1C}">
                  <a14:useLocalDpi xmlns:a14="http://schemas.microsoft.com/office/drawing/2010/main" val="0"/>
                </a:ext>
              </a:extLst>
            </a:blip>
            <a:srcRect/>
            <a:stretch>
              <a:fillRect/>
            </a:stretch>
          </p:blipFill>
          <p:spPr bwMode="auto">
            <a:xfrm rot="-200003">
              <a:off x="868" y="277"/>
              <a:ext cx="697" cy="3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0" name="Text Box 9"/>
            <p:cNvSpPr txBox="1">
              <a:spLocks noChangeArrowheads="1"/>
            </p:cNvSpPr>
            <p:nvPr userDrawn="1"/>
          </p:nvSpPr>
          <p:spPr bwMode="auto">
            <a:xfrm rot="-1898365">
              <a:off x="839" y="301"/>
              <a:ext cx="350" cy="1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omic Sans MS" panose="030F0702030302020204" pitchFamily="66" charset="0"/>
                </a:defRPr>
              </a:lvl1pPr>
              <a:lvl2pPr marL="742950" indent="-285750">
                <a:defRPr>
                  <a:solidFill>
                    <a:schemeClr val="tx1"/>
                  </a:solidFill>
                  <a:latin typeface="Comic Sans MS" panose="030F0702030302020204" pitchFamily="66" charset="0"/>
                </a:defRPr>
              </a:lvl2pPr>
              <a:lvl3pPr marL="1143000" indent="-228600">
                <a:defRPr>
                  <a:solidFill>
                    <a:schemeClr val="tx1"/>
                  </a:solidFill>
                  <a:latin typeface="Comic Sans MS" panose="030F0702030302020204" pitchFamily="66" charset="0"/>
                </a:defRPr>
              </a:lvl3pPr>
              <a:lvl4pPr marL="1600200" indent="-228600">
                <a:defRPr>
                  <a:solidFill>
                    <a:schemeClr val="tx1"/>
                  </a:solidFill>
                  <a:latin typeface="Comic Sans MS" panose="030F0702030302020204" pitchFamily="66" charset="0"/>
                </a:defRPr>
              </a:lvl4pPr>
              <a:lvl5pPr marL="2057400" indent="-228600">
                <a:defRPr>
                  <a:solidFill>
                    <a:schemeClr val="tx1"/>
                  </a:solidFill>
                  <a:latin typeface="Comic Sans MS" panose="030F0702030302020204" pitchFamily="66" charset="0"/>
                </a:defRPr>
              </a:lvl5pPr>
              <a:lvl6pPr marL="2514600" indent="-228600" eaLnBrk="0" fontAlgn="base" hangingPunct="0">
                <a:spcBef>
                  <a:spcPct val="0"/>
                </a:spcBef>
                <a:spcAft>
                  <a:spcPct val="0"/>
                </a:spcAft>
                <a:defRPr>
                  <a:solidFill>
                    <a:schemeClr val="tx1"/>
                  </a:solidFill>
                  <a:latin typeface="Comic Sans MS" panose="030F0702030302020204" pitchFamily="66" charset="0"/>
                </a:defRPr>
              </a:lvl6pPr>
              <a:lvl7pPr marL="2971800" indent="-228600" eaLnBrk="0" fontAlgn="base" hangingPunct="0">
                <a:spcBef>
                  <a:spcPct val="0"/>
                </a:spcBef>
                <a:spcAft>
                  <a:spcPct val="0"/>
                </a:spcAft>
                <a:defRPr>
                  <a:solidFill>
                    <a:schemeClr val="tx1"/>
                  </a:solidFill>
                  <a:latin typeface="Comic Sans MS" panose="030F0702030302020204" pitchFamily="66" charset="0"/>
                </a:defRPr>
              </a:lvl7pPr>
              <a:lvl8pPr marL="3429000" indent="-228600" eaLnBrk="0" fontAlgn="base" hangingPunct="0">
                <a:spcBef>
                  <a:spcPct val="0"/>
                </a:spcBef>
                <a:spcAft>
                  <a:spcPct val="0"/>
                </a:spcAft>
                <a:defRPr>
                  <a:solidFill>
                    <a:schemeClr val="tx1"/>
                  </a:solidFill>
                  <a:latin typeface="Comic Sans MS" panose="030F0702030302020204" pitchFamily="66" charset="0"/>
                </a:defRPr>
              </a:lvl8pPr>
              <a:lvl9pPr marL="3886200" indent="-228600" eaLnBrk="0" fontAlgn="base" hangingPunct="0">
                <a:spcBef>
                  <a:spcPct val="0"/>
                </a:spcBef>
                <a:spcAft>
                  <a:spcPct val="0"/>
                </a:spcAft>
                <a:defRPr>
                  <a:solidFill>
                    <a:schemeClr val="tx1"/>
                  </a:solidFill>
                  <a:latin typeface="Comic Sans MS" panose="030F0702030302020204" pitchFamily="66" charset="0"/>
                </a:defRPr>
              </a:lvl9pPr>
            </a:lstStyle>
            <a:p>
              <a:pPr algn="ctr" eaLnBrk="1" hangingPunct="1">
                <a:defRPr/>
              </a:pPr>
              <a:r>
                <a:rPr lang="en-US" altLang="en-US" sz="1400" b="1">
                  <a:solidFill>
                    <a:srgbClr val="FF0000"/>
                  </a:solidFill>
                  <a:latin typeface="Arial" panose="020B0604020202020204" pitchFamily="34" charset="0"/>
                </a:rPr>
                <a:t>Bài</a:t>
              </a:r>
              <a:endParaRPr lang="en-US" altLang="en-US" sz="1400">
                <a:solidFill>
                  <a:srgbClr val="FF0000"/>
                </a:solidFill>
                <a:latin typeface="Arial" panose="020B0604020202020204" pitchFamily="34" charset="0"/>
              </a:endParaRPr>
            </a:p>
          </p:txBody>
        </p:sp>
        <p:sp>
          <p:nvSpPr>
            <p:cNvPr id="41" name="Text Box 10"/>
            <p:cNvSpPr txBox="1">
              <a:spLocks noChangeArrowheads="1"/>
            </p:cNvSpPr>
            <p:nvPr userDrawn="1"/>
          </p:nvSpPr>
          <p:spPr bwMode="auto">
            <a:xfrm rot="-1852108">
              <a:off x="1143" y="194"/>
              <a:ext cx="349" cy="2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omic Sans MS" panose="030F0702030302020204" pitchFamily="66" charset="0"/>
                </a:defRPr>
              </a:lvl1pPr>
              <a:lvl2pPr marL="742950" indent="-285750">
                <a:defRPr>
                  <a:solidFill>
                    <a:schemeClr val="tx1"/>
                  </a:solidFill>
                  <a:latin typeface="Comic Sans MS" panose="030F0702030302020204" pitchFamily="66" charset="0"/>
                </a:defRPr>
              </a:lvl2pPr>
              <a:lvl3pPr marL="1143000" indent="-228600">
                <a:defRPr>
                  <a:solidFill>
                    <a:schemeClr val="tx1"/>
                  </a:solidFill>
                  <a:latin typeface="Comic Sans MS" panose="030F0702030302020204" pitchFamily="66" charset="0"/>
                </a:defRPr>
              </a:lvl3pPr>
              <a:lvl4pPr marL="1600200" indent="-228600">
                <a:defRPr>
                  <a:solidFill>
                    <a:schemeClr val="tx1"/>
                  </a:solidFill>
                  <a:latin typeface="Comic Sans MS" panose="030F0702030302020204" pitchFamily="66" charset="0"/>
                </a:defRPr>
              </a:lvl4pPr>
              <a:lvl5pPr marL="2057400" indent="-228600">
                <a:defRPr>
                  <a:solidFill>
                    <a:schemeClr val="tx1"/>
                  </a:solidFill>
                  <a:latin typeface="Comic Sans MS" panose="030F0702030302020204" pitchFamily="66" charset="0"/>
                </a:defRPr>
              </a:lvl5pPr>
              <a:lvl6pPr marL="2514600" indent="-228600" eaLnBrk="0" fontAlgn="base" hangingPunct="0">
                <a:spcBef>
                  <a:spcPct val="0"/>
                </a:spcBef>
                <a:spcAft>
                  <a:spcPct val="0"/>
                </a:spcAft>
                <a:defRPr>
                  <a:solidFill>
                    <a:schemeClr val="tx1"/>
                  </a:solidFill>
                  <a:latin typeface="Comic Sans MS" panose="030F0702030302020204" pitchFamily="66" charset="0"/>
                </a:defRPr>
              </a:lvl6pPr>
              <a:lvl7pPr marL="2971800" indent="-228600" eaLnBrk="0" fontAlgn="base" hangingPunct="0">
                <a:spcBef>
                  <a:spcPct val="0"/>
                </a:spcBef>
                <a:spcAft>
                  <a:spcPct val="0"/>
                </a:spcAft>
                <a:defRPr>
                  <a:solidFill>
                    <a:schemeClr val="tx1"/>
                  </a:solidFill>
                  <a:latin typeface="Comic Sans MS" panose="030F0702030302020204" pitchFamily="66" charset="0"/>
                </a:defRPr>
              </a:lvl7pPr>
              <a:lvl8pPr marL="3429000" indent="-228600" eaLnBrk="0" fontAlgn="base" hangingPunct="0">
                <a:spcBef>
                  <a:spcPct val="0"/>
                </a:spcBef>
                <a:spcAft>
                  <a:spcPct val="0"/>
                </a:spcAft>
                <a:defRPr>
                  <a:solidFill>
                    <a:schemeClr val="tx1"/>
                  </a:solidFill>
                  <a:latin typeface="Comic Sans MS" panose="030F0702030302020204" pitchFamily="66" charset="0"/>
                </a:defRPr>
              </a:lvl8pPr>
              <a:lvl9pPr marL="3886200" indent="-228600" eaLnBrk="0" fontAlgn="base" hangingPunct="0">
                <a:spcBef>
                  <a:spcPct val="0"/>
                </a:spcBef>
                <a:spcAft>
                  <a:spcPct val="0"/>
                </a:spcAft>
                <a:defRPr>
                  <a:solidFill>
                    <a:schemeClr val="tx1"/>
                  </a:solidFill>
                  <a:latin typeface="Comic Sans MS" panose="030F0702030302020204" pitchFamily="66" charset="0"/>
                </a:defRPr>
              </a:lvl9pPr>
            </a:lstStyle>
            <a:p>
              <a:pPr eaLnBrk="1" hangingPunct="1">
                <a:defRPr/>
              </a:pPr>
              <a:r>
                <a:rPr lang="en-US" altLang="en-US" sz="2000" b="1">
                  <a:solidFill>
                    <a:srgbClr val="FF0000"/>
                  </a:solidFill>
                  <a:latin typeface="Times New Roman" panose="02020603050405020304" pitchFamily="18" charset="0"/>
                </a:rPr>
                <a:t>15</a:t>
              </a:r>
            </a:p>
          </p:txBody>
        </p:sp>
      </p:grpSp>
    </p:spTree>
    <p:extLst>
      <p:ext uri="{BB962C8B-B14F-4D97-AF65-F5344CB8AC3E}">
        <p14:creationId xmlns:p14="http://schemas.microsoft.com/office/powerpoint/2010/main" val="4070080164"/>
      </p:ext>
    </p:extLst>
  </p:cSld>
  <p:clrMap bg1="lt1" tx1="dk1" bg2="lt2" tx2="dk2" accent1="accent1" accent2="accent2" accent3="accent3" accent4="accent4" accent5="accent5" accent6="accent6" hlink="hlink" folHlink="folHlink"/>
  <p:sldLayoutIdLst>
    <p:sldLayoutId id="2147483844" r:id="rId1"/>
  </p:sldLayoutIdLst>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txStyles>
    <p:titleStyle>
      <a:lvl1pPr algn="ctr" rtl="0" eaLnBrk="0" fontAlgn="base" hangingPunct="0">
        <a:spcBef>
          <a:spcPct val="0"/>
        </a:spcBef>
        <a:spcAft>
          <a:spcPct val="0"/>
        </a:spcAft>
        <a:defRPr sz="4400" kern="12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2pPr>
      <a:lvl3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3pPr>
      <a:lvl4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4pPr>
      <a:lvl5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5pPr>
      <a:lvl6pPr marL="4572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6pPr>
      <a:lvl7pPr marL="9144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7pPr>
      <a:lvl8pPr marL="13716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8pPr>
      <a:lvl9pPr marL="18288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9pPr>
    </p:titleStyle>
    <p:bodyStyle>
      <a:lvl1pPr marL="342900" indent="-342900" algn="l" rtl="0" eaLnBrk="0" fontAlgn="base" hangingPunct="0">
        <a:spcBef>
          <a:spcPct val="20000"/>
        </a:spcBef>
        <a:spcAft>
          <a:spcPct val="0"/>
        </a:spcAft>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62467" name="WordArt 3"/>
          <p:cNvSpPr>
            <a:spLocks noChangeArrowheads="1" noChangeShapeType="1" noTextEdit="1"/>
          </p:cNvSpPr>
          <p:nvPr userDrawn="1"/>
        </p:nvSpPr>
        <p:spPr bwMode="auto">
          <a:xfrm>
            <a:off x="0" y="15875"/>
            <a:ext cx="3938588" cy="871538"/>
          </a:xfrm>
          <a:prstGeom prst="rect">
            <a:avLst/>
          </a:prstGeom>
        </p:spPr>
        <p:txBody>
          <a:bodyPr wrap="none" fromWordArt="1">
            <a:prstTxWarp prst="textPlain">
              <a:avLst>
                <a:gd name="adj" fmla="val 50000"/>
              </a:avLst>
            </a:prstTxWarp>
          </a:bodyPr>
          <a:lstStyle/>
          <a:p>
            <a:pPr algn="ctr" eaLnBrk="1" hangingPunct="1">
              <a:spcBef>
                <a:spcPct val="20000"/>
              </a:spcBef>
              <a:buClr>
                <a:srgbClr val="3366CC"/>
              </a:buClr>
              <a:defRPr/>
            </a:pPr>
            <a:r>
              <a:rPr lang="vi-VN" sz="3600" kern="10">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latin typeface="Arial"/>
                <a:cs typeface="Arial"/>
              </a:rPr>
              <a:t>Kiểm tra bài cũ </a:t>
            </a:r>
          </a:p>
        </p:txBody>
      </p:sp>
    </p:spTree>
    <p:extLst>
      <p:ext uri="{BB962C8B-B14F-4D97-AF65-F5344CB8AC3E}">
        <p14:creationId xmlns:p14="http://schemas.microsoft.com/office/powerpoint/2010/main" val="458949096"/>
      </p:ext>
    </p:extLst>
  </p:cSld>
  <p:clrMap bg1="lt1" tx1="dk1" bg2="lt2" tx2="dk2" accent1="accent1" accent2="accent2" accent3="accent3" accent4="accent4" accent5="accent5" accent6="accent6" hlink="hlink" folHlink="folHlink"/>
  <p:sldLayoutIdLst>
    <p:sldLayoutId id="2147483846" r:id="rId1"/>
    <p:sldLayoutId id="2147483847" r:id="rId2"/>
  </p:sldLayoutIdLst>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0" presetClass="path" presetSubtype="0" repeatCount="indefinite" accel="50000" decel="50000" fill="hold" nodeType="withEffect">
                                  <p:stCondLst>
                                    <p:cond delay="0"/>
                                  </p:stCondLst>
                                  <p:childTnLst>
                                    <p:animMotion origin="layout" path="M 0.5967 -0.00069 C 0.5967 -0.00046 -0.00695 0.00139 -0.00764 0.00347 C -0.00764 0.00555 0.5967 -0.00069 0.5967 -0.00046 Z " pathEditMode="relative" rAng="0" ptsTypes="aaa">
                                      <p:cBhvr>
                                        <p:cTn id="6" dur="5000" fill="hold"/>
                                        <p:tgtEl>
                                          <p:spTgt spid="62467"/>
                                        </p:tgtEl>
                                        <p:attrNameLst>
                                          <p:attrName>ppt_x</p:attrName>
                                          <p:attrName>ppt_y</p:attrName>
                                        </p:attrNameLst>
                                      </p:cBhvr>
                                      <p:rCtr x="-30226" y="301"/>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txStyles>
    <p:titleStyle>
      <a:lvl1pPr algn="ctr" rtl="0" eaLnBrk="0" fontAlgn="base" hangingPunct="0">
        <a:spcBef>
          <a:spcPct val="0"/>
        </a:spcBef>
        <a:spcAft>
          <a:spcPct val="0"/>
        </a:spcAft>
        <a:defRPr sz="4400" kern="12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2pPr>
      <a:lvl3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3pPr>
      <a:lvl4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4pPr>
      <a:lvl5pPr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5pPr>
      <a:lvl6pPr marL="457200"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6pPr>
      <a:lvl7pPr marL="914400"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7pPr>
      <a:lvl8pPr marL="1371600"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8pPr>
      <a:lvl9pPr marL="1828800" algn="ctr" rtl="0" eaLnBrk="0" fontAlgn="base" hangingPunct="0">
        <a:spcBef>
          <a:spcPct val="0"/>
        </a:spcBef>
        <a:spcAft>
          <a:spcPct val="0"/>
        </a:spcAft>
        <a:defRPr sz="4400">
          <a:solidFill>
            <a:schemeClr val="tx2"/>
          </a:solidFill>
          <a:latin typeface="Arial" panose="020B0604020202020204" pitchFamily="34" charset="0"/>
          <a:cs typeface="Arial" panose="020B0604020202020204" pitchFamily="34" charset="0"/>
        </a:defRPr>
      </a:lvl9pPr>
    </p:titleStyle>
    <p:bodyStyle>
      <a:lvl1pPr marL="342900" indent="-342900" algn="l" rtl="0" eaLnBrk="0" fontAlgn="base" hangingPunct="0">
        <a:spcBef>
          <a:spcPct val="20000"/>
        </a:spcBef>
        <a:spcAft>
          <a:spcPct val="0"/>
        </a:spcAft>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314210409"/>
      </p:ext>
    </p:extLst>
  </p:cSld>
  <p:clrMap bg1="lt1" tx1="dk1" bg2="lt2" tx2="dk2" accent1="accent1" accent2="accent2" accent3="accent3" accent4="accent4" accent5="accent5" accent6="accent6" hlink="hlink" folHlink="folHlink"/>
  <p:sldLayoutIdLst>
    <p:sldLayoutId id="2147483849" r:id="rId1"/>
    <p:sldLayoutId id="2147483850" r:id="rId2"/>
  </p:sldLayoutIdLst>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txStyles>
    <p:titleStyle>
      <a:lvl1pPr algn="l" rtl="0" eaLnBrk="0" fontAlgn="base" hangingPunct="0">
        <a:spcBef>
          <a:spcPct val="0"/>
        </a:spcBef>
        <a:spcAft>
          <a:spcPct val="0"/>
        </a:spcAft>
        <a:defRPr sz="4400">
          <a:solidFill>
            <a:schemeClr val="tx2"/>
          </a:solidFill>
          <a:latin typeface="+mj-lt"/>
          <a:ea typeface="+mj-ea"/>
          <a:cs typeface="+mj-cs"/>
        </a:defRPr>
      </a:lvl1pPr>
      <a:lvl2pPr algn="l" rtl="0" eaLnBrk="0" fontAlgn="base" hangingPunct="0">
        <a:spcBef>
          <a:spcPct val="0"/>
        </a:spcBef>
        <a:spcAft>
          <a:spcPct val="0"/>
        </a:spcAft>
        <a:defRPr sz="4400">
          <a:solidFill>
            <a:schemeClr val="tx2"/>
          </a:solidFill>
          <a:latin typeface="Tahoma" pitchFamily="34" charset="0"/>
          <a:cs typeface="Arial" charset="0"/>
        </a:defRPr>
      </a:lvl2pPr>
      <a:lvl3pPr algn="l" rtl="0" eaLnBrk="0" fontAlgn="base" hangingPunct="0">
        <a:spcBef>
          <a:spcPct val="0"/>
        </a:spcBef>
        <a:spcAft>
          <a:spcPct val="0"/>
        </a:spcAft>
        <a:defRPr sz="4400">
          <a:solidFill>
            <a:schemeClr val="tx2"/>
          </a:solidFill>
          <a:latin typeface="Tahoma" pitchFamily="34" charset="0"/>
          <a:cs typeface="Arial" charset="0"/>
        </a:defRPr>
      </a:lvl3pPr>
      <a:lvl4pPr algn="l" rtl="0" eaLnBrk="0" fontAlgn="base" hangingPunct="0">
        <a:spcBef>
          <a:spcPct val="0"/>
        </a:spcBef>
        <a:spcAft>
          <a:spcPct val="0"/>
        </a:spcAft>
        <a:defRPr sz="4400">
          <a:solidFill>
            <a:schemeClr val="tx2"/>
          </a:solidFill>
          <a:latin typeface="Tahoma" pitchFamily="34" charset="0"/>
          <a:cs typeface="Arial" charset="0"/>
        </a:defRPr>
      </a:lvl4pPr>
      <a:lvl5pPr algn="l" rtl="0" eaLnBrk="0" fontAlgn="base" hangingPunct="0">
        <a:spcBef>
          <a:spcPct val="0"/>
        </a:spcBef>
        <a:spcAft>
          <a:spcPct val="0"/>
        </a:spcAft>
        <a:defRPr sz="4400">
          <a:solidFill>
            <a:schemeClr val="tx2"/>
          </a:solidFill>
          <a:latin typeface="Tahoma" pitchFamily="34" charset="0"/>
          <a:cs typeface="Arial" charset="0"/>
        </a:defRPr>
      </a:lvl5pPr>
      <a:lvl6pPr marL="457200" algn="l" rtl="0" fontAlgn="base">
        <a:spcBef>
          <a:spcPct val="0"/>
        </a:spcBef>
        <a:spcAft>
          <a:spcPct val="0"/>
        </a:spcAft>
        <a:defRPr sz="4400">
          <a:solidFill>
            <a:schemeClr val="tx2"/>
          </a:solidFill>
          <a:latin typeface="Tahoma" pitchFamily="34" charset="0"/>
          <a:cs typeface="Arial" charset="0"/>
        </a:defRPr>
      </a:lvl6pPr>
      <a:lvl7pPr marL="914400" algn="l" rtl="0" fontAlgn="base">
        <a:spcBef>
          <a:spcPct val="0"/>
        </a:spcBef>
        <a:spcAft>
          <a:spcPct val="0"/>
        </a:spcAft>
        <a:defRPr sz="4400">
          <a:solidFill>
            <a:schemeClr val="tx2"/>
          </a:solidFill>
          <a:latin typeface="Tahoma" pitchFamily="34" charset="0"/>
          <a:cs typeface="Arial" charset="0"/>
        </a:defRPr>
      </a:lvl7pPr>
      <a:lvl8pPr marL="1371600" algn="l" rtl="0" fontAlgn="base">
        <a:spcBef>
          <a:spcPct val="0"/>
        </a:spcBef>
        <a:spcAft>
          <a:spcPct val="0"/>
        </a:spcAft>
        <a:defRPr sz="4400">
          <a:solidFill>
            <a:schemeClr val="tx2"/>
          </a:solidFill>
          <a:latin typeface="Tahoma" pitchFamily="34" charset="0"/>
          <a:cs typeface="Arial" charset="0"/>
        </a:defRPr>
      </a:lvl8pPr>
      <a:lvl9pPr marL="1828800" algn="l" rtl="0" fontAlgn="base">
        <a:spcBef>
          <a:spcPct val="0"/>
        </a:spcBef>
        <a:spcAft>
          <a:spcPct val="0"/>
        </a:spcAft>
        <a:defRPr sz="4400">
          <a:solidFill>
            <a:schemeClr val="tx2"/>
          </a:solidFill>
          <a:latin typeface="Tahoma" pitchFamily="34" charset="0"/>
          <a:cs typeface="Arial" charset="0"/>
        </a:defRPr>
      </a:lvl9pPr>
    </p:titleStyle>
    <p:bodyStyle>
      <a:lvl1pPr marL="342900" indent="-342900" algn="l" rtl="0" eaLnBrk="0" fontAlgn="base" hangingPunct="0">
        <a:spcBef>
          <a:spcPct val="20000"/>
        </a:spcBef>
        <a:spcAft>
          <a:spcPct val="0"/>
        </a:spcAft>
        <a:buClr>
          <a:schemeClr val="folHlink"/>
        </a:buClr>
        <a:buSzPct val="60000"/>
        <a:buFont typeface="Wingdings" panose="05000000000000000000" pitchFamily="2" charset="2"/>
        <a:buChar char="n"/>
        <a:defRPr sz="3200">
          <a:solidFill>
            <a:schemeClr val="tx1"/>
          </a:solidFill>
          <a:latin typeface="+mn-lt"/>
          <a:ea typeface="+mn-ea"/>
          <a:cs typeface="+mn-cs"/>
        </a:defRPr>
      </a:lvl1pPr>
      <a:lvl2pPr marL="742950" indent="-285750" algn="l" rtl="0" eaLnBrk="0" fontAlgn="base" hangingPunct="0">
        <a:spcBef>
          <a:spcPct val="20000"/>
        </a:spcBef>
        <a:spcAft>
          <a:spcPct val="0"/>
        </a:spcAft>
        <a:buClr>
          <a:schemeClr val="hlink"/>
        </a:buClr>
        <a:buSzPct val="55000"/>
        <a:buFont typeface="Wingdings" panose="05000000000000000000" pitchFamily="2" charset="2"/>
        <a:buChar char="n"/>
        <a:defRPr sz="2800">
          <a:solidFill>
            <a:schemeClr val="tx1"/>
          </a:solidFill>
          <a:latin typeface="+mn-lt"/>
          <a:cs typeface="+mn-cs"/>
        </a:defRPr>
      </a:lvl2pPr>
      <a:lvl3pPr marL="1143000" indent="-228600" algn="l" rtl="0" eaLnBrk="0" fontAlgn="base" hangingPunct="0">
        <a:spcBef>
          <a:spcPct val="20000"/>
        </a:spcBef>
        <a:spcAft>
          <a:spcPct val="0"/>
        </a:spcAft>
        <a:buClr>
          <a:schemeClr val="folHlink"/>
        </a:buClr>
        <a:buSzPct val="50000"/>
        <a:buFont typeface="Wingdings" panose="05000000000000000000" pitchFamily="2" charset="2"/>
        <a:buChar char="n"/>
        <a:defRPr sz="2400">
          <a:solidFill>
            <a:schemeClr val="tx1"/>
          </a:solidFill>
          <a:latin typeface="+mn-lt"/>
          <a:cs typeface="+mn-cs"/>
        </a:defRPr>
      </a:lvl3pPr>
      <a:lvl4pPr marL="1600200" indent="-228600" algn="l" rtl="0" eaLnBrk="0" fontAlgn="base" hangingPunct="0">
        <a:spcBef>
          <a:spcPct val="20000"/>
        </a:spcBef>
        <a:spcAft>
          <a:spcPct val="0"/>
        </a:spcAft>
        <a:buClr>
          <a:schemeClr val="accent2"/>
        </a:buClr>
        <a:buSzPct val="55000"/>
        <a:buFont typeface="Wingdings" panose="05000000000000000000" pitchFamily="2" charset="2"/>
        <a:buChar char="n"/>
        <a:defRPr sz="2000">
          <a:solidFill>
            <a:schemeClr val="tx1"/>
          </a:solidFill>
          <a:latin typeface="+mn-lt"/>
          <a:cs typeface="+mn-cs"/>
        </a:defRPr>
      </a:lvl4pPr>
      <a:lvl5pPr marL="2057400" indent="-228600" algn="l" rtl="0" eaLnBrk="0" fontAlgn="base" hangingPunct="0">
        <a:spcBef>
          <a:spcPct val="20000"/>
        </a:spcBef>
        <a:spcAft>
          <a:spcPct val="0"/>
        </a:spcAft>
        <a:buClr>
          <a:schemeClr val="accent1"/>
        </a:buClr>
        <a:buSzPct val="50000"/>
        <a:buFont typeface="Wingdings" panose="05000000000000000000" pitchFamily="2" charset="2"/>
        <a:buChar char="n"/>
        <a:defRPr sz="2000">
          <a:solidFill>
            <a:schemeClr val="tx1"/>
          </a:solidFill>
          <a:latin typeface="+mn-lt"/>
          <a:cs typeface="+mn-cs"/>
        </a:defRPr>
      </a:lvl5pPr>
      <a:lvl6pPr marL="2514600" indent="-228600" algn="l" rtl="0" fontAlgn="base">
        <a:spcBef>
          <a:spcPct val="20000"/>
        </a:spcBef>
        <a:spcAft>
          <a:spcPct val="0"/>
        </a:spcAft>
        <a:buClr>
          <a:schemeClr val="accent1"/>
        </a:buClr>
        <a:buSzPct val="50000"/>
        <a:buFont typeface="Wingdings" pitchFamily="2" charset="2"/>
        <a:buChar char="n"/>
        <a:defRPr sz="2000">
          <a:solidFill>
            <a:schemeClr val="tx1"/>
          </a:solidFill>
          <a:latin typeface="+mn-lt"/>
          <a:cs typeface="+mn-cs"/>
        </a:defRPr>
      </a:lvl6pPr>
      <a:lvl7pPr marL="2971800" indent="-228600" algn="l" rtl="0" fontAlgn="base">
        <a:spcBef>
          <a:spcPct val="20000"/>
        </a:spcBef>
        <a:spcAft>
          <a:spcPct val="0"/>
        </a:spcAft>
        <a:buClr>
          <a:schemeClr val="accent1"/>
        </a:buClr>
        <a:buSzPct val="50000"/>
        <a:buFont typeface="Wingdings" pitchFamily="2" charset="2"/>
        <a:buChar char="n"/>
        <a:defRPr sz="2000">
          <a:solidFill>
            <a:schemeClr val="tx1"/>
          </a:solidFill>
          <a:latin typeface="+mn-lt"/>
          <a:cs typeface="+mn-cs"/>
        </a:defRPr>
      </a:lvl7pPr>
      <a:lvl8pPr marL="3429000" indent="-228600" algn="l" rtl="0" fontAlgn="base">
        <a:spcBef>
          <a:spcPct val="20000"/>
        </a:spcBef>
        <a:spcAft>
          <a:spcPct val="0"/>
        </a:spcAft>
        <a:buClr>
          <a:schemeClr val="accent1"/>
        </a:buClr>
        <a:buSzPct val="50000"/>
        <a:buFont typeface="Wingdings" pitchFamily="2" charset="2"/>
        <a:buChar char="n"/>
        <a:defRPr sz="2000">
          <a:solidFill>
            <a:schemeClr val="tx1"/>
          </a:solidFill>
          <a:latin typeface="+mn-lt"/>
          <a:cs typeface="+mn-cs"/>
        </a:defRPr>
      </a:lvl8pPr>
      <a:lvl9pPr marL="3886200" indent="-228600" algn="l" rtl="0" fontAlgn="base">
        <a:spcBef>
          <a:spcPct val="20000"/>
        </a:spcBef>
        <a:spcAft>
          <a:spcPct val="0"/>
        </a:spcAft>
        <a:buClr>
          <a:schemeClr val="accent1"/>
        </a:buClr>
        <a:buSzPct val="50000"/>
        <a:buFont typeface="Wingdings" pitchFamily="2" charset="2"/>
        <a:buChar char="n"/>
        <a:defRPr sz="2000">
          <a:solidFill>
            <a:schemeClr val="tx1"/>
          </a:solidFill>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7" name="Footer Placeholder 1"/>
          <p:cNvSpPr>
            <a:spLocks noGrp="1"/>
          </p:cNvSpPr>
          <p:nvPr>
            <p:ph type="ftr" sz="quarter" idx="3"/>
          </p:nvPr>
        </p:nvSpPr>
        <p:spPr>
          <a:xfrm>
            <a:off x="6516688" y="6507163"/>
            <a:ext cx="2474912" cy="349250"/>
          </a:xfrm>
          <a:prstGeom prst="rect">
            <a:avLst/>
          </a:prstGeom>
        </p:spPr>
        <p:txBody>
          <a:bodyPr/>
          <a:lstStyle>
            <a:lvl1pPr algn="ctr" eaLnBrk="1" hangingPunct="1">
              <a:spcBef>
                <a:spcPct val="20000"/>
              </a:spcBef>
              <a:buClr>
                <a:srgbClr val="3366CC"/>
              </a:buClr>
              <a:defRPr sz="1400" dirty="0" smtClean="0">
                <a:cs typeface="+mn-cs"/>
              </a:defRPr>
            </a:lvl1pPr>
          </a:lstStyle>
          <a:p>
            <a:pPr>
              <a:defRPr/>
            </a:pPr>
            <a:r>
              <a:rPr lang="en-US" altLang="en-US"/>
              <a:t>Võ Nhật Trường</a:t>
            </a:r>
          </a:p>
        </p:txBody>
      </p:sp>
      <p:sp>
        <p:nvSpPr>
          <p:cNvPr id="4099" name="WordArt 7"/>
          <p:cNvSpPr>
            <a:spLocks noChangeArrowheads="1" noChangeShapeType="1"/>
          </p:cNvSpPr>
          <p:nvPr userDrawn="1"/>
        </p:nvSpPr>
        <p:spPr bwMode="auto">
          <a:xfrm>
            <a:off x="762000" y="609600"/>
            <a:ext cx="7620000" cy="3276600"/>
          </a:xfrm>
          <a:prstGeom prst="rect">
            <a:avLst/>
          </a:prstGeom>
        </p:spPr>
        <p:txBody>
          <a:bodyPr wrap="none" fromWordArt="1">
            <a:prstTxWarp prst="textDeflateBottom">
              <a:avLst>
                <a:gd name="adj" fmla="val 53125"/>
              </a:avLst>
            </a:prstTxWarp>
            <a:scene3d>
              <a:camera prst="legacyObliqueTopRight">
                <a:rot lat="20999970" lon="20999970" rev="0"/>
              </a:camera>
              <a:lightRig rig="legacyNormal3" dir="r"/>
            </a:scene3d>
            <a:sp3d extrusionH="430200" prstMaterial="legacyMatte">
              <a:extrusionClr>
                <a:srgbClr val="FF0000"/>
              </a:extrusionClr>
              <a:contourClr>
                <a:srgbClr val="FFFFCC"/>
              </a:contourClr>
            </a:sp3d>
          </a:bodyPr>
          <a:lstStyle/>
          <a:p>
            <a:pPr algn="ctr"/>
            <a:endParaRPr lang="pt-BR" sz="3600" kern="10">
              <a:ln w="9525">
                <a:round/>
                <a:headEnd/>
                <a:tailEnd/>
              </a:ln>
              <a:gradFill rotWithShape="1">
                <a:gsLst>
                  <a:gs pos="0">
                    <a:srgbClr val="FFFFCC"/>
                  </a:gs>
                  <a:gs pos="100000">
                    <a:srgbClr val="FF9999"/>
                  </a:gs>
                </a:gsLst>
                <a:lin ang="5400000" scaled="1"/>
              </a:gradFill>
            </a:endParaRPr>
          </a:p>
          <a:p>
            <a:pPr algn="ctr"/>
            <a:r>
              <a:rPr lang="pt-BR" sz="3600" kern="10">
                <a:ln w="9525">
                  <a:round/>
                  <a:headEnd/>
                  <a:tailEnd/>
                </a:ln>
                <a:gradFill rotWithShape="1">
                  <a:gsLst>
                    <a:gs pos="0">
                      <a:srgbClr val="FFFFCC"/>
                    </a:gs>
                    <a:gs pos="100000">
                      <a:srgbClr val="FF9999"/>
                    </a:gs>
                  </a:gsLst>
                  <a:lin ang="5400000" scaled="1"/>
                </a:gradFill>
              </a:rPr>
              <a:t>CHÚC CÁC EM HỌC TỐT</a:t>
            </a:r>
            <a:endParaRPr lang="en-US" sz="3600" kern="10">
              <a:ln w="9525">
                <a:round/>
                <a:headEnd/>
                <a:tailEnd/>
              </a:ln>
              <a:gradFill rotWithShape="1">
                <a:gsLst>
                  <a:gs pos="0">
                    <a:srgbClr val="FFFFCC"/>
                  </a:gs>
                  <a:gs pos="100000">
                    <a:srgbClr val="FF9999"/>
                  </a:gs>
                </a:gsLst>
                <a:lin ang="5400000" scaled="1"/>
              </a:gradFill>
            </a:endParaRPr>
          </a:p>
        </p:txBody>
      </p:sp>
      <p:sp>
        <p:nvSpPr>
          <p:cNvPr id="9" name="Oval 8" descr="150409-163729"/>
          <p:cNvSpPr>
            <a:spLocks noChangeArrowheads="1"/>
          </p:cNvSpPr>
          <p:nvPr userDrawn="1"/>
        </p:nvSpPr>
        <p:spPr bwMode="auto">
          <a:xfrm>
            <a:off x="3124200" y="2819400"/>
            <a:ext cx="3048000" cy="2895600"/>
          </a:xfrm>
          <a:prstGeom prst="ellipse">
            <a:avLst/>
          </a:prstGeom>
          <a:blipFill dpi="0" rotWithShape="0">
            <a:blip r:embed="rId3"/>
            <a:srcRect/>
            <a:stretch>
              <a:fillRect/>
            </a:stretch>
          </a:blipFill>
          <a:ln w="9525">
            <a:solidFill>
              <a:schemeClr val="tx1"/>
            </a:solidFill>
            <a:round/>
            <a:headEnd/>
            <a:tailEnd/>
          </a:ln>
        </p:spPr>
        <p:txBody>
          <a:bodyPr wrap="none"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defRPr>
            </a:lvl9pPr>
          </a:lstStyle>
          <a:p>
            <a:pPr algn="ctr" eaLnBrk="1" hangingPunct="1">
              <a:spcBef>
                <a:spcPct val="20000"/>
              </a:spcBef>
              <a:buClr>
                <a:srgbClr val="3366CC"/>
              </a:buClr>
              <a:defRPr/>
            </a:pPr>
            <a:endParaRPr lang="en-US" altLang="en-US">
              <a:cs typeface="+mn-cs"/>
            </a:endParaRPr>
          </a:p>
        </p:txBody>
      </p:sp>
      <p:pic>
        <p:nvPicPr>
          <p:cNvPr id="4101" name="Picture 4" descr="SO00828_">
            <a:hlinkClick r:id="rId4"/>
          </p:cNvPr>
          <p:cNvPicPr>
            <a:picLocks noChangeAspect="1" noChangeArrowheads="1"/>
          </p:cNvPicPr>
          <p:nvPr userDrawn="1"/>
        </p:nvPicPr>
        <p:blipFill>
          <a:blip r:embed="rId5" cstate="print">
            <a:extLst>
              <a:ext uri="{28A0092B-C50C-407E-A947-70E740481C1C}">
                <a14:useLocalDpi xmlns:a14="http://schemas.microsoft.com/office/drawing/2010/main" val="0"/>
              </a:ext>
            </a:extLst>
          </a:blip>
          <a:srcRect/>
          <a:stretch>
            <a:fillRect/>
          </a:stretch>
        </p:blipFill>
        <p:spPr bwMode="auto">
          <a:xfrm>
            <a:off x="7672388" y="4419600"/>
            <a:ext cx="1852612" cy="259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2" name="Picture 5" descr="SO00828_"/>
          <p:cNvPicPr>
            <a:picLocks noChangeAspect="1" noChangeArrowheads="1"/>
          </p:cNvPicPr>
          <p:nvPr userDrawn="1"/>
        </p:nvPicPr>
        <p:blipFill>
          <a:blip r:embed="rId5" cstate="print">
            <a:extLst>
              <a:ext uri="{28A0092B-C50C-407E-A947-70E740481C1C}">
                <a14:useLocalDpi xmlns:a14="http://schemas.microsoft.com/office/drawing/2010/main" val="0"/>
              </a:ext>
            </a:extLst>
          </a:blip>
          <a:srcRect/>
          <a:stretch>
            <a:fillRect/>
          </a:stretch>
        </p:blipFill>
        <p:spPr bwMode="auto">
          <a:xfrm>
            <a:off x="7010400" y="5335588"/>
            <a:ext cx="1089025" cy="15224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3" name="Picture 6" descr="SO00828_"/>
          <p:cNvPicPr>
            <a:picLocks noChangeAspect="1" noChangeArrowheads="1"/>
          </p:cNvPicPr>
          <p:nvPr userDrawn="1"/>
        </p:nvPicPr>
        <p:blipFill>
          <a:blip r:embed="rId5" cstate="print">
            <a:extLst>
              <a:ext uri="{28A0092B-C50C-407E-A947-70E740481C1C}">
                <a14:useLocalDpi xmlns:a14="http://schemas.microsoft.com/office/drawing/2010/main" val="0"/>
              </a:ext>
            </a:extLst>
          </a:blip>
          <a:srcRect/>
          <a:stretch>
            <a:fillRect/>
          </a:stretch>
        </p:blipFill>
        <p:spPr bwMode="auto">
          <a:xfrm>
            <a:off x="6400800" y="5715000"/>
            <a:ext cx="817563"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4" name="Picture 7" descr="SO00828_"/>
          <p:cNvPicPr>
            <a:picLocks noChangeAspect="1" noChangeArrowheads="1"/>
          </p:cNvPicPr>
          <p:nvPr userDrawn="1"/>
        </p:nvPicPr>
        <p:blipFill>
          <a:blip r:embed="rId5" cstate="print">
            <a:extLst>
              <a:ext uri="{28A0092B-C50C-407E-A947-70E740481C1C}">
                <a14:useLocalDpi xmlns:a14="http://schemas.microsoft.com/office/drawing/2010/main" val="0"/>
              </a:ext>
            </a:extLst>
          </a:blip>
          <a:srcRect/>
          <a:stretch>
            <a:fillRect/>
          </a:stretch>
        </p:blipFill>
        <p:spPr bwMode="auto">
          <a:xfrm>
            <a:off x="-228600" y="4114800"/>
            <a:ext cx="1743075"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5" name="Picture 8" descr="SO00828_"/>
          <p:cNvPicPr>
            <a:picLocks noChangeAspect="1" noChangeArrowheads="1"/>
          </p:cNvPicPr>
          <p:nvPr userDrawn="1"/>
        </p:nvPicPr>
        <p:blipFill>
          <a:blip r:embed="rId5" cstate="print">
            <a:extLst>
              <a:ext uri="{28A0092B-C50C-407E-A947-70E740481C1C}">
                <a14:useLocalDpi xmlns:a14="http://schemas.microsoft.com/office/drawing/2010/main" val="0"/>
              </a:ext>
            </a:extLst>
          </a:blip>
          <a:srcRect/>
          <a:stretch>
            <a:fillRect/>
          </a:stretch>
        </p:blipFill>
        <p:spPr bwMode="auto">
          <a:xfrm>
            <a:off x="1066800" y="5029200"/>
            <a:ext cx="1306513" cy="1827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6" name="Picture 9" descr="SO00828_"/>
          <p:cNvPicPr>
            <a:picLocks noChangeAspect="1" noChangeArrowheads="1"/>
          </p:cNvPicPr>
          <p:nvPr userDrawn="1"/>
        </p:nvPicPr>
        <p:blipFill>
          <a:blip r:embed="rId5" cstate="print">
            <a:extLst>
              <a:ext uri="{28A0092B-C50C-407E-A947-70E740481C1C}">
                <a14:useLocalDpi xmlns:a14="http://schemas.microsoft.com/office/drawing/2010/main" val="0"/>
              </a:ext>
            </a:extLst>
          </a:blip>
          <a:srcRect/>
          <a:stretch>
            <a:fillRect/>
          </a:stretch>
        </p:blipFill>
        <p:spPr bwMode="auto">
          <a:xfrm>
            <a:off x="2166938" y="5562600"/>
            <a:ext cx="923925" cy="1293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24" name="Group 2"/>
          <p:cNvGrpSpPr>
            <a:grpSpLocks/>
          </p:cNvGrpSpPr>
          <p:nvPr userDrawn="1"/>
        </p:nvGrpSpPr>
        <p:grpSpPr bwMode="auto">
          <a:xfrm>
            <a:off x="0" y="0"/>
            <a:ext cx="9144000" cy="1000125"/>
            <a:chOff x="0" y="0"/>
            <a:chExt cx="5760" cy="630"/>
          </a:xfrm>
        </p:grpSpPr>
        <p:grpSp>
          <p:nvGrpSpPr>
            <p:cNvPr id="25" name="Group 3"/>
            <p:cNvGrpSpPr>
              <a:grpSpLocks/>
            </p:cNvGrpSpPr>
            <p:nvPr userDrawn="1"/>
          </p:nvGrpSpPr>
          <p:grpSpPr bwMode="auto">
            <a:xfrm>
              <a:off x="0" y="0"/>
              <a:ext cx="5760" cy="630"/>
              <a:chOff x="0" y="0"/>
              <a:chExt cx="5760" cy="630"/>
            </a:xfrm>
          </p:grpSpPr>
          <p:pic>
            <p:nvPicPr>
              <p:cNvPr id="35" name="Picture 4" descr="3"/>
              <p:cNvPicPr>
                <a:picLocks noChangeAspect="1" noChangeArrowheads="1"/>
              </p:cNvPicPr>
              <p:nvPr userDrawn="1"/>
            </p:nvPicPr>
            <p:blipFill>
              <a:blip r:embed="rId6">
                <a:extLst>
                  <a:ext uri="{28A0092B-C50C-407E-A947-70E740481C1C}">
                    <a14:useLocalDpi xmlns:a14="http://schemas.microsoft.com/office/drawing/2010/main" val="0"/>
                  </a:ext>
                </a:extLst>
              </a:blip>
              <a:srcRect/>
              <a:stretch>
                <a:fillRect/>
              </a:stretch>
            </p:blipFill>
            <p:spPr bwMode="auto">
              <a:xfrm>
                <a:off x="0" y="0"/>
                <a:ext cx="5760" cy="6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6" name="Text Box 5"/>
              <p:cNvSpPr txBox="1">
                <a:spLocks noChangeArrowheads="1"/>
              </p:cNvSpPr>
              <p:nvPr userDrawn="1"/>
            </p:nvSpPr>
            <p:spPr bwMode="auto">
              <a:xfrm>
                <a:off x="5193" y="17"/>
                <a:ext cx="540" cy="613"/>
              </a:xfrm>
              <a:prstGeom prst="rect">
                <a:avLst/>
              </a:prstGeom>
              <a:noFill/>
              <a:ln>
                <a:noFill/>
              </a:ln>
              <a:effectLst/>
              <a:extLst>
                <a:ext uri="{909E8E84-426E-40DD-AFC4-6F175D3DCCD1}">
                  <a14:hiddenFill xmlns:a14="http://schemas.microsoft.com/office/drawing/2010/main">
                    <a:solidFill>
                      <a:srgbClr val="FF0000"/>
                    </a:solidFill>
                  </a14:hiddenFill>
                </a:ext>
                <a:ext uri="{91240B29-F687-4F45-9708-019B960494DF}">
                  <a14:hiddenLine xmlns:a14="http://schemas.microsoft.com/office/drawing/2010/main" w="0"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lIns="36000" tIns="36000" rIns="36000" bIns="36000">
                <a:spAutoFit/>
              </a:bodyPr>
              <a:lstStyle>
                <a:lvl1pPr>
                  <a:defRPr sz="2800">
                    <a:solidFill>
                      <a:schemeClr val="tx1"/>
                    </a:solidFill>
                    <a:latin typeface="Arial" panose="020B0604020202020204" pitchFamily="34" charset="0"/>
                    <a:cs typeface="Arial" panose="020B0604020202020204" pitchFamily="34" charset="0"/>
                  </a:defRPr>
                </a:lvl1pPr>
                <a:lvl2pPr marL="742950" indent="-285750">
                  <a:defRPr sz="2800">
                    <a:solidFill>
                      <a:schemeClr val="tx1"/>
                    </a:solidFill>
                    <a:latin typeface="Arial" panose="020B0604020202020204" pitchFamily="34" charset="0"/>
                    <a:cs typeface="Arial" panose="020B0604020202020204" pitchFamily="34" charset="0"/>
                  </a:defRPr>
                </a:lvl2pPr>
                <a:lvl3pPr marL="1143000" indent="-228600">
                  <a:defRPr sz="2800">
                    <a:solidFill>
                      <a:schemeClr val="tx1"/>
                    </a:solidFill>
                    <a:latin typeface="Arial" panose="020B0604020202020204" pitchFamily="34" charset="0"/>
                    <a:cs typeface="Arial" panose="020B0604020202020204" pitchFamily="34" charset="0"/>
                  </a:defRPr>
                </a:lvl3pPr>
                <a:lvl4pPr marL="1600200" indent="-228600">
                  <a:defRPr sz="2800">
                    <a:solidFill>
                      <a:schemeClr val="tx1"/>
                    </a:solidFill>
                    <a:latin typeface="Arial" panose="020B0604020202020204" pitchFamily="34" charset="0"/>
                    <a:cs typeface="Arial" panose="020B0604020202020204" pitchFamily="34" charset="0"/>
                  </a:defRPr>
                </a:lvl4pPr>
                <a:lvl5pPr marL="2057400" indent="-228600">
                  <a:defRPr sz="28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9pPr>
              </a:lstStyle>
              <a:p>
                <a:pPr algn="ctr" eaLnBrk="1" hangingPunct="1">
                  <a:spcBef>
                    <a:spcPct val="50000"/>
                  </a:spcBef>
                </a:pPr>
                <a:r>
                  <a:rPr lang="en-US" altLang="en-US" sz="3200" b="1">
                    <a:solidFill>
                      <a:srgbClr val="FFFFFF"/>
                    </a:solidFill>
                    <a:latin typeface="Times New Roman" panose="02020603050405020304" pitchFamily="18" charset="0"/>
                    <a:sym typeface="Wingdings" panose="05000000000000000000" pitchFamily="2" charset="2"/>
                  </a:rPr>
                  <a:t></a:t>
                </a:r>
              </a:p>
              <a:p>
                <a:pPr algn="ctr" eaLnBrk="1" hangingPunct="1">
                  <a:spcBef>
                    <a:spcPct val="50000"/>
                  </a:spcBef>
                </a:pPr>
                <a:r>
                  <a:rPr lang="en-US" altLang="en-US" sz="1800" b="1">
                    <a:solidFill>
                      <a:srgbClr val="FFFFFF"/>
                    </a:solidFill>
                    <a:latin typeface="Times New Roman" panose="02020603050405020304" pitchFamily="18" charset="0"/>
                    <a:sym typeface="Wingdings" panose="05000000000000000000" pitchFamily="2" charset="2"/>
                  </a:rPr>
                  <a:t>Tin 6</a:t>
                </a:r>
              </a:p>
            </p:txBody>
          </p:sp>
        </p:grpSp>
        <p:grpSp>
          <p:nvGrpSpPr>
            <p:cNvPr id="27" name="Group 6"/>
            <p:cNvGrpSpPr>
              <a:grpSpLocks/>
            </p:cNvGrpSpPr>
            <p:nvPr userDrawn="1"/>
          </p:nvGrpSpPr>
          <p:grpSpPr bwMode="auto">
            <a:xfrm>
              <a:off x="0" y="35"/>
              <a:ext cx="801" cy="577"/>
              <a:chOff x="0" y="36"/>
              <a:chExt cx="816" cy="550"/>
            </a:xfrm>
          </p:grpSpPr>
          <p:sp>
            <p:nvSpPr>
              <p:cNvPr id="29" name="Rectangle 7" descr="Horizontal brick"/>
              <p:cNvSpPr>
                <a:spLocks noChangeArrowheads="1"/>
              </p:cNvSpPr>
              <p:nvPr userDrawn="1"/>
            </p:nvSpPr>
            <p:spPr bwMode="auto">
              <a:xfrm>
                <a:off x="0" y="356"/>
                <a:ext cx="816" cy="220"/>
              </a:xfrm>
              <a:prstGeom prst="rect">
                <a:avLst/>
              </a:prstGeom>
              <a:blipFill dpi="0" rotWithShape="0">
                <a:blip r:embed="rId7"/>
                <a:srcRect/>
                <a:tile tx="0" ty="0" sx="100000" sy="100000" flip="none" algn="tl"/>
              </a:blip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spAutoFit/>
              </a:bodyPr>
              <a:lstStyle>
                <a:lvl1pPr>
                  <a:defRPr sz="2800">
                    <a:solidFill>
                      <a:schemeClr val="tx1"/>
                    </a:solidFill>
                    <a:latin typeface="Arial" panose="020B0604020202020204" pitchFamily="34" charset="0"/>
                    <a:cs typeface="Arial" panose="020B0604020202020204" pitchFamily="34" charset="0"/>
                  </a:defRPr>
                </a:lvl1pPr>
                <a:lvl2pPr marL="742950" indent="-285750">
                  <a:defRPr sz="2800">
                    <a:solidFill>
                      <a:schemeClr val="tx1"/>
                    </a:solidFill>
                    <a:latin typeface="Arial" panose="020B0604020202020204" pitchFamily="34" charset="0"/>
                    <a:cs typeface="Arial" panose="020B0604020202020204" pitchFamily="34" charset="0"/>
                  </a:defRPr>
                </a:lvl2pPr>
                <a:lvl3pPr marL="1143000" indent="-228600">
                  <a:defRPr sz="2800">
                    <a:solidFill>
                      <a:schemeClr val="tx1"/>
                    </a:solidFill>
                    <a:latin typeface="Arial" panose="020B0604020202020204" pitchFamily="34" charset="0"/>
                    <a:cs typeface="Arial" panose="020B0604020202020204" pitchFamily="34" charset="0"/>
                  </a:defRPr>
                </a:lvl3pPr>
                <a:lvl4pPr marL="1600200" indent="-228600">
                  <a:defRPr sz="2800">
                    <a:solidFill>
                      <a:schemeClr val="tx1"/>
                    </a:solidFill>
                    <a:latin typeface="Arial" panose="020B0604020202020204" pitchFamily="34" charset="0"/>
                    <a:cs typeface="Arial" panose="020B0604020202020204" pitchFamily="34" charset="0"/>
                  </a:defRPr>
                </a:lvl4pPr>
                <a:lvl5pPr marL="2057400" indent="-228600">
                  <a:defRPr sz="28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9pPr>
              </a:lstStyle>
              <a:p>
                <a:endParaRPr lang="en-US" altLang="en-US"/>
              </a:p>
            </p:txBody>
          </p:sp>
          <p:grpSp>
            <p:nvGrpSpPr>
              <p:cNvPr id="30" name="Group 8"/>
              <p:cNvGrpSpPr>
                <a:grpSpLocks/>
              </p:cNvGrpSpPr>
              <p:nvPr userDrawn="1"/>
            </p:nvGrpSpPr>
            <p:grpSpPr bwMode="auto">
              <a:xfrm>
                <a:off x="25" y="36"/>
                <a:ext cx="766" cy="550"/>
                <a:chOff x="25" y="36"/>
                <a:chExt cx="766" cy="550"/>
              </a:xfrm>
            </p:grpSpPr>
            <p:pic>
              <p:nvPicPr>
                <p:cNvPr id="31" name="Picture 9" descr="Untitled-4 copy"/>
                <p:cNvPicPr>
                  <a:picLocks noChangeAspect="1" noChangeArrowheads="1"/>
                </p:cNvPicPr>
                <p:nvPr userDrawn="1"/>
              </p:nvPicPr>
              <p:blipFill>
                <a:blip r:embed="rId8" cstate="print">
                  <a:lum bright="20000" contrast="20000"/>
                  <a:extLst>
                    <a:ext uri="{28A0092B-C50C-407E-A947-70E740481C1C}">
                      <a14:useLocalDpi xmlns:a14="http://schemas.microsoft.com/office/drawing/2010/main" val="0"/>
                    </a:ext>
                  </a:extLst>
                </a:blip>
                <a:srcRect/>
                <a:stretch>
                  <a:fillRect/>
                </a:stretch>
              </p:blipFill>
              <p:spPr bwMode="auto">
                <a:xfrm>
                  <a:off x="55" y="48"/>
                  <a:ext cx="663" cy="5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2" name="Group 10"/>
                <p:cNvGrpSpPr>
                  <a:grpSpLocks/>
                </p:cNvGrpSpPr>
                <p:nvPr userDrawn="1"/>
              </p:nvGrpSpPr>
              <p:grpSpPr bwMode="auto">
                <a:xfrm>
                  <a:off x="25" y="36"/>
                  <a:ext cx="766" cy="550"/>
                  <a:chOff x="25" y="36"/>
                  <a:chExt cx="766" cy="550"/>
                </a:xfrm>
              </p:grpSpPr>
              <p:sp>
                <p:nvSpPr>
                  <p:cNvPr id="33" name="WordArt 11"/>
                  <p:cNvSpPr>
                    <a:spLocks noChangeArrowheads="1" noChangeShapeType="1" noTextEdit="1"/>
                  </p:cNvSpPr>
                  <p:nvPr userDrawn="1"/>
                </p:nvSpPr>
                <p:spPr bwMode="auto">
                  <a:xfrm>
                    <a:off x="25" y="36"/>
                    <a:ext cx="766" cy="550"/>
                  </a:xfrm>
                  <a:prstGeom prst="rect">
                    <a:avLst/>
                  </a:prstGeom>
                </p:spPr>
                <p:txBody>
                  <a:bodyPr spcFirstLastPara="1" wrap="none" fromWordArt="1">
                    <a:prstTxWarp prst="textArchUp">
                      <a:avLst>
                        <a:gd name="adj" fmla="val 11010877"/>
                      </a:avLst>
                    </a:prstTxWarp>
                  </a:bodyPr>
                  <a:lstStyle/>
                  <a:p>
                    <a:pPr algn="ctr"/>
                    <a:r>
                      <a:rPr lang="en-US" sz="3600" b="1" kern="10">
                        <a:ln w="9525">
                          <a:solidFill>
                            <a:srgbClr val="FF6600"/>
                          </a:solidFill>
                          <a:round/>
                          <a:headEnd/>
                          <a:tailEnd/>
                        </a:ln>
                        <a:solidFill>
                          <a:schemeClr val="bg1"/>
                        </a:solidFill>
                        <a:latin typeface="Times New Roman" panose="02020603050405020304" pitchFamily="18" charset="0"/>
                        <a:cs typeface="Times New Roman" panose="02020603050405020304" pitchFamily="18" charset="0"/>
                      </a:rPr>
                      <a:t>TR</a:t>
                    </a:r>
                    <a:r>
                      <a:rPr lang="vi-VN" sz="3600" b="1" kern="10">
                        <a:ln w="9525">
                          <a:solidFill>
                            <a:srgbClr val="FF6600"/>
                          </a:solidFill>
                          <a:round/>
                          <a:headEnd/>
                          <a:tailEnd/>
                        </a:ln>
                        <a:solidFill>
                          <a:schemeClr val="bg1"/>
                        </a:solidFill>
                        <a:latin typeface="Times New Roman" panose="02020603050405020304" pitchFamily="18" charset="0"/>
                        <a:cs typeface="Times New Roman" panose="02020603050405020304" pitchFamily="18" charset="0"/>
                      </a:rPr>
                      <a:t>Ư</a:t>
                    </a:r>
                    <a:r>
                      <a:rPr lang="en-US" sz="3600" b="1" kern="10">
                        <a:ln w="9525">
                          <a:solidFill>
                            <a:srgbClr val="FF6600"/>
                          </a:solidFill>
                          <a:round/>
                          <a:headEnd/>
                          <a:tailEnd/>
                        </a:ln>
                        <a:solidFill>
                          <a:schemeClr val="bg1"/>
                        </a:solidFill>
                        <a:latin typeface="Times New Roman" panose="02020603050405020304" pitchFamily="18" charset="0"/>
                        <a:cs typeface="Times New Roman" panose="02020603050405020304" pitchFamily="18" charset="0"/>
                      </a:rPr>
                      <a:t>ỜNG THCS NGÔ THỜI NHIỆM</a:t>
                    </a:r>
                  </a:p>
                </p:txBody>
              </p:sp>
              <p:sp>
                <p:nvSpPr>
                  <p:cNvPr id="34" name="WordArt 12"/>
                  <p:cNvSpPr>
                    <a:spLocks noChangeArrowheads="1" noChangeShapeType="1" noTextEdit="1"/>
                  </p:cNvSpPr>
                  <p:nvPr userDrawn="1"/>
                </p:nvSpPr>
                <p:spPr bwMode="auto">
                  <a:xfrm>
                    <a:off x="55" y="400"/>
                    <a:ext cx="706" cy="176"/>
                  </a:xfrm>
                  <a:prstGeom prst="rect">
                    <a:avLst/>
                  </a:prstGeom>
                </p:spPr>
                <p:txBody>
                  <a:bodyPr wrap="none" fromWordArt="1">
                    <a:prstTxWarp prst="textCanDown">
                      <a:avLst>
                        <a:gd name="adj" fmla="val 33333"/>
                      </a:avLst>
                    </a:prstTxWarp>
                  </a:bodyPr>
                  <a:lstStyle/>
                  <a:p>
                    <a:pPr algn="ctr"/>
                    <a:r>
                      <a:rPr lang="en-US" sz="3600" b="1" kern="10">
                        <a:ln w="6350">
                          <a:solidFill>
                            <a:srgbClr val="FF6600"/>
                          </a:solidFill>
                          <a:round/>
                          <a:headEnd/>
                          <a:tailEnd/>
                        </a:ln>
                        <a:solidFill>
                          <a:srgbClr val="FF0000"/>
                        </a:solidFill>
                        <a:latin typeface="Times New Roman" panose="02020603050405020304" pitchFamily="18" charset="0"/>
                        <a:cs typeface="Times New Roman" panose="02020603050405020304" pitchFamily="18" charset="0"/>
                      </a:rPr>
                      <a:t>DẠY TỐT - HỌC TỐT</a:t>
                    </a:r>
                  </a:p>
                </p:txBody>
              </p:sp>
            </p:grpSp>
          </p:grpSp>
        </p:grpSp>
      </p:grpSp>
      <p:sp>
        <p:nvSpPr>
          <p:cNvPr id="37" name="WordArt 13"/>
          <p:cNvSpPr>
            <a:spLocks noChangeArrowheads="1" noChangeShapeType="1" noTextEdit="1"/>
          </p:cNvSpPr>
          <p:nvPr userDrawn="1"/>
        </p:nvSpPr>
        <p:spPr bwMode="auto">
          <a:xfrm>
            <a:off x="8342313" y="158750"/>
            <a:ext cx="685800" cy="317500"/>
          </a:xfrm>
          <a:prstGeom prst="rect">
            <a:avLst/>
          </a:prstGeom>
        </p:spPr>
        <p:txBody>
          <a:bodyPr spcFirstLastPara="1" wrap="none" fromWordArt="1">
            <a:prstTxWarp prst="textArchUp">
              <a:avLst>
                <a:gd name="adj" fmla="val 10800000"/>
              </a:avLst>
            </a:prstTxWarp>
          </a:bodyPr>
          <a:lstStyle/>
          <a:p>
            <a:pPr algn="ctr"/>
            <a:r>
              <a:rPr lang="en-US" sz="1800" kern="10" err="1">
                <a:ln w="9525">
                  <a:solidFill>
                    <a:schemeClr val="bg1"/>
                  </a:solidFill>
                  <a:round/>
                  <a:headEnd/>
                  <a:tailEnd/>
                </a:ln>
                <a:solidFill>
                  <a:schemeClr val="bg1"/>
                </a:solidFill>
              </a:rPr>
              <a:t>Tiết</a:t>
            </a:r>
            <a:r>
              <a:rPr lang="en-US" sz="1800" kern="10">
                <a:ln w="9525">
                  <a:solidFill>
                    <a:schemeClr val="bg1"/>
                  </a:solidFill>
                  <a:round/>
                  <a:headEnd/>
                  <a:tailEnd/>
                </a:ln>
                <a:solidFill>
                  <a:schemeClr val="bg1"/>
                </a:solidFill>
              </a:rPr>
              <a:t> 44-45</a:t>
            </a:r>
          </a:p>
        </p:txBody>
      </p:sp>
      <p:sp>
        <p:nvSpPr>
          <p:cNvPr id="38" name="Text Box 15"/>
          <p:cNvSpPr txBox="1">
            <a:spLocks noChangeArrowheads="1"/>
          </p:cNvSpPr>
          <p:nvPr userDrawn="1"/>
        </p:nvSpPr>
        <p:spPr bwMode="auto">
          <a:xfrm>
            <a:off x="1447800" y="76200"/>
            <a:ext cx="6705600" cy="838200"/>
          </a:xfrm>
          <a:prstGeom prst="rect">
            <a:avLst/>
          </a:prstGeom>
          <a:solidFill>
            <a:srgbClr val="CCFFCC"/>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lvl1pPr>
              <a:defRPr sz="2800">
                <a:solidFill>
                  <a:schemeClr val="tx1"/>
                </a:solidFill>
                <a:latin typeface="Arial" panose="020B0604020202020204" pitchFamily="34" charset="0"/>
                <a:cs typeface="Arial" panose="020B0604020202020204" pitchFamily="34" charset="0"/>
              </a:defRPr>
            </a:lvl1pPr>
            <a:lvl2pPr marL="742950" indent="-285750">
              <a:defRPr sz="2800">
                <a:solidFill>
                  <a:schemeClr val="tx1"/>
                </a:solidFill>
                <a:latin typeface="Arial" panose="020B0604020202020204" pitchFamily="34" charset="0"/>
                <a:cs typeface="Arial" panose="020B0604020202020204" pitchFamily="34" charset="0"/>
              </a:defRPr>
            </a:lvl2pPr>
            <a:lvl3pPr marL="1143000" indent="-228600">
              <a:defRPr sz="2800">
                <a:solidFill>
                  <a:schemeClr val="tx1"/>
                </a:solidFill>
                <a:latin typeface="Arial" panose="020B0604020202020204" pitchFamily="34" charset="0"/>
                <a:cs typeface="Arial" panose="020B0604020202020204" pitchFamily="34" charset="0"/>
              </a:defRPr>
            </a:lvl3pPr>
            <a:lvl4pPr marL="1600200" indent="-228600">
              <a:defRPr sz="2800">
                <a:solidFill>
                  <a:schemeClr val="tx1"/>
                </a:solidFill>
                <a:latin typeface="Arial" panose="020B0604020202020204" pitchFamily="34" charset="0"/>
                <a:cs typeface="Arial" panose="020B0604020202020204" pitchFamily="34" charset="0"/>
              </a:defRPr>
            </a:lvl4pPr>
            <a:lvl5pPr marL="2057400" indent="-228600">
              <a:defRPr sz="28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sz="2800">
                <a:solidFill>
                  <a:schemeClr val="tx1"/>
                </a:solidFill>
                <a:latin typeface="Arial" panose="020B0604020202020204" pitchFamily="34" charset="0"/>
                <a:cs typeface="Arial" panose="020B0604020202020204" pitchFamily="34" charset="0"/>
              </a:defRPr>
            </a:lvl9pPr>
          </a:lstStyle>
          <a:p>
            <a:pPr eaLnBrk="1" hangingPunct="1">
              <a:spcBef>
                <a:spcPct val="50000"/>
              </a:spcBef>
            </a:pPr>
            <a:endParaRPr lang="en-US" altLang="en-US" sz="3200" b="1"/>
          </a:p>
        </p:txBody>
      </p:sp>
      <p:sp>
        <p:nvSpPr>
          <p:cNvPr id="39" name="WordArt 16"/>
          <p:cNvSpPr>
            <a:spLocks noChangeArrowheads="1" noChangeShapeType="1" noTextEdit="1"/>
          </p:cNvSpPr>
          <p:nvPr userDrawn="1"/>
        </p:nvSpPr>
        <p:spPr bwMode="auto">
          <a:xfrm>
            <a:off x="2514600" y="0"/>
            <a:ext cx="5562600" cy="914400"/>
          </a:xfrm>
          <a:prstGeom prst="rect">
            <a:avLst/>
          </a:prstGeom>
        </p:spPr>
        <p:txBody>
          <a:bodyPr wrap="none" fromWordArt="1">
            <a:prstTxWarp prst="textDeflate">
              <a:avLst>
                <a:gd name="adj" fmla="val 15106"/>
              </a:avLst>
            </a:prstTxWarp>
          </a:bodyPr>
          <a:lstStyle/>
          <a:p>
            <a:pPr algn="ctr"/>
            <a:r>
              <a:rPr lang="en-US" kern="10">
                <a:ln w="9525">
                  <a:solidFill>
                    <a:srgbClr val="000000"/>
                  </a:solidFill>
                  <a:round/>
                  <a:headEnd/>
                  <a:tailEnd/>
                </a:ln>
                <a:solidFill>
                  <a:srgbClr val="FF00FF"/>
                </a:solidFill>
                <a:cs typeface="Times New Roman" panose="02020603050405020304" pitchFamily="18" charset="0"/>
              </a:rPr>
              <a:t>CHỈNH</a:t>
            </a:r>
            <a:r>
              <a:rPr lang="en-US" kern="10" baseline="0">
                <a:ln w="9525">
                  <a:solidFill>
                    <a:srgbClr val="000000"/>
                  </a:solidFill>
                  <a:round/>
                  <a:headEnd/>
                  <a:tailEnd/>
                </a:ln>
                <a:solidFill>
                  <a:srgbClr val="FF00FF"/>
                </a:solidFill>
                <a:cs typeface="Times New Roman" panose="02020603050405020304" pitchFamily="18" charset="0"/>
              </a:rPr>
              <a:t> SỬA VĂN BẢN</a:t>
            </a:r>
            <a:endParaRPr lang="en-US" kern="10">
              <a:ln w="9525">
                <a:solidFill>
                  <a:srgbClr val="000000"/>
                </a:solidFill>
                <a:round/>
                <a:headEnd/>
                <a:tailEnd/>
              </a:ln>
              <a:solidFill>
                <a:srgbClr val="FF00FF"/>
              </a:solidFill>
              <a:cs typeface="Times New Roman" panose="02020603050405020304" pitchFamily="18" charset="0"/>
            </a:endParaRPr>
          </a:p>
        </p:txBody>
      </p:sp>
      <p:grpSp>
        <p:nvGrpSpPr>
          <p:cNvPr id="40" name="Group 17"/>
          <p:cNvGrpSpPr>
            <a:grpSpLocks/>
          </p:cNvGrpSpPr>
          <p:nvPr userDrawn="1"/>
        </p:nvGrpSpPr>
        <p:grpSpPr bwMode="auto">
          <a:xfrm>
            <a:off x="1438275" y="79375"/>
            <a:ext cx="1152525" cy="760413"/>
            <a:chOff x="839" y="194"/>
            <a:chExt cx="726" cy="390"/>
          </a:xfrm>
        </p:grpSpPr>
        <p:pic>
          <p:nvPicPr>
            <p:cNvPr id="41" name="Picture 7" descr="014"/>
            <p:cNvPicPr>
              <a:picLocks noChangeAspect="1" noChangeArrowheads="1"/>
            </p:cNvPicPr>
            <p:nvPr userDrawn="1"/>
          </p:nvPicPr>
          <p:blipFill>
            <a:blip r:embed="rId9" cstate="print">
              <a:extLst>
                <a:ext uri="{28A0092B-C50C-407E-A947-70E740481C1C}">
                  <a14:useLocalDpi xmlns:a14="http://schemas.microsoft.com/office/drawing/2010/main" val="0"/>
                </a:ext>
              </a:extLst>
            </a:blip>
            <a:srcRect/>
            <a:stretch>
              <a:fillRect/>
            </a:stretch>
          </p:blipFill>
          <p:spPr bwMode="auto">
            <a:xfrm rot="-200003">
              <a:off x="868" y="277"/>
              <a:ext cx="697" cy="3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2" name="Text Box 9"/>
            <p:cNvSpPr txBox="1">
              <a:spLocks noChangeArrowheads="1"/>
            </p:cNvSpPr>
            <p:nvPr userDrawn="1"/>
          </p:nvSpPr>
          <p:spPr bwMode="auto">
            <a:xfrm rot="-1898365">
              <a:off x="839" y="301"/>
              <a:ext cx="350" cy="1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omic Sans MS" panose="030F0702030302020204" pitchFamily="66" charset="0"/>
                </a:defRPr>
              </a:lvl1pPr>
              <a:lvl2pPr marL="742950" indent="-285750">
                <a:defRPr>
                  <a:solidFill>
                    <a:schemeClr val="tx1"/>
                  </a:solidFill>
                  <a:latin typeface="Comic Sans MS" panose="030F0702030302020204" pitchFamily="66" charset="0"/>
                </a:defRPr>
              </a:lvl2pPr>
              <a:lvl3pPr marL="1143000" indent="-228600">
                <a:defRPr>
                  <a:solidFill>
                    <a:schemeClr val="tx1"/>
                  </a:solidFill>
                  <a:latin typeface="Comic Sans MS" panose="030F0702030302020204" pitchFamily="66" charset="0"/>
                </a:defRPr>
              </a:lvl3pPr>
              <a:lvl4pPr marL="1600200" indent="-228600">
                <a:defRPr>
                  <a:solidFill>
                    <a:schemeClr val="tx1"/>
                  </a:solidFill>
                  <a:latin typeface="Comic Sans MS" panose="030F0702030302020204" pitchFamily="66" charset="0"/>
                </a:defRPr>
              </a:lvl4pPr>
              <a:lvl5pPr marL="2057400" indent="-228600">
                <a:defRPr>
                  <a:solidFill>
                    <a:schemeClr val="tx1"/>
                  </a:solidFill>
                  <a:latin typeface="Comic Sans MS" panose="030F0702030302020204" pitchFamily="66" charset="0"/>
                </a:defRPr>
              </a:lvl5pPr>
              <a:lvl6pPr marL="2514600" indent="-228600" eaLnBrk="0" fontAlgn="base" hangingPunct="0">
                <a:spcBef>
                  <a:spcPct val="0"/>
                </a:spcBef>
                <a:spcAft>
                  <a:spcPct val="0"/>
                </a:spcAft>
                <a:defRPr>
                  <a:solidFill>
                    <a:schemeClr val="tx1"/>
                  </a:solidFill>
                  <a:latin typeface="Comic Sans MS" panose="030F0702030302020204" pitchFamily="66" charset="0"/>
                </a:defRPr>
              </a:lvl6pPr>
              <a:lvl7pPr marL="2971800" indent="-228600" eaLnBrk="0" fontAlgn="base" hangingPunct="0">
                <a:spcBef>
                  <a:spcPct val="0"/>
                </a:spcBef>
                <a:spcAft>
                  <a:spcPct val="0"/>
                </a:spcAft>
                <a:defRPr>
                  <a:solidFill>
                    <a:schemeClr val="tx1"/>
                  </a:solidFill>
                  <a:latin typeface="Comic Sans MS" panose="030F0702030302020204" pitchFamily="66" charset="0"/>
                </a:defRPr>
              </a:lvl7pPr>
              <a:lvl8pPr marL="3429000" indent="-228600" eaLnBrk="0" fontAlgn="base" hangingPunct="0">
                <a:spcBef>
                  <a:spcPct val="0"/>
                </a:spcBef>
                <a:spcAft>
                  <a:spcPct val="0"/>
                </a:spcAft>
                <a:defRPr>
                  <a:solidFill>
                    <a:schemeClr val="tx1"/>
                  </a:solidFill>
                  <a:latin typeface="Comic Sans MS" panose="030F0702030302020204" pitchFamily="66" charset="0"/>
                </a:defRPr>
              </a:lvl8pPr>
              <a:lvl9pPr marL="3886200" indent="-228600" eaLnBrk="0" fontAlgn="base" hangingPunct="0">
                <a:spcBef>
                  <a:spcPct val="0"/>
                </a:spcBef>
                <a:spcAft>
                  <a:spcPct val="0"/>
                </a:spcAft>
                <a:defRPr>
                  <a:solidFill>
                    <a:schemeClr val="tx1"/>
                  </a:solidFill>
                  <a:latin typeface="Comic Sans MS" panose="030F0702030302020204" pitchFamily="66" charset="0"/>
                </a:defRPr>
              </a:lvl9pPr>
            </a:lstStyle>
            <a:p>
              <a:pPr algn="ctr" eaLnBrk="1" hangingPunct="1">
                <a:defRPr/>
              </a:pPr>
              <a:r>
                <a:rPr lang="en-US" altLang="en-US" sz="1400" b="1">
                  <a:solidFill>
                    <a:srgbClr val="FF0000"/>
                  </a:solidFill>
                  <a:latin typeface="Arial" panose="020B0604020202020204" pitchFamily="34" charset="0"/>
                </a:rPr>
                <a:t>Bài</a:t>
              </a:r>
              <a:endParaRPr lang="en-US" altLang="en-US" sz="1400">
                <a:solidFill>
                  <a:srgbClr val="FF0000"/>
                </a:solidFill>
                <a:latin typeface="Arial" panose="020B0604020202020204" pitchFamily="34" charset="0"/>
              </a:endParaRPr>
            </a:p>
          </p:txBody>
        </p:sp>
        <p:sp>
          <p:nvSpPr>
            <p:cNvPr id="43" name="Text Box 10"/>
            <p:cNvSpPr txBox="1">
              <a:spLocks noChangeArrowheads="1"/>
            </p:cNvSpPr>
            <p:nvPr userDrawn="1"/>
          </p:nvSpPr>
          <p:spPr bwMode="auto">
            <a:xfrm rot="-1852108">
              <a:off x="1143" y="194"/>
              <a:ext cx="349" cy="2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omic Sans MS" panose="030F0702030302020204" pitchFamily="66" charset="0"/>
                </a:defRPr>
              </a:lvl1pPr>
              <a:lvl2pPr marL="742950" indent="-285750">
                <a:defRPr>
                  <a:solidFill>
                    <a:schemeClr val="tx1"/>
                  </a:solidFill>
                  <a:latin typeface="Comic Sans MS" panose="030F0702030302020204" pitchFamily="66" charset="0"/>
                </a:defRPr>
              </a:lvl2pPr>
              <a:lvl3pPr marL="1143000" indent="-228600">
                <a:defRPr>
                  <a:solidFill>
                    <a:schemeClr val="tx1"/>
                  </a:solidFill>
                  <a:latin typeface="Comic Sans MS" panose="030F0702030302020204" pitchFamily="66" charset="0"/>
                </a:defRPr>
              </a:lvl3pPr>
              <a:lvl4pPr marL="1600200" indent="-228600">
                <a:defRPr>
                  <a:solidFill>
                    <a:schemeClr val="tx1"/>
                  </a:solidFill>
                  <a:latin typeface="Comic Sans MS" panose="030F0702030302020204" pitchFamily="66" charset="0"/>
                </a:defRPr>
              </a:lvl4pPr>
              <a:lvl5pPr marL="2057400" indent="-228600">
                <a:defRPr>
                  <a:solidFill>
                    <a:schemeClr val="tx1"/>
                  </a:solidFill>
                  <a:latin typeface="Comic Sans MS" panose="030F0702030302020204" pitchFamily="66" charset="0"/>
                </a:defRPr>
              </a:lvl5pPr>
              <a:lvl6pPr marL="2514600" indent="-228600" eaLnBrk="0" fontAlgn="base" hangingPunct="0">
                <a:spcBef>
                  <a:spcPct val="0"/>
                </a:spcBef>
                <a:spcAft>
                  <a:spcPct val="0"/>
                </a:spcAft>
                <a:defRPr>
                  <a:solidFill>
                    <a:schemeClr val="tx1"/>
                  </a:solidFill>
                  <a:latin typeface="Comic Sans MS" panose="030F0702030302020204" pitchFamily="66" charset="0"/>
                </a:defRPr>
              </a:lvl6pPr>
              <a:lvl7pPr marL="2971800" indent="-228600" eaLnBrk="0" fontAlgn="base" hangingPunct="0">
                <a:spcBef>
                  <a:spcPct val="0"/>
                </a:spcBef>
                <a:spcAft>
                  <a:spcPct val="0"/>
                </a:spcAft>
                <a:defRPr>
                  <a:solidFill>
                    <a:schemeClr val="tx1"/>
                  </a:solidFill>
                  <a:latin typeface="Comic Sans MS" panose="030F0702030302020204" pitchFamily="66" charset="0"/>
                </a:defRPr>
              </a:lvl7pPr>
              <a:lvl8pPr marL="3429000" indent="-228600" eaLnBrk="0" fontAlgn="base" hangingPunct="0">
                <a:spcBef>
                  <a:spcPct val="0"/>
                </a:spcBef>
                <a:spcAft>
                  <a:spcPct val="0"/>
                </a:spcAft>
                <a:defRPr>
                  <a:solidFill>
                    <a:schemeClr val="tx1"/>
                  </a:solidFill>
                  <a:latin typeface="Comic Sans MS" panose="030F0702030302020204" pitchFamily="66" charset="0"/>
                </a:defRPr>
              </a:lvl8pPr>
              <a:lvl9pPr marL="3886200" indent="-228600" eaLnBrk="0" fontAlgn="base" hangingPunct="0">
                <a:spcBef>
                  <a:spcPct val="0"/>
                </a:spcBef>
                <a:spcAft>
                  <a:spcPct val="0"/>
                </a:spcAft>
                <a:defRPr>
                  <a:solidFill>
                    <a:schemeClr val="tx1"/>
                  </a:solidFill>
                  <a:latin typeface="Comic Sans MS" panose="030F0702030302020204" pitchFamily="66" charset="0"/>
                </a:defRPr>
              </a:lvl9pPr>
            </a:lstStyle>
            <a:p>
              <a:pPr eaLnBrk="1" hangingPunct="1">
                <a:defRPr/>
              </a:pPr>
              <a:r>
                <a:rPr lang="en-US" altLang="en-US" sz="2000" b="1">
                  <a:solidFill>
                    <a:srgbClr val="FF0000"/>
                  </a:solidFill>
                  <a:latin typeface="Times New Roman" panose="02020603050405020304" pitchFamily="18" charset="0"/>
                </a:rPr>
                <a:t>15</a:t>
              </a:r>
            </a:p>
          </p:txBody>
        </p:sp>
      </p:grpSp>
    </p:spTree>
    <p:extLst>
      <p:ext uri="{BB962C8B-B14F-4D97-AF65-F5344CB8AC3E}">
        <p14:creationId xmlns:p14="http://schemas.microsoft.com/office/powerpoint/2010/main" val="1331750726"/>
      </p:ext>
    </p:extLst>
  </p:cSld>
  <p:clrMap bg1="lt1" tx1="dk1" bg2="lt2" tx2="dk2" accent1="accent1" accent2="accent2" accent3="accent3" accent4="accent4" accent5="accent5" accent6="accent6" hlink="hlink" folHlink="folHlink"/>
  <p:sldLayoutIdLst>
    <p:sldLayoutId id="2147483852" r:id="rId1"/>
  </p:sldLayoutIdLst>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txStyles>
    <p:titleStyle>
      <a:lvl1pPr algn="l" rtl="0" eaLnBrk="0" fontAlgn="base" hangingPunct="0">
        <a:lnSpc>
          <a:spcPct val="90000"/>
        </a:lnSpc>
        <a:spcBef>
          <a:spcPct val="0"/>
        </a:spcBef>
        <a:spcAft>
          <a:spcPct val="0"/>
        </a:spcAft>
        <a:defRPr sz="4400" kern="1200">
          <a:solidFill>
            <a:schemeClr val="tx1"/>
          </a:solidFill>
          <a:latin typeface="+mj-lt"/>
          <a:ea typeface="+mj-ea"/>
          <a:cs typeface="+mj-cs"/>
        </a:defRPr>
      </a:lvl1pPr>
      <a:lvl2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2pPr>
      <a:lvl3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3pPr>
      <a:lvl4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4pPr>
      <a:lvl5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5pPr>
      <a:lvl6pPr marL="457200" algn="l" rtl="0" fontAlgn="base">
        <a:lnSpc>
          <a:spcPct val="90000"/>
        </a:lnSpc>
        <a:spcBef>
          <a:spcPct val="0"/>
        </a:spcBef>
        <a:spcAft>
          <a:spcPct val="0"/>
        </a:spcAft>
        <a:defRPr sz="4400">
          <a:solidFill>
            <a:schemeClr val="tx1"/>
          </a:solidFill>
          <a:latin typeface="Calibri Light" panose="020F0302020204030204" pitchFamily="34" charset="0"/>
        </a:defRPr>
      </a:lvl6pPr>
      <a:lvl7pPr marL="914400" algn="l" rtl="0" fontAlgn="base">
        <a:lnSpc>
          <a:spcPct val="90000"/>
        </a:lnSpc>
        <a:spcBef>
          <a:spcPct val="0"/>
        </a:spcBef>
        <a:spcAft>
          <a:spcPct val="0"/>
        </a:spcAft>
        <a:defRPr sz="4400">
          <a:solidFill>
            <a:schemeClr val="tx1"/>
          </a:solidFill>
          <a:latin typeface="Calibri Light" panose="020F0302020204030204" pitchFamily="34" charset="0"/>
        </a:defRPr>
      </a:lvl7pPr>
      <a:lvl8pPr marL="1371600" algn="l" rtl="0" fontAlgn="base">
        <a:lnSpc>
          <a:spcPct val="90000"/>
        </a:lnSpc>
        <a:spcBef>
          <a:spcPct val="0"/>
        </a:spcBef>
        <a:spcAft>
          <a:spcPct val="0"/>
        </a:spcAft>
        <a:defRPr sz="4400">
          <a:solidFill>
            <a:schemeClr val="tx1"/>
          </a:solidFill>
          <a:latin typeface="Calibri Light" panose="020F0302020204030204" pitchFamily="34" charset="0"/>
        </a:defRPr>
      </a:lvl8pPr>
      <a:lvl9pPr marL="1828800" algn="l" rtl="0" fontAlgn="base">
        <a:lnSpc>
          <a:spcPct val="90000"/>
        </a:lnSpc>
        <a:spcBef>
          <a:spcPct val="0"/>
        </a:spcBef>
        <a:spcAft>
          <a:spcPct val="0"/>
        </a:spcAft>
        <a:defRPr sz="4400">
          <a:solidFill>
            <a:schemeClr val="tx1"/>
          </a:solidFill>
          <a:latin typeface="Calibri Light" panose="020F0302020204030204" pitchFamily="34" charset="0"/>
        </a:defRPr>
      </a:lvl9pPr>
    </p:titleStyle>
    <p:bodyStyle>
      <a:lvl1pPr marL="228600" indent="-228600" algn="l" rtl="0" eaLnBrk="0" fontAlgn="base" hangingPunct="0">
        <a:lnSpc>
          <a:spcPct val="90000"/>
        </a:lnSpc>
        <a:spcBef>
          <a:spcPts val="1000"/>
        </a:spcBef>
        <a:spcAft>
          <a:spcPct val="0"/>
        </a:spcAft>
        <a:buFont typeface="Arial" panose="020B0604020202020204" pitchFamily="34" charset="0"/>
        <a:buChar char="•"/>
        <a:defRPr sz="2800" kern="1200">
          <a:solidFill>
            <a:schemeClr val="tx1"/>
          </a:solidFill>
          <a:latin typeface="+mn-lt"/>
          <a:ea typeface="+mn-ea"/>
          <a:cs typeface="+mn-cs"/>
        </a:defRPr>
      </a:lvl1pPr>
      <a:lvl2pPr marL="685800" indent="-228600" algn="l" rtl="0" eaLnBrk="0" fontAlgn="base" hangingPunct="0">
        <a:lnSpc>
          <a:spcPct val="90000"/>
        </a:lnSpc>
        <a:spcBef>
          <a:spcPts val="500"/>
        </a:spcBef>
        <a:spcAft>
          <a:spcPct val="0"/>
        </a:spcAft>
        <a:buFont typeface="Arial" panose="020B0604020202020204" pitchFamily="34" charset="0"/>
        <a:buChar char="•"/>
        <a:defRPr sz="2400" kern="1200">
          <a:solidFill>
            <a:schemeClr val="tx1"/>
          </a:solidFill>
          <a:latin typeface="+mn-lt"/>
          <a:ea typeface="+mn-ea"/>
          <a:cs typeface="+mn-cs"/>
        </a:defRPr>
      </a:lvl2pPr>
      <a:lvl3pPr marL="1143000" indent="-228600" algn="l" rtl="0" eaLnBrk="0" fontAlgn="base" hangingPunct="0">
        <a:lnSpc>
          <a:spcPct val="90000"/>
        </a:lnSpc>
        <a:spcBef>
          <a:spcPts val="500"/>
        </a:spcBef>
        <a:spcAft>
          <a:spcPct val="0"/>
        </a:spcAft>
        <a:buFont typeface="Arial" panose="020B0604020202020204" pitchFamily="34" charset="0"/>
        <a:buChar char="•"/>
        <a:defRPr sz="2000" kern="1200">
          <a:solidFill>
            <a:schemeClr val="tx1"/>
          </a:solidFill>
          <a:latin typeface="+mn-lt"/>
          <a:ea typeface="+mn-ea"/>
          <a:cs typeface="+mn-cs"/>
        </a:defRPr>
      </a:lvl3pPr>
      <a:lvl4pPr marL="1600200" indent="-228600" algn="l" rtl="0" eaLnBrk="0" fontAlgn="base" hangingPunct="0">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4pPr>
      <a:lvl5pPr marL="2057400" indent="-228600" algn="l" rtl="0" eaLnBrk="0" fontAlgn="base" hangingPunct="0">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pic>
        <p:nvPicPr>
          <p:cNvPr id="5122" name="Picture 2" descr="h5"/>
          <p:cNvPicPr>
            <a:picLocks noChangeAspect="1" noChangeArrowheads="1"/>
          </p:cNvPicPr>
          <p:nvPr userDrawn="1"/>
        </p:nvPicPr>
        <p:blipFill>
          <a:blip r:embed="rId4">
            <a:extLst>
              <a:ext uri="{28A0092B-C50C-407E-A947-70E740481C1C}">
                <a14:useLocalDpi xmlns:a14="http://schemas.microsoft.com/office/drawing/2010/main" val="0"/>
              </a:ext>
            </a:extLst>
          </a:blip>
          <a:srcRect/>
          <a:stretch>
            <a:fillRect/>
          </a:stretch>
        </p:blipFill>
        <p:spPr bwMode="auto">
          <a:xfrm>
            <a:off x="8153400" y="5608638"/>
            <a:ext cx="990600" cy="715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3" name="Picture 3"/>
          <p:cNvPicPr>
            <a:picLocks noChangeAspect="1" noChangeArrowheads="1"/>
          </p:cNvPicPr>
          <p:nvPr userDrawn="1"/>
        </p:nvPicPr>
        <p:blipFill>
          <a:blip r:embed="rId5">
            <a:extLst>
              <a:ext uri="{28A0092B-C50C-407E-A947-70E740481C1C}">
                <a14:useLocalDpi xmlns:a14="http://schemas.microsoft.com/office/drawing/2010/main" val="0"/>
              </a:ext>
            </a:extLst>
          </a:blip>
          <a:srcRect/>
          <a:stretch>
            <a:fillRect/>
          </a:stretch>
        </p:blipFill>
        <p:spPr bwMode="auto">
          <a:xfrm>
            <a:off x="8229600" y="852488"/>
            <a:ext cx="914400" cy="747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4" name="Picture 4" descr="h2"/>
          <p:cNvPicPr>
            <a:picLocks noChangeAspect="1" noChangeArrowheads="1"/>
          </p:cNvPicPr>
          <p:nvPr userDrawn="1"/>
        </p:nvPicPr>
        <p:blipFill>
          <a:blip r:embed="rId6">
            <a:extLst>
              <a:ext uri="{28A0092B-C50C-407E-A947-70E740481C1C}">
                <a14:useLocalDpi xmlns:a14="http://schemas.microsoft.com/office/drawing/2010/main" val="0"/>
              </a:ext>
            </a:extLst>
          </a:blip>
          <a:srcRect/>
          <a:stretch>
            <a:fillRect/>
          </a:stretch>
        </p:blipFill>
        <p:spPr bwMode="auto">
          <a:xfrm>
            <a:off x="7162800" y="0"/>
            <a:ext cx="19812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125" name="WordArt 5"/>
          <p:cNvSpPr>
            <a:spLocks noChangeArrowheads="1" noChangeShapeType="1" noTextEdit="1"/>
          </p:cNvSpPr>
          <p:nvPr userDrawn="1"/>
        </p:nvSpPr>
        <p:spPr bwMode="auto">
          <a:xfrm>
            <a:off x="457200" y="2057400"/>
            <a:ext cx="990600" cy="457200"/>
          </a:xfrm>
          <a:prstGeom prst="rect">
            <a:avLst/>
          </a:prstGeom>
        </p:spPr>
        <p:txBody>
          <a:bodyPr wrap="none" fromWordArt="1">
            <a:prstTxWarp prst="textPlain">
              <a:avLst>
                <a:gd name="adj" fmla="val 50000"/>
              </a:avLst>
            </a:prstTxWarp>
          </a:bodyPr>
          <a:lstStyle/>
          <a:p>
            <a:pPr algn="ctr"/>
            <a:r>
              <a:rPr lang="en-US" sz="3600" kern="10">
                <a:ln w="9525">
                  <a:solidFill>
                    <a:srgbClr val="008000"/>
                  </a:solidFill>
                  <a:round/>
                  <a:headEnd/>
                  <a:tailEnd/>
                </a:ln>
                <a:solidFill>
                  <a:srgbClr val="0000FF"/>
                </a:solidFill>
              </a:rPr>
              <a:t>Nhóm 1</a:t>
            </a:r>
          </a:p>
        </p:txBody>
      </p:sp>
      <p:sp>
        <p:nvSpPr>
          <p:cNvPr id="11" name="AutoShape 6"/>
          <p:cNvSpPr>
            <a:spLocks noChangeArrowheads="1"/>
          </p:cNvSpPr>
          <p:nvPr userDrawn="1"/>
        </p:nvSpPr>
        <p:spPr bwMode="auto">
          <a:xfrm>
            <a:off x="2152650" y="17526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12" name="AutoShape 7"/>
          <p:cNvSpPr>
            <a:spLocks noChangeArrowheads="1"/>
          </p:cNvSpPr>
          <p:nvPr userDrawn="1"/>
        </p:nvSpPr>
        <p:spPr bwMode="auto">
          <a:xfrm>
            <a:off x="2152650" y="27432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13" name="AutoShape 8"/>
          <p:cNvSpPr>
            <a:spLocks noChangeArrowheads="1"/>
          </p:cNvSpPr>
          <p:nvPr userDrawn="1"/>
        </p:nvSpPr>
        <p:spPr bwMode="auto">
          <a:xfrm>
            <a:off x="2139950" y="37465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14" name="AutoShape 9"/>
          <p:cNvSpPr>
            <a:spLocks noChangeArrowheads="1"/>
          </p:cNvSpPr>
          <p:nvPr userDrawn="1"/>
        </p:nvSpPr>
        <p:spPr bwMode="auto">
          <a:xfrm>
            <a:off x="2127250" y="47371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15" name="Rectangle 10"/>
          <p:cNvSpPr>
            <a:spLocks noChangeArrowheads="1"/>
          </p:cNvSpPr>
          <p:nvPr userDrawn="1"/>
        </p:nvSpPr>
        <p:spPr bwMode="auto">
          <a:xfrm>
            <a:off x="1600200" y="685800"/>
            <a:ext cx="6629400" cy="9906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16" name="WordArt 11"/>
          <p:cNvSpPr>
            <a:spLocks noChangeArrowheads="1" noChangeShapeType="1" noTextEdit="1"/>
          </p:cNvSpPr>
          <p:nvPr userDrawn="1"/>
        </p:nvSpPr>
        <p:spPr bwMode="auto">
          <a:xfrm>
            <a:off x="228600" y="76200"/>
            <a:ext cx="3352800" cy="533400"/>
          </a:xfrm>
          <a:prstGeom prst="rect">
            <a:avLst/>
          </a:prstGeom>
        </p:spPr>
        <p:txBody>
          <a:bodyPr wrap="none" fromWordArt="1">
            <a:prstTxWarp prst="textPlain">
              <a:avLst>
                <a:gd name="adj" fmla="val 50000"/>
              </a:avLst>
            </a:prstTxWarp>
          </a:bodyPr>
          <a:lstStyle/>
          <a:p>
            <a:pPr algn="ctr" eaLnBrk="1" hangingPunct="1">
              <a:spcBef>
                <a:spcPct val="20000"/>
              </a:spcBef>
              <a:buClr>
                <a:srgbClr val="3366CC"/>
              </a:buClr>
              <a:defRPr/>
            </a:pPr>
            <a:r>
              <a:rPr lang="en-US" sz="3600" kern="10">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rPr>
              <a:t>Thảo luận nhóm</a:t>
            </a:r>
          </a:p>
        </p:txBody>
      </p:sp>
      <p:sp>
        <p:nvSpPr>
          <p:cNvPr id="17" name="AutoShape 12"/>
          <p:cNvSpPr>
            <a:spLocks noChangeArrowheads="1"/>
          </p:cNvSpPr>
          <p:nvPr userDrawn="1"/>
        </p:nvSpPr>
        <p:spPr bwMode="auto">
          <a:xfrm>
            <a:off x="2133600" y="57277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5135" name="WordArt 13"/>
          <p:cNvSpPr>
            <a:spLocks noChangeArrowheads="1" noChangeShapeType="1" noTextEdit="1"/>
          </p:cNvSpPr>
          <p:nvPr userDrawn="1"/>
        </p:nvSpPr>
        <p:spPr bwMode="auto">
          <a:xfrm>
            <a:off x="457200" y="2971800"/>
            <a:ext cx="990600" cy="457200"/>
          </a:xfrm>
          <a:prstGeom prst="rect">
            <a:avLst/>
          </a:prstGeom>
        </p:spPr>
        <p:txBody>
          <a:bodyPr wrap="none" fromWordArt="1">
            <a:prstTxWarp prst="textPlain">
              <a:avLst>
                <a:gd name="adj" fmla="val 50000"/>
              </a:avLst>
            </a:prstTxWarp>
          </a:bodyPr>
          <a:lstStyle/>
          <a:p>
            <a:pPr algn="ctr"/>
            <a:r>
              <a:rPr lang="en-US" sz="3600" kern="10">
                <a:ln w="9525">
                  <a:solidFill>
                    <a:srgbClr val="008000"/>
                  </a:solidFill>
                  <a:round/>
                  <a:headEnd/>
                  <a:tailEnd/>
                </a:ln>
                <a:solidFill>
                  <a:srgbClr val="FF0000"/>
                </a:solidFill>
              </a:rPr>
              <a:t>Nhóm 2</a:t>
            </a:r>
          </a:p>
        </p:txBody>
      </p:sp>
      <p:sp>
        <p:nvSpPr>
          <p:cNvPr id="5136" name="WordArt 14"/>
          <p:cNvSpPr>
            <a:spLocks noChangeArrowheads="1" noChangeShapeType="1" noTextEdit="1"/>
          </p:cNvSpPr>
          <p:nvPr userDrawn="1"/>
        </p:nvSpPr>
        <p:spPr bwMode="auto">
          <a:xfrm>
            <a:off x="457200" y="4038600"/>
            <a:ext cx="990600" cy="457200"/>
          </a:xfrm>
          <a:prstGeom prst="rect">
            <a:avLst/>
          </a:prstGeom>
        </p:spPr>
        <p:txBody>
          <a:bodyPr wrap="none" fromWordArt="1">
            <a:prstTxWarp prst="textPlain">
              <a:avLst>
                <a:gd name="adj" fmla="val 50000"/>
              </a:avLst>
            </a:prstTxWarp>
          </a:bodyPr>
          <a:lstStyle/>
          <a:p>
            <a:pPr algn="ctr"/>
            <a:r>
              <a:rPr lang="en-US" sz="3600" kern="10">
                <a:ln w="9525">
                  <a:solidFill>
                    <a:srgbClr val="FF00FF"/>
                  </a:solidFill>
                  <a:round/>
                  <a:headEnd/>
                  <a:tailEnd/>
                </a:ln>
                <a:solidFill>
                  <a:srgbClr val="0000FF"/>
                </a:solidFill>
              </a:rPr>
              <a:t>Nhóm 3</a:t>
            </a:r>
          </a:p>
        </p:txBody>
      </p:sp>
      <p:sp>
        <p:nvSpPr>
          <p:cNvPr id="5137" name="WordArt 15"/>
          <p:cNvSpPr>
            <a:spLocks noChangeArrowheads="1" noChangeShapeType="1" noTextEdit="1"/>
          </p:cNvSpPr>
          <p:nvPr userDrawn="1"/>
        </p:nvSpPr>
        <p:spPr bwMode="auto">
          <a:xfrm>
            <a:off x="457200" y="4953000"/>
            <a:ext cx="990600" cy="457200"/>
          </a:xfrm>
          <a:prstGeom prst="rect">
            <a:avLst/>
          </a:prstGeom>
        </p:spPr>
        <p:txBody>
          <a:bodyPr wrap="none" fromWordArt="1">
            <a:prstTxWarp prst="textPlain">
              <a:avLst>
                <a:gd name="adj" fmla="val 50000"/>
              </a:avLst>
            </a:prstTxWarp>
          </a:bodyPr>
          <a:lstStyle/>
          <a:p>
            <a:pPr algn="ctr"/>
            <a:r>
              <a:rPr lang="en-US" sz="3600" kern="10">
                <a:ln w="9525">
                  <a:solidFill>
                    <a:srgbClr val="FF9900"/>
                  </a:solidFill>
                  <a:round/>
                  <a:headEnd/>
                  <a:tailEnd/>
                </a:ln>
                <a:solidFill>
                  <a:srgbClr val="CC0099"/>
                </a:solidFill>
              </a:rPr>
              <a:t>Nhóm 4</a:t>
            </a:r>
          </a:p>
        </p:txBody>
      </p:sp>
      <p:sp>
        <p:nvSpPr>
          <p:cNvPr id="5138" name="WordArt 16"/>
          <p:cNvSpPr>
            <a:spLocks noChangeArrowheads="1" noChangeShapeType="1" noTextEdit="1"/>
          </p:cNvSpPr>
          <p:nvPr userDrawn="1"/>
        </p:nvSpPr>
        <p:spPr bwMode="auto">
          <a:xfrm>
            <a:off x="457200" y="5867400"/>
            <a:ext cx="990600" cy="457200"/>
          </a:xfrm>
          <a:prstGeom prst="rect">
            <a:avLst/>
          </a:prstGeom>
        </p:spPr>
        <p:txBody>
          <a:bodyPr wrap="none" fromWordArt="1">
            <a:prstTxWarp prst="textPlain">
              <a:avLst>
                <a:gd name="adj" fmla="val 50000"/>
              </a:avLst>
            </a:prstTxWarp>
          </a:bodyPr>
          <a:lstStyle/>
          <a:p>
            <a:pPr algn="ctr"/>
            <a:r>
              <a:rPr lang="en-US" sz="3600" kern="10">
                <a:ln w="9525">
                  <a:solidFill>
                    <a:srgbClr val="339966"/>
                  </a:solidFill>
                  <a:round/>
                  <a:headEnd/>
                  <a:tailEnd/>
                </a:ln>
                <a:solidFill>
                  <a:srgbClr val="800000"/>
                </a:solidFill>
              </a:rPr>
              <a:t>Nhóm 5</a:t>
            </a:r>
          </a:p>
        </p:txBody>
      </p:sp>
      <p:pic>
        <p:nvPicPr>
          <p:cNvPr id="5139" name="Picture 17"/>
          <p:cNvPicPr>
            <a:picLocks noChangeAspect="1" noChangeArrowheads="1"/>
          </p:cNvPicPr>
          <p:nvPr userDrawn="1"/>
        </p:nvPicPr>
        <p:blipFill>
          <a:blip r:embed="rId7">
            <a:extLst>
              <a:ext uri="{28A0092B-C50C-407E-A947-70E740481C1C}">
                <a14:useLocalDpi xmlns:a14="http://schemas.microsoft.com/office/drawing/2010/main" val="0"/>
              </a:ext>
            </a:extLst>
          </a:blip>
          <a:srcRect/>
          <a:stretch>
            <a:fillRect/>
          </a:stretch>
        </p:blipFill>
        <p:spPr bwMode="auto">
          <a:xfrm>
            <a:off x="8305800" y="1876425"/>
            <a:ext cx="800100" cy="714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40" name="Picture 18" descr="h1"/>
          <p:cNvPicPr>
            <a:picLocks noChangeAspect="1" noChangeArrowheads="1"/>
          </p:cNvPicPr>
          <p:nvPr userDrawn="1"/>
        </p:nvPicPr>
        <p:blipFill>
          <a:blip r:embed="rId8">
            <a:extLst>
              <a:ext uri="{28A0092B-C50C-407E-A947-70E740481C1C}">
                <a14:useLocalDpi xmlns:a14="http://schemas.microsoft.com/office/drawing/2010/main" val="0"/>
              </a:ext>
            </a:extLst>
          </a:blip>
          <a:srcRect/>
          <a:stretch>
            <a:fillRect/>
          </a:stretch>
        </p:blipFill>
        <p:spPr bwMode="auto">
          <a:xfrm>
            <a:off x="0" y="685800"/>
            <a:ext cx="1524000" cy="1136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41" name="Picture 19" descr="h3"/>
          <p:cNvPicPr>
            <a:picLocks noChangeAspect="1" noChangeArrowheads="1"/>
          </p:cNvPicPr>
          <p:nvPr userDrawn="1"/>
        </p:nvPicPr>
        <p:blipFill>
          <a:blip r:embed="rId9">
            <a:extLst>
              <a:ext uri="{28A0092B-C50C-407E-A947-70E740481C1C}">
                <a14:useLocalDpi xmlns:a14="http://schemas.microsoft.com/office/drawing/2010/main" val="0"/>
              </a:ext>
            </a:extLst>
          </a:blip>
          <a:srcRect/>
          <a:stretch>
            <a:fillRect/>
          </a:stretch>
        </p:blipFill>
        <p:spPr bwMode="auto">
          <a:xfrm>
            <a:off x="8229600" y="2971800"/>
            <a:ext cx="914400" cy="742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42" name="Picture 20" descr="h4"/>
          <p:cNvPicPr>
            <a:picLocks noChangeAspect="1" noChangeArrowheads="1"/>
          </p:cNvPicPr>
          <p:nvPr userDrawn="1"/>
        </p:nvPicPr>
        <p:blipFill>
          <a:blip r:embed="rId10">
            <a:extLst>
              <a:ext uri="{28A0092B-C50C-407E-A947-70E740481C1C}">
                <a14:useLocalDpi xmlns:a14="http://schemas.microsoft.com/office/drawing/2010/main" val="0"/>
              </a:ext>
            </a:extLst>
          </a:blip>
          <a:srcRect/>
          <a:stretch>
            <a:fillRect/>
          </a:stretch>
        </p:blipFill>
        <p:spPr bwMode="auto">
          <a:xfrm>
            <a:off x="8229600" y="4133850"/>
            <a:ext cx="914400" cy="685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632721765"/>
      </p:ext>
    </p:extLst>
  </p:cSld>
  <p:clrMap bg1="lt1" tx1="dk1" bg2="lt2" tx2="dk2" accent1="accent1" accent2="accent2" accent3="accent3" accent4="accent4" accent5="accent5" accent6="accent6" hlink="hlink" folHlink="folHlink"/>
  <p:sldLayoutIdLst>
    <p:sldLayoutId id="2147483854" r:id="rId1"/>
    <p:sldLayoutId id="2147483855" r:id="rId2"/>
  </p:sldLayoutIdLst>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0" presetClass="path" presetSubtype="0" repeatCount="indefinite" accel="50000" decel="50000" fill="hold" nodeType="withEffect">
                                  <p:stCondLst>
                                    <p:cond delay="0"/>
                                  </p:stCondLst>
                                  <p:childTnLst>
                                    <p:animMotion origin="layout" path="M 0.49167 -1.32948E-6 C 0.49167 0.00023 -0.00711 0.00347 -0.00764 0.00717 C -0.00764 0.01087 0.49167 -1.32948E-6 0.49167 0.00023 Z " pathEditMode="relative" rAng="0" ptsTypes="aaa">
                                      <p:cBhvr>
                                        <p:cTn id="6" dur="5000" fill="hold"/>
                                        <p:tgtEl>
                                          <p:spTgt spid="16"/>
                                        </p:tgtEl>
                                        <p:attrNameLst>
                                          <p:attrName>ppt_x</p:attrName>
                                          <p:attrName>ppt_y</p:attrName>
                                        </p:attrNameLst>
                                      </p:cBhvr>
                                      <p:rCtr x="-24965" y="532"/>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txStyles>
    <p:titleStyle>
      <a:lvl1pPr algn="l" rtl="0" eaLnBrk="0" fontAlgn="base" hangingPunct="0">
        <a:lnSpc>
          <a:spcPct val="90000"/>
        </a:lnSpc>
        <a:spcBef>
          <a:spcPct val="0"/>
        </a:spcBef>
        <a:spcAft>
          <a:spcPct val="0"/>
        </a:spcAft>
        <a:defRPr sz="4400" kern="1200">
          <a:solidFill>
            <a:schemeClr val="tx1"/>
          </a:solidFill>
          <a:latin typeface="+mj-lt"/>
          <a:ea typeface="+mj-ea"/>
          <a:cs typeface="+mj-cs"/>
        </a:defRPr>
      </a:lvl1pPr>
      <a:lvl2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2pPr>
      <a:lvl3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3pPr>
      <a:lvl4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4pPr>
      <a:lvl5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5pPr>
      <a:lvl6pPr marL="457200" algn="l" rtl="0" fontAlgn="base">
        <a:lnSpc>
          <a:spcPct val="90000"/>
        </a:lnSpc>
        <a:spcBef>
          <a:spcPct val="0"/>
        </a:spcBef>
        <a:spcAft>
          <a:spcPct val="0"/>
        </a:spcAft>
        <a:defRPr sz="4400">
          <a:solidFill>
            <a:schemeClr val="tx1"/>
          </a:solidFill>
          <a:latin typeface="Calibri Light" panose="020F0302020204030204" pitchFamily="34" charset="0"/>
        </a:defRPr>
      </a:lvl6pPr>
      <a:lvl7pPr marL="914400" algn="l" rtl="0" fontAlgn="base">
        <a:lnSpc>
          <a:spcPct val="90000"/>
        </a:lnSpc>
        <a:spcBef>
          <a:spcPct val="0"/>
        </a:spcBef>
        <a:spcAft>
          <a:spcPct val="0"/>
        </a:spcAft>
        <a:defRPr sz="4400">
          <a:solidFill>
            <a:schemeClr val="tx1"/>
          </a:solidFill>
          <a:latin typeface="Calibri Light" panose="020F0302020204030204" pitchFamily="34" charset="0"/>
        </a:defRPr>
      </a:lvl7pPr>
      <a:lvl8pPr marL="1371600" algn="l" rtl="0" fontAlgn="base">
        <a:lnSpc>
          <a:spcPct val="90000"/>
        </a:lnSpc>
        <a:spcBef>
          <a:spcPct val="0"/>
        </a:spcBef>
        <a:spcAft>
          <a:spcPct val="0"/>
        </a:spcAft>
        <a:defRPr sz="4400">
          <a:solidFill>
            <a:schemeClr val="tx1"/>
          </a:solidFill>
          <a:latin typeface="Calibri Light" panose="020F0302020204030204" pitchFamily="34" charset="0"/>
        </a:defRPr>
      </a:lvl8pPr>
      <a:lvl9pPr marL="1828800" algn="l" rtl="0" fontAlgn="base">
        <a:lnSpc>
          <a:spcPct val="90000"/>
        </a:lnSpc>
        <a:spcBef>
          <a:spcPct val="0"/>
        </a:spcBef>
        <a:spcAft>
          <a:spcPct val="0"/>
        </a:spcAft>
        <a:defRPr sz="4400">
          <a:solidFill>
            <a:schemeClr val="tx1"/>
          </a:solidFill>
          <a:latin typeface="Calibri Light" panose="020F0302020204030204" pitchFamily="34" charset="0"/>
        </a:defRPr>
      </a:lvl9pPr>
    </p:titleStyle>
    <p:bodyStyle>
      <a:lvl1pPr marL="228600" indent="-228600" algn="l" rtl="0" eaLnBrk="0" fontAlgn="base" hangingPunct="0">
        <a:lnSpc>
          <a:spcPct val="90000"/>
        </a:lnSpc>
        <a:spcBef>
          <a:spcPts val="1000"/>
        </a:spcBef>
        <a:spcAft>
          <a:spcPct val="0"/>
        </a:spcAft>
        <a:buFont typeface="Arial" panose="020B0604020202020204" pitchFamily="34" charset="0"/>
        <a:buChar char="•"/>
        <a:defRPr sz="2800" kern="1200">
          <a:solidFill>
            <a:schemeClr val="tx1"/>
          </a:solidFill>
          <a:latin typeface="+mn-lt"/>
          <a:ea typeface="+mn-ea"/>
          <a:cs typeface="+mn-cs"/>
        </a:defRPr>
      </a:lvl1pPr>
      <a:lvl2pPr marL="685800" indent="-228600" algn="l" rtl="0" eaLnBrk="0" fontAlgn="base" hangingPunct="0">
        <a:lnSpc>
          <a:spcPct val="90000"/>
        </a:lnSpc>
        <a:spcBef>
          <a:spcPts val="500"/>
        </a:spcBef>
        <a:spcAft>
          <a:spcPct val="0"/>
        </a:spcAft>
        <a:buFont typeface="Arial" panose="020B0604020202020204" pitchFamily="34" charset="0"/>
        <a:buChar char="•"/>
        <a:defRPr sz="2400" kern="1200">
          <a:solidFill>
            <a:schemeClr val="tx1"/>
          </a:solidFill>
          <a:latin typeface="+mn-lt"/>
          <a:ea typeface="+mn-ea"/>
          <a:cs typeface="+mn-cs"/>
        </a:defRPr>
      </a:lvl2pPr>
      <a:lvl3pPr marL="1143000" indent="-228600" algn="l" rtl="0" eaLnBrk="0" fontAlgn="base" hangingPunct="0">
        <a:lnSpc>
          <a:spcPct val="90000"/>
        </a:lnSpc>
        <a:spcBef>
          <a:spcPts val="500"/>
        </a:spcBef>
        <a:spcAft>
          <a:spcPct val="0"/>
        </a:spcAft>
        <a:buFont typeface="Arial" panose="020B0604020202020204" pitchFamily="34" charset="0"/>
        <a:buChar char="•"/>
        <a:defRPr sz="2000" kern="1200">
          <a:solidFill>
            <a:schemeClr val="tx1"/>
          </a:solidFill>
          <a:latin typeface="+mn-lt"/>
          <a:ea typeface="+mn-ea"/>
          <a:cs typeface="+mn-cs"/>
        </a:defRPr>
      </a:lvl3pPr>
      <a:lvl4pPr marL="1600200" indent="-228600" algn="l" rtl="0" eaLnBrk="0" fontAlgn="base" hangingPunct="0">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4pPr>
      <a:lvl5pPr marL="2057400" indent="-228600" algn="l" rtl="0" eaLnBrk="0" fontAlgn="base" hangingPunct="0">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6146" name="AutoShape 2"/>
          <p:cNvSpPr>
            <a:spLocks noChangeArrowheads="1"/>
          </p:cNvSpPr>
          <p:nvPr userDrawn="1"/>
        </p:nvSpPr>
        <p:spPr bwMode="auto">
          <a:xfrm>
            <a:off x="755650" y="2484438"/>
            <a:ext cx="515938" cy="515937"/>
          </a:xfrm>
          <a:custGeom>
            <a:avLst/>
            <a:gdLst>
              <a:gd name="T0" fmla="*/ 2147483646 w 21600"/>
              <a:gd name="T1" fmla="*/ 0 h 21600"/>
              <a:gd name="T2" fmla="*/ 2147483646 w 21600"/>
              <a:gd name="T3" fmla="*/ 2147483646 h 21600"/>
              <a:gd name="T4" fmla="*/ 0 w 21600"/>
              <a:gd name="T5" fmla="*/ 2147483646 h 21600"/>
              <a:gd name="T6" fmla="*/ 2147483646 w 21600"/>
              <a:gd name="T7" fmla="*/ 2147483646 h 21600"/>
              <a:gd name="T8" fmla="*/ 2147483646 w 21600"/>
              <a:gd name="T9" fmla="*/ 2147483646 h 21600"/>
              <a:gd name="T10" fmla="*/ 2147483646 w 21600"/>
              <a:gd name="T11" fmla="*/ 2147483646 h 21600"/>
              <a:gd name="T12" fmla="*/ 2147483646 w 21600"/>
              <a:gd name="T13" fmla="*/ 2147483646 h 21600"/>
              <a:gd name="T14" fmla="*/ 2147483646 w 21600"/>
              <a:gd name="T15" fmla="*/ 2147483646 h 21600"/>
              <a:gd name="T16" fmla="*/ 0 60000 65536"/>
              <a:gd name="T17" fmla="*/ 0 60000 65536"/>
              <a:gd name="T18" fmla="*/ 0 60000 65536"/>
              <a:gd name="T19" fmla="*/ 0 60000 65536"/>
              <a:gd name="T20" fmla="*/ 0 60000 65536"/>
              <a:gd name="T21" fmla="*/ 0 60000 65536"/>
              <a:gd name="T22" fmla="*/ 0 60000 65536"/>
              <a:gd name="T23" fmla="*/ 0 60000 65536"/>
              <a:gd name="T24" fmla="*/ 3163 w 21600"/>
              <a:gd name="T25" fmla="*/ 3163 h 21600"/>
              <a:gd name="T26" fmla="*/ 18437 w 21600"/>
              <a:gd name="T27" fmla="*/ 18437 h 21600"/>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1600" h="21600">
                <a:moveTo>
                  <a:pt x="0" y="10800"/>
                </a:moveTo>
                <a:cubicBezTo>
                  <a:pt x="0" y="4835"/>
                  <a:pt x="4835" y="0"/>
                  <a:pt x="10800" y="0"/>
                </a:cubicBezTo>
                <a:cubicBezTo>
                  <a:pt x="16765" y="0"/>
                  <a:pt x="21600" y="4835"/>
                  <a:pt x="21600" y="10800"/>
                </a:cubicBezTo>
                <a:cubicBezTo>
                  <a:pt x="21600" y="16765"/>
                  <a:pt x="16765" y="21600"/>
                  <a:pt x="10800" y="21600"/>
                </a:cubicBezTo>
                <a:cubicBezTo>
                  <a:pt x="4835" y="21600"/>
                  <a:pt x="0" y="16765"/>
                  <a:pt x="0" y="10800"/>
                </a:cubicBezTo>
                <a:close/>
                <a:moveTo>
                  <a:pt x="7776" y="10800"/>
                </a:moveTo>
                <a:cubicBezTo>
                  <a:pt x="7776" y="12470"/>
                  <a:pt x="9130" y="13824"/>
                  <a:pt x="10800" y="13824"/>
                </a:cubicBezTo>
                <a:cubicBezTo>
                  <a:pt x="12470" y="13824"/>
                  <a:pt x="13824" y="12470"/>
                  <a:pt x="13824" y="10800"/>
                </a:cubicBezTo>
                <a:cubicBezTo>
                  <a:pt x="13824" y="9130"/>
                  <a:pt x="12470" y="7776"/>
                  <a:pt x="10800" y="7776"/>
                </a:cubicBezTo>
                <a:cubicBezTo>
                  <a:pt x="9130" y="7776"/>
                  <a:pt x="7776" y="9130"/>
                  <a:pt x="7776" y="10800"/>
                </a:cubicBezTo>
                <a:close/>
              </a:path>
            </a:pathLst>
          </a:custGeom>
          <a:gradFill rotWithShape="1">
            <a:gsLst>
              <a:gs pos="0">
                <a:srgbClr val="FFCC00"/>
              </a:gs>
              <a:gs pos="100000">
                <a:schemeClr val="bg1"/>
              </a:gs>
            </a:gsLst>
            <a:path path="rect">
              <a:fillToRect l="50000" t="50000" r="50000" b="50000"/>
            </a:path>
          </a:gradFill>
          <a:ln w="9525">
            <a:solidFill>
              <a:srgbClr val="008080"/>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6147" name="WordArt 3"/>
          <p:cNvSpPr>
            <a:spLocks noChangeArrowheads="1" noChangeShapeType="1" noTextEdit="1"/>
          </p:cNvSpPr>
          <p:nvPr userDrawn="1"/>
        </p:nvSpPr>
        <p:spPr bwMode="auto">
          <a:xfrm>
            <a:off x="1725613" y="2544763"/>
            <a:ext cx="379412" cy="336550"/>
          </a:xfrm>
          <a:prstGeom prst="rect">
            <a:avLst/>
          </a:prstGeom>
        </p:spPr>
        <p:txBody>
          <a:bodyPr wrap="none" fromWordArt="1">
            <a:prstTxWarp prst="textPlain">
              <a:avLst>
                <a:gd name="adj" fmla="val 50000"/>
              </a:avLst>
            </a:prstTxWarp>
          </a:bodyPr>
          <a:lstStyle/>
          <a:p>
            <a:pPr algn="ctr"/>
            <a:r>
              <a:rPr lang="en-US" sz="3600" kern="10">
                <a:ln w="9525">
                  <a:solidFill>
                    <a:srgbClr val="008000"/>
                  </a:solidFill>
                  <a:round/>
                  <a:headEnd/>
                  <a:tailEnd/>
                </a:ln>
                <a:solidFill>
                  <a:srgbClr val="0000FF"/>
                </a:solidFill>
                <a:latin typeface="Arial Black" panose="020B0A04020102020204" pitchFamily="34" charset="0"/>
              </a:rPr>
              <a:t>A</a:t>
            </a:r>
          </a:p>
        </p:txBody>
      </p:sp>
      <p:sp>
        <p:nvSpPr>
          <p:cNvPr id="6148" name="WordArt 4"/>
          <p:cNvSpPr>
            <a:spLocks noChangeArrowheads="1" noChangeShapeType="1" noTextEdit="1"/>
          </p:cNvSpPr>
          <p:nvPr userDrawn="1"/>
        </p:nvSpPr>
        <p:spPr bwMode="auto">
          <a:xfrm>
            <a:off x="1736725" y="3494088"/>
            <a:ext cx="379413" cy="336550"/>
          </a:xfrm>
          <a:prstGeom prst="rect">
            <a:avLst/>
          </a:prstGeom>
        </p:spPr>
        <p:txBody>
          <a:bodyPr wrap="none" fromWordArt="1">
            <a:prstTxWarp prst="textPlain">
              <a:avLst>
                <a:gd name="adj" fmla="val 50000"/>
              </a:avLst>
            </a:prstTxWarp>
          </a:bodyPr>
          <a:lstStyle/>
          <a:p>
            <a:pPr algn="ctr"/>
            <a:r>
              <a:rPr lang="en-US" sz="3600" kern="10">
                <a:ln w="9525">
                  <a:solidFill>
                    <a:srgbClr val="008000"/>
                  </a:solidFill>
                  <a:round/>
                  <a:headEnd/>
                  <a:tailEnd/>
                </a:ln>
                <a:solidFill>
                  <a:srgbClr val="0000FF"/>
                </a:solidFill>
                <a:latin typeface="Arial Black" panose="020B0A04020102020204" pitchFamily="34" charset="0"/>
              </a:rPr>
              <a:t>B</a:t>
            </a:r>
          </a:p>
        </p:txBody>
      </p:sp>
      <p:sp>
        <p:nvSpPr>
          <p:cNvPr id="6149" name="WordArt 5"/>
          <p:cNvSpPr>
            <a:spLocks noChangeArrowheads="1" noChangeShapeType="1" noTextEdit="1"/>
          </p:cNvSpPr>
          <p:nvPr userDrawn="1"/>
        </p:nvSpPr>
        <p:spPr bwMode="auto">
          <a:xfrm>
            <a:off x="1725613" y="4516438"/>
            <a:ext cx="379412" cy="336550"/>
          </a:xfrm>
          <a:prstGeom prst="rect">
            <a:avLst/>
          </a:prstGeom>
        </p:spPr>
        <p:txBody>
          <a:bodyPr wrap="none" fromWordArt="1">
            <a:prstTxWarp prst="textPlain">
              <a:avLst>
                <a:gd name="adj" fmla="val 50000"/>
              </a:avLst>
            </a:prstTxWarp>
          </a:bodyPr>
          <a:lstStyle/>
          <a:p>
            <a:pPr algn="ctr"/>
            <a:r>
              <a:rPr lang="en-US" sz="3600" kern="10">
                <a:ln w="9525">
                  <a:solidFill>
                    <a:srgbClr val="008000"/>
                  </a:solidFill>
                  <a:round/>
                  <a:headEnd/>
                  <a:tailEnd/>
                </a:ln>
                <a:solidFill>
                  <a:srgbClr val="0000FF"/>
                </a:solidFill>
                <a:latin typeface="Arial Black" panose="020B0A04020102020204" pitchFamily="34" charset="0"/>
              </a:rPr>
              <a:t>C</a:t>
            </a:r>
          </a:p>
        </p:txBody>
      </p:sp>
      <p:sp>
        <p:nvSpPr>
          <p:cNvPr id="6150" name="WordArt 6"/>
          <p:cNvSpPr>
            <a:spLocks noChangeArrowheads="1" noChangeShapeType="1" noTextEdit="1"/>
          </p:cNvSpPr>
          <p:nvPr userDrawn="1"/>
        </p:nvSpPr>
        <p:spPr bwMode="auto">
          <a:xfrm>
            <a:off x="1725613" y="5489575"/>
            <a:ext cx="379412" cy="336550"/>
          </a:xfrm>
          <a:prstGeom prst="rect">
            <a:avLst/>
          </a:prstGeom>
        </p:spPr>
        <p:txBody>
          <a:bodyPr wrap="none" fromWordArt="1">
            <a:prstTxWarp prst="textPlain">
              <a:avLst>
                <a:gd name="adj" fmla="val 50000"/>
              </a:avLst>
            </a:prstTxWarp>
          </a:bodyPr>
          <a:lstStyle/>
          <a:p>
            <a:pPr algn="ctr"/>
            <a:r>
              <a:rPr lang="en-US" sz="3600" kern="10">
                <a:ln w="9525">
                  <a:solidFill>
                    <a:srgbClr val="008000"/>
                  </a:solidFill>
                  <a:round/>
                  <a:headEnd/>
                  <a:tailEnd/>
                </a:ln>
                <a:solidFill>
                  <a:srgbClr val="0000FF"/>
                </a:solidFill>
                <a:latin typeface="Arial Black" panose="020B0A04020102020204" pitchFamily="34" charset="0"/>
              </a:rPr>
              <a:t>D</a:t>
            </a:r>
          </a:p>
        </p:txBody>
      </p:sp>
      <p:sp>
        <p:nvSpPr>
          <p:cNvPr id="12" name="Oval 7"/>
          <p:cNvSpPr>
            <a:spLocks noChangeArrowheads="1"/>
          </p:cNvSpPr>
          <p:nvPr userDrawn="1"/>
        </p:nvSpPr>
        <p:spPr bwMode="auto">
          <a:xfrm>
            <a:off x="885825" y="2616200"/>
            <a:ext cx="254000" cy="254000"/>
          </a:xfrm>
          <a:prstGeom prst="ellipse">
            <a:avLst/>
          </a:prstGeom>
          <a:gradFill rotWithShape="1">
            <a:gsLst>
              <a:gs pos="0">
                <a:schemeClr val="accent1"/>
              </a:gs>
              <a:gs pos="100000">
                <a:schemeClr val="hlink"/>
              </a:gs>
            </a:gsLst>
            <a:lin ang="2700000" scaled="1"/>
          </a:gra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6152" name="AutoShape 8"/>
          <p:cNvSpPr>
            <a:spLocks noChangeArrowheads="1"/>
          </p:cNvSpPr>
          <p:nvPr userDrawn="1"/>
        </p:nvSpPr>
        <p:spPr bwMode="auto">
          <a:xfrm>
            <a:off x="755650" y="3424238"/>
            <a:ext cx="515938" cy="515937"/>
          </a:xfrm>
          <a:custGeom>
            <a:avLst/>
            <a:gdLst>
              <a:gd name="T0" fmla="*/ 2147483646 w 21600"/>
              <a:gd name="T1" fmla="*/ 0 h 21600"/>
              <a:gd name="T2" fmla="*/ 2147483646 w 21600"/>
              <a:gd name="T3" fmla="*/ 2147483646 h 21600"/>
              <a:gd name="T4" fmla="*/ 0 w 21600"/>
              <a:gd name="T5" fmla="*/ 2147483646 h 21600"/>
              <a:gd name="T6" fmla="*/ 2147483646 w 21600"/>
              <a:gd name="T7" fmla="*/ 2147483646 h 21600"/>
              <a:gd name="T8" fmla="*/ 2147483646 w 21600"/>
              <a:gd name="T9" fmla="*/ 2147483646 h 21600"/>
              <a:gd name="T10" fmla="*/ 2147483646 w 21600"/>
              <a:gd name="T11" fmla="*/ 2147483646 h 21600"/>
              <a:gd name="T12" fmla="*/ 2147483646 w 21600"/>
              <a:gd name="T13" fmla="*/ 2147483646 h 21600"/>
              <a:gd name="T14" fmla="*/ 2147483646 w 21600"/>
              <a:gd name="T15" fmla="*/ 2147483646 h 21600"/>
              <a:gd name="T16" fmla="*/ 0 60000 65536"/>
              <a:gd name="T17" fmla="*/ 0 60000 65536"/>
              <a:gd name="T18" fmla="*/ 0 60000 65536"/>
              <a:gd name="T19" fmla="*/ 0 60000 65536"/>
              <a:gd name="T20" fmla="*/ 0 60000 65536"/>
              <a:gd name="T21" fmla="*/ 0 60000 65536"/>
              <a:gd name="T22" fmla="*/ 0 60000 65536"/>
              <a:gd name="T23" fmla="*/ 0 60000 65536"/>
              <a:gd name="T24" fmla="*/ 3163 w 21600"/>
              <a:gd name="T25" fmla="*/ 3163 h 21600"/>
              <a:gd name="T26" fmla="*/ 18437 w 21600"/>
              <a:gd name="T27" fmla="*/ 18437 h 21600"/>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1600" h="21600">
                <a:moveTo>
                  <a:pt x="0" y="10800"/>
                </a:moveTo>
                <a:cubicBezTo>
                  <a:pt x="0" y="4835"/>
                  <a:pt x="4835" y="0"/>
                  <a:pt x="10800" y="0"/>
                </a:cubicBezTo>
                <a:cubicBezTo>
                  <a:pt x="16765" y="0"/>
                  <a:pt x="21600" y="4835"/>
                  <a:pt x="21600" y="10800"/>
                </a:cubicBezTo>
                <a:cubicBezTo>
                  <a:pt x="21600" y="16765"/>
                  <a:pt x="16765" y="21600"/>
                  <a:pt x="10800" y="21600"/>
                </a:cubicBezTo>
                <a:cubicBezTo>
                  <a:pt x="4835" y="21600"/>
                  <a:pt x="0" y="16765"/>
                  <a:pt x="0" y="10800"/>
                </a:cubicBezTo>
                <a:close/>
                <a:moveTo>
                  <a:pt x="8175" y="10800"/>
                </a:moveTo>
                <a:cubicBezTo>
                  <a:pt x="8175" y="12250"/>
                  <a:pt x="9350" y="13425"/>
                  <a:pt x="10800" y="13425"/>
                </a:cubicBezTo>
                <a:cubicBezTo>
                  <a:pt x="12250" y="13425"/>
                  <a:pt x="13425" y="12250"/>
                  <a:pt x="13425" y="10800"/>
                </a:cubicBezTo>
                <a:cubicBezTo>
                  <a:pt x="13425" y="9350"/>
                  <a:pt x="12250" y="8175"/>
                  <a:pt x="10800" y="8175"/>
                </a:cubicBezTo>
                <a:cubicBezTo>
                  <a:pt x="9350" y="8175"/>
                  <a:pt x="8175" y="9350"/>
                  <a:pt x="8175" y="10800"/>
                </a:cubicBezTo>
                <a:close/>
              </a:path>
            </a:pathLst>
          </a:custGeom>
          <a:gradFill rotWithShape="1">
            <a:gsLst>
              <a:gs pos="0">
                <a:srgbClr val="FFCC00"/>
              </a:gs>
              <a:gs pos="100000">
                <a:schemeClr val="bg1"/>
              </a:gs>
            </a:gsLst>
            <a:path path="rect">
              <a:fillToRect l="50000" t="50000" r="50000" b="50000"/>
            </a:path>
          </a:gradFill>
          <a:ln w="9525">
            <a:solidFill>
              <a:srgbClr val="008080"/>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4" name="Oval 9"/>
          <p:cNvSpPr>
            <a:spLocks noChangeArrowheads="1"/>
          </p:cNvSpPr>
          <p:nvPr userDrawn="1"/>
        </p:nvSpPr>
        <p:spPr bwMode="auto">
          <a:xfrm>
            <a:off x="885825" y="3554413"/>
            <a:ext cx="254000" cy="254000"/>
          </a:xfrm>
          <a:prstGeom prst="ellipse">
            <a:avLst/>
          </a:prstGeom>
          <a:gradFill rotWithShape="1">
            <a:gsLst>
              <a:gs pos="0">
                <a:schemeClr val="accent1"/>
              </a:gs>
              <a:gs pos="100000">
                <a:schemeClr val="hlink"/>
              </a:gs>
            </a:gsLst>
            <a:lin ang="2700000" scaled="1"/>
          </a:gra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6154" name="AutoShape 10"/>
          <p:cNvSpPr>
            <a:spLocks noChangeArrowheads="1"/>
          </p:cNvSpPr>
          <p:nvPr userDrawn="1"/>
        </p:nvSpPr>
        <p:spPr bwMode="auto">
          <a:xfrm>
            <a:off x="755650" y="4405313"/>
            <a:ext cx="515938" cy="515937"/>
          </a:xfrm>
          <a:custGeom>
            <a:avLst/>
            <a:gdLst>
              <a:gd name="T0" fmla="*/ 2147483646 w 21600"/>
              <a:gd name="T1" fmla="*/ 0 h 21600"/>
              <a:gd name="T2" fmla="*/ 2147483646 w 21600"/>
              <a:gd name="T3" fmla="*/ 2147483646 h 21600"/>
              <a:gd name="T4" fmla="*/ 0 w 21600"/>
              <a:gd name="T5" fmla="*/ 2147483646 h 21600"/>
              <a:gd name="T6" fmla="*/ 2147483646 w 21600"/>
              <a:gd name="T7" fmla="*/ 2147483646 h 21600"/>
              <a:gd name="T8" fmla="*/ 2147483646 w 21600"/>
              <a:gd name="T9" fmla="*/ 2147483646 h 21600"/>
              <a:gd name="T10" fmla="*/ 2147483646 w 21600"/>
              <a:gd name="T11" fmla="*/ 2147483646 h 21600"/>
              <a:gd name="T12" fmla="*/ 2147483646 w 21600"/>
              <a:gd name="T13" fmla="*/ 2147483646 h 21600"/>
              <a:gd name="T14" fmla="*/ 2147483646 w 21600"/>
              <a:gd name="T15" fmla="*/ 2147483646 h 21600"/>
              <a:gd name="T16" fmla="*/ 0 60000 65536"/>
              <a:gd name="T17" fmla="*/ 0 60000 65536"/>
              <a:gd name="T18" fmla="*/ 0 60000 65536"/>
              <a:gd name="T19" fmla="*/ 0 60000 65536"/>
              <a:gd name="T20" fmla="*/ 0 60000 65536"/>
              <a:gd name="T21" fmla="*/ 0 60000 65536"/>
              <a:gd name="T22" fmla="*/ 0 60000 65536"/>
              <a:gd name="T23" fmla="*/ 0 60000 65536"/>
              <a:gd name="T24" fmla="*/ 3163 w 21600"/>
              <a:gd name="T25" fmla="*/ 3163 h 21600"/>
              <a:gd name="T26" fmla="*/ 18437 w 21600"/>
              <a:gd name="T27" fmla="*/ 18437 h 21600"/>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1600" h="21600">
                <a:moveTo>
                  <a:pt x="0" y="10800"/>
                </a:moveTo>
                <a:cubicBezTo>
                  <a:pt x="0" y="4835"/>
                  <a:pt x="4835" y="0"/>
                  <a:pt x="10800" y="0"/>
                </a:cubicBezTo>
                <a:cubicBezTo>
                  <a:pt x="16765" y="0"/>
                  <a:pt x="21600" y="4835"/>
                  <a:pt x="21600" y="10800"/>
                </a:cubicBezTo>
                <a:cubicBezTo>
                  <a:pt x="21600" y="16765"/>
                  <a:pt x="16765" y="21600"/>
                  <a:pt x="10800" y="21600"/>
                </a:cubicBezTo>
                <a:cubicBezTo>
                  <a:pt x="4835" y="21600"/>
                  <a:pt x="0" y="16765"/>
                  <a:pt x="0" y="10800"/>
                </a:cubicBezTo>
                <a:close/>
                <a:moveTo>
                  <a:pt x="8175" y="10800"/>
                </a:moveTo>
                <a:cubicBezTo>
                  <a:pt x="8175" y="12250"/>
                  <a:pt x="9350" y="13425"/>
                  <a:pt x="10800" y="13425"/>
                </a:cubicBezTo>
                <a:cubicBezTo>
                  <a:pt x="12250" y="13425"/>
                  <a:pt x="13425" y="12250"/>
                  <a:pt x="13425" y="10800"/>
                </a:cubicBezTo>
                <a:cubicBezTo>
                  <a:pt x="13425" y="9350"/>
                  <a:pt x="12250" y="8175"/>
                  <a:pt x="10800" y="8175"/>
                </a:cubicBezTo>
                <a:cubicBezTo>
                  <a:pt x="9350" y="8175"/>
                  <a:pt x="8175" y="9350"/>
                  <a:pt x="8175" y="10800"/>
                </a:cubicBezTo>
                <a:close/>
              </a:path>
            </a:pathLst>
          </a:custGeom>
          <a:gradFill rotWithShape="1">
            <a:gsLst>
              <a:gs pos="0">
                <a:srgbClr val="FFCC00"/>
              </a:gs>
              <a:gs pos="100000">
                <a:schemeClr val="bg1"/>
              </a:gs>
            </a:gsLst>
            <a:path path="rect">
              <a:fillToRect l="50000" t="50000" r="50000" b="50000"/>
            </a:path>
          </a:gradFill>
          <a:ln w="9525">
            <a:solidFill>
              <a:srgbClr val="008080"/>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6" name="Oval 11"/>
          <p:cNvSpPr>
            <a:spLocks noChangeArrowheads="1"/>
          </p:cNvSpPr>
          <p:nvPr userDrawn="1"/>
        </p:nvSpPr>
        <p:spPr bwMode="auto">
          <a:xfrm>
            <a:off x="885825" y="4537075"/>
            <a:ext cx="254000" cy="254000"/>
          </a:xfrm>
          <a:prstGeom prst="ellipse">
            <a:avLst/>
          </a:prstGeom>
          <a:gradFill rotWithShape="1">
            <a:gsLst>
              <a:gs pos="0">
                <a:schemeClr val="accent1"/>
              </a:gs>
              <a:gs pos="100000">
                <a:schemeClr val="hlink"/>
              </a:gs>
            </a:gsLst>
            <a:lin ang="2700000" scaled="1"/>
          </a:gra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6156" name="AutoShape 12"/>
          <p:cNvSpPr>
            <a:spLocks noChangeArrowheads="1"/>
          </p:cNvSpPr>
          <p:nvPr userDrawn="1"/>
        </p:nvSpPr>
        <p:spPr bwMode="auto">
          <a:xfrm>
            <a:off x="755650" y="5365750"/>
            <a:ext cx="515938" cy="515938"/>
          </a:xfrm>
          <a:custGeom>
            <a:avLst/>
            <a:gdLst>
              <a:gd name="T0" fmla="*/ 2147483646 w 21600"/>
              <a:gd name="T1" fmla="*/ 0 h 21600"/>
              <a:gd name="T2" fmla="*/ 2147483646 w 21600"/>
              <a:gd name="T3" fmla="*/ 2147483646 h 21600"/>
              <a:gd name="T4" fmla="*/ 0 w 21600"/>
              <a:gd name="T5" fmla="*/ 2147483646 h 21600"/>
              <a:gd name="T6" fmla="*/ 2147483646 w 21600"/>
              <a:gd name="T7" fmla="*/ 2147483646 h 21600"/>
              <a:gd name="T8" fmla="*/ 2147483646 w 21600"/>
              <a:gd name="T9" fmla="*/ 2147483646 h 21600"/>
              <a:gd name="T10" fmla="*/ 2147483646 w 21600"/>
              <a:gd name="T11" fmla="*/ 2147483646 h 21600"/>
              <a:gd name="T12" fmla="*/ 2147483646 w 21600"/>
              <a:gd name="T13" fmla="*/ 2147483646 h 21600"/>
              <a:gd name="T14" fmla="*/ 2147483646 w 21600"/>
              <a:gd name="T15" fmla="*/ 2147483646 h 21600"/>
              <a:gd name="T16" fmla="*/ 0 60000 65536"/>
              <a:gd name="T17" fmla="*/ 0 60000 65536"/>
              <a:gd name="T18" fmla="*/ 0 60000 65536"/>
              <a:gd name="T19" fmla="*/ 0 60000 65536"/>
              <a:gd name="T20" fmla="*/ 0 60000 65536"/>
              <a:gd name="T21" fmla="*/ 0 60000 65536"/>
              <a:gd name="T22" fmla="*/ 0 60000 65536"/>
              <a:gd name="T23" fmla="*/ 0 60000 65536"/>
              <a:gd name="T24" fmla="*/ 3163 w 21600"/>
              <a:gd name="T25" fmla="*/ 3163 h 21600"/>
              <a:gd name="T26" fmla="*/ 18437 w 21600"/>
              <a:gd name="T27" fmla="*/ 18437 h 21600"/>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1600" h="21600">
                <a:moveTo>
                  <a:pt x="0" y="10800"/>
                </a:moveTo>
                <a:cubicBezTo>
                  <a:pt x="0" y="4835"/>
                  <a:pt x="4835" y="0"/>
                  <a:pt x="10800" y="0"/>
                </a:cubicBezTo>
                <a:cubicBezTo>
                  <a:pt x="16765" y="0"/>
                  <a:pt x="21600" y="4835"/>
                  <a:pt x="21600" y="10800"/>
                </a:cubicBezTo>
                <a:cubicBezTo>
                  <a:pt x="21600" y="16765"/>
                  <a:pt x="16765" y="21600"/>
                  <a:pt x="10800" y="21600"/>
                </a:cubicBezTo>
                <a:cubicBezTo>
                  <a:pt x="4835" y="21600"/>
                  <a:pt x="0" y="16765"/>
                  <a:pt x="0" y="10800"/>
                </a:cubicBezTo>
                <a:close/>
                <a:moveTo>
                  <a:pt x="8374" y="10800"/>
                </a:moveTo>
                <a:cubicBezTo>
                  <a:pt x="8374" y="12140"/>
                  <a:pt x="9460" y="13226"/>
                  <a:pt x="10800" y="13226"/>
                </a:cubicBezTo>
                <a:cubicBezTo>
                  <a:pt x="12140" y="13226"/>
                  <a:pt x="13226" y="12140"/>
                  <a:pt x="13226" y="10800"/>
                </a:cubicBezTo>
                <a:cubicBezTo>
                  <a:pt x="13226" y="9460"/>
                  <a:pt x="12140" y="8374"/>
                  <a:pt x="10800" y="8374"/>
                </a:cubicBezTo>
                <a:cubicBezTo>
                  <a:pt x="9460" y="8374"/>
                  <a:pt x="8374" y="9460"/>
                  <a:pt x="8374" y="10800"/>
                </a:cubicBezTo>
                <a:close/>
              </a:path>
            </a:pathLst>
          </a:custGeom>
          <a:gradFill rotWithShape="1">
            <a:gsLst>
              <a:gs pos="0">
                <a:srgbClr val="FFCC00"/>
              </a:gs>
              <a:gs pos="100000">
                <a:schemeClr val="bg1"/>
              </a:gs>
            </a:gsLst>
            <a:path path="rect">
              <a:fillToRect l="50000" t="50000" r="50000" b="50000"/>
            </a:path>
          </a:gradFill>
          <a:ln w="9525">
            <a:solidFill>
              <a:srgbClr val="008080"/>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8" name="Oval 13"/>
          <p:cNvSpPr>
            <a:spLocks noChangeArrowheads="1"/>
          </p:cNvSpPr>
          <p:nvPr userDrawn="1"/>
        </p:nvSpPr>
        <p:spPr bwMode="auto">
          <a:xfrm>
            <a:off x="885825" y="5497513"/>
            <a:ext cx="254000" cy="254000"/>
          </a:xfrm>
          <a:prstGeom prst="ellipse">
            <a:avLst/>
          </a:prstGeom>
          <a:gradFill rotWithShape="1">
            <a:gsLst>
              <a:gs pos="0">
                <a:schemeClr val="accent1"/>
              </a:gs>
              <a:gs pos="100000">
                <a:schemeClr val="hlink"/>
              </a:gs>
            </a:gsLst>
            <a:lin ang="2700000" scaled="1"/>
          </a:gra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19" name="AutoShape 14">
            <a:hlinkClick r:id="" action="ppaction://hlinkshowjump?jump=nextslide" highlightClick="1"/>
          </p:cNvPr>
          <p:cNvSpPr>
            <a:spLocks noChangeArrowheads="1"/>
          </p:cNvSpPr>
          <p:nvPr userDrawn="1"/>
        </p:nvSpPr>
        <p:spPr bwMode="auto">
          <a:xfrm>
            <a:off x="5391150" y="6235700"/>
            <a:ext cx="1398588" cy="463550"/>
          </a:xfrm>
          <a:prstGeom prst="actionButtonBlank">
            <a:avLst/>
          </a:prstGeom>
          <a:solidFill>
            <a:schemeClr val="accent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r>
              <a:rPr lang="vi-VN" altLang="en-US"/>
              <a:t>Bài kế</a:t>
            </a:r>
          </a:p>
        </p:txBody>
      </p:sp>
      <p:sp>
        <p:nvSpPr>
          <p:cNvPr id="20" name="AutoShape 15"/>
          <p:cNvSpPr>
            <a:spLocks noChangeArrowheads="1"/>
          </p:cNvSpPr>
          <p:nvPr userDrawn="1"/>
        </p:nvSpPr>
        <p:spPr bwMode="auto">
          <a:xfrm>
            <a:off x="2527300" y="22098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21" name="AutoShape 16"/>
          <p:cNvSpPr>
            <a:spLocks noChangeArrowheads="1"/>
          </p:cNvSpPr>
          <p:nvPr userDrawn="1"/>
        </p:nvSpPr>
        <p:spPr bwMode="auto">
          <a:xfrm>
            <a:off x="2527300" y="32004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22" name="AutoShape 17"/>
          <p:cNvSpPr>
            <a:spLocks noChangeArrowheads="1"/>
          </p:cNvSpPr>
          <p:nvPr userDrawn="1"/>
        </p:nvSpPr>
        <p:spPr bwMode="auto">
          <a:xfrm>
            <a:off x="2514600" y="42037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23" name="AutoShape 18"/>
          <p:cNvSpPr>
            <a:spLocks noChangeArrowheads="1"/>
          </p:cNvSpPr>
          <p:nvPr userDrawn="1"/>
        </p:nvSpPr>
        <p:spPr bwMode="auto">
          <a:xfrm>
            <a:off x="2501900" y="51943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24" name="Rectangle 19"/>
          <p:cNvSpPr>
            <a:spLocks noChangeArrowheads="1"/>
          </p:cNvSpPr>
          <p:nvPr userDrawn="1"/>
        </p:nvSpPr>
        <p:spPr bwMode="auto">
          <a:xfrm>
            <a:off x="1663700" y="889000"/>
            <a:ext cx="6908800" cy="11557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6164" name="WordArt 20"/>
          <p:cNvSpPr>
            <a:spLocks noChangeArrowheads="1" noChangeShapeType="1" noTextEdit="1"/>
          </p:cNvSpPr>
          <p:nvPr userDrawn="1"/>
        </p:nvSpPr>
        <p:spPr bwMode="auto">
          <a:xfrm>
            <a:off x="201613" y="984250"/>
            <a:ext cx="1323975" cy="647700"/>
          </a:xfrm>
          <a:prstGeom prst="rect">
            <a:avLst/>
          </a:prstGeom>
        </p:spPr>
        <p:txBody>
          <a:bodyPr wrap="none" fromWordArt="1">
            <a:prstTxWarp prst="textPlain">
              <a:avLst>
                <a:gd name="adj" fmla="val 50000"/>
              </a:avLst>
            </a:prstTxWarp>
          </a:bodyPr>
          <a:lstStyle/>
          <a:p>
            <a:pPr algn="ctr"/>
            <a:r>
              <a:rPr lang="en-US" sz="3600" i="1" kern="10">
                <a:ln w="9525">
                  <a:solidFill>
                    <a:srgbClr val="000000"/>
                  </a:solidFill>
                  <a:round/>
                  <a:headEnd/>
                  <a:tailEnd/>
                </a:ln>
                <a:solidFill>
                  <a:srgbClr val="FFFFFF"/>
                </a:solidFill>
                <a:effectLst>
                  <a:outerShdw dist="35921" dir="2700000" algn="ctr" rotWithShape="0">
                    <a:srgbClr val="808080">
                      <a:alpha val="79999"/>
                    </a:srgbClr>
                  </a:outerShdw>
                </a:effectLst>
              </a:rPr>
              <a:t>Câu hỏi</a:t>
            </a:r>
          </a:p>
        </p:txBody>
      </p:sp>
      <p:sp>
        <p:nvSpPr>
          <p:cNvPr id="26" name="AutoShape 21">
            <a:hlinkClick r:id="" action="ppaction://hlinkshowjump?jump=endshow" highlightClick="1"/>
          </p:cNvPr>
          <p:cNvSpPr>
            <a:spLocks noChangeArrowheads="1"/>
          </p:cNvSpPr>
          <p:nvPr userDrawn="1"/>
        </p:nvSpPr>
        <p:spPr bwMode="auto">
          <a:xfrm>
            <a:off x="8088313" y="6286500"/>
            <a:ext cx="712787" cy="368300"/>
          </a:xfrm>
          <a:prstGeom prst="actionButtonBlank">
            <a:avLst/>
          </a:prstGeom>
          <a:solidFill>
            <a:schemeClr val="accent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1" hangingPunct="1">
              <a:spcBef>
                <a:spcPct val="20000"/>
              </a:spcBef>
              <a:buClr>
                <a:srgbClr val="3366CC"/>
              </a:buClr>
              <a:defRPr/>
            </a:pPr>
            <a:r>
              <a:rPr lang="vi-VN" altLang="en-US" i="1">
                <a:solidFill>
                  <a:schemeClr val="accent2"/>
                </a:solidFill>
                <a:effectLst>
                  <a:outerShdw blurRad="38100" dist="38100" dir="2700000" algn="tl">
                    <a:srgbClr val="000000"/>
                  </a:outerShdw>
                </a:effectLst>
                <a:cs typeface="Times New Roman" panose="02020603050405020304" pitchFamily="18" charset="0"/>
              </a:rPr>
              <a:t>Thoát</a:t>
            </a:r>
          </a:p>
        </p:txBody>
      </p:sp>
      <p:sp>
        <p:nvSpPr>
          <p:cNvPr id="27" name="WordArt 22"/>
          <p:cNvSpPr>
            <a:spLocks noChangeArrowheads="1" noChangeShapeType="1" noTextEdit="1"/>
          </p:cNvSpPr>
          <p:nvPr userDrawn="1"/>
        </p:nvSpPr>
        <p:spPr bwMode="auto">
          <a:xfrm>
            <a:off x="228600" y="76200"/>
            <a:ext cx="3352800" cy="609600"/>
          </a:xfrm>
          <a:prstGeom prst="rect">
            <a:avLst/>
          </a:prstGeom>
        </p:spPr>
        <p:txBody>
          <a:bodyPr wrap="none" fromWordArt="1">
            <a:prstTxWarp prst="textPlain">
              <a:avLst>
                <a:gd name="adj" fmla="val 50000"/>
              </a:avLst>
            </a:prstTxWarp>
          </a:bodyPr>
          <a:lstStyle/>
          <a:p>
            <a:pPr algn="ctr" eaLnBrk="1" hangingPunct="1">
              <a:spcBef>
                <a:spcPct val="20000"/>
              </a:spcBef>
              <a:buClr>
                <a:srgbClr val="3366CC"/>
              </a:buClr>
              <a:defRPr/>
            </a:pPr>
            <a:r>
              <a:rPr lang="en-US" sz="3600" kern="10" err="1">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rPr>
              <a:t>Kiểm</a:t>
            </a:r>
            <a:r>
              <a:rPr lang="en-US" sz="3600" kern="10">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rPr>
              <a:t> </a:t>
            </a:r>
            <a:r>
              <a:rPr lang="en-US" sz="3600" kern="10" err="1">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rPr>
              <a:t>tra</a:t>
            </a:r>
            <a:r>
              <a:rPr lang="en-US" sz="3600" kern="10">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rPr>
              <a:t> </a:t>
            </a:r>
            <a:r>
              <a:rPr lang="en-US" sz="3600" kern="10" err="1">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rPr>
              <a:t>bài</a:t>
            </a:r>
            <a:endParaRPr lang="en-US" sz="3600" kern="10">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endParaRPr>
          </a:p>
        </p:txBody>
      </p:sp>
    </p:spTree>
    <p:extLst>
      <p:ext uri="{BB962C8B-B14F-4D97-AF65-F5344CB8AC3E}">
        <p14:creationId xmlns:p14="http://schemas.microsoft.com/office/powerpoint/2010/main" val="2494675870"/>
      </p:ext>
    </p:extLst>
  </p:cSld>
  <p:clrMap bg1="lt1" tx1="dk1" bg2="lt2" tx2="dk2" accent1="accent1" accent2="accent2" accent3="accent3" accent4="accent4" accent5="accent5" accent6="accent6" hlink="hlink" folHlink="folHlink"/>
  <p:sldLayoutIdLst>
    <p:sldLayoutId id="2147483857" r:id="rId1"/>
    <p:sldLayoutId id="2147483858" r:id="rId2"/>
  </p:sldLayoutIdLst>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0" presetClass="path" presetSubtype="0" repeatCount="indefinite" accel="50000" decel="50000" fill="hold" nodeType="withEffect">
                                  <p:stCondLst>
                                    <p:cond delay="0"/>
                                  </p:stCondLst>
                                  <p:childTnLst>
                                    <p:animMotion origin="layout" path="M 0.49167 -1.32948E-6 C 0.49167 0.00023 -0.00711 0.00347 -0.00764 0.00717 C -0.00764 0.01087 0.49167 -1.32948E-6 0.49167 0.00023 Z " pathEditMode="relative" rAng="0" ptsTypes="aaa">
                                      <p:cBhvr>
                                        <p:cTn id="6" dur="5000" fill="hold"/>
                                        <p:tgtEl>
                                          <p:spTgt spid="27"/>
                                        </p:tgtEl>
                                        <p:attrNameLst>
                                          <p:attrName>ppt_x</p:attrName>
                                          <p:attrName>ppt_y</p:attrName>
                                        </p:attrNameLst>
                                      </p:cBhvr>
                                      <p:rCtr x="-24965" y="532"/>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txStyles>
    <p:titleStyle>
      <a:lvl1pPr algn="l" rtl="0" eaLnBrk="0" fontAlgn="base" hangingPunct="0">
        <a:lnSpc>
          <a:spcPct val="90000"/>
        </a:lnSpc>
        <a:spcBef>
          <a:spcPct val="0"/>
        </a:spcBef>
        <a:spcAft>
          <a:spcPct val="0"/>
        </a:spcAft>
        <a:defRPr sz="4400" kern="1200">
          <a:solidFill>
            <a:schemeClr val="tx1"/>
          </a:solidFill>
          <a:latin typeface="+mj-lt"/>
          <a:ea typeface="+mj-ea"/>
          <a:cs typeface="+mj-cs"/>
        </a:defRPr>
      </a:lvl1pPr>
      <a:lvl2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2pPr>
      <a:lvl3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3pPr>
      <a:lvl4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4pPr>
      <a:lvl5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5pPr>
      <a:lvl6pPr marL="457200" algn="l" rtl="0" fontAlgn="base">
        <a:lnSpc>
          <a:spcPct val="90000"/>
        </a:lnSpc>
        <a:spcBef>
          <a:spcPct val="0"/>
        </a:spcBef>
        <a:spcAft>
          <a:spcPct val="0"/>
        </a:spcAft>
        <a:defRPr sz="4400">
          <a:solidFill>
            <a:schemeClr val="tx1"/>
          </a:solidFill>
          <a:latin typeface="Calibri Light" panose="020F0302020204030204" pitchFamily="34" charset="0"/>
        </a:defRPr>
      </a:lvl6pPr>
      <a:lvl7pPr marL="914400" algn="l" rtl="0" fontAlgn="base">
        <a:lnSpc>
          <a:spcPct val="90000"/>
        </a:lnSpc>
        <a:spcBef>
          <a:spcPct val="0"/>
        </a:spcBef>
        <a:spcAft>
          <a:spcPct val="0"/>
        </a:spcAft>
        <a:defRPr sz="4400">
          <a:solidFill>
            <a:schemeClr val="tx1"/>
          </a:solidFill>
          <a:latin typeface="Calibri Light" panose="020F0302020204030204" pitchFamily="34" charset="0"/>
        </a:defRPr>
      </a:lvl7pPr>
      <a:lvl8pPr marL="1371600" algn="l" rtl="0" fontAlgn="base">
        <a:lnSpc>
          <a:spcPct val="90000"/>
        </a:lnSpc>
        <a:spcBef>
          <a:spcPct val="0"/>
        </a:spcBef>
        <a:spcAft>
          <a:spcPct val="0"/>
        </a:spcAft>
        <a:defRPr sz="4400">
          <a:solidFill>
            <a:schemeClr val="tx1"/>
          </a:solidFill>
          <a:latin typeface="Calibri Light" panose="020F0302020204030204" pitchFamily="34" charset="0"/>
        </a:defRPr>
      </a:lvl8pPr>
      <a:lvl9pPr marL="1828800" algn="l" rtl="0" fontAlgn="base">
        <a:lnSpc>
          <a:spcPct val="90000"/>
        </a:lnSpc>
        <a:spcBef>
          <a:spcPct val="0"/>
        </a:spcBef>
        <a:spcAft>
          <a:spcPct val="0"/>
        </a:spcAft>
        <a:defRPr sz="4400">
          <a:solidFill>
            <a:schemeClr val="tx1"/>
          </a:solidFill>
          <a:latin typeface="Calibri Light" panose="020F0302020204030204" pitchFamily="34" charset="0"/>
        </a:defRPr>
      </a:lvl9pPr>
    </p:titleStyle>
    <p:bodyStyle>
      <a:lvl1pPr marL="228600" indent="-228600" algn="l" rtl="0" eaLnBrk="0" fontAlgn="base" hangingPunct="0">
        <a:lnSpc>
          <a:spcPct val="90000"/>
        </a:lnSpc>
        <a:spcBef>
          <a:spcPts val="1000"/>
        </a:spcBef>
        <a:spcAft>
          <a:spcPct val="0"/>
        </a:spcAft>
        <a:buFont typeface="Arial" panose="020B0604020202020204" pitchFamily="34" charset="0"/>
        <a:buChar char="•"/>
        <a:defRPr sz="2800" kern="1200">
          <a:solidFill>
            <a:schemeClr val="tx1"/>
          </a:solidFill>
          <a:latin typeface="+mn-lt"/>
          <a:ea typeface="+mn-ea"/>
          <a:cs typeface="+mn-cs"/>
        </a:defRPr>
      </a:lvl1pPr>
      <a:lvl2pPr marL="685800" indent="-228600" algn="l" rtl="0" eaLnBrk="0" fontAlgn="base" hangingPunct="0">
        <a:lnSpc>
          <a:spcPct val="90000"/>
        </a:lnSpc>
        <a:spcBef>
          <a:spcPts val="500"/>
        </a:spcBef>
        <a:spcAft>
          <a:spcPct val="0"/>
        </a:spcAft>
        <a:buFont typeface="Arial" panose="020B0604020202020204" pitchFamily="34" charset="0"/>
        <a:buChar char="•"/>
        <a:defRPr sz="2400" kern="1200">
          <a:solidFill>
            <a:schemeClr val="tx1"/>
          </a:solidFill>
          <a:latin typeface="+mn-lt"/>
          <a:ea typeface="+mn-ea"/>
          <a:cs typeface="+mn-cs"/>
        </a:defRPr>
      </a:lvl2pPr>
      <a:lvl3pPr marL="1143000" indent="-228600" algn="l" rtl="0" eaLnBrk="0" fontAlgn="base" hangingPunct="0">
        <a:lnSpc>
          <a:spcPct val="90000"/>
        </a:lnSpc>
        <a:spcBef>
          <a:spcPts val="500"/>
        </a:spcBef>
        <a:spcAft>
          <a:spcPct val="0"/>
        </a:spcAft>
        <a:buFont typeface="Arial" panose="020B0604020202020204" pitchFamily="34" charset="0"/>
        <a:buChar char="•"/>
        <a:defRPr sz="2000" kern="1200">
          <a:solidFill>
            <a:schemeClr val="tx1"/>
          </a:solidFill>
          <a:latin typeface="+mn-lt"/>
          <a:ea typeface="+mn-ea"/>
          <a:cs typeface="+mn-cs"/>
        </a:defRPr>
      </a:lvl3pPr>
      <a:lvl4pPr marL="1600200" indent="-228600" algn="l" rtl="0" eaLnBrk="0" fontAlgn="base" hangingPunct="0">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4pPr>
      <a:lvl5pPr marL="2057400" indent="-228600" algn="l" rtl="0" eaLnBrk="0" fontAlgn="base" hangingPunct="0">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7170" name="AutoShape 2"/>
          <p:cNvSpPr>
            <a:spLocks noChangeArrowheads="1"/>
          </p:cNvSpPr>
          <p:nvPr userDrawn="1"/>
        </p:nvSpPr>
        <p:spPr bwMode="auto">
          <a:xfrm>
            <a:off x="755650" y="2484438"/>
            <a:ext cx="515938" cy="515937"/>
          </a:xfrm>
          <a:custGeom>
            <a:avLst/>
            <a:gdLst>
              <a:gd name="T0" fmla="*/ 2147483646 w 21600"/>
              <a:gd name="T1" fmla="*/ 0 h 21600"/>
              <a:gd name="T2" fmla="*/ 2147483646 w 21600"/>
              <a:gd name="T3" fmla="*/ 2147483646 h 21600"/>
              <a:gd name="T4" fmla="*/ 0 w 21600"/>
              <a:gd name="T5" fmla="*/ 2147483646 h 21600"/>
              <a:gd name="T6" fmla="*/ 2147483646 w 21600"/>
              <a:gd name="T7" fmla="*/ 2147483646 h 21600"/>
              <a:gd name="T8" fmla="*/ 2147483646 w 21600"/>
              <a:gd name="T9" fmla="*/ 2147483646 h 21600"/>
              <a:gd name="T10" fmla="*/ 2147483646 w 21600"/>
              <a:gd name="T11" fmla="*/ 2147483646 h 21600"/>
              <a:gd name="T12" fmla="*/ 2147483646 w 21600"/>
              <a:gd name="T13" fmla="*/ 2147483646 h 21600"/>
              <a:gd name="T14" fmla="*/ 2147483646 w 21600"/>
              <a:gd name="T15" fmla="*/ 2147483646 h 21600"/>
              <a:gd name="T16" fmla="*/ 0 60000 65536"/>
              <a:gd name="T17" fmla="*/ 0 60000 65536"/>
              <a:gd name="T18" fmla="*/ 0 60000 65536"/>
              <a:gd name="T19" fmla="*/ 0 60000 65536"/>
              <a:gd name="T20" fmla="*/ 0 60000 65536"/>
              <a:gd name="T21" fmla="*/ 0 60000 65536"/>
              <a:gd name="T22" fmla="*/ 0 60000 65536"/>
              <a:gd name="T23" fmla="*/ 0 60000 65536"/>
              <a:gd name="T24" fmla="*/ 3163 w 21600"/>
              <a:gd name="T25" fmla="*/ 3163 h 21600"/>
              <a:gd name="T26" fmla="*/ 18437 w 21600"/>
              <a:gd name="T27" fmla="*/ 18437 h 21600"/>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1600" h="21600">
                <a:moveTo>
                  <a:pt x="0" y="10800"/>
                </a:moveTo>
                <a:cubicBezTo>
                  <a:pt x="0" y="4835"/>
                  <a:pt x="4835" y="0"/>
                  <a:pt x="10800" y="0"/>
                </a:cubicBezTo>
                <a:cubicBezTo>
                  <a:pt x="16765" y="0"/>
                  <a:pt x="21600" y="4835"/>
                  <a:pt x="21600" y="10800"/>
                </a:cubicBezTo>
                <a:cubicBezTo>
                  <a:pt x="21600" y="16765"/>
                  <a:pt x="16765" y="21600"/>
                  <a:pt x="10800" y="21600"/>
                </a:cubicBezTo>
                <a:cubicBezTo>
                  <a:pt x="4835" y="21600"/>
                  <a:pt x="0" y="16765"/>
                  <a:pt x="0" y="10800"/>
                </a:cubicBezTo>
                <a:close/>
                <a:moveTo>
                  <a:pt x="7776" y="10800"/>
                </a:moveTo>
                <a:cubicBezTo>
                  <a:pt x="7776" y="12470"/>
                  <a:pt x="9130" y="13824"/>
                  <a:pt x="10800" y="13824"/>
                </a:cubicBezTo>
                <a:cubicBezTo>
                  <a:pt x="12470" y="13824"/>
                  <a:pt x="13824" y="12470"/>
                  <a:pt x="13824" y="10800"/>
                </a:cubicBezTo>
                <a:cubicBezTo>
                  <a:pt x="13824" y="9130"/>
                  <a:pt x="12470" y="7776"/>
                  <a:pt x="10800" y="7776"/>
                </a:cubicBezTo>
                <a:cubicBezTo>
                  <a:pt x="9130" y="7776"/>
                  <a:pt x="7776" y="9130"/>
                  <a:pt x="7776" y="10800"/>
                </a:cubicBezTo>
                <a:close/>
              </a:path>
            </a:pathLst>
          </a:custGeom>
          <a:gradFill rotWithShape="1">
            <a:gsLst>
              <a:gs pos="0">
                <a:srgbClr val="FFCC00"/>
              </a:gs>
              <a:gs pos="100000">
                <a:schemeClr val="bg1"/>
              </a:gs>
            </a:gsLst>
            <a:path path="rect">
              <a:fillToRect l="50000" t="50000" r="50000" b="50000"/>
            </a:path>
          </a:gradFill>
          <a:ln w="9525">
            <a:solidFill>
              <a:srgbClr val="008080"/>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7171" name="WordArt 3"/>
          <p:cNvSpPr>
            <a:spLocks noChangeArrowheads="1" noChangeShapeType="1" noTextEdit="1"/>
          </p:cNvSpPr>
          <p:nvPr userDrawn="1"/>
        </p:nvSpPr>
        <p:spPr bwMode="auto">
          <a:xfrm>
            <a:off x="1725613" y="2544763"/>
            <a:ext cx="379412" cy="336550"/>
          </a:xfrm>
          <a:prstGeom prst="rect">
            <a:avLst/>
          </a:prstGeom>
        </p:spPr>
        <p:txBody>
          <a:bodyPr wrap="none" fromWordArt="1">
            <a:prstTxWarp prst="textPlain">
              <a:avLst>
                <a:gd name="adj" fmla="val 50000"/>
              </a:avLst>
            </a:prstTxWarp>
          </a:bodyPr>
          <a:lstStyle/>
          <a:p>
            <a:pPr algn="ctr"/>
            <a:r>
              <a:rPr lang="en-US" sz="3600" kern="10">
                <a:ln w="9525">
                  <a:solidFill>
                    <a:srgbClr val="008000"/>
                  </a:solidFill>
                  <a:round/>
                  <a:headEnd/>
                  <a:tailEnd/>
                </a:ln>
                <a:solidFill>
                  <a:srgbClr val="0000FF"/>
                </a:solidFill>
                <a:latin typeface="Arial Black" panose="020B0A04020102020204" pitchFamily="34" charset="0"/>
              </a:rPr>
              <a:t>A</a:t>
            </a:r>
          </a:p>
        </p:txBody>
      </p:sp>
      <p:sp>
        <p:nvSpPr>
          <p:cNvPr id="7172" name="WordArt 4"/>
          <p:cNvSpPr>
            <a:spLocks noChangeArrowheads="1" noChangeShapeType="1" noTextEdit="1"/>
          </p:cNvSpPr>
          <p:nvPr userDrawn="1"/>
        </p:nvSpPr>
        <p:spPr bwMode="auto">
          <a:xfrm>
            <a:off x="1736725" y="3494088"/>
            <a:ext cx="379413" cy="336550"/>
          </a:xfrm>
          <a:prstGeom prst="rect">
            <a:avLst/>
          </a:prstGeom>
        </p:spPr>
        <p:txBody>
          <a:bodyPr wrap="none" fromWordArt="1">
            <a:prstTxWarp prst="textPlain">
              <a:avLst>
                <a:gd name="adj" fmla="val 50000"/>
              </a:avLst>
            </a:prstTxWarp>
          </a:bodyPr>
          <a:lstStyle/>
          <a:p>
            <a:pPr algn="ctr"/>
            <a:r>
              <a:rPr lang="en-US" sz="3600" kern="10">
                <a:ln w="9525">
                  <a:solidFill>
                    <a:srgbClr val="008000"/>
                  </a:solidFill>
                  <a:round/>
                  <a:headEnd/>
                  <a:tailEnd/>
                </a:ln>
                <a:solidFill>
                  <a:srgbClr val="0000FF"/>
                </a:solidFill>
                <a:latin typeface="Arial Black" panose="020B0A04020102020204" pitchFamily="34" charset="0"/>
              </a:rPr>
              <a:t>B</a:t>
            </a:r>
          </a:p>
        </p:txBody>
      </p:sp>
      <p:sp>
        <p:nvSpPr>
          <p:cNvPr id="7173" name="WordArt 5"/>
          <p:cNvSpPr>
            <a:spLocks noChangeArrowheads="1" noChangeShapeType="1" noTextEdit="1"/>
          </p:cNvSpPr>
          <p:nvPr userDrawn="1"/>
        </p:nvSpPr>
        <p:spPr bwMode="auto">
          <a:xfrm>
            <a:off x="1725613" y="4516438"/>
            <a:ext cx="379412" cy="336550"/>
          </a:xfrm>
          <a:prstGeom prst="rect">
            <a:avLst/>
          </a:prstGeom>
        </p:spPr>
        <p:txBody>
          <a:bodyPr wrap="none" fromWordArt="1">
            <a:prstTxWarp prst="textPlain">
              <a:avLst>
                <a:gd name="adj" fmla="val 50000"/>
              </a:avLst>
            </a:prstTxWarp>
          </a:bodyPr>
          <a:lstStyle/>
          <a:p>
            <a:pPr algn="ctr"/>
            <a:r>
              <a:rPr lang="en-US" sz="3600" kern="10">
                <a:ln w="9525">
                  <a:solidFill>
                    <a:srgbClr val="008000"/>
                  </a:solidFill>
                  <a:round/>
                  <a:headEnd/>
                  <a:tailEnd/>
                </a:ln>
                <a:solidFill>
                  <a:srgbClr val="0000FF"/>
                </a:solidFill>
                <a:latin typeface="Arial Black" panose="020B0A04020102020204" pitchFamily="34" charset="0"/>
              </a:rPr>
              <a:t>C</a:t>
            </a:r>
          </a:p>
        </p:txBody>
      </p:sp>
      <p:sp>
        <p:nvSpPr>
          <p:cNvPr id="7174" name="WordArt 6"/>
          <p:cNvSpPr>
            <a:spLocks noChangeArrowheads="1" noChangeShapeType="1" noTextEdit="1"/>
          </p:cNvSpPr>
          <p:nvPr userDrawn="1"/>
        </p:nvSpPr>
        <p:spPr bwMode="auto">
          <a:xfrm>
            <a:off x="1725613" y="5489575"/>
            <a:ext cx="379412" cy="336550"/>
          </a:xfrm>
          <a:prstGeom prst="rect">
            <a:avLst/>
          </a:prstGeom>
        </p:spPr>
        <p:txBody>
          <a:bodyPr wrap="none" fromWordArt="1">
            <a:prstTxWarp prst="textPlain">
              <a:avLst>
                <a:gd name="adj" fmla="val 50000"/>
              </a:avLst>
            </a:prstTxWarp>
          </a:bodyPr>
          <a:lstStyle/>
          <a:p>
            <a:pPr algn="ctr"/>
            <a:r>
              <a:rPr lang="en-US" sz="3600" kern="10">
                <a:ln w="9525">
                  <a:solidFill>
                    <a:srgbClr val="008000"/>
                  </a:solidFill>
                  <a:round/>
                  <a:headEnd/>
                  <a:tailEnd/>
                </a:ln>
                <a:solidFill>
                  <a:srgbClr val="0000FF"/>
                </a:solidFill>
                <a:latin typeface="Arial Black" panose="020B0A04020102020204" pitchFamily="34" charset="0"/>
              </a:rPr>
              <a:t>D</a:t>
            </a:r>
          </a:p>
        </p:txBody>
      </p:sp>
      <p:sp>
        <p:nvSpPr>
          <p:cNvPr id="12" name="Oval 7"/>
          <p:cNvSpPr>
            <a:spLocks noChangeArrowheads="1"/>
          </p:cNvSpPr>
          <p:nvPr userDrawn="1"/>
        </p:nvSpPr>
        <p:spPr bwMode="auto">
          <a:xfrm>
            <a:off x="885825" y="2616200"/>
            <a:ext cx="254000" cy="254000"/>
          </a:xfrm>
          <a:prstGeom prst="ellipse">
            <a:avLst/>
          </a:prstGeom>
          <a:gradFill rotWithShape="1">
            <a:gsLst>
              <a:gs pos="0">
                <a:schemeClr val="accent1"/>
              </a:gs>
              <a:gs pos="100000">
                <a:schemeClr val="hlink"/>
              </a:gs>
            </a:gsLst>
            <a:lin ang="2700000" scaled="1"/>
          </a:gra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7176" name="AutoShape 8"/>
          <p:cNvSpPr>
            <a:spLocks noChangeArrowheads="1"/>
          </p:cNvSpPr>
          <p:nvPr userDrawn="1"/>
        </p:nvSpPr>
        <p:spPr bwMode="auto">
          <a:xfrm>
            <a:off x="755650" y="3424238"/>
            <a:ext cx="515938" cy="515937"/>
          </a:xfrm>
          <a:custGeom>
            <a:avLst/>
            <a:gdLst>
              <a:gd name="T0" fmla="*/ 2147483646 w 21600"/>
              <a:gd name="T1" fmla="*/ 0 h 21600"/>
              <a:gd name="T2" fmla="*/ 2147483646 w 21600"/>
              <a:gd name="T3" fmla="*/ 2147483646 h 21600"/>
              <a:gd name="T4" fmla="*/ 0 w 21600"/>
              <a:gd name="T5" fmla="*/ 2147483646 h 21600"/>
              <a:gd name="T6" fmla="*/ 2147483646 w 21600"/>
              <a:gd name="T7" fmla="*/ 2147483646 h 21600"/>
              <a:gd name="T8" fmla="*/ 2147483646 w 21600"/>
              <a:gd name="T9" fmla="*/ 2147483646 h 21600"/>
              <a:gd name="T10" fmla="*/ 2147483646 w 21600"/>
              <a:gd name="T11" fmla="*/ 2147483646 h 21600"/>
              <a:gd name="T12" fmla="*/ 2147483646 w 21600"/>
              <a:gd name="T13" fmla="*/ 2147483646 h 21600"/>
              <a:gd name="T14" fmla="*/ 2147483646 w 21600"/>
              <a:gd name="T15" fmla="*/ 2147483646 h 21600"/>
              <a:gd name="T16" fmla="*/ 0 60000 65536"/>
              <a:gd name="T17" fmla="*/ 0 60000 65536"/>
              <a:gd name="T18" fmla="*/ 0 60000 65536"/>
              <a:gd name="T19" fmla="*/ 0 60000 65536"/>
              <a:gd name="T20" fmla="*/ 0 60000 65536"/>
              <a:gd name="T21" fmla="*/ 0 60000 65536"/>
              <a:gd name="T22" fmla="*/ 0 60000 65536"/>
              <a:gd name="T23" fmla="*/ 0 60000 65536"/>
              <a:gd name="T24" fmla="*/ 3163 w 21600"/>
              <a:gd name="T25" fmla="*/ 3163 h 21600"/>
              <a:gd name="T26" fmla="*/ 18437 w 21600"/>
              <a:gd name="T27" fmla="*/ 18437 h 21600"/>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1600" h="21600">
                <a:moveTo>
                  <a:pt x="0" y="10800"/>
                </a:moveTo>
                <a:cubicBezTo>
                  <a:pt x="0" y="4835"/>
                  <a:pt x="4835" y="0"/>
                  <a:pt x="10800" y="0"/>
                </a:cubicBezTo>
                <a:cubicBezTo>
                  <a:pt x="16765" y="0"/>
                  <a:pt x="21600" y="4835"/>
                  <a:pt x="21600" y="10800"/>
                </a:cubicBezTo>
                <a:cubicBezTo>
                  <a:pt x="21600" y="16765"/>
                  <a:pt x="16765" y="21600"/>
                  <a:pt x="10800" y="21600"/>
                </a:cubicBezTo>
                <a:cubicBezTo>
                  <a:pt x="4835" y="21600"/>
                  <a:pt x="0" y="16765"/>
                  <a:pt x="0" y="10800"/>
                </a:cubicBezTo>
                <a:close/>
                <a:moveTo>
                  <a:pt x="8175" y="10800"/>
                </a:moveTo>
                <a:cubicBezTo>
                  <a:pt x="8175" y="12250"/>
                  <a:pt x="9350" y="13425"/>
                  <a:pt x="10800" y="13425"/>
                </a:cubicBezTo>
                <a:cubicBezTo>
                  <a:pt x="12250" y="13425"/>
                  <a:pt x="13425" y="12250"/>
                  <a:pt x="13425" y="10800"/>
                </a:cubicBezTo>
                <a:cubicBezTo>
                  <a:pt x="13425" y="9350"/>
                  <a:pt x="12250" y="8175"/>
                  <a:pt x="10800" y="8175"/>
                </a:cubicBezTo>
                <a:cubicBezTo>
                  <a:pt x="9350" y="8175"/>
                  <a:pt x="8175" y="9350"/>
                  <a:pt x="8175" y="10800"/>
                </a:cubicBezTo>
                <a:close/>
              </a:path>
            </a:pathLst>
          </a:custGeom>
          <a:gradFill rotWithShape="1">
            <a:gsLst>
              <a:gs pos="0">
                <a:srgbClr val="FFCC00"/>
              </a:gs>
              <a:gs pos="100000">
                <a:schemeClr val="bg1"/>
              </a:gs>
            </a:gsLst>
            <a:path path="rect">
              <a:fillToRect l="50000" t="50000" r="50000" b="50000"/>
            </a:path>
          </a:gradFill>
          <a:ln w="9525">
            <a:solidFill>
              <a:srgbClr val="008080"/>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4" name="Oval 9"/>
          <p:cNvSpPr>
            <a:spLocks noChangeArrowheads="1"/>
          </p:cNvSpPr>
          <p:nvPr userDrawn="1"/>
        </p:nvSpPr>
        <p:spPr bwMode="auto">
          <a:xfrm>
            <a:off x="885825" y="3554413"/>
            <a:ext cx="254000" cy="254000"/>
          </a:xfrm>
          <a:prstGeom prst="ellipse">
            <a:avLst/>
          </a:prstGeom>
          <a:gradFill rotWithShape="1">
            <a:gsLst>
              <a:gs pos="0">
                <a:schemeClr val="accent1"/>
              </a:gs>
              <a:gs pos="100000">
                <a:schemeClr val="hlink"/>
              </a:gs>
            </a:gsLst>
            <a:lin ang="2700000" scaled="1"/>
          </a:gra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7178" name="AutoShape 10"/>
          <p:cNvSpPr>
            <a:spLocks noChangeArrowheads="1"/>
          </p:cNvSpPr>
          <p:nvPr userDrawn="1"/>
        </p:nvSpPr>
        <p:spPr bwMode="auto">
          <a:xfrm>
            <a:off x="755650" y="4405313"/>
            <a:ext cx="515938" cy="515937"/>
          </a:xfrm>
          <a:custGeom>
            <a:avLst/>
            <a:gdLst>
              <a:gd name="T0" fmla="*/ 2147483646 w 21600"/>
              <a:gd name="T1" fmla="*/ 0 h 21600"/>
              <a:gd name="T2" fmla="*/ 2147483646 w 21600"/>
              <a:gd name="T3" fmla="*/ 2147483646 h 21600"/>
              <a:gd name="T4" fmla="*/ 0 w 21600"/>
              <a:gd name="T5" fmla="*/ 2147483646 h 21600"/>
              <a:gd name="T6" fmla="*/ 2147483646 w 21600"/>
              <a:gd name="T7" fmla="*/ 2147483646 h 21600"/>
              <a:gd name="T8" fmla="*/ 2147483646 w 21600"/>
              <a:gd name="T9" fmla="*/ 2147483646 h 21600"/>
              <a:gd name="T10" fmla="*/ 2147483646 w 21600"/>
              <a:gd name="T11" fmla="*/ 2147483646 h 21600"/>
              <a:gd name="T12" fmla="*/ 2147483646 w 21600"/>
              <a:gd name="T13" fmla="*/ 2147483646 h 21600"/>
              <a:gd name="T14" fmla="*/ 2147483646 w 21600"/>
              <a:gd name="T15" fmla="*/ 2147483646 h 21600"/>
              <a:gd name="T16" fmla="*/ 0 60000 65536"/>
              <a:gd name="T17" fmla="*/ 0 60000 65536"/>
              <a:gd name="T18" fmla="*/ 0 60000 65536"/>
              <a:gd name="T19" fmla="*/ 0 60000 65536"/>
              <a:gd name="T20" fmla="*/ 0 60000 65536"/>
              <a:gd name="T21" fmla="*/ 0 60000 65536"/>
              <a:gd name="T22" fmla="*/ 0 60000 65536"/>
              <a:gd name="T23" fmla="*/ 0 60000 65536"/>
              <a:gd name="T24" fmla="*/ 3163 w 21600"/>
              <a:gd name="T25" fmla="*/ 3163 h 21600"/>
              <a:gd name="T26" fmla="*/ 18437 w 21600"/>
              <a:gd name="T27" fmla="*/ 18437 h 21600"/>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1600" h="21600">
                <a:moveTo>
                  <a:pt x="0" y="10800"/>
                </a:moveTo>
                <a:cubicBezTo>
                  <a:pt x="0" y="4835"/>
                  <a:pt x="4835" y="0"/>
                  <a:pt x="10800" y="0"/>
                </a:cubicBezTo>
                <a:cubicBezTo>
                  <a:pt x="16765" y="0"/>
                  <a:pt x="21600" y="4835"/>
                  <a:pt x="21600" y="10800"/>
                </a:cubicBezTo>
                <a:cubicBezTo>
                  <a:pt x="21600" y="16765"/>
                  <a:pt x="16765" y="21600"/>
                  <a:pt x="10800" y="21600"/>
                </a:cubicBezTo>
                <a:cubicBezTo>
                  <a:pt x="4835" y="21600"/>
                  <a:pt x="0" y="16765"/>
                  <a:pt x="0" y="10800"/>
                </a:cubicBezTo>
                <a:close/>
                <a:moveTo>
                  <a:pt x="8175" y="10800"/>
                </a:moveTo>
                <a:cubicBezTo>
                  <a:pt x="8175" y="12250"/>
                  <a:pt x="9350" y="13425"/>
                  <a:pt x="10800" y="13425"/>
                </a:cubicBezTo>
                <a:cubicBezTo>
                  <a:pt x="12250" y="13425"/>
                  <a:pt x="13425" y="12250"/>
                  <a:pt x="13425" y="10800"/>
                </a:cubicBezTo>
                <a:cubicBezTo>
                  <a:pt x="13425" y="9350"/>
                  <a:pt x="12250" y="8175"/>
                  <a:pt x="10800" y="8175"/>
                </a:cubicBezTo>
                <a:cubicBezTo>
                  <a:pt x="9350" y="8175"/>
                  <a:pt x="8175" y="9350"/>
                  <a:pt x="8175" y="10800"/>
                </a:cubicBezTo>
                <a:close/>
              </a:path>
            </a:pathLst>
          </a:custGeom>
          <a:gradFill rotWithShape="1">
            <a:gsLst>
              <a:gs pos="0">
                <a:srgbClr val="FFCC00"/>
              </a:gs>
              <a:gs pos="100000">
                <a:schemeClr val="bg1"/>
              </a:gs>
            </a:gsLst>
            <a:path path="rect">
              <a:fillToRect l="50000" t="50000" r="50000" b="50000"/>
            </a:path>
          </a:gradFill>
          <a:ln w="9525">
            <a:solidFill>
              <a:srgbClr val="008080"/>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6" name="Oval 11"/>
          <p:cNvSpPr>
            <a:spLocks noChangeArrowheads="1"/>
          </p:cNvSpPr>
          <p:nvPr userDrawn="1"/>
        </p:nvSpPr>
        <p:spPr bwMode="auto">
          <a:xfrm>
            <a:off x="885825" y="4537075"/>
            <a:ext cx="254000" cy="254000"/>
          </a:xfrm>
          <a:prstGeom prst="ellipse">
            <a:avLst/>
          </a:prstGeom>
          <a:gradFill rotWithShape="1">
            <a:gsLst>
              <a:gs pos="0">
                <a:schemeClr val="accent1"/>
              </a:gs>
              <a:gs pos="100000">
                <a:schemeClr val="hlink"/>
              </a:gs>
            </a:gsLst>
            <a:lin ang="2700000" scaled="1"/>
          </a:gra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7180" name="AutoShape 12"/>
          <p:cNvSpPr>
            <a:spLocks noChangeArrowheads="1"/>
          </p:cNvSpPr>
          <p:nvPr userDrawn="1"/>
        </p:nvSpPr>
        <p:spPr bwMode="auto">
          <a:xfrm>
            <a:off x="755650" y="5365750"/>
            <a:ext cx="515938" cy="515938"/>
          </a:xfrm>
          <a:custGeom>
            <a:avLst/>
            <a:gdLst>
              <a:gd name="T0" fmla="*/ 2147483646 w 21600"/>
              <a:gd name="T1" fmla="*/ 0 h 21600"/>
              <a:gd name="T2" fmla="*/ 2147483646 w 21600"/>
              <a:gd name="T3" fmla="*/ 2147483646 h 21600"/>
              <a:gd name="T4" fmla="*/ 0 w 21600"/>
              <a:gd name="T5" fmla="*/ 2147483646 h 21600"/>
              <a:gd name="T6" fmla="*/ 2147483646 w 21600"/>
              <a:gd name="T7" fmla="*/ 2147483646 h 21600"/>
              <a:gd name="T8" fmla="*/ 2147483646 w 21600"/>
              <a:gd name="T9" fmla="*/ 2147483646 h 21600"/>
              <a:gd name="T10" fmla="*/ 2147483646 w 21600"/>
              <a:gd name="T11" fmla="*/ 2147483646 h 21600"/>
              <a:gd name="T12" fmla="*/ 2147483646 w 21600"/>
              <a:gd name="T13" fmla="*/ 2147483646 h 21600"/>
              <a:gd name="T14" fmla="*/ 2147483646 w 21600"/>
              <a:gd name="T15" fmla="*/ 2147483646 h 21600"/>
              <a:gd name="T16" fmla="*/ 0 60000 65536"/>
              <a:gd name="T17" fmla="*/ 0 60000 65536"/>
              <a:gd name="T18" fmla="*/ 0 60000 65536"/>
              <a:gd name="T19" fmla="*/ 0 60000 65536"/>
              <a:gd name="T20" fmla="*/ 0 60000 65536"/>
              <a:gd name="T21" fmla="*/ 0 60000 65536"/>
              <a:gd name="T22" fmla="*/ 0 60000 65536"/>
              <a:gd name="T23" fmla="*/ 0 60000 65536"/>
              <a:gd name="T24" fmla="*/ 3163 w 21600"/>
              <a:gd name="T25" fmla="*/ 3163 h 21600"/>
              <a:gd name="T26" fmla="*/ 18437 w 21600"/>
              <a:gd name="T27" fmla="*/ 18437 h 21600"/>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1600" h="21600">
                <a:moveTo>
                  <a:pt x="0" y="10800"/>
                </a:moveTo>
                <a:cubicBezTo>
                  <a:pt x="0" y="4835"/>
                  <a:pt x="4835" y="0"/>
                  <a:pt x="10800" y="0"/>
                </a:cubicBezTo>
                <a:cubicBezTo>
                  <a:pt x="16765" y="0"/>
                  <a:pt x="21600" y="4835"/>
                  <a:pt x="21600" y="10800"/>
                </a:cubicBezTo>
                <a:cubicBezTo>
                  <a:pt x="21600" y="16765"/>
                  <a:pt x="16765" y="21600"/>
                  <a:pt x="10800" y="21600"/>
                </a:cubicBezTo>
                <a:cubicBezTo>
                  <a:pt x="4835" y="21600"/>
                  <a:pt x="0" y="16765"/>
                  <a:pt x="0" y="10800"/>
                </a:cubicBezTo>
                <a:close/>
                <a:moveTo>
                  <a:pt x="8374" y="10800"/>
                </a:moveTo>
                <a:cubicBezTo>
                  <a:pt x="8374" y="12140"/>
                  <a:pt x="9460" y="13226"/>
                  <a:pt x="10800" y="13226"/>
                </a:cubicBezTo>
                <a:cubicBezTo>
                  <a:pt x="12140" y="13226"/>
                  <a:pt x="13226" y="12140"/>
                  <a:pt x="13226" y="10800"/>
                </a:cubicBezTo>
                <a:cubicBezTo>
                  <a:pt x="13226" y="9460"/>
                  <a:pt x="12140" y="8374"/>
                  <a:pt x="10800" y="8374"/>
                </a:cubicBezTo>
                <a:cubicBezTo>
                  <a:pt x="9460" y="8374"/>
                  <a:pt x="8374" y="9460"/>
                  <a:pt x="8374" y="10800"/>
                </a:cubicBezTo>
                <a:close/>
              </a:path>
            </a:pathLst>
          </a:custGeom>
          <a:gradFill rotWithShape="1">
            <a:gsLst>
              <a:gs pos="0">
                <a:srgbClr val="FFCC00"/>
              </a:gs>
              <a:gs pos="100000">
                <a:schemeClr val="bg1"/>
              </a:gs>
            </a:gsLst>
            <a:path path="rect">
              <a:fillToRect l="50000" t="50000" r="50000" b="50000"/>
            </a:path>
          </a:gradFill>
          <a:ln w="9525">
            <a:solidFill>
              <a:srgbClr val="008080"/>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8" name="Oval 13"/>
          <p:cNvSpPr>
            <a:spLocks noChangeArrowheads="1"/>
          </p:cNvSpPr>
          <p:nvPr userDrawn="1"/>
        </p:nvSpPr>
        <p:spPr bwMode="auto">
          <a:xfrm>
            <a:off x="885825" y="5497513"/>
            <a:ext cx="254000" cy="254000"/>
          </a:xfrm>
          <a:prstGeom prst="ellipse">
            <a:avLst/>
          </a:prstGeom>
          <a:gradFill rotWithShape="1">
            <a:gsLst>
              <a:gs pos="0">
                <a:schemeClr val="accent1"/>
              </a:gs>
              <a:gs pos="100000">
                <a:schemeClr val="hlink"/>
              </a:gs>
            </a:gsLst>
            <a:lin ang="2700000" scaled="1"/>
          </a:gra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19" name="AutoShape 14">
            <a:hlinkClick r:id="" action="ppaction://hlinkshowjump?jump=nextslide" highlightClick="1"/>
          </p:cNvPr>
          <p:cNvSpPr>
            <a:spLocks noChangeArrowheads="1"/>
          </p:cNvSpPr>
          <p:nvPr userDrawn="1"/>
        </p:nvSpPr>
        <p:spPr bwMode="auto">
          <a:xfrm>
            <a:off x="5391150" y="6235700"/>
            <a:ext cx="1398588" cy="463550"/>
          </a:xfrm>
          <a:prstGeom prst="actionButtonBlank">
            <a:avLst/>
          </a:prstGeom>
          <a:solidFill>
            <a:schemeClr val="accent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r>
              <a:rPr lang="vi-VN" altLang="en-US"/>
              <a:t>Bài kế</a:t>
            </a:r>
          </a:p>
        </p:txBody>
      </p:sp>
      <p:sp>
        <p:nvSpPr>
          <p:cNvPr id="20" name="AutoShape 15"/>
          <p:cNvSpPr>
            <a:spLocks noChangeArrowheads="1"/>
          </p:cNvSpPr>
          <p:nvPr userDrawn="1"/>
        </p:nvSpPr>
        <p:spPr bwMode="auto">
          <a:xfrm>
            <a:off x="2527300" y="22098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21" name="AutoShape 16"/>
          <p:cNvSpPr>
            <a:spLocks noChangeArrowheads="1"/>
          </p:cNvSpPr>
          <p:nvPr userDrawn="1"/>
        </p:nvSpPr>
        <p:spPr bwMode="auto">
          <a:xfrm>
            <a:off x="2527300" y="32004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22" name="AutoShape 17"/>
          <p:cNvSpPr>
            <a:spLocks noChangeArrowheads="1"/>
          </p:cNvSpPr>
          <p:nvPr userDrawn="1"/>
        </p:nvSpPr>
        <p:spPr bwMode="auto">
          <a:xfrm>
            <a:off x="2514600" y="42037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23" name="AutoShape 18"/>
          <p:cNvSpPr>
            <a:spLocks noChangeArrowheads="1"/>
          </p:cNvSpPr>
          <p:nvPr userDrawn="1"/>
        </p:nvSpPr>
        <p:spPr bwMode="auto">
          <a:xfrm>
            <a:off x="2501900" y="5194300"/>
            <a:ext cx="6070600" cy="901700"/>
          </a:xfrm>
          <a:prstGeom prst="roundRect">
            <a:avLst>
              <a:gd name="adj" fmla="val 16667"/>
            </a:avLst>
          </a:prstGeom>
          <a:solidFill>
            <a:srgbClr val="FFCC99">
              <a:alpha val="65097"/>
            </a:srgbClr>
          </a:solidFill>
          <a:ln w="9525">
            <a:solidFill>
              <a:schemeClr val="accent2"/>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24" name="Rectangle 19"/>
          <p:cNvSpPr>
            <a:spLocks noChangeArrowheads="1"/>
          </p:cNvSpPr>
          <p:nvPr userDrawn="1"/>
        </p:nvSpPr>
        <p:spPr bwMode="auto">
          <a:xfrm>
            <a:off x="1663700" y="889000"/>
            <a:ext cx="6908800" cy="11557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20000"/>
              </a:spcBef>
              <a:buClr>
                <a:srgbClr val="3366CC"/>
              </a:buClr>
              <a:defRPr/>
            </a:pPr>
            <a:endParaRPr lang="en-US" altLang="en-US"/>
          </a:p>
        </p:txBody>
      </p:sp>
      <p:sp>
        <p:nvSpPr>
          <p:cNvPr id="7188" name="WordArt 20"/>
          <p:cNvSpPr>
            <a:spLocks noChangeArrowheads="1" noChangeShapeType="1" noTextEdit="1"/>
          </p:cNvSpPr>
          <p:nvPr userDrawn="1"/>
        </p:nvSpPr>
        <p:spPr bwMode="auto">
          <a:xfrm>
            <a:off x="201613" y="984250"/>
            <a:ext cx="1323975" cy="647700"/>
          </a:xfrm>
          <a:prstGeom prst="rect">
            <a:avLst/>
          </a:prstGeom>
        </p:spPr>
        <p:txBody>
          <a:bodyPr wrap="none" fromWordArt="1">
            <a:prstTxWarp prst="textPlain">
              <a:avLst>
                <a:gd name="adj" fmla="val 50000"/>
              </a:avLst>
            </a:prstTxWarp>
          </a:bodyPr>
          <a:lstStyle/>
          <a:p>
            <a:pPr algn="ctr"/>
            <a:r>
              <a:rPr lang="en-US" sz="3600" i="1" kern="10">
                <a:ln w="9525">
                  <a:solidFill>
                    <a:srgbClr val="000000"/>
                  </a:solidFill>
                  <a:round/>
                  <a:headEnd/>
                  <a:tailEnd/>
                </a:ln>
                <a:solidFill>
                  <a:srgbClr val="FFFFFF"/>
                </a:solidFill>
                <a:effectLst>
                  <a:outerShdw dist="35921" dir="2700000" algn="ctr" rotWithShape="0">
                    <a:srgbClr val="808080">
                      <a:alpha val="79999"/>
                    </a:srgbClr>
                  </a:outerShdw>
                </a:effectLst>
              </a:rPr>
              <a:t>Câu hỏi</a:t>
            </a:r>
          </a:p>
        </p:txBody>
      </p:sp>
      <p:sp>
        <p:nvSpPr>
          <p:cNvPr id="26" name="AutoShape 21">
            <a:hlinkClick r:id="" action="ppaction://hlinkshowjump?jump=endshow" highlightClick="1"/>
          </p:cNvPr>
          <p:cNvSpPr>
            <a:spLocks noChangeArrowheads="1"/>
          </p:cNvSpPr>
          <p:nvPr userDrawn="1"/>
        </p:nvSpPr>
        <p:spPr bwMode="auto">
          <a:xfrm>
            <a:off x="8088313" y="6286500"/>
            <a:ext cx="712787" cy="368300"/>
          </a:xfrm>
          <a:prstGeom prst="actionButtonBlank">
            <a:avLst/>
          </a:prstGeom>
          <a:solidFill>
            <a:schemeClr val="accent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1" hangingPunct="1">
              <a:spcBef>
                <a:spcPct val="20000"/>
              </a:spcBef>
              <a:buClr>
                <a:srgbClr val="3366CC"/>
              </a:buClr>
              <a:defRPr/>
            </a:pPr>
            <a:r>
              <a:rPr lang="vi-VN" altLang="en-US" i="1">
                <a:solidFill>
                  <a:schemeClr val="accent2"/>
                </a:solidFill>
                <a:effectLst>
                  <a:outerShdw blurRad="38100" dist="38100" dir="2700000" algn="tl">
                    <a:srgbClr val="000000"/>
                  </a:outerShdw>
                </a:effectLst>
                <a:cs typeface="Times New Roman" panose="02020603050405020304" pitchFamily="18" charset="0"/>
              </a:rPr>
              <a:t>Thoát</a:t>
            </a:r>
          </a:p>
        </p:txBody>
      </p:sp>
      <p:sp>
        <p:nvSpPr>
          <p:cNvPr id="27" name="WordArt 22"/>
          <p:cNvSpPr>
            <a:spLocks noChangeArrowheads="1" noChangeShapeType="1" noTextEdit="1"/>
          </p:cNvSpPr>
          <p:nvPr userDrawn="1"/>
        </p:nvSpPr>
        <p:spPr bwMode="auto">
          <a:xfrm>
            <a:off x="533400" y="76199"/>
            <a:ext cx="3048000" cy="749301"/>
          </a:xfrm>
          <a:prstGeom prst="rect">
            <a:avLst/>
          </a:prstGeom>
        </p:spPr>
        <p:txBody>
          <a:bodyPr wrap="none" fromWordArt="1">
            <a:prstTxWarp prst="textPlain">
              <a:avLst>
                <a:gd name="adj" fmla="val 50000"/>
              </a:avLst>
            </a:prstTxWarp>
          </a:bodyPr>
          <a:lstStyle/>
          <a:p>
            <a:pPr algn="ctr" eaLnBrk="1" hangingPunct="1">
              <a:spcBef>
                <a:spcPct val="20000"/>
              </a:spcBef>
              <a:buClr>
                <a:srgbClr val="3366CC"/>
              </a:buClr>
              <a:defRPr/>
            </a:pPr>
            <a:r>
              <a:rPr lang="en-US" sz="3600" kern="10" err="1">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rPr>
              <a:t>Bài</a:t>
            </a:r>
            <a:r>
              <a:rPr lang="en-US" sz="3600" kern="10">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rPr>
              <a:t> </a:t>
            </a:r>
            <a:r>
              <a:rPr lang="en-US" sz="3600" kern="10" err="1">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rPr>
              <a:t>tập</a:t>
            </a:r>
            <a:endParaRPr lang="en-US" sz="3600" kern="10">
              <a:ln w="12700">
                <a:solidFill>
                  <a:srgbClr val="FF33CC"/>
                </a:solidFill>
                <a:round/>
                <a:headEnd/>
                <a:tailEnd/>
              </a:ln>
              <a:gradFill rotWithShape="0">
                <a:gsLst>
                  <a:gs pos="0">
                    <a:srgbClr val="A603AB">
                      <a:alpha val="67999"/>
                    </a:srgbClr>
                  </a:gs>
                  <a:gs pos="21001">
                    <a:srgbClr val="0819FB">
                      <a:alpha val="71990"/>
                    </a:srgbClr>
                  </a:gs>
                  <a:gs pos="35001">
                    <a:srgbClr val="1A8D48">
                      <a:alpha val="74650"/>
                    </a:srgbClr>
                  </a:gs>
                  <a:gs pos="52000">
                    <a:srgbClr val="FFFF00">
                      <a:alpha val="77879"/>
                    </a:srgbClr>
                  </a:gs>
                  <a:gs pos="73000">
                    <a:srgbClr val="EE3F17">
                      <a:alpha val="81869"/>
                    </a:srgbClr>
                  </a:gs>
                  <a:gs pos="88000">
                    <a:srgbClr val="E81766">
                      <a:alpha val="84719"/>
                    </a:srgbClr>
                  </a:gs>
                  <a:gs pos="100000">
                    <a:srgbClr val="A603AB">
                      <a:alpha val="87000"/>
                    </a:srgbClr>
                  </a:gs>
                </a:gsLst>
                <a:lin ang="2700000" scaled="1"/>
              </a:gradFill>
              <a:effectLst>
                <a:outerShdw dist="35921" dir="2700000" sy="50000" kx="2115830" algn="bl" rotWithShape="0">
                  <a:srgbClr val="C0C0C0">
                    <a:alpha val="80000"/>
                  </a:srgbClr>
                </a:outerShdw>
              </a:effectLst>
              <a:cs typeface="+mn-cs"/>
            </a:endParaRPr>
          </a:p>
        </p:txBody>
      </p:sp>
    </p:spTree>
    <p:extLst>
      <p:ext uri="{BB962C8B-B14F-4D97-AF65-F5344CB8AC3E}">
        <p14:creationId xmlns:p14="http://schemas.microsoft.com/office/powerpoint/2010/main" val="1640568608"/>
      </p:ext>
    </p:extLst>
  </p:cSld>
  <p:clrMap bg1="lt1" tx1="dk1" bg2="lt2" tx2="dk2" accent1="accent1" accent2="accent2" accent3="accent3" accent4="accent4" accent5="accent5" accent6="accent6" hlink="hlink" folHlink="folHlink"/>
  <p:sldLayoutIdLst>
    <p:sldLayoutId id="2147483860" r:id="rId1"/>
    <p:sldLayoutId id="2147483861" r:id="rId2"/>
  </p:sldLayoutIdLst>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txStyles>
    <p:titleStyle>
      <a:lvl1pPr algn="l" rtl="0" eaLnBrk="0" fontAlgn="base" hangingPunct="0">
        <a:lnSpc>
          <a:spcPct val="90000"/>
        </a:lnSpc>
        <a:spcBef>
          <a:spcPct val="0"/>
        </a:spcBef>
        <a:spcAft>
          <a:spcPct val="0"/>
        </a:spcAft>
        <a:defRPr sz="4400" kern="1200">
          <a:solidFill>
            <a:schemeClr val="tx1"/>
          </a:solidFill>
          <a:latin typeface="+mj-lt"/>
          <a:ea typeface="+mj-ea"/>
          <a:cs typeface="+mj-cs"/>
        </a:defRPr>
      </a:lvl1pPr>
      <a:lvl2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2pPr>
      <a:lvl3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3pPr>
      <a:lvl4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4pPr>
      <a:lvl5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5pPr>
      <a:lvl6pPr marL="457200" algn="l" rtl="0" fontAlgn="base">
        <a:lnSpc>
          <a:spcPct val="90000"/>
        </a:lnSpc>
        <a:spcBef>
          <a:spcPct val="0"/>
        </a:spcBef>
        <a:spcAft>
          <a:spcPct val="0"/>
        </a:spcAft>
        <a:defRPr sz="4400">
          <a:solidFill>
            <a:schemeClr val="tx1"/>
          </a:solidFill>
          <a:latin typeface="Calibri Light" panose="020F0302020204030204" pitchFamily="34" charset="0"/>
        </a:defRPr>
      </a:lvl6pPr>
      <a:lvl7pPr marL="914400" algn="l" rtl="0" fontAlgn="base">
        <a:lnSpc>
          <a:spcPct val="90000"/>
        </a:lnSpc>
        <a:spcBef>
          <a:spcPct val="0"/>
        </a:spcBef>
        <a:spcAft>
          <a:spcPct val="0"/>
        </a:spcAft>
        <a:defRPr sz="4400">
          <a:solidFill>
            <a:schemeClr val="tx1"/>
          </a:solidFill>
          <a:latin typeface="Calibri Light" panose="020F0302020204030204" pitchFamily="34" charset="0"/>
        </a:defRPr>
      </a:lvl7pPr>
      <a:lvl8pPr marL="1371600" algn="l" rtl="0" fontAlgn="base">
        <a:lnSpc>
          <a:spcPct val="90000"/>
        </a:lnSpc>
        <a:spcBef>
          <a:spcPct val="0"/>
        </a:spcBef>
        <a:spcAft>
          <a:spcPct val="0"/>
        </a:spcAft>
        <a:defRPr sz="4400">
          <a:solidFill>
            <a:schemeClr val="tx1"/>
          </a:solidFill>
          <a:latin typeface="Calibri Light" panose="020F0302020204030204" pitchFamily="34" charset="0"/>
        </a:defRPr>
      </a:lvl8pPr>
      <a:lvl9pPr marL="1828800" algn="l" rtl="0" fontAlgn="base">
        <a:lnSpc>
          <a:spcPct val="90000"/>
        </a:lnSpc>
        <a:spcBef>
          <a:spcPct val="0"/>
        </a:spcBef>
        <a:spcAft>
          <a:spcPct val="0"/>
        </a:spcAft>
        <a:defRPr sz="4400">
          <a:solidFill>
            <a:schemeClr val="tx1"/>
          </a:solidFill>
          <a:latin typeface="Calibri Light" panose="020F0302020204030204" pitchFamily="34" charset="0"/>
        </a:defRPr>
      </a:lvl9pPr>
    </p:titleStyle>
    <p:bodyStyle>
      <a:lvl1pPr marL="228600" indent="-228600" algn="l" rtl="0" eaLnBrk="0" fontAlgn="base" hangingPunct="0">
        <a:lnSpc>
          <a:spcPct val="90000"/>
        </a:lnSpc>
        <a:spcBef>
          <a:spcPts val="1000"/>
        </a:spcBef>
        <a:spcAft>
          <a:spcPct val="0"/>
        </a:spcAft>
        <a:buFont typeface="Arial" panose="020B0604020202020204" pitchFamily="34" charset="0"/>
        <a:buChar char="•"/>
        <a:defRPr sz="2800" kern="1200">
          <a:solidFill>
            <a:schemeClr val="tx1"/>
          </a:solidFill>
          <a:latin typeface="+mn-lt"/>
          <a:ea typeface="+mn-ea"/>
          <a:cs typeface="+mn-cs"/>
        </a:defRPr>
      </a:lvl1pPr>
      <a:lvl2pPr marL="685800" indent="-228600" algn="l" rtl="0" eaLnBrk="0" fontAlgn="base" hangingPunct="0">
        <a:lnSpc>
          <a:spcPct val="90000"/>
        </a:lnSpc>
        <a:spcBef>
          <a:spcPts val="500"/>
        </a:spcBef>
        <a:spcAft>
          <a:spcPct val="0"/>
        </a:spcAft>
        <a:buFont typeface="Arial" panose="020B0604020202020204" pitchFamily="34" charset="0"/>
        <a:buChar char="•"/>
        <a:defRPr sz="2400" kern="1200">
          <a:solidFill>
            <a:schemeClr val="tx1"/>
          </a:solidFill>
          <a:latin typeface="+mn-lt"/>
          <a:ea typeface="+mn-ea"/>
          <a:cs typeface="+mn-cs"/>
        </a:defRPr>
      </a:lvl2pPr>
      <a:lvl3pPr marL="1143000" indent="-228600" algn="l" rtl="0" eaLnBrk="0" fontAlgn="base" hangingPunct="0">
        <a:lnSpc>
          <a:spcPct val="90000"/>
        </a:lnSpc>
        <a:spcBef>
          <a:spcPts val="500"/>
        </a:spcBef>
        <a:spcAft>
          <a:spcPct val="0"/>
        </a:spcAft>
        <a:buFont typeface="Arial" panose="020B0604020202020204" pitchFamily="34" charset="0"/>
        <a:buChar char="•"/>
        <a:defRPr sz="2000" kern="1200">
          <a:solidFill>
            <a:schemeClr val="tx1"/>
          </a:solidFill>
          <a:latin typeface="+mn-lt"/>
          <a:ea typeface="+mn-ea"/>
          <a:cs typeface="+mn-cs"/>
        </a:defRPr>
      </a:lvl3pPr>
      <a:lvl4pPr marL="1600200" indent="-228600" algn="l" rtl="0" eaLnBrk="0" fontAlgn="base" hangingPunct="0">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4pPr>
      <a:lvl5pPr marL="2057400" indent="-228600" algn="l" rtl="0" eaLnBrk="0" fontAlgn="base" hangingPunct="0">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1.wmf"/><Relationship Id="rId1" Type="http://schemas.openxmlformats.org/officeDocument/2006/relationships/slideLayout" Target="../slideLayouts/slideLayout11.xml"/></Relationships>
</file>

<file path=ppt/slides/_rels/slide2.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1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4.xml.rels><?xml version="1.0" encoding="UTF-8" standalone="yes"?>
<Relationships xmlns="http://schemas.openxmlformats.org/package/2006/relationships"><Relationship Id="rId3" Type="http://schemas.openxmlformats.org/officeDocument/2006/relationships/slide" Target="slide10.xml"/><Relationship Id="rId2" Type="http://schemas.openxmlformats.org/officeDocument/2006/relationships/slide" Target="slide5.xml"/><Relationship Id="rId1" Type="http://schemas.openxmlformats.org/officeDocument/2006/relationships/slideLayout" Target="../slideLayouts/slideLayout11.xml"/><Relationship Id="rId4" Type="http://schemas.openxmlformats.org/officeDocument/2006/relationships/image" Target="../media/image11.wmf"/></Relationships>
</file>

<file path=ppt/slides/_rels/slide5.xml.rels><?xml version="1.0" encoding="UTF-8" standalone="yes"?>
<Relationships xmlns="http://schemas.openxmlformats.org/package/2006/relationships"><Relationship Id="rId8" Type="http://schemas.openxmlformats.org/officeDocument/2006/relationships/image" Target="../media/image25.png"/><Relationship Id="rId3" Type="http://schemas.openxmlformats.org/officeDocument/2006/relationships/image" Target="../media/image20.png"/><Relationship Id="rId7" Type="http://schemas.openxmlformats.org/officeDocument/2006/relationships/image" Target="../media/image24.png"/><Relationship Id="rId2" Type="http://schemas.openxmlformats.org/officeDocument/2006/relationships/notesSlide" Target="../notesSlides/notesSlide1.xml"/><Relationship Id="rId1" Type="http://schemas.openxmlformats.org/officeDocument/2006/relationships/slideLayout" Target="../slideLayouts/slideLayout11.xml"/><Relationship Id="rId6" Type="http://schemas.openxmlformats.org/officeDocument/2006/relationships/image" Target="../media/image23.png"/><Relationship Id="rId5" Type="http://schemas.openxmlformats.org/officeDocument/2006/relationships/image" Target="../media/image22.png"/><Relationship Id="rId4" Type="http://schemas.openxmlformats.org/officeDocument/2006/relationships/image" Target="../media/image21.png"/></Relationships>
</file>

<file path=ppt/slides/_rels/slide6.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2.xml"/><Relationship Id="rId1" Type="http://schemas.openxmlformats.org/officeDocument/2006/relationships/slideLayout" Target="../slideLayouts/slideLayout11.xml"/><Relationship Id="rId6" Type="http://schemas.openxmlformats.org/officeDocument/2006/relationships/image" Target="../media/image25.png"/><Relationship Id="rId5" Type="http://schemas.openxmlformats.org/officeDocument/2006/relationships/image" Target="../media/image24.png"/><Relationship Id="rId4" Type="http://schemas.openxmlformats.org/officeDocument/2006/relationships/image" Target="../media/image21.png"/></Relationships>
</file>

<file path=ppt/slides/_rels/slide7.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3.xml"/><Relationship Id="rId1" Type="http://schemas.openxmlformats.org/officeDocument/2006/relationships/slideLayout" Target="../slideLayouts/slideLayout11.xml"/><Relationship Id="rId4" Type="http://schemas.openxmlformats.org/officeDocument/2006/relationships/image" Target="../media/image21.png"/></Relationships>
</file>

<file path=ppt/slides/_rels/slide8.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4.xml"/><Relationship Id="rId1" Type="http://schemas.openxmlformats.org/officeDocument/2006/relationships/slideLayout" Target="../slideLayouts/slideLayout11.xml"/><Relationship Id="rId6" Type="http://schemas.openxmlformats.org/officeDocument/2006/relationships/image" Target="../media/image25.png"/><Relationship Id="rId5" Type="http://schemas.openxmlformats.org/officeDocument/2006/relationships/image" Target="../media/image24.png"/><Relationship Id="rId4" Type="http://schemas.openxmlformats.org/officeDocument/2006/relationships/image" Target="../media/image23.png"/></Relationships>
</file>

<file path=ppt/slides/_rels/slide9.xml.rels><?xml version="1.0" encoding="UTF-8" standalone="yes"?>
<Relationships xmlns="http://schemas.openxmlformats.org/package/2006/relationships"><Relationship Id="rId3" Type="http://schemas.openxmlformats.org/officeDocument/2006/relationships/hyperlink" Target="http://www.tienganh123.com/" TargetMode="External"/><Relationship Id="rId2" Type="http://schemas.openxmlformats.org/officeDocument/2006/relationships/notesSlide" Target="../notesSlides/notesSlide5.xml"/><Relationship Id="rId1" Type="http://schemas.openxmlformats.org/officeDocument/2006/relationships/slideLayout" Target="../slideLayouts/slideLayout11.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1.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1.xml"/></Relationships>
</file>

<file path=ppt/slides/_rels/slide12.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8.xml"/><Relationship Id="rId1" Type="http://schemas.openxmlformats.org/officeDocument/2006/relationships/slideLayout" Target="../slideLayouts/slideLayout11.xml"/></Relationships>
</file>

<file path=ppt/slides/_rels/slide13.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9.xml"/><Relationship Id="rId1" Type="http://schemas.openxmlformats.org/officeDocument/2006/relationships/slideLayout" Target="../slideLayouts/slideLayout11.xml"/><Relationship Id="rId4" Type="http://schemas.openxmlformats.org/officeDocument/2006/relationships/image" Target="../media/image27.png"/></Relationships>
</file>

<file path=ppt/slides/_rels/slide14.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0.xml"/><Relationship Id="rId1" Type="http://schemas.openxmlformats.org/officeDocument/2006/relationships/slideLayout" Target="../slideLayouts/slideLayout11.xml"/><Relationship Id="rId4" Type="http://schemas.openxmlformats.org/officeDocument/2006/relationships/image" Target="../media/image28.png"/></Relationships>
</file>

<file path=ppt/slides/_rels/slide15.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1.xml"/><Relationship Id="rId1" Type="http://schemas.openxmlformats.org/officeDocument/2006/relationships/slideLayout" Target="../slideLayouts/slideLayout11.xml"/></Relationships>
</file>

<file path=ppt/slides/_rels/slide16.xml.rels><?xml version="1.0" encoding="UTF-8" standalone="yes"?>
<Relationships xmlns="http://schemas.openxmlformats.org/package/2006/relationships"><Relationship Id="rId3" Type="http://schemas.openxmlformats.org/officeDocument/2006/relationships/slide" Target="slide24.xml"/><Relationship Id="rId2" Type="http://schemas.openxmlformats.org/officeDocument/2006/relationships/slide" Target="slide23.xml"/><Relationship Id="rId1" Type="http://schemas.openxmlformats.org/officeDocument/2006/relationships/slideLayout" Target="../slideLayouts/slideLayout11.xml"/><Relationship Id="rId4" Type="http://schemas.openxmlformats.org/officeDocument/2006/relationships/slide" Target="slide25.xml"/></Relationships>
</file>

<file path=ppt/slides/_rels/slide17.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2.xml"/><Relationship Id="rId1" Type="http://schemas.openxmlformats.org/officeDocument/2006/relationships/slideLayout" Target="../slideLayouts/slideLayout11.xml"/></Relationships>
</file>

<file path=ppt/slides/_rels/slide18.xml.rels><?xml version="1.0" encoding="UTF-8" standalone="yes"?>
<Relationships xmlns="http://schemas.openxmlformats.org/package/2006/relationships"><Relationship Id="rId3" Type="http://schemas.openxmlformats.org/officeDocument/2006/relationships/hyperlink" Target="../../User/My%20Documents/132%20-%20Bong%20dien%20dien%20-%20Phi%20Nhung.mp3" TargetMode="External"/><Relationship Id="rId2" Type="http://schemas.openxmlformats.org/officeDocument/2006/relationships/image" Target="../media/image10.jpeg"/><Relationship Id="rId1" Type="http://schemas.openxmlformats.org/officeDocument/2006/relationships/slideLayout" Target="../slideLayouts/slideLayout11.xml"/><Relationship Id="rId4" Type="http://schemas.openxmlformats.org/officeDocument/2006/relationships/image" Target="../media/image11.wmf"/></Relationships>
</file>

<file path=ppt/slides/_rels/slide19.xml.rels><?xml version="1.0" encoding="UTF-8" standalone="yes"?>
<Relationships xmlns="http://schemas.openxmlformats.org/package/2006/relationships"><Relationship Id="rId8" Type="http://schemas.openxmlformats.org/officeDocument/2006/relationships/image" Target="../media/image11.wmf"/><Relationship Id="rId3" Type="http://schemas.openxmlformats.org/officeDocument/2006/relationships/image" Target="../media/image29.png"/><Relationship Id="rId7" Type="http://schemas.openxmlformats.org/officeDocument/2006/relationships/slide" Target="slide25.xml"/><Relationship Id="rId2" Type="http://schemas.openxmlformats.org/officeDocument/2006/relationships/slide" Target="slide1.xml"/><Relationship Id="rId1" Type="http://schemas.openxmlformats.org/officeDocument/2006/relationships/slideLayout" Target="../slideLayouts/slideLayout6.xml"/><Relationship Id="rId6" Type="http://schemas.openxmlformats.org/officeDocument/2006/relationships/slide" Target="slide24.xml"/><Relationship Id="rId5" Type="http://schemas.openxmlformats.org/officeDocument/2006/relationships/slide" Target="slide20.xml"/><Relationship Id="rId4" Type="http://schemas.openxmlformats.org/officeDocument/2006/relationships/image" Target="../media/image30.png"/></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1.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1.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11.xml"/></Relationships>
</file>

<file path=ppt/slides/_rels/slide23.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slide" Target="slide16.xml"/><Relationship Id="rId1" Type="http://schemas.openxmlformats.org/officeDocument/2006/relationships/slideLayout" Target="../slideLayouts/slideLayout11.xml"/></Relationships>
</file>

<file path=ppt/slides/_rels/slide24.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slide" Target="slide16.xml"/><Relationship Id="rId1" Type="http://schemas.openxmlformats.org/officeDocument/2006/relationships/slideLayout" Target="../slideLayouts/slideLayout11.xml"/></Relationships>
</file>

<file path=ppt/slides/_rels/slide25.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slide" Target="slide16.xml"/><Relationship Id="rId1" Type="http://schemas.openxmlformats.org/officeDocument/2006/relationships/slideLayout" Target="../slideLayouts/slideLayout11.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1" name="Rectangle: Rounded Corners 10">
            <a:extLst>
              <a:ext uri="{FF2B5EF4-FFF2-40B4-BE49-F238E27FC236}">
                <a16:creationId xmlns:a16="http://schemas.microsoft.com/office/drawing/2014/main" id="{1EF1A149-85BC-4827-B8C5-24595152A766}"/>
              </a:ext>
            </a:extLst>
          </p:cNvPr>
          <p:cNvSpPr/>
          <p:nvPr/>
        </p:nvSpPr>
        <p:spPr bwMode="auto">
          <a:xfrm>
            <a:off x="1524000" y="2590800"/>
            <a:ext cx="7282375" cy="2057400"/>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kumimoji="0" lang="en-US" sz="4800" b="1" i="0" u="none" strike="noStrike" cap="none" normalizeH="0" baseline="0" dirty="0">
                <a:ln>
                  <a:noFill/>
                </a:ln>
                <a:solidFill>
                  <a:srgbClr val="0000FF"/>
                </a:solidFill>
                <a:effectLst/>
                <a:latin typeface="Times New Roman" panose="02020603050405020304" pitchFamily="18" charset="0"/>
                <a:cs typeface="Times New Roman" panose="02020603050405020304" pitchFamily="18" charset="0"/>
              </a:rPr>
              <a:t>MẠNG THÔNG TIN TOÀN CẦU INTERNET</a:t>
            </a:r>
          </a:p>
        </p:txBody>
      </p:sp>
      <p:sp>
        <p:nvSpPr>
          <p:cNvPr id="17" name="Rectangle: Rounded Corners 16">
            <a:extLst>
              <a:ext uri="{FF2B5EF4-FFF2-40B4-BE49-F238E27FC236}">
                <a16:creationId xmlns:a16="http://schemas.microsoft.com/office/drawing/2014/main" id="{217D91F5-F1E8-47D2-94F0-52534F236AA3}"/>
              </a:ext>
            </a:extLst>
          </p:cNvPr>
          <p:cNvSpPr/>
          <p:nvPr/>
        </p:nvSpPr>
        <p:spPr bwMode="auto">
          <a:xfrm>
            <a:off x="4250787" y="1905000"/>
            <a:ext cx="1828800" cy="519702"/>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err="1">
                <a:latin typeface="Times New Roman" panose="02020603050405020304" pitchFamily="18" charset="0"/>
                <a:cs typeface="Times New Roman" panose="02020603050405020304" pitchFamily="18" charset="0"/>
              </a:rPr>
              <a:t>Bài</a:t>
            </a:r>
            <a:r>
              <a:rPr lang="en-US" sz="2400" b="1" dirty="0">
                <a:latin typeface="Times New Roman" panose="02020603050405020304" pitchFamily="18" charset="0"/>
                <a:cs typeface="Times New Roman" panose="02020603050405020304" pitchFamily="18" charset="0"/>
              </a:rPr>
              <a:t>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pic>
        <p:nvPicPr>
          <p:cNvPr id="14" name="Picture 7" descr="SO00828_">
            <a:extLst>
              <a:ext uri="{FF2B5EF4-FFF2-40B4-BE49-F238E27FC236}">
                <a16:creationId xmlns:a16="http://schemas.microsoft.com/office/drawing/2014/main" id="{AF0A9C47-2791-4452-87EB-E10711AB4B72}"/>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85725" y="3810000"/>
            <a:ext cx="1743075"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999760205"/>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17"/>
                                        </p:tgtEl>
                                        <p:attrNameLst>
                                          <p:attrName>style.visibility</p:attrName>
                                        </p:attrNameLst>
                                      </p:cBhvr>
                                      <p:to>
                                        <p:strVal val="visible"/>
                                      </p:to>
                                    </p:set>
                                    <p:animEffect transition="in" filter="randombar(horizontal)">
                                      <p:cBhvr>
                                        <p:cTn id="7" dur="500"/>
                                        <p:tgtEl>
                                          <p:spTgt spid="17"/>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11"/>
                                        </p:tgtEl>
                                        <p:attrNameLst>
                                          <p:attrName>style.visibility</p:attrName>
                                        </p:attrNameLst>
                                      </p:cBhvr>
                                      <p:to>
                                        <p:strVal val="visible"/>
                                      </p:to>
                                    </p:set>
                                    <p:animEffect transition="in" filter="randombar(horizontal)">
                                      <p:cBhvr>
                                        <p:cTn id="10"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7" grpId="0" animBg="1"/>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D7E59D77-985D-451E-B2EA-22F6B8910672}"/>
              </a:ext>
            </a:extLst>
          </p:cNvPr>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219200" y="2255107"/>
            <a:ext cx="6477000" cy="3962400"/>
          </a:xfrm>
          <a:prstGeom prst="rect">
            <a:avLst/>
          </a:prstGeom>
          <a:noFill/>
        </p:spPr>
      </p:pic>
      <p:cxnSp>
        <p:nvCxnSpPr>
          <p:cNvPr id="20" name="Straight Arrow Connector 19">
            <a:extLst>
              <a:ext uri="{FF2B5EF4-FFF2-40B4-BE49-F238E27FC236}">
                <a16:creationId xmlns:a16="http://schemas.microsoft.com/office/drawing/2014/main" id="{A30D3EC0-CFFC-4DED-AD8A-054043E3D79D}"/>
              </a:ext>
            </a:extLst>
          </p:cNvPr>
          <p:cNvCxnSpPr/>
          <p:nvPr/>
        </p:nvCxnSpPr>
        <p:spPr bwMode="auto">
          <a:xfrm>
            <a:off x="4572000" y="2667000"/>
            <a:ext cx="1371600" cy="0"/>
          </a:xfrm>
          <a:prstGeom prst="straightConnector1">
            <a:avLst/>
          </a:prstGeom>
          <a:solidFill>
            <a:schemeClr val="accent1"/>
          </a:solidFill>
          <a:ln w="38100" cap="flat" cmpd="sng" algn="ctr">
            <a:solidFill>
              <a:schemeClr val="tx1"/>
            </a:solidFill>
            <a:prstDash val="solid"/>
            <a:round/>
            <a:headEnd type="triangle"/>
            <a:tailEnd type="triangle"/>
          </a:ln>
          <a:effectLst/>
          <a:extLst>
            <a:ext uri="{AF507438-7753-43E0-B8FC-AC1667EBCBE1}">
              <a14:hiddenEffects xmlns:a14="http://schemas.microsoft.com/office/drawing/2010/main">
                <a:effectLst>
                  <a:outerShdw dist="35921" dir="2700000" algn="ctr" rotWithShape="0">
                    <a:schemeClr val="bg2"/>
                  </a:outerShdw>
                </a:effectLst>
              </a14:hiddenEffects>
            </a:ext>
          </a:extLst>
        </p:spPr>
      </p:cxnSp>
      <p:cxnSp>
        <p:nvCxnSpPr>
          <p:cNvPr id="24" name="Straight Arrow Connector 23">
            <a:extLst>
              <a:ext uri="{FF2B5EF4-FFF2-40B4-BE49-F238E27FC236}">
                <a16:creationId xmlns:a16="http://schemas.microsoft.com/office/drawing/2014/main" id="{8C861265-D862-4FE7-BBBD-7208FC126699}"/>
              </a:ext>
            </a:extLst>
          </p:cNvPr>
          <p:cNvCxnSpPr>
            <a:cxnSpLocks/>
          </p:cNvCxnSpPr>
          <p:nvPr/>
        </p:nvCxnSpPr>
        <p:spPr bwMode="auto">
          <a:xfrm>
            <a:off x="4553712" y="3788665"/>
            <a:ext cx="1427989" cy="2002535"/>
          </a:xfrm>
          <a:prstGeom prst="straightConnector1">
            <a:avLst/>
          </a:prstGeom>
          <a:solidFill>
            <a:schemeClr val="accent1"/>
          </a:solidFill>
          <a:ln w="38100" cap="flat" cmpd="sng" algn="ctr">
            <a:solidFill>
              <a:srgbClr val="FF0000"/>
            </a:solidFill>
            <a:prstDash val="solid"/>
            <a:round/>
            <a:headEnd type="triangle"/>
            <a:tailEnd type="triangle"/>
          </a:ln>
          <a:effectLst/>
          <a:extLst>
            <a:ext uri="{AF507438-7753-43E0-B8FC-AC1667EBCBE1}">
              <a14:hiddenEffects xmlns:a14="http://schemas.microsoft.com/office/drawing/2010/main">
                <a:effectLst>
                  <a:outerShdw dist="35921" dir="2700000" algn="ctr" rotWithShape="0">
                    <a:schemeClr val="bg2"/>
                  </a:outerShdw>
                </a:effectLst>
              </a14:hiddenEffects>
            </a:ext>
          </a:extLst>
        </p:spPr>
      </p:cxnSp>
      <p:cxnSp>
        <p:nvCxnSpPr>
          <p:cNvPr id="26" name="Straight Arrow Connector 25">
            <a:extLst>
              <a:ext uri="{FF2B5EF4-FFF2-40B4-BE49-F238E27FC236}">
                <a16:creationId xmlns:a16="http://schemas.microsoft.com/office/drawing/2014/main" id="{53A0669E-6DC0-4C21-93FA-B048EE516C08}"/>
              </a:ext>
            </a:extLst>
          </p:cNvPr>
          <p:cNvCxnSpPr>
            <a:cxnSpLocks/>
          </p:cNvCxnSpPr>
          <p:nvPr/>
        </p:nvCxnSpPr>
        <p:spPr bwMode="auto">
          <a:xfrm flipV="1">
            <a:off x="4553712" y="3810001"/>
            <a:ext cx="1427989" cy="952498"/>
          </a:xfrm>
          <a:prstGeom prst="straightConnector1">
            <a:avLst/>
          </a:prstGeom>
          <a:solidFill>
            <a:schemeClr val="accent1"/>
          </a:solidFill>
          <a:ln w="38100" cap="flat" cmpd="sng" algn="ctr">
            <a:solidFill>
              <a:srgbClr val="0000FF"/>
            </a:solidFill>
            <a:prstDash val="solid"/>
            <a:round/>
            <a:headEnd type="triangle"/>
            <a:tailEnd type="triangle"/>
          </a:ln>
          <a:effectLst/>
          <a:extLst>
            <a:ext uri="{AF507438-7753-43E0-B8FC-AC1667EBCBE1}">
              <a14:hiddenEffects xmlns:a14="http://schemas.microsoft.com/office/drawing/2010/main">
                <a:effectLst>
                  <a:outerShdw dist="35921" dir="2700000" algn="ctr" rotWithShape="0">
                    <a:schemeClr val="bg2"/>
                  </a:outerShdw>
                </a:effectLst>
              </a14:hiddenEffects>
            </a:ext>
          </a:extLst>
        </p:spPr>
      </p:cxnSp>
      <p:cxnSp>
        <p:nvCxnSpPr>
          <p:cNvPr id="28" name="Straight Arrow Connector 27">
            <a:extLst>
              <a:ext uri="{FF2B5EF4-FFF2-40B4-BE49-F238E27FC236}">
                <a16:creationId xmlns:a16="http://schemas.microsoft.com/office/drawing/2014/main" id="{23612E63-4FC9-4BAE-90A7-0490BB17D3B6}"/>
              </a:ext>
            </a:extLst>
          </p:cNvPr>
          <p:cNvCxnSpPr>
            <a:cxnSpLocks/>
          </p:cNvCxnSpPr>
          <p:nvPr/>
        </p:nvCxnSpPr>
        <p:spPr bwMode="auto">
          <a:xfrm flipV="1">
            <a:off x="4534661" y="4788136"/>
            <a:ext cx="1466089" cy="983394"/>
          </a:xfrm>
          <a:prstGeom prst="straightConnector1">
            <a:avLst/>
          </a:prstGeom>
          <a:solidFill>
            <a:schemeClr val="accent1"/>
          </a:solidFill>
          <a:ln w="38100" cap="flat" cmpd="sng" algn="ctr">
            <a:solidFill>
              <a:srgbClr val="669900"/>
            </a:solidFill>
            <a:prstDash val="solid"/>
            <a:round/>
            <a:headEnd type="triangle"/>
            <a:tailEnd type="triangle"/>
          </a:ln>
          <a:effectLst/>
          <a:extLs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1" name="Rectangle: Rounded Corners 10">
            <a:extLst>
              <a:ext uri="{FF2B5EF4-FFF2-40B4-BE49-F238E27FC236}">
                <a16:creationId xmlns:a16="http://schemas.microsoft.com/office/drawing/2014/main" id="{B3C10BB2-6EFE-4541-845C-A4C6CF983B15}"/>
              </a:ext>
            </a:extLst>
          </p:cNvPr>
          <p:cNvSpPr/>
          <p:nvPr/>
        </p:nvSpPr>
        <p:spPr bwMode="auto">
          <a:xfrm>
            <a:off x="0" y="9914"/>
            <a:ext cx="8839200" cy="1514086"/>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endPar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a:p>
            <a:endParaRPr lang="en-US" sz="2000" b="1" dirty="0">
              <a:solidFill>
                <a:schemeClr val="bg1"/>
              </a:solidFill>
              <a:latin typeface="Times New Roman" panose="02020603050405020304" pitchFamily="18" charset="0"/>
              <a:cs typeface="Times New Roman" panose="02020603050405020304" pitchFamily="18" charset="0"/>
            </a:endParaRPr>
          </a:p>
          <a:p>
            <a:r>
              <a:rPr lang="en-US" sz="2400" dirty="0" err="1">
                <a:solidFill>
                  <a:srgbClr val="C00000"/>
                </a:solidFill>
                <a:latin typeface="Times New Roman" panose="02020603050405020304" pitchFamily="18" charset="0"/>
                <a:cs typeface="Times New Roman" panose="02020603050405020304" pitchFamily="18" charset="0"/>
              </a:rPr>
              <a:t>Ghép</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nối</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tên</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các</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dịch</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vụ</a:t>
            </a:r>
            <a:r>
              <a:rPr lang="en-US" sz="2400" dirty="0">
                <a:solidFill>
                  <a:srgbClr val="C00000"/>
                </a:solidFill>
                <a:latin typeface="Times New Roman" panose="02020603050405020304" pitchFamily="18" charset="0"/>
                <a:cs typeface="Times New Roman" panose="02020603050405020304" pitchFamily="18" charset="0"/>
              </a:rPr>
              <a:t> Internet </a:t>
            </a:r>
            <a:r>
              <a:rPr lang="en-US" sz="2400" dirty="0" err="1">
                <a:solidFill>
                  <a:srgbClr val="C00000"/>
                </a:solidFill>
                <a:latin typeface="Times New Roman" panose="02020603050405020304" pitchFamily="18" charset="0"/>
                <a:cs typeface="Times New Roman" panose="02020603050405020304" pitchFamily="18" charset="0"/>
              </a:rPr>
              <a:t>phù</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hợp</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với</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các</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hình</a:t>
            </a:r>
            <a:r>
              <a:rPr lang="en-US" sz="2400" dirty="0">
                <a:solidFill>
                  <a:srgbClr val="C00000"/>
                </a:solidFill>
                <a:latin typeface="Times New Roman" panose="02020603050405020304" pitchFamily="18" charset="0"/>
                <a:cs typeface="Times New Roman" panose="02020603050405020304" pitchFamily="18" charset="0"/>
              </a:rPr>
              <a:t> minh </a:t>
            </a:r>
            <a:r>
              <a:rPr lang="en-US" sz="2400" dirty="0" err="1">
                <a:solidFill>
                  <a:srgbClr val="C00000"/>
                </a:solidFill>
                <a:latin typeface="Times New Roman" panose="02020603050405020304" pitchFamily="18" charset="0"/>
                <a:cs typeface="Times New Roman" panose="02020603050405020304" pitchFamily="18" charset="0"/>
              </a:rPr>
              <a:t>họa</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tương</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ứng</a:t>
            </a:r>
            <a:r>
              <a:rPr lang="en-US" sz="2400" dirty="0">
                <a:solidFill>
                  <a:schemeClr val="bg1"/>
                </a:solidFill>
                <a:latin typeface="Times New Roman" panose="02020603050405020304" pitchFamily="18" charset="0"/>
                <a:cs typeface="Times New Roman" panose="02020603050405020304" pitchFamily="18" charset="0"/>
              </a:rPr>
              <a:t>?</a:t>
            </a:r>
          </a:p>
          <a:p>
            <a:pPr marL="0" marR="0" indent="0" algn="l" defTabSz="914400" rtl="0" eaLnBrk="0" fontAlgn="base" latinLnBrk="0" hangingPunct="0">
              <a:lnSpc>
                <a:spcPct val="100000"/>
              </a:lnSpc>
              <a:spcBef>
                <a:spcPct val="0"/>
              </a:spcBef>
              <a:spcAft>
                <a:spcPct val="0"/>
              </a:spcAft>
              <a:buClrTx/>
              <a:buSzTx/>
              <a:buFontTx/>
              <a:buNone/>
              <a:tabLst/>
            </a:pPr>
            <a:endPar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12" name="Rectangle: Rounded Corners 11">
            <a:extLst>
              <a:ext uri="{FF2B5EF4-FFF2-40B4-BE49-F238E27FC236}">
                <a16:creationId xmlns:a16="http://schemas.microsoft.com/office/drawing/2014/main" id="{5AA42170-6505-48B7-B9BE-FD1B355377A3}"/>
              </a:ext>
            </a:extLst>
          </p:cNvPr>
          <p:cNvSpPr/>
          <p:nvPr/>
        </p:nvSpPr>
        <p:spPr bwMode="auto">
          <a:xfrm>
            <a:off x="0" y="0"/>
            <a:ext cx="1324708" cy="519702"/>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CÂU</a:t>
            </a:r>
            <a:r>
              <a:rPr kumimoji="0" lang="en-US" sz="2400" b="1" i="0" u="none" strike="noStrike" cap="none" normalizeH="0" dirty="0">
                <a:ln>
                  <a:noFill/>
                </a:ln>
                <a:effectLst/>
                <a:latin typeface="Times New Roman" panose="02020603050405020304" pitchFamily="18" charset="0"/>
                <a:cs typeface="Times New Roman" panose="02020603050405020304" pitchFamily="18" charset="0"/>
              </a:rPr>
              <a:t> 1</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3714156103"/>
      </p:ext>
    </p:extLst>
  </p:cSld>
  <p:clrMapOvr>
    <a:masterClrMapping/>
  </p:clrMapOvr>
  <mc:AlternateContent xmlns:mc="http://schemas.openxmlformats.org/markup-compatibility/2006" xmlns:p14="http://schemas.microsoft.com/office/powerpoint/2010/main">
    <mc:Choice Requires="p14">
      <p:transition spd="slow" p14:dur="800">
        <p:circle/>
      </p:transition>
    </mc:Choice>
    <mc:Fallback xmlns="">
      <p:transition spd="slow">
        <p:circl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nodeType="clickEffect">
                                  <p:stCondLst>
                                    <p:cond delay="0"/>
                                  </p:stCondLst>
                                  <p:childTnLst>
                                    <p:set>
                                      <p:cBhvr>
                                        <p:cTn id="11" dur="1" fill="hold">
                                          <p:stCondLst>
                                            <p:cond delay="0"/>
                                          </p:stCondLst>
                                        </p:cTn>
                                        <p:tgtEl>
                                          <p:spTgt spid="20"/>
                                        </p:tgtEl>
                                        <p:attrNameLst>
                                          <p:attrName>style.visibility</p:attrName>
                                        </p:attrNameLst>
                                      </p:cBhvr>
                                      <p:to>
                                        <p:strVal val="visible"/>
                                      </p:to>
                                    </p:set>
                                    <p:animEffect transition="in" filter="barn(inVertical)">
                                      <p:cBhvr>
                                        <p:cTn id="12" dur="500"/>
                                        <p:tgtEl>
                                          <p:spTgt spid="20"/>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nodeType="clickEffect">
                                  <p:stCondLst>
                                    <p:cond delay="0"/>
                                  </p:stCondLst>
                                  <p:childTnLst>
                                    <p:set>
                                      <p:cBhvr>
                                        <p:cTn id="16" dur="1" fill="hold">
                                          <p:stCondLst>
                                            <p:cond delay="0"/>
                                          </p:stCondLst>
                                        </p:cTn>
                                        <p:tgtEl>
                                          <p:spTgt spid="24"/>
                                        </p:tgtEl>
                                        <p:attrNameLst>
                                          <p:attrName>style.visibility</p:attrName>
                                        </p:attrNameLst>
                                      </p:cBhvr>
                                      <p:to>
                                        <p:strVal val="visible"/>
                                      </p:to>
                                    </p:set>
                                    <p:animEffect transition="in" filter="barn(inVertical)">
                                      <p:cBhvr>
                                        <p:cTn id="17" dur="500"/>
                                        <p:tgtEl>
                                          <p:spTgt spid="24"/>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nodeType="clickEffect">
                                  <p:stCondLst>
                                    <p:cond delay="0"/>
                                  </p:stCondLst>
                                  <p:childTnLst>
                                    <p:set>
                                      <p:cBhvr>
                                        <p:cTn id="21" dur="1" fill="hold">
                                          <p:stCondLst>
                                            <p:cond delay="0"/>
                                          </p:stCondLst>
                                        </p:cTn>
                                        <p:tgtEl>
                                          <p:spTgt spid="26"/>
                                        </p:tgtEl>
                                        <p:attrNameLst>
                                          <p:attrName>style.visibility</p:attrName>
                                        </p:attrNameLst>
                                      </p:cBhvr>
                                      <p:to>
                                        <p:strVal val="visible"/>
                                      </p:to>
                                    </p:set>
                                    <p:animEffect transition="in" filter="barn(inVertical)">
                                      <p:cBhvr>
                                        <p:cTn id="22" dur="500"/>
                                        <p:tgtEl>
                                          <p:spTgt spid="26"/>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nodeType="clickEffect">
                                  <p:stCondLst>
                                    <p:cond delay="0"/>
                                  </p:stCondLst>
                                  <p:childTnLst>
                                    <p:set>
                                      <p:cBhvr>
                                        <p:cTn id="26" dur="1" fill="hold">
                                          <p:stCondLst>
                                            <p:cond delay="0"/>
                                          </p:stCondLst>
                                        </p:cTn>
                                        <p:tgtEl>
                                          <p:spTgt spid="28"/>
                                        </p:tgtEl>
                                        <p:attrNameLst>
                                          <p:attrName>style.visibility</p:attrName>
                                        </p:attrNameLst>
                                      </p:cBhvr>
                                      <p:to>
                                        <p:strVal val="visible"/>
                                      </p:to>
                                    </p:set>
                                    <p:animEffect transition="in" filter="barn(inVertical)">
                                      <p:cBhvr>
                                        <p:cTn id="27" dur="500"/>
                                        <p:tgtEl>
                                          <p:spTgt spid="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a:extLst>
              <a:ext uri="{FF2B5EF4-FFF2-40B4-BE49-F238E27FC236}">
                <a16:creationId xmlns:a16="http://schemas.microsoft.com/office/drawing/2014/main" id="{241EB879-ADA1-4E7A-BABA-FB112EE6C889}"/>
              </a:ext>
            </a:extLst>
          </p:cNvPr>
          <p:cNvSpPr txBox="1">
            <a:spLocks/>
          </p:cNvSpPr>
          <p:nvPr/>
        </p:nvSpPr>
        <p:spPr>
          <a:xfrm>
            <a:off x="-91052" y="2011680"/>
            <a:ext cx="9326104" cy="502920"/>
          </a:xfrm>
          <a:prstGeom prst="rect">
            <a:avLst/>
          </a:prstGeom>
        </p:spPr>
        <p:txBody>
          <a:bodyPr>
            <a:noAutofit/>
          </a:bodyPr>
          <a:lstStyle>
            <a:lvl1pPr marL="342900" indent="-342900" algn="l" rtl="0" eaLnBrk="0" fontAlgn="base" hangingPunct="0">
              <a:spcBef>
                <a:spcPct val="20000"/>
              </a:spcBef>
              <a:spcAft>
                <a:spcPct val="0"/>
              </a:spcAft>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Tx/>
              <a:buNone/>
            </a:pP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Nhận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xét</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các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phát</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biểu</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sau</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đúng</a:t>
            </a:r>
            <a:r>
              <a:rPr lang="en-US" sz="2000" dirty="0">
                <a:latin typeface="Times New Roman" panose="02020603050405020304" pitchFamily="18" charset="0"/>
                <a:cs typeface="Times New Roman" panose="02020603050405020304" pitchFamily="18" charset="0"/>
              </a:rPr>
              <a:t> hay </a:t>
            </a:r>
            <a:r>
              <a:rPr lang="en-US" sz="2000" dirty="0" err="1">
                <a:latin typeface="Times New Roman" panose="02020603050405020304" pitchFamily="18" charset="0"/>
                <a:cs typeface="Times New Roman" panose="02020603050405020304" pitchFamily="18" charset="0"/>
              </a:rPr>
              <a:t>sai</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Em</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đánh</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dấu</a:t>
            </a:r>
            <a:r>
              <a:rPr lang="en-US" sz="2000" dirty="0">
                <a:latin typeface="Times New Roman" panose="02020603050405020304" pitchFamily="18" charset="0"/>
                <a:cs typeface="Times New Roman" panose="02020603050405020304" pitchFamily="18" charset="0"/>
              </a:rPr>
              <a:t> </a:t>
            </a:r>
            <a:r>
              <a:rPr lang="en-US" sz="2000" dirty="0">
                <a:latin typeface="Times New Roman" panose="02020603050405020304" pitchFamily="18" charset="0"/>
                <a:cs typeface="Times New Roman" panose="02020603050405020304" pitchFamily="18" charset="0"/>
                <a:sym typeface="Wingdings" panose="05000000000000000000" pitchFamily="2" charset="2"/>
              </a:rPr>
              <a:t></a:t>
            </a:r>
            <a:r>
              <a:rPr lang="en-US" sz="2000" dirty="0" err="1">
                <a:latin typeface="Times New Roman" panose="02020603050405020304" pitchFamily="18" charset="0"/>
                <a:cs typeface="Times New Roman" panose="02020603050405020304" pitchFamily="18" charset="0"/>
                <a:sym typeface="Wingdings" panose="05000000000000000000" pitchFamily="2" charset="2"/>
              </a:rPr>
              <a:t>vào</a:t>
            </a:r>
            <a:r>
              <a:rPr lang="en-US" sz="2000" dirty="0">
                <a:latin typeface="Times New Roman" panose="02020603050405020304" pitchFamily="18" charset="0"/>
                <a:cs typeface="Times New Roman" panose="02020603050405020304" pitchFamily="18" charset="0"/>
                <a:sym typeface="Wingdings" panose="05000000000000000000" pitchFamily="2" charset="2"/>
              </a:rPr>
              <a:t> ô </a:t>
            </a:r>
            <a:r>
              <a:rPr lang="en-US" sz="2000" dirty="0" err="1">
                <a:latin typeface="Times New Roman" panose="02020603050405020304" pitchFamily="18" charset="0"/>
                <a:cs typeface="Times New Roman" panose="02020603050405020304" pitchFamily="18" charset="0"/>
                <a:sym typeface="Wingdings" panose="05000000000000000000" pitchFamily="2" charset="2"/>
              </a:rPr>
              <a:t>đúng</a:t>
            </a:r>
            <a:r>
              <a:rPr lang="en-US" sz="2000" dirty="0">
                <a:latin typeface="Times New Roman" panose="02020603050405020304" pitchFamily="18" charset="0"/>
                <a:cs typeface="Times New Roman" panose="02020603050405020304" pitchFamily="18" charset="0"/>
                <a:sym typeface="Wingdings" panose="05000000000000000000" pitchFamily="2" charset="2"/>
              </a:rPr>
              <a:t> hay </a:t>
            </a:r>
            <a:r>
              <a:rPr lang="en-US" sz="2000" dirty="0" err="1">
                <a:latin typeface="Times New Roman" panose="02020603050405020304" pitchFamily="18" charset="0"/>
                <a:cs typeface="Times New Roman" panose="02020603050405020304" pitchFamily="18" charset="0"/>
                <a:sym typeface="Wingdings" panose="05000000000000000000" pitchFamily="2" charset="2"/>
              </a:rPr>
              <a:t>sai</a:t>
            </a:r>
            <a:r>
              <a:rPr lang="en-US" sz="2000" dirty="0">
                <a:latin typeface="Times New Roman" panose="02020603050405020304" pitchFamily="18" charset="0"/>
                <a:cs typeface="Times New Roman" panose="02020603050405020304" pitchFamily="18" charset="0"/>
                <a:sym typeface="Wingdings" panose="05000000000000000000" pitchFamily="2" charset="2"/>
              </a:rPr>
              <a:t> </a:t>
            </a:r>
            <a:r>
              <a:rPr lang="en-US" sz="2000" dirty="0" err="1">
                <a:latin typeface="Times New Roman" panose="02020603050405020304" pitchFamily="18" charset="0"/>
                <a:cs typeface="Times New Roman" panose="02020603050405020304" pitchFamily="18" charset="0"/>
                <a:sym typeface="Wingdings" panose="05000000000000000000" pitchFamily="2" charset="2"/>
              </a:rPr>
              <a:t>tương</a:t>
            </a:r>
            <a:r>
              <a:rPr lang="en-US" sz="2000" dirty="0">
                <a:latin typeface="Times New Roman" panose="02020603050405020304" pitchFamily="18" charset="0"/>
                <a:cs typeface="Times New Roman" panose="02020603050405020304" pitchFamily="18" charset="0"/>
                <a:sym typeface="Wingdings" panose="05000000000000000000" pitchFamily="2" charset="2"/>
              </a:rPr>
              <a:t> </a:t>
            </a:r>
            <a:r>
              <a:rPr lang="en-US" sz="2000" dirty="0" err="1">
                <a:latin typeface="Times New Roman" panose="02020603050405020304" pitchFamily="18" charset="0"/>
                <a:cs typeface="Times New Roman" panose="02020603050405020304" pitchFamily="18" charset="0"/>
                <a:sym typeface="Wingdings" panose="05000000000000000000" pitchFamily="2" charset="2"/>
              </a:rPr>
              <a:t>ứng</a:t>
            </a:r>
            <a:r>
              <a:rPr lang="en-US" sz="2000" dirty="0">
                <a:latin typeface="Times New Roman" panose="02020603050405020304" pitchFamily="18" charset="0"/>
                <a:cs typeface="Times New Roman" panose="02020603050405020304" pitchFamily="18" charset="0"/>
                <a:sym typeface="Wingdings" panose="05000000000000000000" pitchFamily="2" charset="2"/>
              </a:rPr>
              <a:t>.</a:t>
            </a:r>
            <a:endParaRPr lang="en-US" sz="2400" dirty="0">
              <a:latin typeface="Times New Roman" panose="02020603050405020304" pitchFamily="18" charset="0"/>
              <a:cs typeface="Times New Roman" panose="02020603050405020304" pitchFamily="18" charset="0"/>
            </a:endParaRPr>
          </a:p>
        </p:txBody>
      </p:sp>
      <p:graphicFrame>
        <p:nvGraphicFramePr>
          <p:cNvPr id="9" name="Table 14">
            <a:extLst>
              <a:ext uri="{FF2B5EF4-FFF2-40B4-BE49-F238E27FC236}">
                <a16:creationId xmlns:a16="http://schemas.microsoft.com/office/drawing/2014/main" id="{1175E591-FFF8-4A83-99E0-0B339C3C9E56}"/>
              </a:ext>
            </a:extLst>
          </p:cNvPr>
          <p:cNvGraphicFramePr>
            <a:graphicFrameLocks noGrp="1"/>
          </p:cNvGraphicFramePr>
          <p:nvPr>
            <p:extLst>
              <p:ext uri="{D42A27DB-BD31-4B8C-83A1-F6EECF244321}">
                <p14:modId xmlns:p14="http://schemas.microsoft.com/office/powerpoint/2010/main" val="2732601393"/>
              </p:ext>
            </p:extLst>
          </p:nvPr>
        </p:nvGraphicFramePr>
        <p:xfrm>
          <a:off x="198897" y="2438400"/>
          <a:ext cx="8792703" cy="457200"/>
        </p:xfrm>
        <a:graphic>
          <a:graphicData uri="http://schemas.openxmlformats.org/drawingml/2006/table">
            <a:tbl>
              <a:tblPr firstRow="1" bandRow="1">
                <a:tableStyleId>{5C22544A-7EE6-4342-B048-85BDC9FD1C3A}</a:tableStyleId>
              </a:tblPr>
              <a:tblGrid>
                <a:gridCol w="944104">
                  <a:extLst>
                    <a:ext uri="{9D8B030D-6E8A-4147-A177-3AD203B41FA5}">
                      <a16:colId xmlns:a16="http://schemas.microsoft.com/office/drawing/2014/main" val="3060145503"/>
                    </a:ext>
                  </a:extLst>
                </a:gridCol>
                <a:gridCol w="609600">
                  <a:extLst>
                    <a:ext uri="{9D8B030D-6E8A-4147-A177-3AD203B41FA5}">
                      <a16:colId xmlns:a16="http://schemas.microsoft.com/office/drawing/2014/main" val="4000294501"/>
                    </a:ext>
                  </a:extLst>
                </a:gridCol>
                <a:gridCol w="7238999">
                  <a:extLst>
                    <a:ext uri="{9D8B030D-6E8A-4147-A177-3AD203B41FA5}">
                      <a16:colId xmlns:a16="http://schemas.microsoft.com/office/drawing/2014/main" val="3611291823"/>
                    </a:ext>
                  </a:extLst>
                </a:gridCol>
              </a:tblGrid>
              <a:tr h="370840">
                <a:tc>
                  <a:txBody>
                    <a:bodyPr/>
                    <a:lstStyle/>
                    <a:p>
                      <a:r>
                        <a:rPr lang="en-US" sz="2400" dirty="0" err="1">
                          <a:latin typeface="Times New Roman" panose="02020603050405020304" pitchFamily="18" charset="0"/>
                          <a:cs typeface="Times New Roman" panose="02020603050405020304" pitchFamily="18" charset="0"/>
                        </a:rPr>
                        <a:t>Đúng</a:t>
                      </a:r>
                      <a:r>
                        <a:rPr lang="en-US" sz="2400" dirty="0">
                          <a:latin typeface="Times New Roman" panose="02020603050405020304" pitchFamily="18" charset="0"/>
                          <a:cs typeface="Times New Roman" panose="02020603050405020304" pitchFamily="18" charset="0"/>
                        </a:rPr>
                        <a:t> </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50"/>
                    </a:solidFill>
                  </a:tcPr>
                </a:tc>
                <a:tc>
                  <a:txBody>
                    <a:bodyPr/>
                    <a:lstStyle/>
                    <a:p>
                      <a:r>
                        <a:rPr lang="en-US" sz="2400" dirty="0">
                          <a:latin typeface="Times New Roman" panose="02020603050405020304" pitchFamily="18" charset="0"/>
                          <a:cs typeface="Times New Roman" panose="02020603050405020304" pitchFamily="18" charset="0"/>
                        </a:rPr>
                        <a:t>Sai</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50"/>
                    </a:solidFill>
                  </a:tcPr>
                </a:tc>
                <a:tc>
                  <a:txBody>
                    <a:bodyPr/>
                    <a:lstStyle/>
                    <a:p>
                      <a:pPr algn="ctr"/>
                      <a:r>
                        <a:rPr lang="en-US" sz="2400" dirty="0" err="1">
                          <a:latin typeface="Times New Roman" panose="02020603050405020304" pitchFamily="18" charset="0"/>
                          <a:cs typeface="Times New Roman" panose="02020603050405020304" pitchFamily="18" charset="0"/>
                        </a:rPr>
                        <a:t>Phát</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biểu</a:t>
                      </a:r>
                      <a:endParaRPr lang="en-US" sz="24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50"/>
                    </a:solidFill>
                  </a:tcPr>
                </a:tc>
                <a:extLst>
                  <a:ext uri="{0D108BD9-81ED-4DB2-BD59-A6C34878D82A}">
                    <a16:rowId xmlns:a16="http://schemas.microsoft.com/office/drawing/2014/main" val="3036833439"/>
                  </a:ext>
                </a:extLst>
              </a:tr>
            </a:tbl>
          </a:graphicData>
        </a:graphic>
      </p:graphicFrame>
      <p:graphicFrame>
        <p:nvGraphicFramePr>
          <p:cNvPr id="16" name="Table 14">
            <a:extLst>
              <a:ext uri="{FF2B5EF4-FFF2-40B4-BE49-F238E27FC236}">
                <a16:creationId xmlns:a16="http://schemas.microsoft.com/office/drawing/2014/main" id="{515C1B55-2D40-4F06-81A6-5599A08F52C2}"/>
              </a:ext>
            </a:extLst>
          </p:cNvPr>
          <p:cNvGraphicFramePr>
            <a:graphicFrameLocks noGrp="1"/>
          </p:cNvGraphicFramePr>
          <p:nvPr>
            <p:extLst>
              <p:ext uri="{D42A27DB-BD31-4B8C-83A1-F6EECF244321}">
                <p14:modId xmlns:p14="http://schemas.microsoft.com/office/powerpoint/2010/main" val="4057759095"/>
              </p:ext>
            </p:extLst>
          </p:nvPr>
        </p:nvGraphicFramePr>
        <p:xfrm>
          <a:off x="198897" y="2819400"/>
          <a:ext cx="8792703" cy="883920"/>
        </p:xfrm>
        <a:graphic>
          <a:graphicData uri="http://schemas.openxmlformats.org/drawingml/2006/table">
            <a:tbl>
              <a:tblPr firstRow="1" bandRow="1">
                <a:tableStyleId>{5C22544A-7EE6-4342-B048-85BDC9FD1C3A}</a:tableStyleId>
              </a:tblPr>
              <a:tblGrid>
                <a:gridCol w="944104">
                  <a:extLst>
                    <a:ext uri="{9D8B030D-6E8A-4147-A177-3AD203B41FA5}">
                      <a16:colId xmlns:a16="http://schemas.microsoft.com/office/drawing/2014/main" val="3060145503"/>
                    </a:ext>
                  </a:extLst>
                </a:gridCol>
                <a:gridCol w="609600">
                  <a:extLst>
                    <a:ext uri="{9D8B030D-6E8A-4147-A177-3AD203B41FA5}">
                      <a16:colId xmlns:a16="http://schemas.microsoft.com/office/drawing/2014/main" val="4000294501"/>
                    </a:ext>
                  </a:extLst>
                </a:gridCol>
                <a:gridCol w="7238999">
                  <a:extLst>
                    <a:ext uri="{9D8B030D-6E8A-4147-A177-3AD203B41FA5}">
                      <a16:colId xmlns:a16="http://schemas.microsoft.com/office/drawing/2014/main" val="3611291823"/>
                    </a:ext>
                  </a:extLst>
                </a:gridCol>
              </a:tblGrid>
              <a:tr h="883920">
                <a:tc>
                  <a:txBody>
                    <a:bodyPr/>
                    <a:lstStyle/>
                    <a:p>
                      <a:r>
                        <a:rPr lang="en-US" sz="2400" b="0" dirty="0">
                          <a:latin typeface="Times New Roman" panose="02020603050405020304" pitchFamily="18" charset="0"/>
                          <a:cs typeface="Times New Roman" panose="02020603050405020304" pitchFamily="18" charset="0"/>
                        </a:rPr>
                        <a:t> </a:t>
                      </a:r>
                      <a:r>
                        <a:rPr lang="en-US" sz="2400" b="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a:t>
                      </a:r>
                      <a:endParaRPr lang="en-US" sz="2400" b="0" dirty="0">
                        <a:solidFill>
                          <a:schemeClr val="tx1"/>
                        </a:solidFill>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92D050"/>
                    </a:solidFill>
                  </a:tcPr>
                </a:tc>
                <a:tc>
                  <a:txBody>
                    <a:bodyPr/>
                    <a:lstStyle/>
                    <a:p>
                      <a:r>
                        <a:rPr lang="en-US" sz="2400" b="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a:t>
                      </a:r>
                      <a:endParaRPr lang="en-US" sz="2400" b="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92D050"/>
                    </a:solidFill>
                  </a:tcPr>
                </a:tc>
                <a:tc>
                  <a:txBody>
                    <a:bodyPr/>
                    <a:lstStyle/>
                    <a:p>
                      <a:pPr algn="l"/>
                      <a:r>
                        <a:rPr lang="en-US" sz="2400" b="0" dirty="0" err="1">
                          <a:latin typeface="Times New Roman" panose="02020603050405020304" pitchFamily="18" charset="0"/>
                          <a:cs typeface="Times New Roman" panose="02020603050405020304" pitchFamily="18" charset="0"/>
                        </a:rPr>
                        <a:t>Mạng</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máy</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tính</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kết</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nối</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các</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máy</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tính</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trong</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phòng</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máy</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của</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một</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trường</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học</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là</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mạng</a:t>
                      </a:r>
                      <a:r>
                        <a:rPr lang="en-US" sz="2400" b="0" dirty="0">
                          <a:latin typeface="Times New Roman" panose="02020603050405020304" pitchFamily="18" charset="0"/>
                          <a:cs typeface="Times New Roman" panose="02020603050405020304" pitchFamily="18" charset="0"/>
                        </a:rPr>
                        <a:t> Internet.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92D050"/>
                    </a:solidFill>
                  </a:tcPr>
                </a:tc>
                <a:extLst>
                  <a:ext uri="{0D108BD9-81ED-4DB2-BD59-A6C34878D82A}">
                    <a16:rowId xmlns:a16="http://schemas.microsoft.com/office/drawing/2014/main" val="3036833439"/>
                  </a:ext>
                </a:extLst>
              </a:tr>
            </a:tbl>
          </a:graphicData>
        </a:graphic>
      </p:graphicFrame>
      <p:graphicFrame>
        <p:nvGraphicFramePr>
          <p:cNvPr id="22" name="Table 14">
            <a:extLst>
              <a:ext uri="{FF2B5EF4-FFF2-40B4-BE49-F238E27FC236}">
                <a16:creationId xmlns:a16="http://schemas.microsoft.com/office/drawing/2014/main" id="{3D77DC45-FD4F-4B60-9C67-B4B2B204549C}"/>
              </a:ext>
            </a:extLst>
          </p:cNvPr>
          <p:cNvGraphicFramePr>
            <a:graphicFrameLocks noGrp="1"/>
          </p:cNvGraphicFramePr>
          <p:nvPr>
            <p:extLst>
              <p:ext uri="{D42A27DB-BD31-4B8C-83A1-F6EECF244321}">
                <p14:modId xmlns:p14="http://schemas.microsoft.com/office/powerpoint/2010/main" val="342555988"/>
              </p:ext>
            </p:extLst>
          </p:nvPr>
        </p:nvGraphicFramePr>
        <p:xfrm>
          <a:off x="198897" y="3581400"/>
          <a:ext cx="8792703" cy="1219200"/>
        </p:xfrm>
        <a:graphic>
          <a:graphicData uri="http://schemas.openxmlformats.org/drawingml/2006/table">
            <a:tbl>
              <a:tblPr firstRow="1" bandRow="1">
                <a:tableStyleId>{5C22544A-7EE6-4342-B048-85BDC9FD1C3A}</a:tableStyleId>
              </a:tblPr>
              <a:tblGrid>
                <a:gridCol w="944104">
                  <a:extLst>
                    <a:ext uri="{9D8B030D-6E8A-4147-A177-3AD203B41FA5}">
                      <a16:colId xmlns:a16="http://schemas.microsoft.com/office/drawing/2014/main" val="3060145503"/>
                    </a:ext>
                  </a:extLst>
                </a:gridCol>
                <a:gridCol w="609600">
                  <a:extLst>
                    <a:ext uri="{9D8B030D-6E8A-4147-A177-3AD203B41FA5}">
                      <a16:colId xmlns:a16="http://schemas.microsoft.com/office/drawing/2014/main" val="4000294501"/>
                    </a:ext>
                  </a:extLst>
                </a:gridCol>
                <a:gridCol w="7238999">
                  <a:extLst>
                    <a:ext uri="{9D8B030D-6E8A-4147-A177-3AD203B41FA5}">
                      <a16:colId xmlns:a16="http://schemas.microsoft.com/office/drawing/2014/main" val="3611291823"/>
                    </a:ext>
                  </a:extLst>
                </a:gridCol>
              </a:tblGrid>
              <a:tr h="1219200">
                <a:tc>
                  <a:txBody>
                    <a:bodyPr/>
                    <a:lstStyle/>
                    <a:p>
                      <a:r>
                        <a:rPr lang="en-US" sz="2400" b="0" dirty="0">
                          <a:solidFill>
                            <a:schemeClr val="tx1"/>
                          </a:solidFill>
                          <a:latin typeface="Times New Roman" panose="02020603050405020304" pitchFamily="18" charset="0"/>
                          <a:cs typeface="Times New Roman" panose="02020603050405020304" pitchFamily="18" charset="0"/>
                        </a:rPr>
                        <a:t> </a:t>
                      </a:r>
                    </a:p>
                    <a:p>
                      <a:r>
                        <a:rPr lang="en-US" sz="2400" b="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a:t>
                      </a:r>
                      <a:endParaRPr lang="en-US" sz="2400" b="0" dirty="0">
                        <a:solidFill>
                          <a:schemeClr val="tx1"/>
                        </a:solidFill>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sz="2400" b="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endParaRPr>
                    </a:p>
                    <a:p>
                      <a:r>
                        <a:rPr lang="en-US" sz="2400" b="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a:t>
                      </a:r>
                      <a:endParaRPr lang="en-US" sz="2400" b="0" dirty="0">
                        <a:solidFill>
                          <a:schemeClr val="tx1"/>
                        </a:solidFill>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l"/>
                      <a:r>
                        <a:rPr lang="en-US" sz="2400" b="0" dirty="0">
                          <a:solidFill>
                            <a:schemeClr val="tx1"/>
                          </a:solidFill>
                          <a:latin typeface="Times New Roman" panose="02020603050405020304" pitchFamily="18" charset="0"/>
                          <a:cs typeface="Times New Roman" panose="02020603050405020304" pitchFamily="18" charset="0"/>
                        </a:rPr>
                        <a:t>Internet </a:t>
                      </a:r>
                      <a:r>
                        <a:rPr lang="en-US" sz="2400" b="0" dirty="0" err="1">
                          <a:solidFill>
                            <a:schemeClr val="tx1"/>
                          </a:solidFill>
                          <a:latin typeface="Times New Roman" panose="02020603050405020304" pitchFamily="18" charset="0"/>
                          <a:cs typeface="Times New Roman" panose="02020603050405020304" pitchFamily="18" charset="0"/>
                        </a:rPr>
                        <a:t>là</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mạng</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của</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các</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mạng</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máy</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tính</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nên</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nếu</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kết</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nối</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hai</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mạng</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máy</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tính</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của</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hai</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phòng</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học</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với</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nhau</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thì</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nó</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sẽ</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trở</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thành</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mạng</a:t>
                      </a:r>
                      <a:r>
                        <a:rPr lang="en-US" sz="2400" b="0" dirty="0">
                          <a:solidFill>
                            <a:schemeClr val="tx1"/>
                          </a:solidFill>
                          <a:latin typeface="Times New Roman" panose="02020603050405020304" pitchFamily="18" charset="0"/>
                          <a:cs typeface="Times New Roman" panose="02020603050405020304" pitchFamily="18" charset="0"/>
                        </a:rPr>
                        <a:t> Internet.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036833439"/>
                  </a:ext>
                </a:extLst>
              </a:tr>
            </a:tbl>
          </a:graphicData>
        </a:graphic>
      </p:graphicFrame>
      <p:graphicFrame>
        <p:nvGraphicFramePr>
          <p:cNvPr id="24" name="Table 14">
            <a:extLst>
              <a:ext uri="{FF2B5EF4-FFF2-40B4-BE49-F238E27FC236}">
                <a16:creationId xmlns:a16="http://schemas.microsoft.com/office/drawing/2014/main" id="{282A8817-FD69-40BE-8FD0-7CC5AB9C893D}"/>
              </a:ext>
            </a:extLst>
          </p:cNvPr>
          <p:cNvGraphicFramePr>
            <a:graphicFrameLocks noGrp="1"/>
          </p:cNvGraphicFramePr>
          <p:nvPr>
            <p:extLst>
              <p:ext uri="{D42A27DB-BD31-4B8C-83A1-F6EECF244321}">
                <p14:modId xmlns:p14="http://schemas.microsoft.com/office/powerpoint/2010/main" val="3564308968"/>
              </p:ext>
            </p:extLst>
          </p:nvPr>
        </p:nvGraphicFramePr>
        <p:xfrm>
          <a:off x="198896" y="4800600"/>
          <a:ext cx="8792703" cy="883920"/>
        </p:xfrm>
        <a:graphic>
          <a:graphicData uri="http://schemas.openxmlformats.org/drawingml/2006/table">
            <a:tbl>
              <a:tblPr firstRow="1" bandRow="1">
                <a:tableStyleId>{5C22544A-7EE6-4342-B048-85BDC9FD1C3A}</a:tableStyleId>
              </a:tblPr>
              <a:tblGrid>
                <a:gridCol w="944104">
                  <a:extLst>
                    <a:ext uri="{9D8B030D-6E8A-4147-A177-3AD203B41FA5}">
                      <a16:colId xmlns:a16="http://schemas.microsoft.com/office/drawing/2014/main" val="3060145503"/>
                    </a:ext>
                  </a:extLst>
                </a:gridCol>
                <a:gridCol w="609600">
                  <a:extLst>
                    <a:ext uri="{9D8B030D-6E8A-4147-A177-3AD203B41FA5}">
                      <a16:colId xmlns:a16="http://schemas.microsoft.com/office/drawing/2014/main" val="4000294501"/>
                    </a:ext>
                  </a:extLst>
                </a:gridCol>
                <a:gridCol w="7238999">
                  <a:extLst>
                    <a:ext uri="{9D8B030D-6E8A-4147-A177-3AD203B41FA5}">
                      <a16:colId xmlns:a16="http://schemas.microsoft.com/office/drawing/2014/main" val="3611291823"/>
                    </a:ext>
                  </a:extLst>
                </a:gridCol>
              </a:tblGrid>
              <a:tr h="883920">
                <a:tc>
                  <a:txBody>
                    <a:bodyPr/>
                    <a:lstStyle/>
                    <a:p>
                      <a:r>
                        <a:rPr lang="en-US" sz="2400" b="0" dirty="0">
                          <a:latin typeface="Times New Roman" panose="02020603050405020304" pitchFamily="18" charset="0"/>
                          <a:cs typeface="Times New Roman" panose="02020603050405020304" pitchFamily="18" charset="0"/>
                        </a:rPr>
                        <a:t> </a:t>
                      </a:r>
                      <a:r>
                        <a:rPr lang="en-US" sz="2400" b="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a:t>
                      </a:r>
                      <a:endParaRPr lang="en-US" sz="2400" b="0" dirty="0">
                        <a:solidFill>
                          <a:schemeClr val="tx1"/>
                        </a:solidFill>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92D050"/>
                    </a:solidFill>
                  </a:tcPr>
                </a:tc>
                <a:tc>
                  <a:txBody>
                    <a:bodyPr/>
                    <a:lstStyle/>
                    <a:p>
                      <a:r>
                        <a:rPr lang="en-US" sz="2400" b="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a:t>
                      </a:r>
                      <a:endParaRPr lang="en-US" sz="2400" b="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92D050"/>
                    </a:solidFill>
                  </a:tcPr>
                </a:tc>
                <a:tc>
                  <a:txBody>
                    <a:bodyPr/>
                    <a:lstStyle/>
                    <a:p>
                      <a:pPr algn="l"/>
                      <a:r>
                        <a:rPr lang="en-US" sz="2400" b="0" dirty="0" err="1">
                          <a:latin typeface="Times New Roman" panose="02020603050405020304" pitchFamily="18" charset="0"/>
                          <a:cs typeface="Times New Roman" panose="02020603050405020304" pitchFamily="18" charset="0"/>
                        </a:rPr>
                        <a:t>Hàng</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trăm</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triệu</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người</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sử</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dụng</a:t>
                      </a:r>
                      <a:r>
                        <a:rPr lang="en-US" sz="2400" b="0" dirty="0">
                          <a:latin typeface="Times New Roman" panose="02020603050405020304" pitchFamily="18" charset="0"/>
                          <a:cs typeface="Times New Roman" panose="02020603050405020304" pitchFamily="18" charset="0"/>
                        </a:rPr>
                        <a:t> Internet </a:t>
                      </a:r>
                      <a:r>
                        <a:rPr lang="en-US" sz="2400" b="0" dirty="0" err="1">
                          <a:latin typeface="Times New Roman" panose="02020603050405020304" pitchFamily="18" charset="0"/>
                          <a:cs typeface="Times New Roman" panose="02020603050405020304" pitchFamily="18" charset="0"/>
                        </a:rPr>
                        <a:t>nhưng</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không</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có</a:t>
                      </a:r>
                      <a:r>
                        <a:rPr lang="en-US" sz="2400" b="0" dirty="0">
                          <a:latin typeface="Times New Roman" panose="02020603050405020304" pitchFamily="18" charset="0"/>
                          <a:cs typeface="Times New Roman" panose="02020603050405020304" pitchFamily="18" charset="0"/>
                        </a:rPr>
                        <a:t> ai </a:t>
                      </a:r>
                      <a:r>
                        <a:rPr lang="en-US" sz="2400" b="0" dirty="0" err="1">
                          <a:latin typeface="Times New Roman" panose="02020603050405020304" pitchFamily="18" charset="0"/>
                          <a:cs typeface="Times New Roman" panose="02020603050405020304" pitchFamily="18" charset="0"/>
                        </a:rPr>
                        <a:t>là</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chủ</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sở</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hữu</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của</a:t>
                      </a:r>
                      <a:r>
                        <a:rPr lang="en-US" sz="2400" b="0" dirty="0">
                          <a:latin typeface="Times New Roman" panose="02020603050405020304" pitchFamily="18" charset="0"/>
                          <a:cs typeface="Times New Roman" panose="02020603050405020304" pitchFamily="18" charset="0"/>
                        </a:rPr>
                        <a:t> </a:t>
                      </a:r>
                      <a:r>
                        <a:rPr lang="en-US" sz="2400" b="0" dirty="0" err="1">
                          <a:latin typeface="Times New Roman" panose="02020603050405020304" pitchFamily="18" charset="0"/>
                          <a:cs typeface="Times New Roman" panose="02020603050405020304" pitchFamily="18" charset="0"/>
                        </a:rPr>
                        <a:t>nó</a:t>
                      </a:r>
                      <a:r>
                        <a:rPr lang="en-US" sz="2400" b="0" dirty="0">
                          <a:latin typeface="Times New Roman" panose="02020603050405020304" pitchFamily="18" charset="0"/>
                          <a:cs typeface="Times New Roman" panose="02020603050405020304" pitchFamily="18" charset="0"/>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92D050"/>
                    </a:solidFill>
                  </a:tcPr>
                </a:tc>
                <a:extLst>
                  <a:ext uri="{0D108BD9-81ED-4DB2-BD59-A6C34878D82A}">
                    <a16:rowId xmlns:a16="http://schemas.microsoft.com/office/drawing/2014/main" val="3036833439"/>
                  </a:ext>
                </a:extLst>
              </a:tr>
            </a:tbl>
          </a:graphicData>
        </a:graphic>
      </p:graphicFrame>
      <p:graphicFrame>
        <p:nvGraphicFramePr>
          <p:cNvPr id="26" name="Table 14">
            <a:extLst>
              <a:ext uri="{FF2B5EF4-FFF2-40B4-BE49-F238E27FC236}">
                <a16:creationId xmlns:a16="http://schemas.microsoft.com/office/drawing/2014/main" id="{AB97F806-E334-4B99-BE8A-40511D52A3D8}"/>
              </a:ext>
            </a:extLst>
          </p:cNvPr>
          <p:cNvGraphicFramePr>
            <a:graphicFrameLocks noGrp="1"/>
          </p:cNvGraphicFramePr>
          <p:nvPr>
            <p:extLst>
              <p:ext uri="{D42A27DB-BD31-4B8C-83A1-F6EECF244321}">
                <p14:modId xmlns:p14="http://schemas.microsoft.com/office/powerpoint/2010/main" val="2431739383"/>
              </p:ext>
            </p:extLst>
          </p:nvPr>
        </p:nvGraphicFramePr>
        <p:xfrm>
          <a:off x="198896" y="5654040"/>
          <a:ext cx="8792703" cy="822960"/>
        </p:xfrm>
        <a:graphic>
          <a:graphicData uri="http://schemas.openxmlformats.org/drawingml/2006/table">
            <a:tbl>
              <a:tblPr firstRow="1" bandRow="1">
                <a:tableStyleId>{5C22544A-7EE6-4342-B048-85BDC9FD1C3A}</a:tableStyleId>
              </a:tblPr>
              <a:tblGrid>
                <a:gridCol w="944104">
                  <a:extLst>
                    <a:ext uri="{9D8B030D-6E8A-4147-A177-3AD203B41FA5}">
                      <a16:colId xmlns:a16="http://schemas.microsoft.com/office/drawing/2014/main" val="3060145503"/>
                    </a:ext>
                  </a:extLst>
                </a:gridCol>
                <a:gridCol w="609600">
                  <a:extLst>
                    <a:ext uri="{9D8B030D-6E8A-4147-A177-3AD203B41FA5}">
                      <a16:colId xmlns:a16="http://schemas.microsoft.com/office/drawing/2014/main" val="4000294501"/>
                    </a:ext>
                  </a:extLst>
                </a:gridCol>
                <a:gridCol w="7238999">
                  <a:extLst>
                    <a:ext uri="{9D8B030D-6E8A-4147-A177-3AD203B41FA5}">
                      <a16:colId xmlns:a16="http://schemas.microsoft.com/office/drawing/2014/main" val="3611291823"/>
                    </a:ext>
                  </a:extLst>
                </a:gridCol>
              </a:tblGrid>
              <a:tr h="370840">
                <a:tc>
                  <a:txBody>
                    <a:bodyPr/>
                    <a:lstStyle/>
                    <a:p>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a:t>
                      </a:r>
                      <a:endParaRPr lang="en-US" sz="2400" b="0" dirty="0">
                        <a:solidFill>
                          <a:schemeClr val="tx1"/>
                        </a:solidFill>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r>
                        <a:rPr lang="en-US" sz="2400" b="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a:t>
                      </a:r>
                      <a:endParaRPr lang="en-US" sz="2400" b="0" dirty="0">
                        <a:solidFill>
                          <a:schemeClr val="tx1"/>
                        </a:solidFill>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l"/>
                      <a:r>
                        <a:rPr lang="en-US" sz="2400" b="0" dirty="0" err="1">
                          <a:solidFill>
                            <a:schemeClr val="tx1"/>
                          </a:solidFill>
                          <a:latin typeface="Times New Roman" panose="02020603050405020304" pitchFamily="18" charset="0"/>
                          <a:cs typeface="Times New Roman" panose="02020603050405020304" pitchFamily="18" charset="0"/>
                        </a:rPr>
                        <a:t>Chủ</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sở</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hữu</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mạng</a:t>
                      </a:r>
                      <a:r>
                        <a:rPr lang="en-US" sz="2400" b="0" dirty="0">
                          <a:solidFill>
                            <a:schemeClr val="tx1"/>
                          </a:solidFill>
                          <a:latin typeface="Times New Roman" panose="02020603050405020304" pitchFamily="18" charset="0"/>
                          <a:cs typeface="Times New Roman" panose="02020603050405020304" pitchFamily="18" charset="0"/>
                        </a:rPr>
                        <a:t> Internet </a:t>
                      </a:r>
                      <a:r>
                        <a:rPr lang="en-US" sz="2400" b="0" dirty="0" err="1">
                          <a:solidFill>
                            <a:schemeClr val="tx1"/>
                          </a:solidFill>
                          <a:latin typeface="Times New Roman" panose="02020603050405020304" pitchFamily="18" charset="0"/>
                          <a:cs typeface="Times New Roman" panose="02020603050405020304" pitchFamily="18" charset="0"/>
                        </a:rPr>
                        <a:t>Việt</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nam</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là</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Tập</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đoàn</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bưu</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chính</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viễn</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thông</a:t>
                      </a:r>
                      <a:r>
                        <a:rPr lang="en-US" sz="2400" b="0" dirty="0">
                          <a:solidFill>
                            <a:schemeClr val="tx1"/>
                          </a:solidFill>
                          <a:latin typeface="Times New Roman" panose="02020603050405020304" pitchFamily="18" charset="0"/>
                          <a:cs typeface="Times New Roman" panose="02020603050405020304" pitchFamily="18" charset="0"/>
                        </a:rPr>
                        <a:t> </a:t>
                      </a:r>
                      <a:r>
                        <a:rPr lang="en-US" sz="2400" b="0" dirty="0" err="1">
                          <a:solidFill>
                            <a:schemeClr val="tx1"/>
                          </a:solidFill>
                          <a:latin typeface="Times New Roman" panose="02020603050405020304" pitchFamily="18" charset="0"/>
                          <a:cs typeface="Times New Roman" panose="02020603050405020304" pitchFamily="18" charset="0"/>
                        </a:rPr>
                        <a:t>Việt</a:t>
                      </a:r>
                      <a:r>
                        <a:rPr lang="en-US" sz="2400" b="0" dirty="0">
                          <a:solidFill>
                            <a:schemeClr val="tx1"/>
                          </a:solidFill>
                          <a:latin typeface="Times New Roman" panose="02020603050405020304" pitchFamily="18" charset="0"/>
                          <a:cs typeface="Times New Roman" panose="02020603050405020304" pitchFamily="18" charset="0"/>
                        </a:rPr>
                        <a:t> Nam(VNPT)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036833439"/>
                  </a:ext>
                </a:extLst>
              </a:tr>
            </a:tbl>
          </a:graphicData>
        </a:graphic>
      </p:graphicFrame>
      <p:sp>
        <p:nvSpPr>
          <p:cNvPr id="14" name="TextBox 13">
            <a:extLst>
              <a:ext uri="{FF2B5EF4-FFF2-40B4-BE49-F238E27FC236}">
                <a16:creationId xmlns:a16="http://schemas.microsoft.com/office/drawing/2014/main" id="{8D5A8C60-B703-4B87-88AB-1A16CE72AB44}"/>
              </a:ext>
            </a:extLst>
          </p:cNvPr>
          <p:cNvSpPr txBox="1"/>
          <p:nvPr/>
        </p:nvSpPr>
        <p:spPr>
          <a:xfrm>
            <a:off x="1143001" y="2743200"/>
            <a:ext cx="381000" cy="584775"/>
          </a:xfrm>
          <a:prstGeom prst="rect">
            <a:avLst/>
          </a:prstGeom>
          <a:noFill/>
        </p:spPr>
        <p:txBody>
          <a:bodyPr wrap="square">
            <a:spAutoFit/>
          </a:bodyPr>
          <a:lstStyle/>
          <a:p>
            <a:r>
              <a:rPr lang="en-US" sz="3200" dirty="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a:t>
            </a:r>
            <a:endParaRPr lang="en-US" dirty="0">
              <a:solidFill>
                <a:srgbClr val="FF0000"/>
              </a:solidFill>
            </a:endParaRPr>
          </a:p>
        </p:txBody>
      </p:sp>
      <p:sp>
        <p:nvSpPr>
          <p:cNvPr id="7" name="TextBox 6">
            <a:extLst>
              <a:ext uri="{FF2B5EF4-FFF2-40B4-BE49-F238E27FC236}">
                <a16:creationId xmlns:a16="http://schemas.microsoft.com/office/drawing/2014/main" id="{368F0F70-BCA4-4F3A-AA6D-405B6654FD47}"/>
              </a:ext>
            </a:extLst>
          </p:cNvPr>
          <p:cNvSpPr txBox="1"/>
          <p:nvPr/>
        </p:nvSpPr>
        <p:spPr>
          <a:xfrm>
            <a:off x="1164337" y="3889027"/>
            <a:ext cx="381000" cy="584775"/>
          </a:xfrm>
          <a:prstGeom prst="rect">
            <a:avLst/>
          </a:prstGeom>
          <a:noFill/>
        </p:spPr>
        <p:txBody>
          <a:bodyPr wrap="square">
            <a:spAutoFit/>
          </a:bodyPr>
          <a:lstStyle/>
          <a:p>
            <a:r>
              <a:rPr lang="en-US" sz="3200" dirty="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a:t>
            </a:r>
            <a:endParaRPr lang="en-US" dirty="0">
              <a:solidFill>
                <a:srgbClr val="FF0000"/>
              </a:solidFill>
            </a:endParaRPr>
          </a:p>
        </p:txBody>
      </p:sp>
      <p:sp>
        <p:nvSpPr>
          <p:cNvPr id="11" name="TextBox 10">
            <a:extLst>
              <a:ext uri="{FF2B5EF4-FFF2-40B4-BE49-F238E27FC236}">
                <a16:creationId xmlns:a16="http://schemas.microsoft.com/office/drawing/2014/main" id="{4CBB406C-C78E-45E8-A56E-9410C578D8B9}"/>
              </a:ext>
            </a:extLst>
          </p:cNvPr>
          <p:cNvSpPr txBox="1"/>
          <p:nvPr/>
        </p:nvSpPr>
        <p:spPr>
          <a:xfrm>
            <a:off x="1149097" y="5571082"/>
            <a:ext cx="381000" cy="584775"/>
          </a:xfrm>
          <a:prstGeom prst="rect">
            <a:avLst/>
          </a:prstGeom>
          <a:noFill/>
        </p:spPr>
        <p:txBody>
          <a:bodyPr wrap="square">
            <a:spAutoFit/>
          </a:bodyPr>
          <a:lstStyle/>
          <a:p>
            <a:r>
              <a:rPr lang="en-US" sz="3200" dirty="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a:t>
            </a:r>
            <a:endParaRPr lang="en-US" dirty="0">
              <a:solidFill>
                <a:srgbClr val="FF0000"/>
              </a:solidFill>
            </a:endParaRPr>
          </a:p>
        </p:txBody>
      </p:sp>
      <p:sp>
        <p:nvSpPr>
          <p:cNvPr id="12" name="TextBox 11">
            <a:extLst>
              <a:ext uri="{FF2B5EF4-FFF2-40B4-BE49-F238E27FC236}">
                <a16:creationId xmlns:a16="http://schemas.microsoft.com/office/drawing/2014/main" id="{B0C0F6D5-4284-47CB-8BA8-22DCF387B5B3}"/>
              </a:ext>
            </a:extLst>
          </p:cNvPr>
          <p:cNvSpPr txBox="1"/>
          <p:nvPr/>
        </p:nvSpPr>
        <p:spPr>
          <a:xfrm>
            <a:off x="266701" y="4740081"/>
            <a:ext cx="381000" cy="584775"/>
          </a:xfrm>
          <a:prstGeom prst="rect">
            <a:avLst/>
          </a:prstGeom>
          <a:noFill/>
        </p:spPr>
        <p:txBody>
          <a:bodyPr wrap="square">
            <a:spAutoFit/>
          </a:bodyPr>
          <a:lstStyle/>
          <a:p>
            <a:r>
              <a:rPr lang="en-US" sz="3200" dirty="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a:t>
            </a:r>
            <a:endParaRPr lang="en-US" dirty="0">
              <a:solidFill>
                <a:srgbClr val="FF0000"/>
              </a:solidFill>
            </a:endParaRPr>
          </a:p>
        </p:txBody>
      </p:sp>
      <p:sp>
        <p:nvSpPr>
          <p:cNvPr id="21" name="Rectangle: Rounded Corners 10">
            <a:extLst>
              <a:ext uri="{FF2B5EF4-FFF2-40B4-BE49-F238E27FC236}">
                <a16:creationId xmlns:a16="http://schemas.microsoft.com/office/drawing/2014/main" id="{B3C10BB2-6EFE-4541-845C-A4C6CF983B15}"/>
              </a:ext>
            </a:extLst>
          </p:cNvPr>
          <p:cNvSpPr/>
          <p:nvPr/>
        </p:nvSpPr>
        <p:spPr bwMode="auto">
          <a:xfrm>
            <a:off x="152400" y="119918"/>
            <a:ext cx="8839200" cy="1514086"/>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endPar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a:p>
            <a:endParaRPr lang="en-US" sz="2000" b="1" dirty="0">
              <a:solidFill>
                <a:schemeClr val="bg1"/>
              </a:solidFill>
              <a:latin typeface="Times New Roman" panose="02020603050405020304" pitchFamily="18" charset="0"/>
              <a:cs typeface="Times New Roman" panose="02020603050405020304" pitchFamily="18" charset="0"/>
            </a:endParaRPr>
          </a:p>
          <a:p>
            <a:pPr marL="0" indent="0">
              <a:buFontTx/>
              <a:buNone/>
            </a:pPr>
            <a:r>
              <a:rPr lang="en-US" sz="2400" dirty="0" err="1">
                <a:solidFill>
                  <a:srgbClr val="C00000"/>
                </a:solidFill>
                <a:latin typeface="Times New Roman" panose="02020603050405020304" pitchFamily="18" charset="0"/>
                <a:cs typeface="Times New Roman" panose="02020603050405020304" pitchFamily="18" charset="0"/>
              </a:rPr>
              <a:t>Nhận</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xét</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các</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phát</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biểu</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sau</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đúng</a:t>
            </a:r>
            <a:r>
              <a:rPr lang="en-US" sz="2400" dirty="0">
                <a:solidFill>
                  <a:srgbClr val="C00000"/>
                </a:solidFill>
                <a:latin typeface="Times New Roman" panose="02020603050405020304" pitchFamily="18" charset="0"/>
                <a:cs typeface="Times New Roman" panose="02020603050405020304" pitchFamily="18" charset="0"/>
              </a:rPr>
              <a:t> hay </a:t>
            </a:r>
            <a:r>
              <a:rPr lang="en-US" sz="2400" dirty="0" err="1">
                <a:solidFill>
                  <a:srgbClr val="C00000"/>
                </a:solidFill>
                <a:latin typeface="Times New Roman" panose="02020603050405020304" pitchFamily="18" charset="0"/>
                <a:cs typeface="Times New Roman" panose="02020603050405020304" pitchFamily="18" charset="0"/>
              </a:rPr>
              <a:t>sai</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Em</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đánh</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err="1">
                <a:solidFill>
                  <a:srgbClr val="C00000"/>
                </a:solidFill>
                <a:latin typeface="Times New Roman" panose="02020603050405020304" pitchFamily="18" charset="0"/>
                <a:cs typeface="Times New Roman" panose="02020603050405020304" pitchFamily="18" charset="0"/>
              </a:rPr>
              <a:t>dấu</a:t>
            </a:r>
            <a:r>
              <a:rPr lang="en-US" sz="2400" dirty="0">
                <a:solidFill>
                  <a:srgbClr val="C00000"/>
                </a:solidFill>
                <a:latin typeface="Times New Roman" panose="02020603050405020304" pitchFamily="18" charset="0"/>
                <a:cs typeface="Times New Roman" panose="02020603050405020304" pitchFamily="18" charset="0"/>
              </a:rPr>
              <a:t> </a:t>
            </a:r>
            <a:r>
              <a:rPr lang="en-US" sz="24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a:t>
            </a:r>
            <a:r>
              <a:rPr lang="en-US" sz="2400" dirty="0" err="1">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vào</a:t>
            </a:r>
            <a:r>
              <a:rPr lang="en-US" sz="24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 ô </a:t>
            </a:r>
            <a:r>
              <a:rPr lang="en-US" sz="2400" dirty="0" err="1">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đúng</a:t>
            </a:r>
            <a:r>
              <a:rPr lang="en-US" sz="24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 hay </a:t>
            </a:r>
            <a:r>
              <a:rPr lang="en-US" sz="2400" dirty="0" err="1">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sai</a:t>
            </a:r>
            <a:r>
              <a:rPr lang="en-US" sz="24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 </a:t>
            </a:r>
            <a:r>
              <a:rPr lang="en-US" sz="2400" dirty="0" err="1">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tương</a:t>
            </a:r>
            <a:r>
              <a:rPr lang="en-US" sz="24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 </a:t>
            </a:r>
            <a:r>
              <a:rPr lang="en-US" sz="2400" dirty="0" err="1">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ứng</a:t>
            </a:r>
            <a:r>
              <a:rPr lang="en-US" sz="24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 </a:t>
            </a:r>
            <a:endParaRPr kumimoji="0" lang="en-US" sz="2000" b="1" i="0" u="none" strike="noStrike" cap="none" normalizeH="0" baseline="0" dirty="0">
              <a:ln>
                <a:noFill/>
              </a:ln>
              <a:solidFill>
                <a:srgbClr val="C00000"/>
              </a:solidFill>
              <a:effectLst/>
              <a:latin typeface="Times New Roman" panose="02020603050405020304" pitchFamily="18" charset="0"/>
              <a:cs typeface="Times New Roman" panose="02020603050405020304" pitchFamily="18" charset="0"/>
            </a:endParaRPr>
          </a:p>
        </p:txBody>
      </p:sp>
      <p:sp>
        <p:nvSpPr>
          <p:cNvPr id="23" name="Rectangle: Rounded Corners 11">
            <a:extLst>
              <a:ext uri="{FF2B5EF4-FFF2-40B4-BE49-F238E27FC236}">
                <a16:creationId xmlns:a16="http://schemas.microsoft.com/office/drawing/2014/main" id="{5AA42170-6505-48B7-B9BE-FD1B355377A3}"/>
              </a:ext>
            </a:extLst>
          </p:cNvPr>
          <p:cNvSpPr/>
          <p:nvPr/>
        </p:nvSpPr>
        <p:spPr bwMode="auto">
          <a:xfrm>
            <a:off x="220629" y="119918"/>
            <a:ext cx="1324708" cy="519702"/>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CÂU</a:t>
            </a:r>
            <a:r>
              <a:rPr kumimoji="0" lang="en-US" sz="2400" b="1" i="0" u="none" strike="noStrike" cap="none" normalizeH="0" dirty="0">
                <a:ln>
                  <a:noFill/>
                </a:ln>
                <a:effectLst/>
                <a:latin typeface="Times New Roman" panose="02020603050405020304" pitchFamily="18" charset="0"/>
                <a:cs typeface="Times New Roman" panose="02020603050405020304" pitchFamily="18" charset="0"/>
              </a:rPr>
              <a:t> 2</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55330946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inVertical)">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4"/>
                                        </p:tgtEl>
                                        <p:attrNameLst>
                                          <p:attrName>style.visibility</p:attrName>
                                        </p:attrNameLst>
                                      </p:cBhvr>
                                      <p:to>
                                        <p:strVal val="visible"/>
                                      </p:to>
                                    </p:set>
                                    <p:animEffect transition="in" filter="barn(inVertical)">
                                      <p:cBhvr>
                                        <p:cTn id="12" dur="500"/>
                                        <p:tgtEl>
                                          <p:spTgt spid="14"/>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7"/>
                                        </p:tgtEl>
                                        <p:attrNameLst>
                                          <p:attrName>style.visibility</p:attrName>
                                        </p:attrNameLst>
                                      </p:cBhvr>
                                      <p:to>
                                        <p:strVal val="visible"/>
                                      </p:to>
                                    </p:set>
                                    <p:animEffect transition="in" filter="barn(inVertical)">
                                      <p:cBhvr>
                                        <p:cTn id="17" dur="500"/>
                                        <p:tgtEl>
                                          <p:spTgt spid="7"/>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12"/>
                                        </p:tgtEl>
                                        <p:attrNameLst>
                                          <p:attrName>style.visibility</p:attrName>
                                        </p:attrNameLst>
                                      </p:cBhvr>
                                      <p:to>
                                        <p:strVal val="visible"/>
                                      </p:to>
                                    </p:set>
                                    <p:animEffect transition="in" filter="barn(inVertical)">
                                      <p:cBhvr>
                                        <p:cTn id="22" dur="500"/>
                                        <p:tgtEl>
                                          <p:spTgt spid="12"/>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grpId="0" nodeType="clickEffect">
                                  <p:stCondLst>
                                    <p:cond delay="0"/>
                                  </p:stCondLst>
                                  <p:childTnLst>
                                    <p:set>
                                      <p:cBhvr>
                                        <p:cTn id="26" dur="1" fill="hold">
                                          <p:stCondLst>
                                            <p:cond delay="0"/>
                                          </p:stCondLst>
                                        </p:cTn>
                                        <p:tgtEl>
                                          <p:spTgt spid="11"/>
                                        </p:tgtEl>
                                        <p:attrNameLst>
                                          <p:attrName>style.visibility</p:attrName>
                                        </p:attrNameLst>
                                      </p:cBhvr>
                                      <p:to>
                                        <p:strVal val="visible"/>
                                      </p:to>
                                    </p:set>
                                    <p:animEffect transition="in" filter="barn(inVertical)">
                                      <p:cBhvr>
                                        <p:cTn id="27"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14" grpId="0"/>
      <p:bldP spid="7" grpId="0"/>
      <p:bldP spid="11" grpId="0"/>
      <p:bldP spid="12" grpId="0"/>
    </p:bld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Rectangle: Rounded Corners 1">
            <a:hlinkClick r:id="rId2" action="ppaction://hlinksldjump"/>
            <a:extLst>
              <a:ext uri="{FF2B5EF4-FFF2-40B4-BE49-F238E27FC236}">
                <a16:creationId xmlns:a16="http://schemas.microsoft.com/office/drawing/2014/main" id="{57AABC49-649D-4125-BACA-5040E4CDC1AD}"/>
              </a:ext>
            </a:extLst>
          </p:cNvPr>
          <p:cNvSpPr/>
          <p:nvPr/>
        </p:nvSpPr>
        <p:spPr bwMode="auto">
          <a:xfrm>
            <a:off x="1600200" y="3352800"/>
            <a:ext cx="6784848" cy="6096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dirty="0">
                <a:solidFill>
                  <a:schemeClr val="tx2">
                    <a:lumMod val="75000"/>
                  </a:schemeClr>
                </a:solidFill>
                <a:latin typeface="Times New Roman" panose="02020603050405020304" pitchFamily="18" charset="0"/>
                <a:cs typeface="Times New Roman" panose="02020603050405020304" pitchFamily="18" charset="0"/>
              </a:rPr>
              <a:t>3. </a:t>
            </a:r>
            <a:r>
              <a:rPr lang="en-US" dirty="0" err="1">
                <a:solidFill>
                  <a:schemeClr val="tx2">
                    <a:lumMod val="75000"/>
                  </a:schemeClr>
                </a:solidFill>
                <a:latin typeface="Times New Roman" panose="02020603050405020304" pitchFamily="18" charset="0"/>
                <a:cs typeface="Times New Roman" panose="02020603050405020304" pitchFamily="18" charset="0"/>
              </a:rPr>
              <a:t>Một</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vài</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ứng</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dụng</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khác</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trên</a:t>
            </a:r>
            <a:r>
              <a:rPr lang="en-US" dirty="0">
                <a:solidFill>
                  <a:schemeClr val="tx2">
                    <a:lumMod val="75000"/>
                  </a:schemeClr>
                </a:solidFill>
                <a:latin typeface="Times New Roman" panose="02020603050405020304" pitchFamily="18" charset="0"/>
                <a:cs typeface="Times New Roman" panose="02020603050405020304" pitchFamily="18" charset="0"/>
              </a:rPr>
              <a:t> Internet</a:t>
            </a:r>
            <a:endParaRPr kumimoji="0" lang="en-US" b="0"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endParaRPr>
          </a:p>
        </p:txBody>
      </p:sp>
      <p:sp>
        <p:nvSpPr>
          <p:cNvPr id="3" name="Rectangle: Rounded Corners 2">
            <a:hlinkClick r:id="rId3" action="ppaction://hlinksldjump"/>
            <a:extLst>
              <a:ext uri="{FF2B5EF4-FFF2-40B4-BE49-F238E27FC236}">
                <a16:creationId xmlns:a16="http://schemas.microsoft.com/office/drawing/2014/main" id="{AD538A05-F432-4D9E-BAED-3D8116625E5F}"/>
              </a:ext>
            </a:extLst>
          </p:cNvPr>
          <p:cNvSpPr/>
          <p:nvPr/>
        </p:nvSpPr>
        <p:spPr bwMode="auto">
          <a:xfrm>
            <a:off x="2060448" y="4876800"/>
            <a:ext cx="6321552" cy="6096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dirty="0">
                <a:solidFill>
                  <a:schemeClr val="tx2">
                    <a:lumMod val="75000"/>
                  </a:schemeClr>
                </a:solidFill>
                <a:latin typeface="Times New Roman" panose="02020603050405020304" pitchFamily="18" charset="0"/>
                <a:cs typeface="Times New Roman" panose="02020603050405020304" pitchFamily="18" charset="0"/>
              </a:rPr>
              <a:t>4. </a:t>
            </a:r>
            <a:r>
              <a:rPr lang="en-US" dirty="0" err="1">
                <a:solidFill>
                  <a:schemeClr val="tx2">
                    <a:lumMod val="75000"/>
                  </a:schemeClr>
                </a:solidFill>
                <a:latin typeface="Times New Roman" panose="02020603050405020304" pitchFamily="18" charset="0"/>
                <a:cs typeface="Times New Roman" panose="02020603050405020304" pitchFamily="18" charset="0"/>
              </a:rPr>
              <a:t>Làm</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thế</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nào</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để</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kết</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nối</a:t>
            </a:r>
            <a:r>
              <a:rPr lang="en-US" dirty="0">
                <a:solidFill>
                  <a:schemeClr val="tx2">
                    <a:lumMod val="75000"/>
                  </a:schemeClr>
                </a:solidFill>
                <a:latin typeface="Times New Roman" panose="02020603050405020304" pitchFamily="18" charset="0"/>
                <a:cs typeface="Times New Roman" panose="02020603050405020304" pitchFamily="18" charset="0"/>
              </a:rPr>
              <a:t> Internet</a:t>
            </a:r>
            <a:endParaRPr kumimoji="0" lang="en-US" b="0"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endParaRPr>
          </a:p>
        </p:txBody>
      </p:sp>
      <p:sp>
        <p:nvSpPr>
          <p:cNvPr id="11" name="Rectangle: Rounded Corners 10">
            <a:extLst>
              <a:ext uri="{FF2B5EF4-FFF2-40B4-BE49-F238E27FC236}">
                <a16:creationId xmlns:a16="http://schemas.microsoft.com/office/drawing/2014/main" id="{1EF1A149-85BC-4827-B8C5-24595152A766}"/>
              </a:ext>
            </a:extLst>
          </p:cNvPr>
          <p:cNvSpPr/>
          <p:nvPr/>
        </p:nvSpPr>
        <p:spPr bwMode="auto">
          <a:xfrm>
            <a:off x="1143000" y="574097"/>
            <a:ext cx="7132320" cy="499872"/>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0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MẠNG THÔNG TIN TOÀN CẦU INTERNET</a:t>
            </a:r>
          </a:p>
        </p:txBody>
      </p:sp>
      <p:sp>
        <p:nvSpPr>
          <p:cNvPr id="17" name="Rectangle: Rounded Corners 16">
            <a:extLst>
              <a:ext uri="{FF2B5EF4-FFF2-40B4-BE49-F238E27FC236}">
                <a16:creationId xmlns:a16="http://schemas.microsoft.com/office/drawing/2014/main" id="{217D91F5-F1E8-47D2-94F0-52534F236AA3}"/>
              </a:ext>
            </a:extLst>
          </p:cNvPr>
          <p:cNvSpPr/>
          <p:nvPr/>
        </p:nvSpPr>
        <p:spPr bwMode="auto">
          <a:xfrm>
            <a:off x="1143000" y="574097"/>
            <a:ext cx="1828800" cy="519702"/>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err="1">
                <a:latin typeface="Times New Roman" panose="02020603050405020304" pitchFamily="18" charset="0"/>
                <a:cs typeface="Times New Roman" panose="02020603050405020304" pitchFamily="18" charset="0"/>
              </a:rPr>
              <a:t>Bài</a:t>
            </a:r>
            <a:r>
              <a:rPr lang="en-US" sz="2400" b="1" dirty="0">
                <a:latin typeface="Times New Roman" panose="02020603050405020304" pitchFamily="18" charset="0"/>
                <a:cs typeface="Times New Roman" panose="02020603050405020304" pitchFamily="18" charset="0"/>
              </a:rPr>
              <a:t>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pic>
        <p:nvPicPr>
          <p:cNvPr id="13" name="Picture 7" descr="SO00828_">
            <a:extLst>
              <a:ext uri="{FF2B5EF4-FFF2-40B4-BE49-F238E27FC236}">
                <a16:creationId xmlns:a16="http://schemas.microsoft.com/office/drawing/2014/main" id="{EB076C48-05BA-4DEE-AAC0-FF5A074D1E9B}"/>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15033" y="3810000"/>
            <a:ext cx="1743075"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939755054"/>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randombar(horizont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randombar(horizontal)">
                                      <p:cBhvr>
                                        <p:cTn id="12"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p:cNvGrpSpPr/>
          <p:nvPr/>
        </p:nvGrpSpPr>
        <p:grpSpPr>
          <a:xfrm>
            <a:off x="76200" y="1066800"/>
            <a:ext cx="8077200" cy="533400"/>
            <a:chOff x="60960" y="2057400"/>
            <a:chExt cx="6781800" cy="533400"/>
          </a:xfrm>
          <a:solidFill>
            <a:schemeClr val="tx2">
              <a:lumMod val="20000"/>
              <a:lumOff val="80000"/>
            </a:schemeClr>
          </a:solidFill>
        </p:grpSpPr>
        <p:sp>
          <p:nvSpPr>
            <p:cNvPr id="3" name="Rectangle: Rounded Corners 2">
              <a:extLst>
                <a:ext uri="{FF2B5EF4-FFF2-40B4-BE49-F238E27FC236}">
                  <a16:creationId xmlns:a16="http://schemas.microsoft.com/office/drawing/2014/main" id="{8A6456B8-473A-4B96-8DF7-E0C62674DF5B}"/>
                </a:ext>
              </a:extLst>
            </p:cNvPr>
            <p:cNvSpPr/>
            <p:nvPr/>
          </p:nvSpPr>
          <p:spPr bwMode="auto">
            <a:xfrm>
              <a:off x="60960" y="2057400"/>
              <a:ext cx="67818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effectLst/>
                  <a:latin typeface="Times New Roman" panose="02020603050405020304" pitchFamily="18" charset="0"/>
                  <a:cs typeface="Times New Roman" panose="02020603050405020304" pitchFamily="18" charset="0"/>
                </a:rPr>
                <a:t>Một</a:t>
              </a:r>
              <a:r>
                <a:rPr kumimoji="0" lang="en-US" i="0" u="none" strike="noStrike" cap="none" normalizeH="0" baseline="0" dirty="0">
                  <a:ln>
                    <a:noFill/>
                  </a:ln>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effectLst/>
                  <a:latin typeface="Times New Roman" panose="02020603050405020304" pitchFamily="18" charset="0"/>
                  <a:cs typeface="Times New Roman" panose="02020603050405020304" pitchFamily="18" charset="0"/>
                </a:rPr>
                <a:t>vài</a:t>
              </a:r>
              <a:r>
                <a:rPr kumimoji="0" lang="en-US" i="0" u="none" strike="noStrike" cap="none" normalizeH="0" dirty="0">
                  <a:ln>
                    <a:noFill/>
                  </a:ln>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effectLst/>
                  <a:latin typeface="Times New Roman" panose="02020603050405020304" pitchFamily="18" charset="0"/>
                  <a:cs typeface="Times New Roman" panose="02020603050405020304" pitchFamily="18" charset="0"/>
                </a:rPr>
                <a:t>ứng</a:t>
              </a:r>
              <a:r>
                <a:rPr kumimoji="0" lang="en-US" i="0" u="none" strike="noStrike" cap="none" normalizeH="0" dirty="0">
                  <a:ln>
                    <a:noFill/>
                  </a:ln>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effectLst/>
                  <a:latin typeface="Times New Roman" panose="02020603050405020304" pitchFamily="18" charset="0"/>
                  <a:cs typeface="Times New Roman" panose="02020603050405020304" pitchFamily="18" charset="0"/>
                </a:rPr>
                <a:t>dụng</a:t>
              </a:r>
              <a:r>
                <a:rPr kumimoji="0" lang="en-US" i="0" u="none" strike="noStrike" cap="none" normalizeH="0" dirty="0">
                  <a:ln>
                    <a:noFill/>
                  </a:ln>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effectLst/>
                  <a:latin typeface="Times New Roman" panose="02020603050405020304" pitchFamily="18" charset="0"/>
                  <a:cs typeface="Times New Roman" panose="02020603050405020304" pitchFamily="18" charset="0"/>
                </a:rPr>
                <a:t>khác</a:t>
              </a:r>
              <a:r>
                <a:rPr kumimoji="0" lang="en-US" i="0" u="none" strike="noStrike" cap="none" normalizeH="0" dirty="0">
                  <a:ln>
                    <a:noFill/>
                  </a:ln>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effectLst/>
                  <a:latin typeface="Times New Roman" panose="02020603050405020304" pitchFamily="18" charset="0"/>
                  <a:cs typeface="Times New Roman" panose="02020603050405020304" pitchFamily="18" charset="0"/>
                </a:rPr>
                <a:t>trên</a:t>
              </a:r>
              <a:r>
                <a:rPr kumimoji="0" lang="en-US" i="0" u="none" strike="noStrike" cap="none" normalizeH="0" dirty="0">
                  <a:ln>
                    <a:noFill/>
                  </a:ln>
                  <a:effectLst/>
                  <a:latin typeface="Times New Roman" panose="02020603050405020304" pitchFamily="18" charset="0"/>
                  <a:cs typeface="Times New Roman" panose="02020603050405020304" pitchFamily="18" charset="0"/>
                </a:rPr>
                <a:t> </a:t>
              </a:r>
              <a:r>
                <a:rPr kumimoji="0" lang="en-US" i="0" u="none" strike="noStrike" cap="none" normalizeH="0" baseline="0" dirty="0">
                  <a:ln>
                    <a:noFill/>
                  </a:ln>
                  <a:effectLst/>
                  <a:latin typeface="Times New Roman" panose="02020603050405020304" pitchFamily="18" charset="0"/>
                  <a:cs typeface="Times New Roman" panose="02020603050405020304" pitchFamily="18" charset="0"/>
                </a:rPr>
                <a:t>Internet</a:t>
              </a:r>
              <a:endParaRPr lang="en-US" dirty="0">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5" name="Rectangle: Rounded Corners 4">
              <a:extLst>
                <a:ext uri="{FF2B5EF4-FFF2-40B4-BE49-F238E27FC236}">
                  <a16:creationId xmlns:a16="http://schemas.microsoft.com/office/drawing/2014/main" id="{48E832EA-4DDB-4F57-833B-6EEF8D0DD8D2}"/>
                </a:ext>
              </a:extLst>
            </p:cNvPr>
            <p:cNvSpPr/>
            <p:nvPr/>
          </p:nvSpPr>
          <p:spPr bwMode="auto">
            <a:xfrm>
              <a:off x="60960" y="2057400"/>
              <a:ext cx="6096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latin typeface="Times New Roman" panose="02020603050405020304" pitchFamily="18" charset="0"/>
                  <a:cs typeface="Times New Roman" panose="02020603050405020304" pitchFamily="18" charset="0"/>
                </a:rPr>
                <a:t>3</a:t>
              </a:r>
              <a:endParaRPr kumimoji="0" lang="en-US" b="1" i="0" u="none" strike="noStrike" cap="none" normalizeH="0" baseline="0" dirty="0">
                <a:ln>
                  <a:noFill/>
                </a:ln>
                <a:effectLst/>
                <a:latin typeface="Times New Roman" panose="02020603050405020304" pitchFamily="18" charset="0"/>
                <a:cs typeface="Times New Roman" panose="02020603050405020304" pitchFamily="18" charset="0"/>
              </a:endParaRPr>
            </a:p>
          </p:txBody>
        </p:sp>
      </p:grpSp>
      <p:sp>
        <p:nvSpPr>
          <p:cNvPr id="13" name="TextBox 12">
            <a:extLst>
              <a:ext uri="{FF2B5EF4-FFF2-40B4-BE49-F238E27FC236}">
                <a16:creationId xmlns:a16="http://schemas.microsoft.com/office/drawing/2014/main" id="{1D6386DC-F97A-49D3-B0EC-EF8F7601772F}"/>
              </a:ext>
            </a:extLst>
          </p:cNvPr>
          <p:cNvSpPr txBox="1"/>
          <p:nvPr/>
        </p:nvSpPr>
        <p:spPr>
          <a:xfrm>
            <a:off x="76200" y="1752600"/>
            <a:ext cx="8716504" cy="954107"/>
          </a:xfrm>
          <a:prstGeom prst="rect">
            <a:avLst/>
          </a:prstGeom>
          <a:noFill/>
        </p:spPr>
        <p:txBody>
          <a:bodyPr wrap="square" rtlCol="0">
            <a:spAutoFit/>
          </a:bodyPr>
          <a:lstStyle/>
          <a:p>
            <a:r>
              <a:rPr lang="en-US" sz="2800" dirty="0" err="1">
                <a:latin typeface="Times New Roman" panose="02020603050405020304" pitchFamily="18" charset="0"/>
                <a:cs typeface="Times New Roman" panose="02020603050405020304" pitchFamily="18" charset="0"/>
              </a:rPr>
              <a:t>Em</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hãy</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đọc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các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bảng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ghim</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dưới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đây</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và</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liệt</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kê</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ra</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các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ứng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mà</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em</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đã</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đọc</a:t>
            </a:r>
            <a:r>
              <a:rPr lang="en-US" sz="2800" dirty="0">
                <a:latin typeface="Times New Roman" panose="02020603050405020304" pitchFamily="18" charset="0"/>
                <a:cs typeface="Times New Roman" panose="02020603050405020304" pitchFamily="18" charset="0"/>
              </a:rPr>
              <a:t> ?</a:t>
            </a:r>
          </a:p>
        </p:txBody>
      </p:sp>
      <p:grpSp>
        <p:nvGrpSpPr>
          <p:cNvPr id="28" name="Group 27"/>
          <p:cNvGrpSpPr/>
          <p:nvPr/>
        </p:nvGrpSpPr>
        <p:grpSpPr>
          <a:xfrm>
            <a:off x="1137138" y="230106"/>
            <a:ext cx="7132320" cy="519702"/>
            <a:chOff x="1137138" y="230106"/>
            <a:chExt cx="7132320" cy="519702"/>
          </a:xfrm>
          <a:solidFill>
            <a:schemeClr val="accent1"/>
          </a:solidFill>
        </p:grpSpPr>
        <p:sp>
          <p:nvSpPr>
            <p:cNvPr id="29" name="Rectangle: Rounded Corners 13">
              <a:extLst>
                <a:ext uri="{FF2B5EF4-FFF2-40B4-BE49-F238E27FC236}">
                  <a16:creationId xmlns:a16="http://schemas.microsoft.com/office/drawing/2014/main" id="{53F91F6A-8E69-48C2-B82E-331211AA9596}"/>
                </a:ext>
              </a:extLst>
            </p:cNvPr>
            <p:cNvSpPr/>
            <p:nvPr/>
          </p:nvSpPr>
          <p:spPr bwMode="auto">
            <a:xfrm>
              <a:off x="1137138" y="249936"/>
              <a:ext cx="7132320" cy="499872"/>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0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MẠNG THÔNG TIN TOÀN CẦU INTERNET</a:t>
              </a:r>
            </a:p>
          </p:txBody>
        </p:sp>
        <p:sp>
          <p:nvSpPr>
            <p:cNvPr id="30" name="Rectangle: Rounded Corners 14">
              <a:extLst>
                <a:ext uri="{FF2B5EF4-FFF2-40B4-BE49-F238E27FC236}">
                  <a16:creationId xmlns:a16="http://schemas.microsoft.com/office/drawing/2014/main" id="{2497B9CC-A4F1-4171-93E1-A21FB0D50E0A}"/>
                </a:ext>
              </a:extLst>
            </p:cNvPr>
            <p:cNvSpPr/>
            <p:nvPr/>
          </p:nvSpPr>
          <p:spPr bwMode="auto">
            <a:xfrm>
              <a:off x="1143000" y="230106"/>
              <a:ext cx="1828800" cy="519702"/>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a:latin typeface="Times New Roman" panose="02020603050405020304" pitchFamily="18" charset="0"/>
                  <a:cs typeface="Times New Roman" panose="02020603050405020304" pitchFamily="18" charset="0"/>
                </a:rPr>
                <a:t>BÀI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grpSp>
      <p:grpSp>
        <p:nvGrpSpPr>
          <p:cNvPr id="23" name="Group 22">
            <a:extLst>
              <a:ext uri="{FF2B5EF4-FFF2-40B4-BE49-F238E27FC236}">
                <a16:creationId xmlns:a16="http://schemas.microsoft.com/office/drawing/2014/main" id="{9949C215-C01C-44BC-BB7C-3C1E2990C202}"/>
              </a:ext>
            </a:extLst>
          </p:cNvPr>
          <p:cNvGrpSpPr/>
          <p:nvPr/>
        </p:nvGrpSpPr>
        <p:grpSpPr>
          <a:xfrm>
            <a:off x="341376" y="3066250"/>
            <a:ext cx="8646415" cy="2877350"/>
            <a:chOff x="0" y="-793830"/>
            <a:chExt cx="11890835" cy="17647067"/>
          </a:xfrm>
        </p:grpSpPr>
        <p:grpSp>
          <p:nvGrpSpPr>
            <p:cNvPr id="24" name="Group 23">
              <a:extLst>
                <a:ext uri="{FF2B5EF4-FFF2-40B4-BE49-F238E27FC236}">
                  <a16:creationId xmlns:a16="http://schemas.microsoft.com/office/drawing/2014/main" id="{017577F5-9B94-4225-9DCF-A5B316F3A279}"/>
                </a:ext>
              </a:extLst>
            </p:cNvPr>
            <p:cNvGrpSpPr/>
            <p:nvPr/>
          </p:nvGrpSpPr>
          <p:grpSpPr>
            <a:xfrm>
              <a:off x="0" y="-793830"/>
              <a:ext cx="11890835" cy="17647067"/>
              <a:chOff x="0" y="-595994"/>
              <a:chExt cx="8927426" cy="13249099"/>
            </a:xfrm>
          </p:grpSpPr>
          <p:pic>
            <p:nvPicPr>
              <p:cNvPr id="32" name="Picture 31" descr="A picture containing monitor&#10;&#10;Description generated with high confidence">
                <a:extLst>
                  <a:ext uri="{FF2B5EF4-FFF2-40B4-BE49-F238E27FC236}">
                    <a16:creationId xmlns:a16="http://schemas.microsoft.com/office/drawing/2014/main" id="{D88B7884-187A-4FA5-9CCE-E0780B3FE742}"/>
                  </a:ext>
                </a:extLst>
              </p:cNvPr>
              <p:cNvPicPr preferRelativeResize="0">
                <a:picLocks/>
              </p:cNvPicPr>
              <p:nvPr/>
            </p:nvPicPr>
            <p:blipFill>
              <a:blip r:embed="rId3" cstate="print">
                <a:extLst>
                  <a:ext uri="{28A0092B-C50C-407E-A947-70E740481C1C}">
                    <a14:useLocalDpi xmlns:a14="http://schemas.microsoft.com/office/drawing/2010/main" val="0"/>
                  </a:ext>
                </a:extLst>
              </a:blip>
              <a:stretch>
                <a:fillRect/>
              </a:stretch>
            </p:blipFill>
            <p:spPr>
              <a:xfrm>
                <a:off x="0" y="-420586"/>
                <a:ext cx="2919211" cy="13023408"/>
              </a:xfrm>
              <a:prstGeom prst="rect">
                <a:avLst/>
              </a:prstGeom>
            </p:spPr>
          </p:pic>
          <p:sp>
            <p:nvSpPr>
              <p:cNvPr id="33" name="Rectangle 32">
                <a:extLst>
                  <a:ext uri="{FF2B5EF4-FFF2-40B4-BE49-F238E27FC236}">
                    <a16:creationId xmlns:a16="http://schemas.microsoft.com/office/drawing/2014/main" id="{7644EA81-D7ED-4473-B3AB-3B7F3999DB87}"/>
                  </a:ext>
                </a:extLst>
              </p:cNvPr>
              <p:cNvSpPr/>
              <p:nvPr/>
            </p:nvSpPr>
            <p:spPr>
              <a:xfrm>
                <a:off x="176424" y="1614515"/>
                <a:ext cx="2415879" cy="10051261"/>
              </a:xfrm>
              <a:prstGeom prst="rect">
                <a:avLst/>
              </a:prstGeom>
            </p:spPr>
            <p:txBody>
              <a:bodyPr wrap="square">
                <a:spAutoFit/>
              </a:bodyPr>
              <a:lstStyle/>
              <a:p>
                <a:pPr>
                  <a:spcAft>
                    <a:spcPts val="0"/>
                  </a:spcAft>
                </a:pP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Người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học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có</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thể</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truy</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cập</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Internet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để</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nghe</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bài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giảng</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trao</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đổi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hoặc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nhận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b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b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chỉ</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dẫn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trực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tiếp</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từ</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giáo</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viên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nhận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tài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liệu</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bài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tập</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giao</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nộp</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kết</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quả</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mà</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không</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cần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đến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lớp</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16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34" name="Picture 33" descr="A computer&#10;&#10;Description generated with high confidence">
                <a:extLst>
                  <a:ext uri="{FF2B5EF4-FFF2-40B4-BE49-F238E27FC236}">
                    <a16:creationId xmlns:a16="http://schemas.microsoft.com/office/drawing/2014/main" id="{CB844A4F-8869-4B7F-AE31-6D804EF4B318}"/>
                  </a:ext>
                </a:extLst>
              </p:cNvPr>
              <p:cNvPicPr preferRelativeResize="0">
                <a:picLocks/>
              </p:cNvPicPr>
              <p:nvPr/>
            </p:nvPicPr>
            <p:blipFill rotWithShape="1">
              <a:blip r:embed="rId4" cstate="print">
                <a:extLst>
                  <a:ext uri="{28A0092B-C50C-407E-A947-70E740481C1C}">
                    <a14:useLocalDpi xmlns:a14="http://schemas.microsoft.com/office/drawing/2010/main" val="0"/>
                  </a:ext>
                </a:extLst>
              </a:blip>
              <a:srcRect l="14717" r="17857" b="14079"/>
              <a:stretch/>
            </p:blipFill>
            <p:spPr>
              <a:xfrm>
                <a:off x="9441" y="11007976"/>
                <a:ext cx="722333" cy="1315595"/>
              </a:xfrm>
              <a:prstGeom prst="rect">
                <a:avLst/>
              </a:prstGeom>
            </p:spPr>
          </p:pic>
          <p:pic>
            <p:nvPicPr>
              <p:cNvPr id="35" name="Picture 34" descr="A picture containing monitor&#10;&#10;Description generated with high confidence">
                <a:extLst>
                  <a:ext uri="{FF2B5EF4-FFF2-40B4-BE49-F238E27FC236}">
                    <a16:creationId xmlns:a16="http://schemas.microsoft.com/office/drawing/2014/main" id="{45DAEE16-3B83-4F28-BA71-4F814205FA19}"/>
                  </a:ext>
                </a:extLst>
              </p:cNvPr>
              <p:cNvPicPr preferRelativeResize="0">
                <a:picLocks/>
              </p:cNvPicPr>
              <p:nvPr/>
            </p:nvPicPr>
            <p:blipFill>
              <a:blip r:embed="rId5" cstate="print">
                <a:extLst>
                  <a:ext uri="{28A0092B-C50C-407E-A947-70E740481C1C}">
                    <a14:useLocalDpi xmlns:a14="http://schemas.microsoft.com/office/drawing/2010/main" val="0"/>
                  </a:ext>
                </a:extLst>
              </a:blip>
              <a:stretch>
                <a:fillRect/>
              </a:stretch>
            </p:blipFill>
            <p:spPr>
              <a:xfrm>
                <a:off x="3068740" y="-595989"/>
                <a:ext cx="2818323" cy="13023409"/>
              </a:xfrm>
              <a:prstGeom prst="rect">
                <a:avLst/>
              </a:prstGeom>
            </p:spPr>
          </p:pic>
          <p:pic>
            <p:nvPicPr>
              <p:cNvPr id="36" name="Picture 35" descr="A computer&#10;&#10;Description generated with very high confidence">
                <a:extLst>
                  <a:ext uri="{FF2B5EF4-FFF2-40B4-BE49-F238E27FC236}">
                    <a16:creationId xmlns:a16="http://schemas.microsoft.com/office/drawing/2014/main" id="{BCD70194-B8D9-4DBC-8BA0-3EE4C5A13FEA}"/>
                  </a:ext>
                </a:extLst>
              </p:cNvPr>
              <p:cNvPicPr preferRelativeResize="0">
                <a:picLocks/>
              </p:cNvPicPr>
              <p:nvPr/>
            </p:nvPicPr>
            <p:blipFill>
              <a:blip r:embed="rId6" cstate="print">
                <a:extLst>
                  <a:ext uri="{28A0092B-C50C-407E-A947-70E740481C1C}">
                    <a14:useLocalDpi xmlns:a14="http://schemas.microsoft.com/office/drawing/2010/main" val="0"/>
                  </a:ext>
                </a:extLst>
              </a:blip>
              <a:stretch>
                <a:fillRect/>
              </a:stretch>
            </p:blipFill>
            <p:spPr>
              <a:xfrm>
                <a:off x="3116429" y="10568433"/>
                <a:ext cx="720065" cy="1312233"/>
              </a:xfrm>
              <a:prstGeom prst="rect">
                <a:avLst/>
              </a:prstGeom>
            </p:spPr>
          </p:pic>
          <p:sp>
            <p:nvSpPr>
              <p:cNvPr id="37" name="Rectangle 36">
                <a:extLst>
                  <a:ext uri="{FF2B5EF4-FFF2-40B4-BE49-F238E27FC236}">
                    <a16:creationId xmlns:a16="http://schemas.microsoft.com/office/drawing/2014/main" id="{6A94A75D-9D0B-4950-8305-2A60AAC37412}"/>
                  </a:ext>
                </a:extLst>
              </p:cNvPr>
              <p:cNvSpPr/>
              <p:nvPr/>
            </p:nvSpPr>
            <p:spPr>
              <a:xfrm>
                <a:off x="3187972" y="1176001"/>
                <a:ext cx="2731028" cy="9495198"/>
              </a:xfrm>
              <a:prstGeom prst="rect">
                <a:avLst/>
              </a:prstGeom>
            </p:spPr>
            <p:txBody>
              <a:bodyPr wrap="square">
                <a:spAutoFit/>
              </a:bodyPr>
              <a:lstStyle/>
              <a:p>
                <a:pPr>
                  <a:spcAft>
                    <a:spcPts val="0"/>
                  </a:spcAft>
                </a:pP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doanh</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nghiệp</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nhân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có</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thể</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đưa</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nội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dung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giới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thiệu</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b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b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sản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phẩm</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của</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mình</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lên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b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b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trang</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web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người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mua</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hàng</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có</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thể</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truy</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cập</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vào</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trang</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web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để</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mua</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hàng</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được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giao</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đến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b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b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tận</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nhà</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16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38" name="Picture 37">
                <a:extLst>
                  <a:ext uri="{FF2B5EF4-FFF2-40B4-BE49-F238E27FC236}">
                    <a16:creationId xmlns:a16="http://schemas.microsoft.com/office/drawing/2014/main" id="{C0C7B866-3613-4642-9CF1-4AF9BA4EBBE0}"/>
                  </a:ext>
                </a:extLst>
              </p:cNvPr>
              <p:cNvPicPr preferRelativeResize="0">
                <a:picLocks/>
              </p:cNvPicPr>
              <p:nvPr/>
            </p:nvPicPr>
            <p:blipFill>
              <a:blip r:embed="rId7" cstate="print">
                <a:extLst>
                  <a:ext uri="{28A0092B-C50C-407E-A947-70E740481C1C}">
                    <a14:useLocalDpi xmlns:a14="http://schemas.microsoft.com/office/drawing/2010/main" val="0"/>
                  </a:ext>
                </a:extLst>
              </a:blip>
              <a:stretch>
                <a:fillRect/>
              </a:stretch>
            </p:blipFill>
            <p:spPr>
              <a:xfrm>
                <a:off x="6160857" y="-595994"/>
                <a:ext cx="2766569" cy="13249099"/>
              </a:xfrm>
              <a:prstGeom prst="rect">
                <a:avLst/>
              </a:prstGeom>
            </p:spPr>
          </p:pic>
          <p:sp>
            <p:nvSpPr>
              <p:cNvPr id="39" name="Rectangle 38">
                <a:extLst>
                  <a:ext uri="{FF2B5EF4-FFF2-40B4-BE49-F238E27FC236}">
                    <a16:creationId xmlns:a16="http://schemas.microsoft.com/office/drawing/2014/main" id="{61FF99E6-6F95-4CFD-AB16-483E8FECE1C4}"/>
                  </a:ext>
                </a:extLst>
              </p:cNvPr>
              <p:cNvSpPr/>
              <p:nvPr/>
            </p:nvSpPr>
            <p:spPr>
              <a:xfrm>
                <a:off x="6341332" y="1292936"/>
                <a:ext cx="2487980" cy="7227686"/>
              </a:xfrm>
              <a:prstGeom prst="rect">
                <a:avLst/>
              </a:prstGeom>
            </p:spPr>
            <p:txBody>
              <a:bodyPr wrap="square">
                <a:spAutoFit/>
              </a:bodyPr>
              <a:lstStyle/>
              <a:p>
                <a:pPr>
                  <a:spcAft>
                    <a:spcPts val="0"/>
                  </a:spcAft>
                </a:pP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Internet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cho</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phép</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tổ</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chức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cuộc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họp</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hội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thảo</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từ</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xa</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với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b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b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sự</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tham</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gia</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của</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nhiều</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người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ở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nhiều</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nơi</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khác</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nhau</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16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40" name="Picture 39" descr="A picture containing computer, indoor, electronics, table&#10;&#10;Description generated with very high confidence">
                <a:extLst>
                  <a:ext uri="{FF2B5EF4-FFF2-40B4-BE49-F238E27FC236}">
                    <a16:creationId xmlns:a16="http://schemas.microsoft.com/office/drawing/2014/main" id="{FC4F4EDD-FD22-4067-BF63-E3C7306A763B}"/>
                  </a:ext>
                </a:extLst>
              </p:cNvPr>
              <p:cNvPicPr preferRelativeResize="0">
                <a:picLocks/>
              </p:cNvPicPr>
              <p:nvPr/>
            </p:nvPicPr>
            <p:blipFill>
              <a:blip r:embed="rId8" cstate="print">
                <a:extLst>
                  <a:ext uri="{28A0092B-C50C-407E-A947-70E740481C1C}">
                    <a14:useLocalDpi xmlns:a14="http://schemas.microsoft.com/office/drawing/2010/main" val="0"/>
                  </a:ext>
                </a:extLst>
              </a:blip>
              <a:stretch>
                <a:fillRect/>
              </a:stretch>
            </p:blipFill>
            <p:spPr>
              <a:xfrm>
                <a:off x="6213868" y="10679713"/>
                <a:ext cx="711134" cy="1315595"/>
              </a:xfrm>
              <a:prstGeom prst="rect">
                <a:avLst/>
              </a:prstGeom>
            </p:spPr>
          </p:pic>
        </p:grpSp>
        <p:sp>
          <p:nvSpPr>
            <p:cNvPr id="25" name="TextBox 30">
              <a:extLst>
                <a:ext uri="{FF2B5EF4-FFF2-40B4-BE49-F238E27FC236}">
                  <a16:creationId xmlns:a16="http://schemas.microsoft.com/office/drawing/2014/main" id="{EB30FC17-7A1A-4404-A82B-3777924014BF}"/>
                </a:ext>
              </a:extLst>
            </p:cNvPr>
            <p:cNvSpPr txBox="1"/>
            <p:nvPr/>
          </p:nvSpPr>
          <p:spPr>
            <a:xfrm>
              <a:off x="53459" y="407512"/>
              <a:ext cx="3311220" cy="3796516"/>
            </a:xfrm>
            <a:prstGeom prst="rect">
              <a:avLst/>
            </a:prstGeom>
            <a:noFill/>
          </p:spPr>
          <p:txBody>
            <a:bodyPr wrap="square" rtlCol="0">
              <a:spAutoFit/>
            </a:bodyPr>
            <a:lstStyle/>
            <a:p>
              <a:pPr algn="ctr">
                <a:spcAft>
                  <a:spcPts val="0"/>
                </a:spcAft>
              </a:pPr>
              <a:r>
                <a:rPr lang="en-US" sz="16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Đào</a:t>
              </a:r>
              <a:r>
                <a:rPr lang="en-US" sz="16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tạo</a:t>
              </a:r>
              <a:r>
                <a:rPr lang="en-US" sz="16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qua </a:t>
              </a:r>
              <a:r>
                <a:rPr lang="en-US" sz="16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mạng</a:t>
              </a:r>
              <a:endParaRPr lang="en-US" sz="16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27" name="TextBox 31">
              <a:extLst>
                <a:ext uri="{FF2B5EF4-FFF2-40B4-BE49-F238E27FC236}">
                  <a16:creationId xmlns:a16="http://schemas.microsoft.com/office/drawing/2014/main" id="{3EF47142-F126-4E1A-81D6-4C10BE0F0BC7}"/>
                </a:ext>
              </a:extLst>
            </p:cNvPr>
            <p:cNvSpPr txBox="1"/>
            <p:nvPr/>
          </p:nvSpPr>
          <p:spPr>
            <a:xfrm>
              <a:off x="4355680" y="403526"/>
              <a:ext cx="3313851" cy="3796516"/>
            </a:xfrm>
            <a:prstGeom prst="rect">
              <a:avLst/>
            </a:prstGeom>
            <a:noFill/>
          </p:spPr>
          <p:txBody>
            <a:bodyPr wrap="square" rtlCol="0">
              <a:spAutoFit/>
            </a:bodyPr>
            <a:lstStyle/>
            <a:p>
              <a:pPr algn="ctr">
                <a:spcAft>
                  <a:spcPts val="0"/>
                </a:spcAft>
              </a:pPr>
              <a:r>
                <a:rPr lang="en-US" sz="1600" b="1" kern="120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a:t>
              </a:r>
              <a:r>
                <a:rPr lang="vi-VN" sz="1600" b="1" kern="120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ư</a:t>
              </a:r>
              <a:r>
                <a:rPr lang="en-US" sz="1600" b="1" kern="120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ơng mại điện tử</a:t>
              </a:r>
              <a:endParaRPr lang="en-US" sz="1600">
                <a:effectLst/>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31" name="TextBox 33">
              <a:extLst>
                <a:ext uri="{FF2B5EF4-FFF2-40B4-BE49-F238E27FC236}">
                  <a16:creationId xmlns:a16="http://schemas.microsoft.com/office/drawing/2014/main" id="{4F7BA722-D07F-42E8-A85D-B6F1FB8A78F5}"/>
                </a:ext>
              </a:extLst>
            </p:cNvPr>
            <p:cNvSpPr txBox="1"/>
            <p:nvPr/>
          </p:nvSpPr>
          <p:spPr>
            <a:xfrm>
              <a:off x="8403761" y="442434"/>
              <a:ext cx="3313851" cy="3796516"/>
            </a:xfrm>
            <a:prstGeom prst="rect">
              <a:avLst/>
            </a:prstGeom>
            <a:noFill/>
          </p:spPr>
          <p:txBody>
            <a:bodyPr wrap="square" rtlCol="0">
              <a:spAutoFit/>
            </a:bodyPr>
            <a:lstStyle/>
            <a:p>
              <a:pPr algn="ctr">
                <a:spcAft>
                  <a:spcPts val="0"/>
                </a:spcAft>
              </a:pPr>
              <a:r>
                <a:rPr lang="en-US" sz="16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Hội</a:t>
              </a:r>
              <a:r>
                <a:rPr lang="en-US" sz="16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thảo</a:t>
              </a:r>
              <a:r>
                <a:rPr lang="en-US" sz="16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trực</a:t>
              </a:r>
              <a:r>
                <a:rPr lang="en-US" sz="16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6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tuyến</a:t>
              </a:r>
              <a:endParaRPr lang="en-US" sz="16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spTree>
    <p:extLst>
      <p:ext uri="{BB962C8B-B14F-4D97-AF65-F5344CB8AC3E}">
        <p14:creationId xmlns:p14="http://schemas.microsoft.com/office/powerpoint/2010/main" val="9725593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randombar(horizontal)">
                                      <p:cBhvr>
                                        <p:cTn id="7" dur="500"/>
                                        <p:tgtEl>
                                          <p:spTgt spid="28"/>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randombar(horizontal)">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grpId="0" nodeType="clickEffect">
                                  <p:stCondLst>
                                    <p:cond delay="0"/>
                                  </p:stCondLst>
                                  <p:childTnLst>
                                    <p:set>
                                      <p:cBhvr>
                                        <p:cTn id="16" dur="1" fill="hold">
                                          <p:stCondLst>
                                            <p:cond delay="0"/>
                                          </p:stCondLst>
                                        </p:cTn>
                                        <p:tgtEl>
                                          <p:spTgt spid="13"/>
                                        </p:tgtEl>
                                        <p:attrNameLst>
                                          <p:attrName>style.visibility</p:attrName>
                                        </p:attrNameLst>
                                      </p:cBhvr>
                                      <p:to>
                                        <p:strVal val="visible"/>
                                      </p:to>
                                    </p:set>
                                    <p:animEffect transition="in" filter="randombar(horizontal)">
                                      <p:cBhvr>
                                        <p:cTn id="17" dur="500"/>
                                        <p:tgtEl>
                                          <p:spTgt spid="13"/>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nodeType="clickEffect">
                                  <p:stCondLst>
                                    <p:cond delay="0"/>
                                  </p:stCondLst>
                                  <p:childTnLst>
                                    <p:set>
                                      <p:cBhvr>
                                        <p:cTn id="21" dur="1" fill="hold">
                                          <p:stCondLst>
                                            <p:cond delay="0"/>
                                          </p:stCondLst>
                                        </p:cTn>
                                        <p:tgtEl>
                                          <p:spTgt spid="23"/>
                                        </p:tgtEl>
                                        <p:attrNameLst>
                                          <p:attrName>style.visibility</p:attrName>
                                        </p:attrNameLst>
                                      </p:cBhvr>
                                      <p:to>
                                        <p:strVal val="visible"/>
                                      </p:to>
                                    </p:set>
                                    <p:animEffect transition="in" filter="randombar(horizontal)">
                                      <p:cBhvr>
                                        <p:cTn id="22"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p:cNvGrpSpPr/>
          <p:nvPr/>
        </p:nvGrpSpPr>
        <p:grpSpPr>
          <a:xfrm>
            <a:off x="76200" y="762000"/>
            <a:ext cx="8077200" cy="533400"/>
            <a:chOff x="60960" y="2057400"/>
            <a:chExt cx="6781800" cy="533400"/>
          </a:xfrm>
        </p:grpSpPr>
        <p:sp>
          <p:nvSpPr>
            <p:cNvPr id="3" name="Rectangle: Rounded Corners 2">
              <a:extLst>
                <a:ext uri="{FF2B5EF4-FFF2-40B4-BE49-F238E27FC236}">
                  <a16:creationId xmlns:a16="http://schemas.microsoft.com/office/drawing/2014/main" id="{8A6456B8-473A-4B96-8DF7-E0C62674DF5B}"/>
                </a:ext>
              </a:extLst>
            </p:cNvPr>
            <p:cNvSpPr/>
            <p:nvPr/>
          </p:nvSpPr>
          <p:spPr bwMode="auto">
            <a:xfrm>
              <a:off x="60960" y="2057400"/>
              <a:ext cx="6781800"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Một</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vài</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ứng</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dụng</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khác</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trên</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Internet</a:t>
              </a:r>
              <a:endParaRPr lang="en-US" dirty="0">
                <a:solidFill>
                  <a:schemeClr val="bg2"/>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5" name="Rectangle: Rounded Corners 4">
              <a:extLst>
                <a:ext uri="{FF2B5EF4-FFF2-40B4-BE49-F238E27FC236}">
                  <a16:creationId xmlns:a16="http://schemas.microsoft.com/office/drawing/2014/main" id="{48E832EA-4DDB-4F57-833B-6EEF8D0DD8D2}"/>
                </a:ext>
              </a:extLst>
            </p:cNvPr>
            <p:cNvSpPr/>
            <p:nvPr/>
          </p:nvSpPr>
          <p:spPr bwMode="auto">
            <a:xfrm>
              <a:off x="60960" y="2057400"/>
              <a:ext cx="609600" cy="533400"/>
            </a:xfrm>
            <a:prstGeom prst="roundRect">
              <a:avLst/>
            </a:prstGeom>
            <a:solidFill>
              <a:schemeClr val="bg1"/>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solidFill>
                    <a:srgbClr val="FF3300"/>
                  </a:solidFill>
                  <a:latin typeface="Times New Roman" panose="02020603050405020304" pitchFamily="18" charset="0"/>
                  <a:cs typeface="Times New Roman" panose="02020603050405020304" pitchFamily="18" charset="0"/>
                </a:rPr>
                <a:t>3</a:t>
              </a:r>
              <a:endParaRPr kumimoji="0" lang="en-US" b="1" i="0" u="none" strike="noStrike" cap="none" normalizeH="0" baseline="0" dirty="0">
                <a:ln>
                  <a:noFill/>
                </a:ln>
                <a:solidFill>
                  <a:srgbClr val="FF3300"/>
                </a:solidFill>
                <a:effectLst/>
                <a:latin typeface="Times New Roman" panose="02020603050405020304" pitchFamily="18" charset="0"/>
                <a:cs typeface="Times New Roman" panose="02020603050405020304" pitchFamily="18" charset="0"/>
              </a:endParaRPr>
            </a:p>
          </p:txBody>
        </p:sp>
      </p:grpSp>
      <p:grpSp>
        <p:nvGrpSpPr>
          <p:cNvPr id="26" name="Group 25">
            <a:extLst>
              <a:ext uri="{FF2B5EF4-FFF2-40B4-BE49-F238E27FC236}">
                <a16:creationId xmlns:a16="http://schemas.microsoft.com/office/drawing/2014/main" id="{9949C215-C01C-44BC-BB7C-3C1E2990C202}"/>
              </a:ext>
            </a:extLst>
          </p:cNvPr>
          <p:cNvGrpSpPr/>
          <p:nvPr/>
        </p:nvGrpSpPr>
        <p:grpSpPr>
          <a:xfrm>
            <a:off x="76201" y="2456650"/>
            <a:ext cx="8189712" cy="4401350"/>
            <a:chOff x="166804" y="442436"/>
            <a:chExt cx="7713668" cy="17947544"/>
          </a:xfrm>
        </p:grpSpPr>
        <p:grpSp>
          <p:nvGrpSpPr>
            <p:cNvPr id="41" name="Group 40">
              <a:extLst>
                <a:ext uri="{FF2B5EF4-FFF2-40B4-BE49-F238E27FC236}">
                  <a16:creationId xmlns:a16="http://schemas.microsoft.com/office/drawing/2014/main" id="{017577F5-9B94-4225-9DCF-A5B316F3A279}"/>
                </a:ext>
              </a:extLst>
            </p:cNvPr>
            <p:cNvGrpSpPr/>
            <p:nvPr/>
          </p:nvGrpSpPr>
          <p:grpSpPr>
            <a:xfrm>
              <a:off x="166804" y="442436"/>
              <a:ext cx="7713668" cy="17947544"/>
              <a:chOff x="125234" y="332172"/>
              <a:chExt cx="5791284" cy="13474692"/>
            </a:xfrm>
          </p:grpSpPr>
          <p:pic>
            <p:nvPicPr>
              <p:cNvPr id="45" name="Picture 44" descr="A picture containing monitor&#10;&#10;Description generated with high confidence">
                <a:extLst>
                  <a:ext uri="{FF2B5EF4-FFF2-40B4-BE49-F238E27FC236}">
                    <a16:creationId xmlns:a16="http://schemas.microsoft.com/office/drawing/2014/main" id="{D88B7884-187A-4FA5-9CCE-E0780B3FE742}"/>
                  </a:ext>
                </a:extLst>
              </p:cNvPr>
              <p:cNvPicPr preferRelativeResize="0">
                <a:picLocks/>
              </p:cNvPicPr>
              <p:nvPr/>
            </p:nvPicPr>
            <p:blipFill>
              <a:blip r:embed="rId3" cstate="print">
                <a:extLst>
                  <a:ext uri="{28A0092B-C50C-407E-A947-70E740481C1C}">
                    <a14:useLocalDpi xmlns:a14="http://schemas.microsoft.com/office/drawing/2010/main" val="0"/>
                  </a:ext>
                </a:extLst>
              </a:blip>
              <a:stretch>
                <a:fillRect/>
              </a:stretch>
            </p:blipFill>
            <p:spPr>
              <a:xfrm>
                <a:off x="2867954" y="332172"/>
                <a:ext cx="2982401" cy="13023410"/>
              </a:xfrm>
              <a:prstGeom prst="rect">
                <a:avLst/>
              </a:prstGeom>
            </p:spPr>
          </p:pic>
          <p:sp>
            <p:nvSpPr>
              <p:cNvPr id="46" name="Rectangle 45">
                <a:extLst>
                  <a:ext uri="{FF2B5EF4-FFF2-40B4-BE49-F238E27FC236}">
                    <a16:creationId xmlns:a16="http://schemas.microsoft.com/office/drawing/2014/main" id="{7644EA81-D7ED-4473-B3AB-3B7F3999DB87}"/>
                  </a:ext>
                </a:extLst>
              </p:cNvPr>
              <p:cNvSpPr/>
              <p:nvPr/>
            </p:nvSpPr>
            <p:spPr>
              <a:xfrm>
                <a:off x="3142747" y="2472096"/>
                <a:ext cx="2773771" cy="8951422"/>
              </a:xfrm>
              <a:prstGeom prst="rect">
                <a:avLst/>
              </a:prstGeom>
            </p:spPr>
            <p:txBody>
              <a:bodyPr wrap="square">
                <a:spAutoFit/>
              </a:bodyPr>
              <a:lstStyle/>
              <a:p>
                <a:pPr>
                  <a:spcAft>
                    <a:spcPts val="0"/>
                  </a:spcAft>
                </a:pPr>
                <a:r>
                  <a:rPr lang="en-US" sz="2800"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G</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oogle meet</a:t>
                </a:r>
              </a:p>
              <a:p>
                <a:pPr marL="285750" indent="-285750">
                  <a:spcAft>
                    <a:spcPts val="0"/>
                  </a:spcAft>
                  <a:buFontTx/>
                  <a:buChar char="-"/>
                </a:pP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Skype </a:t>
                </a:r>
              </a:p>
              <a:p>
                <a:pPr marL="285750" indent="-285750">
                  <a:spcAft>
                    <a:spcPts val="0"/>
                  </a:spcAft>
                  <a:buFontTx/>
                  <a:buChar char="-"/>
                </a:pPr>
                <a:r>
                  <a:rPr lang="en-US" sz="2800" dirty="0">
                    <a:latin typeface="Times New Roman" panose="02020603050405020304" pitchFamily="18" charset="0"/>
                    <a:ea typeface="Times New Roman" panose="02020603050405020304" pitchFamily="18" charset="0"/>
                    <a:cs typeface="Times New Roman" panose="02020603050405020304" pitchFamily="18" charset="0"/>
                  </a:rPr>
                  <a:t>Zoom cloud meeting</a:t>
                </a:r>
              </a:p>
              <a:p>
                <a:pPr marL="285750" indent="-285750">
                  <a:spcAft>
                    <a:spcPts val="0"/>
                  </a:spcAft>
                  <a:buFontTx/>
                  <a:buChar char="-"/>
                </a:pP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Zalo</a:t>
                </a:r>
                <a:endParaRPr lang="en-US" sz="2800" dirty="0">
                  <a:latin typeface="Times New Roman" panose="02020603050405020304" pitchFamily="18" charset="0"/>
                  <a:ea typeface="Times New Roman" panose="02020603050405020304" pitchFamily="18" charset="0"/>
                  <a:cs typeface="Times New Roman" panose="02020603050405020304" pitchFamily="18" charset="0"/>
                </a:endParaRPr>
              </a:p>
              <a:p>
                <a:pPr marL="285750" indent="-285750">
                  <a:spcAft>
                    <a:spcPts val="0"/>
                  </a:spcAft>
                  <a:buFontTx/>
                  <a:buChar char="-"/>
                </a:pPr>
                <a:r>
                  <a:rPr lang="en-US" sz="2800" dirty="0">
                    <a:latin typeface="Times New Roman" panose="02020603050405020304" pitchFamily="18" charset="0"/>
                    <a:ea typeface="Times New Roman" panose="02020603050405020304" pitchFamily="18" charset="0"/>
                    <a:cs typeface="Times New Roman" panose="02020603050405020304" pitchFamily="18" charset="0"/>
                  </a:rPr>
                  <a:t>Join.me</a:t>
                </a:r>
              </a:p>
              <a:p>
                <a:pPr marL="285750" indent="-285750">
                  <a:spcAft>
                    <a:spcPts val="0"/>
                  </a:spcAft>
                  <a:buFontTx/>
                  <a:buChar char="-"/>
                </a:pPr>
                <a:r>
                  <a:rPr lang="en-US" sz="2800" dirty="0">
                    <a:latin typeface="Times New Roman" panose="02020603050405020304" pitchFamily="18" charset="0"/>
                    <a:ea typeface="Times New Roman" panose="02020603050405020304" pitchFamily="18" charset="0"/>
                    <a:cs typeface="Times New Roman" panose="02020603050405020304" pitchFamily="18" charset="0"/>
                  </a:rPr>
                  <a:t>Jami</a:t>
                </a:r>
              </a:p>
              <a:p>
                <a:pPr marL="285750" indent="-285750">
                  <a:spcAft>
                    <a:spcPts val="0"/>
                  </a:spcAft>
                  <a:buFontTx/>
                  <a:buChar char="-"/>
                </a:pPr>
                <a:endParaRPr lang="en-US" sz="16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47" name="Picture 46" descr="A computer&#10;&#10;Description generated with high confidence">
                <a:extLst>
                  <a:ext uri="{FF2B5EF4-FFF2-40B4-BE49-F238E27FC236}">
                    <a16:creationId xmlns:a16="http://schemas.microsoft.com/office/drawing/2014/main" id="{CB844A4F-8869-4B7F-AE31-6D804EF4B318}"/>
                  </a:ext>
                </a:extLst>
              </p:cNvPr>
              <p:cNvPicPr preferRelativeResize="0">
                <a:picLocks/>
              </p:cNvPicPr>
              <p:nvPr/>
            </p:nvPicPr>
            <p:blipFill rotWithShape="1">
              <a:blip r:embed="rId4" cstate="print">
                <a:extLst>
                  <a:ext uri="{28A0092B-C50C-407E-A947-70E740481C1C}">
                    <a14:useLocalDpi xmlns:a14="http://schemas.microsoft.com/office/drawing/2010/main" val="0"/>
                  </a:ext>
                </a:extLst>
              </a:blip>
              <a:srcRect l="14717" r="17857" b="14079"/>
              <a:stretch/>
            </p:blipFill>
            <p:spPr>
              <a:xfrm>
                <a:off x="3333656" y="11760735"/>
                <a:ext cx="722333" cy="1315595"/>
              </a:xfrm>
              <a:prstGeom prst="rect">
                <a:avLst/>
              </a:prstGeom>
            </p:spPr>
          </p:pic>
          <p:pic>
            <p:nvPicPr>
              <p:cNvPr id="51" name="Picture 50">
                <a:extLst>
                  <a:ext uri="{FF2B5EF4-FFF2-40B4-BE49-F238E27FC236}">
                    <a16:creationId xmlns:a16="http://schemas.microsoft.com/office/drawing/2014/main" id="{C0C7B866-3613-4642-9CF1-4AF9BA4EBBE0}"/>
                  </a:ext>
                </a:extLst>
              </p:cNvPr>
              <p:cNvPicPr preferRelativeResize="0">
                <a:picLocks/>
              </p:cNvPicPr>
              <p:nvPr/>
            </p:nvPicPr>
            <p:blipFill>
              <a:blip r:embed="rId5" cstate="print">
                <a:extLst>
                  <a:ext uri="{28A0092B-C50C-407E-A947-70E740481C1C}">
                    <a14:useLocalDpi xmlns:a14="http://schemas.microsoft.com/office/drawing/2010/main" val="0"/>
                  </a:ext>
                </a:extLst>
              </a:blip>
              <a:stretch>
                <a:fillRect/>
              </a:stretch>
            </p:blipFill>
            <p:spPr>
              <a:xfrm>
                <a:off x="125234" y="332172"/>
                <a:ext cx="2532556" cy="13249100"/>
              </a:xfrm>
              <a:prstGeom prst="rect">
                <a:avLst/>
              </a:prstGeom>
            </p:spPr>
          </p:pic>
          <p:sp>
            <p:nvSpPr>
              <p:cNvPr id="52" name="Rectangle 51">
                <a:extLst>
                  <a:ext uri="{FF2B5EF4-FFF2-40B4-BE49-F238E27FC236}">
                    <a16:creationId xmlns:a16="http://schemas.microsoft.com/office/drawing/2014/main" id="{61FF99E6-6F95-4CFD-AB16-483E8FECE1C4}"/>
                  </a:ext>
                </a:extLst>
              </p:cNvPr>
              <p:cNvSpPr/>
              <p:nvPr/>
            </p:nvSpPr>
            <p:spPr>
              <a:xfrm>
                <a:off x="305706" y="3075730"/>
                <a:ext cx="2190431" cy="8197619"/>
              </a:xfrm>
              <a:prstGeom prst="rect">
                <a:avLst/>
              </a:prstGeom>
            </p:spPr>
            <p:txBody>
              <a:bodyPr wrap="square">
                <a:spAutoFit/>
              </a:bodyPr>
              <a:lstStyle/>
              <a:p>
                <a:pPr>
                  <a:spcAft>
                    <a:spcPts val="0"/>
                  </a:spcAft>
                </a:pP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Internet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cho</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phép</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tổ</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chức</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cuộc</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họp</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hội</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thảo</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từ</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xa</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với</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sự</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tham</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gia</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của</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nhiều</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người</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ở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nhiều</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nơi</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khác</a:t>
                </a:r>
                <a:r>
                  <a:rPr lang="en-US" sz="28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nhau</a:t>
                </a:r>
                <a:r>
                  <a:rPr lang="en-US" sz="16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16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53" name="Picture 52" descr="A picture containing computer, indoor, electronics, table&#10;&#10;Description generated with very high confidence">
                <a:extLst>
                  <a:ext uri="{FF2B5EF4-FFF2-40B4-BE49-F238E27FC236}">
                    <a16:creationId xmlns:a16="http://schemas.microsoft.com/office/drawing/2014/main" id="{FC4F4EDD-FD22-4067-BF63-E3C7306A763B}"/>
                  </a:ext>
                </a:extLst>
              </p:cNvPr>
              <p:cNvPicPr preferRelativeResize="0">
                <a:picLocks/>
              </p:cNvPicPr>
              <p:nvPr/>
            </p:nvPicPr>
            <p:blipFill>
              <a:blip r:embed="rId6" cstate="print">
                <a:extLst>
                  <a:ext uri="{28A0092B-C50C-407E-A947-70E740481C1C}">
                    <a14:useLocalDpi xmlns:a14="http://schemas.microsoft.com/office/drawing/2010/main" val="0"/>
                  </a:ext>
                </a:extLst>
              </a:blip>
              <a:stretch>
                <a:fillRect/>
              </a:stretch>
            </p:blipFill>
            <p:spPr>
              <a:xfrm>
                <a:off x="178243" y="12491268"/>
                <a:ext cx="711134" cy="1315596"/>
              </a:xfrm>
              <a:prstGeom prst="rect">
                <a:avLst/>
              </a:prstGeom>
            </p:spPr>
          </p:pic>
        </p:grpSp>
        <p:sp>
          <p:nvSpPr>
            <p:cNvPr id="42" name="TextBox 30">
              <a:extLst>
                <a:ext uri="{FF2B5EF4-FFF2-40B4-BE49-F238E27FC236}">
                  <a16:creationId xmlns:a16="http://schemas.microsoft.com/office/drawing/2014/main" id="{EB30FC17-7A1A-4404-A82B-3777924014BF}"/>
                </a:ext>
              </a:extLst>
            </p:cNvPr>
            <p:cNvSpPr txBox="1"/>
            <p:nvPr/>
          </p:nvSpPr>
          <p:spPr>
            <a:xfrm>
              <a:off x="4481128" y="1410148"/>
              <a:ext cx="3311219" cy="1882548"/>
            </a:xfrm>
            <a:prstGeom prst="rect">
              <a:avLst/>
            </a:prstGeom>
            <a:noFill/>
          </p:spPr>
          <p:txBody>
            <a:bodyPr wrap="square" rtlCol="0">
              <a:spAutoFit/>
            </a:bodyPr>
            <a:lstStyle/>
            <a:p>
              <a:pPr algn="ctr">
                <a:spcAft>
                  <a:spcPts val="0"/>
                </a:spcAft>
              </a:pPr>
              <a:r>
                <a:rPr lang="en-US" sz="24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Phần</a:t>
              </a:r>
              <a:r>
                <a:rPr lang="en-US" sz="24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mềm</a:t>
              </a:r>
              <a:r>
                <a:rPr lang="en-US" sz="24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hỗ</a:t>
              </a:r>
              <a:r>
                <a:rPr lang="en-US" sz="24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trợ</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44" name="TextBox 33">
              <a:extLst>
                <a:ext uri="{FF2B5EF4-FFF2-40B4-BE49-F238E27FC236}">
                  <a16:creationId xmlns:a16="http://schemas.microsoft.com/office/drawing/2014/main" id="{4F7BA722-D07F-42E8-A85D-B6F1FB8A78F5}"/>
                </a:ext>
              </a:extLst>
            </p:cNvPr>
            <p:cNvSpPr txBox="1"/>
            <p:nvPr/>
          </p:nvSpPr>
          <p:spPr>
            <a:xfrm>
              <a:off x="364645" y="1678704"/>
              <a:ext cx="3313850" cy="1882548"/>
            </a:xfrm>
            <a:prstGeom prst="rect">
              <a:avLst/>
            </a:prstGeom>
            <a:noFill/>
          </p:spPr>
          <p:txBody>
            <a:bodyPr wrap="square" rtlCol="0">
              <a:spAutoFit/>
            </a:bodyPr>
            <a:lstStyle/>
            <a:p>
              <a:pPr algn="ctr">
                <a:spcAft>
                  <a:spcPts val="0"/>
                </a:spcAft>
              </a:pP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Hội</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thảo</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trực</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tuyến</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grpSp>
        <p:nvGrpSpPr>
          <p:cNvPr id="28" name="Group 27"/>
          <p:cNvGrpSpPr/>
          <p:nvPr/>
        </p:nvGrpSpPr>
        <p:grpSpPr>
          <a:xfrm>
            <a:off x="1137138" y="76200"/>
            <a:ext cx="7132320" cy="519702"/>
            <a:chOff x="1137138" y="230106"/>
            <a:chExt cx="7132320" cy="519702"/>
          </a:xfrm>
          <a:solidFill>
            <a:schemeClr val="tx2">
              <a:lumMod val="20000"/>
              <a:lumOff val="80000"/>
            </a:schemeClr>
          </a:solidFill>
        </p:grpSpPr>
        <p:sp>
          <p:nvSpPr>
            <p:cNvPr id="29" name="Rectangle: Rounded Corners 13">
              <a:extLst>
                <a:ext uri="{FF2B5EF4-FFF2-40B4-BE49-F238E27FC236}">
                  <a16:creationId xmlns:a16="http://schemas.microsoft.com/office/drawing/2014/main" id="{53F91F6A-8E69-48C2-B82E-331211AA9596}"/>
                </a:ext>
              </a:extLst>
            </p:cNvPr>
            <p:cNvSpPr/>
            <p:nvPr/>
          </p:nvSpPr>
          <p:spPr bwMode="auto">
            <a:xfrm>
              <a:off x="1137138" y="249936"/>
              <a:ext cx="7132320" cy="49987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000" b="1" i="0" u="none" strike="noStrike" cap="none" normalizeH="0" baseline="0" dirty="0">
                  <a:ln>
                    <a:noFill/>
                  </a:ln>
                  <a:solidFill>
                    <a:schemeClr val="tx2"/>
                  </a:solidFill>
                  <a:effectLst/>
                  <a:latin typeface="Times New Roman" panose="02020603050405020304" pitchFamily="18" charset="0"/>
                  <a:cs typeface="Times New Roman" panose="02020603050405020304" pitchFamily="18" charset="0"/>
                </a:rPr>
                <a:t>MẠNG THÔNG TIN TOÀN CẦU INTERNET</a:t>
              </a:r>
            </a:p>
          </p:txBody>
        </p:sp>
        <p:sp>
          <p:nvSpPr>
            <p:cNvPr id="30" name="Rectangle: Rounded Corners 14">
              <a:extLst>
                <a:ext uri="{FF2B5EF4-FFF2-40B4-BE49-F238E27FC236}">
                  <a16:creationId xmlns:a16="http://schemas.microsoft.com/office/drawing/2014/main" id="{2497B9CC-A4F1-4171-93E1-A21FB0D50E0A}"/>
                </a:ext>
              </a:extLst>
            </p:cNvPr>
            <p:cNvSpPr/>
            <p:nvPr/>
          </p:nvSpPr>
          <p:spPr bwMode="auto">
            <a:xfrm>
              <a:off x="1143000" y="230106"/>
              <a:ext cx="1828800" cy="51970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a:latin typeface="Times New Roman" panose="02020603050405020304" pitchFamily="18" charset="0"/>
                  <a:cs typeface="Times New Roman" panose="02020603050405020304" pitchFamily="18" charset="0"/>
                </a:rPr>
                <a:t>BÀI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grpSp>
      <p:grpSp>
        <p:nvGrpSpPr>
          <p:cNvPr id="23" name="Group 22"/>
          <p:cNvGrpSpPr/>
          <p:nvPr/>
        </p:nvGrpSpPr>
        <p:grpSpPr>
          <a:xfrm>
            <a:off x="87923" y="1524000"/>
            <a:ext cx="4331677" cy="533400"/>
            <a:chOff x="60960" y="2057400"/>
            <a:chExt cx="6781800" cy="533400"/>
          </a:xfrm>
          <a:solidFill>
            <a:schemeClr val="tx2">
              <a:lumMod val="20000"/>
              <a:lumOff val="80000"/>
            </a:schemeClr>
          </a:solidFill>
        </p:grpSpPr>
        <p:sp>
          <p:nvSpPr>
            <p:cNvPr id="24" name="Rectangle: Rounded Corners 2">
              <a:extLst>
                <a:ext uri="{FF2B5EF4-FFF2-40B4-BE49-F238E27FC236}">
                  <a16:creationId xmlns:a16="http://schemas.microsoft.com/office/drawing/2014/main" id="{8A6456B8-473A-4B96-8DF7-E0C62674DF5B}"/>
                </a:ext>
              </a:extLst>
            </p:cNvPr>
            <p:cNvSpPr/>
            <p:nvPr/>
          </p:nvSpPr>
          <p:spPr bwMode="auto">
            <a:xfrm>
              <a:off x="60960" y="2057400"/>
              <a:ext cx="67818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lang="en-US" dirty="0" err="1">
                  <a:solidFill>
                    <a:schemeClr val="bg2"/>
                  </a:solidFill>
                  <a:latin typeface="Times New Roman" panose="02020603050405020304" pitchFamily="18" charset="0"/>
                  <a:cs typeface="Times New Roman" panose="02020603050405020304" pitchFamily="18" charset="0"/>
                </a:rPr>
                <a:t>Hội</a:t>
              </a:r>
              <a:r>
                <a:rPr lang="en-US" dirty="0">
                  <a:solidFill>
                    <a:schemeClr val="bg2"/>
                  </a:solidFill>
                  <a:latin typeface="Times New Roman" panose="02020603050405020304" pitchFamily="18" charset="0"/>
                  <a:cs typeface="Times New Roman" panose="02020603050405020304" pitchFamily="18" charset="0"/>
                </a:rPr>
                <a:t> </a:t>
              </a:r>
              <a:r>
                <a:rPr lang="en-US" dirty="0" err="1">
                  <a:solidFill>
                    <a:schemeClr val="bg2"/>
                  </a:solidFill>
                  <a:latin typeface="Times New Roman" panose="02020603050405020304" pitchFamily="18" charset="0"/>
                  <a:cs typeface="Times New Roman" panose="02020603050405020304" pitchFamily="18" charset="0"/>
                </a:rPr>
                <a:t>thảo</a:t>
              </a:r>
              <a:r>
                <a:rPr lang="en-US" dirty="0">
                  <a:solidFill>
                    <a:schemeClr val="bg2"/>
                  </a:solidFill>
                  <a:latin typeface="Times New Roman" panose="02020603050405020304" pitchFamily="18" charset="0"/>
                  <a:cs typeface="Times New Roman" panose="02020603050405020304" pitchFamily="18" charset="0"/>
                </a:rPr>
                <a:t> </a:t>
              </a:r>
              <a:r>
                <a:rPr lang="en-US" dirty="0" err="1">
                  <a:solidFill>
                    <a:schemeClr val="bg2"/>
                  </a:solidFill>
                  <a:latin typeface="Times New Roman" panose="02020603050405020304" pitchFamily="18" charset="0"/>
                  <a:cs typeface="Times New Roman" panose="02020603050405020304" pitchFamily="18" charset="0"/>
                </a:rPr>
                <a:t>trực</a:t>
              </a:r>
              <a:r>
                <a:rPr lang="en-US" dirty="0">
                  <a:solidFill>
                    <a:schemeClr val="bg2"/>
                  </a:solidFill>
                  <a:latin typeface="Times New Roman" panose="02020603050405020304" pitchFamily="18" charset="0"/>
                  <a:cs typeface="Times New Roman" panose="02020603050405020304" pitchFamily="18" charset="0"/>
                </a:rPr>
                <a:t> </a:t>
              </a:r>
              <a:r>
                <a:rPr lang="en-US" dirty="0" err="1">
                  <a:solidFill>
                    <a:schemeClr val="bg2"/>
                  </a:solidFill>
                  <a:latin typeface="Times New Roman" panose="02020603050405020304" pitchFamily="18" charset="0"/>
                  <a:cs typeface="Times New Roman" panose="02020603050405020304" pitchFamily="18" charset="0"/>
                </a:rPr>
                <a:t>tuyến</a:t>
              </a:r>
              <a:endParaRPr lang="en-US" dirty="0">
                <a:solidFill>
                  <a:schemeClr val="bg2"/>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25" name="Rectangle: Rounded Corners 4">
              <a:extLst>
                <a:ext uri="{FF2B5EF4-FFF2-40B4-BE49-F238E27FC236}">
                  <a16:creationId xmlns:a16="http://schemas.microsoft.com/office/drawing/2014/main" id="{48E832EA-4DDB-4F57-833B-6EEF8D0DD8D2}"/>
                </a:ext>
              </a:extLst>
            </p:cNvPr>
            <p:cNvSpPr/>
            <p:nvPr/>
          </p:nvSpPr>
          <p:spPr bwMode="auto">
            <a:xfrm>
              <a:off x="60960" y="2057400"/>
              <a:ext cx="6096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solidFill>
                    <a:srgbClr val="FF3300"/>
                  </a:solidFill>
                  <a:latin typeface="Times New Roman" panose="02020603050405020304" pitchFamily="18" charset="0"/>
                  <a:cs typeface="Times New Roman" panose="02020603050405020304" pitchFamily="18" charset="0"/>
                </a:rPr>
                <a:t>a</a:t>
              </a:r>
              <a:endParaRPr kumimoji="0" lang="en-US" b="1" i="0" u="none" strike="noStrike" cap="none" normalizeH="0" baseline="0" dirty="0">
                <a:ln>
                  <a:noFill/>
                </a:ln>
                <a:solidFill>
                  <a:srgbClr val="FF3300"/>
                </a:solidFill>
                <a:effectLst/>
                <a:latin typeface="Times New Roman" panose="02020603050405020304" pitchFamily="18" charset="0"/>
                <a:cs typeface="Times New Roman" panose="02020603050405020304" pitchFamily="18" charset="0"/>
              </a:endParaRPr>
            </a:p>
          </p:txBody>
        </p:sp>
      </p:grpSp>
    </p:spTree>
    <p:extLst>
      <p:ext uri="{BB962C8B-B14F-4D97-AF65-F5344CB8AC3E}">
        <p14:creationId xmlns:p14="http://schemas.microsoft.com/office/powerpoint/2010/main" val="248996627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randombar(horizontal)">
                                      <p:cBhvr>
                                        <p:cTn id="7" dur="500"/>
                                        <p:tgtEl>
                                          <p:spTgt spid="28"/>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randombar(horizontal)">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23"/>
                                        </p:tgtEl>
                                        <p:attrNameLst>
                                          <p:attrName>style.visibility</p:attrName>
                                        </p:attrNameLst>
                                      </p:cBhvr>
                                      <p:to>
                                        <p:strVal val="visible"/>
                                      </p:to>
                                    </p:set>
                                    <p:animEffect transition="in" filter="randombar(horizontal)">
                                      <p:cBhvr>
                                        <p:cTn id="17" dur="500"/>
                                        <p:tgtEl>
                                          <p:spTgt spid="23"/>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nodeType="clickEffect">
                                  <p:stCondLst>
                                    <p:cond delay="0"/>
                                  </p:stCondLst>
                                  <p:childTnLst>
                                    <p:set>
                                      <p:cBhvr>
                                        <p:cTn id="21" dur="1" fill="hold">
                                          <p:stCondLst>
                                            <p:cond delay="0"/>
                                          </p:stCondLst>
                                        </p:cTn>
                                        <p:tgtEl>
                                          <p:spTgt spid="26"/>
                                        </p:tgtEl>
                                        <p:attrNameLst>
                                          <p:attrName>style.visibility</p:attrName>
                                        </p:attrNameLst>
                                      </p:cBhvr>
                                      <p:to>
                                        <p:strVal val="visible"/>
                                      </p:to>
                                    </p:set>
                                    <p:animEffect transition="in" filter="randombar(horizontal)">
                                      <p:cBhvr>
                                        <p:cTn id="22" dur="500"/>
                                        <p:tgtEl>
                                          <p:spTgt spid="2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p:cNvGrpSpPr/>
          <p:nvPr/>
        </p:nvGrpSpPr>
        <p:grpSpPr>
          <a:xfrm>
            <a:off x="76200" y="762000"/>
            <a:ext cx="8077200" cy="533400"/>
            <a:chOff x="60960" y="2057400"/>
            <a:chExt cx="6781800" cy="533400"/>
          </a:xfrm>
          <a:solidFill>
            <a:schemeClr val="tx2">
              <a:lumMod val="20000"/>
              <a:lumOff val="80000"/>
            </a:schemeClr>
          </a:solidFill>
        </p:grpSpPr>
        <p:sp>
          <p:nvSpPr>
            <p:cNvPr id="3" name="Rectangle: Rounded Corners 2">
              <a:extLst>
                <a:ext uri="{FF2B5EF4-FFF2-40B4-BE49-F238E27FC236}">
                  <a16:creationId xmlns:a16="http://schemas.microsoft.com/office/drawing/2014/main" id="{8A6456B8-473A-4B96-8DF7-E0C62674DF5B}"/>
                </a:ext>
              </a:extLst>
            </p:cNvPr>
            <p:cNvSpPr/>
            <p:nvPr/>
          </p:nvSpPr>
          <p:spPr bwMode="auto">
            <a:xfrm>
              <a:off x="60960" y="2057400"/>
              <a:ext cx="67818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Một</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vài</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ứng</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dụng</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khác</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trên</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Internet</a:t>
              </a:r>
              <a:endParaRPr lang="en-US" dirty="0">
                <a:solidFill>
                  <a:schemeClr val="bg2"/>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5" name="Rectangle: Rounded Corners 4">
              <a:extLst>
                <a:ext uri="{FF2B5EF4-FFF2-40B4-BE49-F238E27FC236}">
                  <a16:creationId xmlns:a16="http://schemas.microsoft.com/office/drawing/2014/main" id="{48E832EA-4DDB-4F57-833B-6EEF8D0DD8D2}"/>
                </a:ext>
              </a:extLst>
            </p:cNvPr>
            <p:cNvSpPr/>
            <p:nvPr/>
          </p:nvSpPr>
          <p:spPr bwMode="auto">
            <a:xfrm>
              <a:off x="60960" y="2057400"/>
              <a:ext cx="6096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solidFill>
                    <a:srgbClr val="FF3300"/>
                  </a:solidFill>
                  <a:latin typeface="Times New Roman" panose="02020603050405020304" pitchFamily="18" charset="0"/>
                  <a:cs typeface="Times New Roman" panose="02020603050405020304" pitchFamily="18" charset="0"/>
                </a:rPr>
                <a:t>3</a:t>
              </a:r>
              <a:endParaRPr kumimoji="0" lang="en-US" b="1" i="0" u="none" strike="noStrike" cap="none" normalizeH="0" baseline="0" dirty="0">
                <a:ln>
                  <a:noFill/>
                </a:ln>
                <a:solidFill>
                  <a:srgbClr val="FF3300"/>
                </a:solidFill>
                <a:effectLst/>
                <a:latin typeface="Times New Roman" panose="02020603050405020304" pitchFamily="18" charset="0"/>
                <a:cs typeface="Times New Roman" panose="02020603050405020304" pitchFamily="18" charset="0"/>
              </a:endParaRPr>
            </a:p>
          </p:txBody>
        </p:sp>
      </p:grpSp>
      <p:grpSp>
        <p:nvGrpSpPr>
          <p:cNvPr id="28" name="Group 27"/>
          <p:cNvGrpSpPr/>
          <p:nvPr/>
        </p:nvGrpSpPr>
        <p:grpSpPr>
          <a:xfrm>
            <a:off x="1137138" y="76200"/>
            <a:ext cx="7132320" cy="519702"/>
            <a:chOff x="1137138" y="230106"/>
            <a:chExt cx="7132320" cy="519702"/>
          </a:xfrm>
          <a:solidFill>
            <a:schemeClr val="tx2">
              <a:lumMod val="20000"/>
              <a:lumOff val="80000"/>
            </a:schemeClr>
          </a:solidFill>
        </p:grpSpPr>
        <p:sp>
          <p:nvSpPr>
            <p:cNvPr id="29" name="Rectangle: Rounded Corners 13">
              <a:extLst>
                <a:ext uri="{FF2B5EF4-FFF2-40B4-BE49-F238E27FC236}">
                  <a16:creationId xmlns:a16="http://schemas.microsoft.com/office/drawing/2014/main" id="{53F91F6A-8E69-48C2-B82E-331211AA9596}"/>
                </a:ext>
              </a:extLst>
            </p:cNvPr>
            <p:cNvSpPr/>
            <p:nvPr/>
          </p:nvSpPr>
          <p:spPr bwMode="auto">
            <a:xfrm>
              <a:off x="1137138" y="249936"/>
              <a:ext cx="7132320" cy="49987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000" b="1"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MẠNG THÔNG TIN TOÀN CẦU INTERNET</a:t>
              </a:r>
            </a:p>
          </p:txBody>
        </p:sp>
        <p:sp>
          <p:nvSpPr>
            <p:cNvPr id="30" name="Rectangle: Rounded Corners 14">
              <a:extLst>
                <a:ext uri="{FF2B5EF4-FFF2-40B4-BE49-F238E27FC236}">
                  <a16:creationId xmlns:a16="http://schemas.microsoft.com/office/drawing/2014/main" id="{2497B9CC-A4F1-4171-93E1-A21FB0D50E0A}"/>
                </a:ext>
              </a:extLst>
            </p:cNvPr>
            <p:cNvSpPr/>
            <p:nvPr/>
          </p:nvSpPr>
          <p:spPr bwMode="auto">
            <a:xfrm>
              <a:off x="1143000" y="230106"/>
              <a:ext cx="1828800" cy="51970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a:latin typeface="Times New Roman" panose="02020603050405020304" pitchFamily="18" charset="0"/>
                  <a:cs typeface="Times New Roman" panose="02020603050405020304" pitchFamily="18" charset="0"/>
                </a:rPr>
                <a:t>BÀI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grpSp>
      <p:grpSp>
        <p:nvGrpSpPr>
          <p:cNvPr id="23" name="Group 22"/>
          <p:cNvGrpSpPr/>
          <p:nvPr/>
        </p:nvGrpSpPr>
        <p:grpSpPr>
          <a:xfrm>
            <a:off x="87923" y="1524000"/>
            <a:ext cx="4181769" cy="533400"/>
            <a:chOff x="60960" y="2057400"/>
            <a:chExt cx="6781800" cy="533400"/>
          </a:xfrm>
          <a:solidFill>
            <a:schemeClr val="tx2">
              <a:lumMod val="20000"/>
              <a:lumOff val="80000"/>
            </a:schemeClr>
          </a:solidFill>
        </p:grpSpPr>
        <p:sp>
          <p:nvSpPr>
            <p:cNvPr id="24" name="Rectangle: Rounded Corners 2">
              <a:extLst>
                <a:ext uri="{FF2B5EF4-FFF2-40B4-BE49-F238E27FC236}">
                  <a16:creationId xmlns:a16="http://schemas.microsoft.com/office/drawing/2014/main" id="{8A6456B8-473A-4B96-8DF7-E0C62674DF5B}"/>
                </a:ext>
              </a:extLst>
            </p:cNvPr>
            <p:cNvSpPr/>
            <p:nvPr/>
          </p:nvSpPr>
          <p:spPr bwMode="auto">
            <a:xfrm>
              <a:off x="60960" y="2057400"/>
              <a:ext cx="67818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lang="en-US" dirty="0" err="1">
                  <a:solidFill>
                    <a:schemeClr val="bg2"/>
                  </a:solidFill>
                  <a:latin typeface="Times New Roman" panose="02020603050405020304" pitchFamily="18" charset="0"/>
                  <a:cs typeface="Times New Roman" panose="02020603050405020304" pitchFamily="18" charset="0"/>
                </a:rPr>
                <a:t>Đào</a:t>
              </a:r>
              <a:r>
                <a:rPr lang="en-US" dirty="0">
                  <a:solidFill>
                    <a:schemeClr val="bg2"/>
                  </a:solidFill>
                  <a:latin typeface="Times New Roman" panose="02020603050405020304" pitchFamily="18" charset="0"/>
                  <a:cs typeface="Times New Roman" panose="02020603050405020304" pitchFamily="18" charset="0"/>
                </a:rPr>
                <a:t> </a:t>
              </a:r>
              <a:r>
                <a:rPr lang="en-US" dirty="0" err="1">
                  <a:solidFill>
                    <a:schemeClr val="bg2"/>
                  </a:solidFill>
                  <a:latin typeface="Times New Roman" panose="02020603050405020304" pitchFamily="18" charset="0"/>
                  <a:cs typeface="Times New Roman" panose="02020603050405020304" pitchFamily="18" charset="0"/>
                </a:rPr>
                <a:t>tạo</a:t>
              </a:r>
              <a:r>
                <a:rPr lang="en-US" dirty="0">
                  <a:solidFill>
                    <a:schemeClr val="bg2"/>
                  </a:solidFill>
                  <a:latin typeface="Times New Roman" panose="02020603050405020304" pitchFamily="18" charset="0"/>
                  <a:cs typeface="Times New Roman" panose="02020603050405020304" pitchFamily="18" charset="0"/>
                </a:rPr>
                <a:t> qua </a:t>
              </a:r>
              <a:r>
                <a:rPr lang="en-US" dirty="0" err="1">
                  <a:solidFill>
                    <a:schemeClr val="bg2"/>
                  </a:solidFill>
                  <a:latin typeface="Times New Roman" panose="02020603050405020304" pitchFamily="18" charset="0"/>
                  <a:cs typeface="Times New Roman" panose="02020603050405020304" pitchFamily="18" charset="0"/>
                </a:rPr>
                <a:t>mạng</a:t>
              </a:r>
              <a:endParaRPr lang="en-US" dirty="0">
                <a:solidFill>
                  <a:schemeClr val="bg2"/>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25" name="Rectangle: Rounded Corners 4">
              <a:extLst>
                <a:ext uri="{FF2B5EF4-FFF2-40B4-BE49-F238E27FC236}">
                  <a16:creationId xmlns:a16="http://schemas.microsoft.com/office/drawing/2014/main" id="{48E832EA-4DDB-4F57-833B-6EEF8D0DD8D2}"/>
                </a:ext>
              </a:extLst>
            </p:cNvPr>
            <p:cNvSpPr/>
            <p:nvPr/>
          </p:nvSpPr>
          <p:spPr bwMode="auto">
            <a:xfrm>
              <a:off x="60960" y="2057400"/>
              <a:ext cx="6096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solidFill>
                    <a:srgbClr val="FF3300"/>
                  </a:solidFill>
                  <a:latin typeface="Times New Roman" panose="02020603050405020304" pitchFamily="18" charset="0"/>
                  <a:cs typeface="Times New Roman" panose="02020603050405020304" pitchFamily="18" charset="0"/>
                </a:rPr>
                <a:t>b</a:t>
              </a:r>
              <a:endParaRPr kumimoji="0" lang="en-US" b="1" i="0" u="none" strike="noStrike" cap="none" normalizeH="0" baseline="0" dirty="0">
                <a:ln>
                  <a:noFill/>
                </a:ln>
                <a:solidFill>
                  <a:srgbClr val="FF3300"/>
                </a:solidFill>
                <a:effectLst/>
                <a:latin typeface="Times New Roman" panose="02020603050405020304" pitchFamily="18" charset="0"/>
                <a:cs typeface="Times New Roman" panose="02020603050405020304" pitchFamily="18" charset="0"/>
              </a:endParaRPr>
            </a:p>
          </p:txBody>
        </p:sp>
      </p:grpSp>
      <p:grpSp>
        <p:nvGrpSpPr>
          <p:cNvPr id="21" name="Group 20">
            <a:extLst>
              <a:ext uri="{FF2B5EF4-FFF2-40B4-BE49-F238E27FC236}">
                <a16:creationId xmlns:a16="http://schemas.microsoft.com/office/drawing/2014/main" id="{9949C215-C01C-44BC-BB7C-3C1E2990C202}"/>
              </a:ext>
            </a:extLst>
          </p:cNvPr>
          <p:cNvGrpSpPr/>
          <p:nvPr/>
        </p:nvGrpSpPr>
        <p:grpSpPr>
          <a:xfrm>
            <a:off x="341376" y="2342343"/>
            <a:ext cx="4154424" cy="4360604"/>
            <a:chOff x="0" y="-4154531"/>
            <a:chExt cx="3888227" cy="20568847"/>
          </a:xfrm>
        </p:grpSpPr>
        <p:grpSp>
          <p:nvGrpSpPr>
            <p:cNvPr id="22" name="Group 21">
              <a:extLst>
                <a:ext uri="{FF2B5EF4-FFF2-40B4-BE49-F238E27FC236}">
                  <a16:creationId xmlns:a16="http://schemas.microsoft.com/office/drawing/2014/main" id="{017577F5-9B94-4225-9DCF-A5B316F3A279}"/>
                </a:ext>
              </a:extLst>
            </p:cNvPr>
            <p:cNvGrpSpPr/>
            <p:nvPr/>
          </p:nvGrpSpPr>
          <p:grpSpPr>
            <a:xfrm>
              <a:off x="0" y="-4154531"/>
              <a:ext cx="3888227" cy="20568847"/>
              <a:chOff x="0" y="-3119150"/>
              <a:chExt cx="2919211" cy="15442721"/>
            </a:xfrm>
          </p:grpSpPr>
          <p:pic>
            <p:nvPicPr>
              <p:cNvPr id="33" name="Picture 32" descr="A picture containing monitor&#10;&#10;Description generated with high confidence">
                <a:extLst>
                  <a:ext uri="{FF2B5EF4-FFF2-40B4-BE49-F238E27FC236}">
                    <a16:creationId xmlns:a16="http://schemas.microsoft.com/office/drawing/2014/main" id="{D88B7884-187A-4FA5-9CCE-E0780B3FE742}"/>
                  </a:ext>
                </a:extLst>
              </p:cNvPr>
              <p:cNvPicPr preferRelativeResize="0">
                <a:picLocks/>
              </p:cNvPicPr>
              <p:nvPr/>
            </p:nvPicPr>
            <p:blipFill>
              <a:blip r:embed="rId3" cstate="print">
                <a:extLst>
                  <a:ext uri="{28A0092B-C50C-407E-A947-70E740481C1C}">
                    <a14:useLocalDpi xmlns:a14="http://schemas.microsoft.com/office/drawing/2010/main" val="0"/>
                  </a:ext>
                </a:extLst>
              </a:blip>
              <a:stretch>
                <a:fillRect/>
              </a:stretch>
            </p:blipFill>
            <p:spPr>
              <a:xfrm>
                <a:off x="0" y="-3119150"/>
                <a:ext cx="2919211" cy="14784920"/>
              </a:xfrm>
              <a:prstGeom prst="rect">
                <a:avLst/>
              </a:prstGeom>
            </p:spPr>
          </p:pic>
          <p:sp>
            <p:nvSpPr>
              <p:cNvPr id="34" name="Rectangle 33">
                <a:extLst>
                  <a:ext uri="{FF2B5EF4-FFF2-40B4-BE49-F238E27FC236}">
                    <a16:creationId xmlns:a16="http://schemas.microsoft.com/office/drawing/2014/main" id="{7644EA81-D7ED-4473-B3AB-3B7F3999DB87}"/>
                  </a:ext>
                </a:extLst>
              </p:cNvPr>
              <p:cNvSpPr/>
              <p:nvPr/>
            </p:nvSpPr>
            <p:spPr>
              <a:xfrm>
                <a:off x="176423" y="-80412"/>
                <a:ext cx="2583906" cy="9482699"/>
              </a:xfrm>
              <a:prstGeom prst="rect">
                <a:avLst/>
              </a:prstGeom>
            </p:spPr>
            <p:txBody>
              <a:bodyPr wrap="square">
                <a:spAutoFit/>
              </a:bodyPr>
              <a:lstStyle/>
              <a:p>
                <a:pPr>
                  <a:spcAft>
                    <a:spcPts val="0"/>
                  </a:spcAft>
                </a:pP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Người</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học</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có</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thể</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truy</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cập</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Internet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để</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nghe</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bài</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giảng</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trao</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đổi</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hoặc</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nhận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chỉ</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dẫn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trực</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tiếp</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từ</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giáo</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viên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nhận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tài</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liệu</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bài</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tập</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giao</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nộp</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kết</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quả</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mà</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không</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cần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đến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lớp</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35" name="Picture 34" descr="A computer&#10;&#10;Description generated with high confidence">
                <a:extLst>
                  <a:ext uri="{FF2B5EF4-FFF2-40B4-BE49-F238E27FC236}">
                    <a16:creationId xmlns:a16="http://schemas.microsoft.com/office/drawing/2014/main" id="{CB844A4F-8869-4B7F-AE31-6D804EF4B318}"/>
                  </a:ext>
                </a:extLst>
              </p:cNvPr>
              <p:cNvPicPr preferRelativeResize="0">
                <a:picLocks/>
              </p:cNvPicPr>
              <p:nvPr/>
            </p:nvPicPr>
            <p:blipFill rotWithShape="1">
              <a:blip r:embed="rId4" cstate="print">
                <a:extLst>
                  <a:ext uri="{28A0092B-C50C-407E-A947-70E740481C1C}">
                    <a14:useLocalDpi xmlns:a14="http://schemas.microsoft.com/office/drawing/2010/main" val="0"/>
                  </a:ext>
                </a:extLst>
              </a:blip>
              <a:srcRect l="14717" r="17857" b="14079"/>
              <a:stretch/>
            </p:blipFill>
            <p:spPr>
              <a:xfrm>
                <a:off x="9441" y="11007976"/>
                <a:ext cx="722333" cy="1315595"/>
              </a:xfrm>
              <a:prstGeom prst="rect">
                <a:avLst/>
              </a:prstGeom>
            </p:spPr>
          </p:pic>
        </p:grpSp>
        <p:sp>
          <p:nvSpPr>
            <p:cNvPr id="27" name="TextBox 30">
              <a:extLst>
                <a:ext uri="{FF2B5EF4-FFF2-40B4-BE49-F238E27FC236}">
                  <a16:creationId xmlns:a16="http://schemas.microsoft.com/office/drawing/2014/main" id="{EB30FC17-7A1A-4404-A82B-3777924014BF}"/>
                </a:ext>
              </a:extLst>
            </p:cNvPr>
            <p:cNvSpPr txBox="1"/>
            <p:nvPr/>
          </p:nvSpPr>
          <p:spPr>
            <a:xfrm>
              <a:off x="53459" y="-2623133"/>
              <a:ext cx="3311220" cy="2177661"/>
            </a:xfrm>
            <a:prstGeom prst="rect">
              <a:avLst/>
            </a:prstGeom>
            <a:noFill/>
          </p:spPr>
          <p:txBody>
            <a:bodyPr wrap="square" rtlCol="0">
              <a:spAutoFit/>
            </a:bodyPr>
            <a:lstStyle/>
            <a:p>
              <a:pPr algn="ctr">
                <a:spcAft>
                  <a:spcPts val="0"/>
                </a:spcAft>
              </a:pP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Đào</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tạo</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qua </a:t>
              </a: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mạng</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grpSp>
        <p:nvGrpSpPr>
          <p:cNvPr id="2" name="Group 1"/>
          <p:cNvGrpSpPr/>
          <p:nvPr/>
        </p:nvGrpSpPr>
        <p:grpSpPr>
          <a:xfrm>
            <a:off x="4800600" y="2342343"/>
            <a:ext cx="4038599" cy="4360604"/>
            <a:chOff x="3560952" y="3048000"/>
            <a:chExt cx="2827321" cy="2828336"/>
          </a:xfrm>
        </p:grpSpPr>
        <p:pic>
          <p:nvPicPr>
            <p:cNvPr id="48" name="Picture 47" descr="A picture containing monitor&#10;&#10;Description generated with high confidence">
              <a:extLst>
                <a:ext uri="{FF2B5EF4-FFF2-40B4-BE49-F238E27FC236}">
                  <a16:creationId xmlns:a16="http://schemas.microsoft.com/office/drawing/2014/main" id="{D88B7884-187A-4FA5-9CCE-E0780B3FE742}"/>
                </a:ext>
              </a:extLst>
            </p:cNvPr>
            <p:cNvPicPr preferRelativeResize="0">
              <a:picLocks/>
            </p:cNvPicPr>
            <p:nvPr/>
          </p:nvPicPr>
          <p:blipFill>
            <a:blip r:embed="rId3" cstate="print">
              <a:extLst>
                <a:ext uri="{28A0092B-C50C-407E-A947-70E740481C1C}">
                  <a14:useLocalDpi xmlns:a14="http://schemas.microsoft.com/office/drawing/2010/main" val="0"/>
                </a:ext>
              </a:extLst>
            </a:blip>
            <a:stretch>
              <a:fillRect/>
            </a:stretch>
          </p:blipFill>
          <p:spPr>
            <a:xfrm>
              <a:off x="3560952" y="3048000"/>
              <a:ext cx="2827321" cy="2828336"/>
            </a:xfrm>
            <a:prstGeom prst="rect">
              <a:avLst/>
            </a:prstGeom>
          </p:spPr>
        </p:pic>
        <p:sp>
          <p:nvSpPr>
            <p:cNvPr id="49" name="Rectangle 48">
              <a:extLst>
                <a:ext uri="{FF2B5EF4-FFF2-40B4-BE49-F238E27FC236}">
                  <a16:creationId xmlns:a16="http://schemas.microsoft.com/office/drawing/2014/main" id="{7644EA81-D7ED-4473-B3AB-3B7F3999DB87}"/>
                </a:ext>
              </a:extLst>
            </p:cNvPr>
            <p:cNvSpPr/>
            <p:nvPr/>
          </p:nvSpPr>
          <p:spPr>
            <a:xfrm>
              <a:off x="3731822" y="3489969"/>
              <a:ext cx="2339833" cy="1656906"/>
            </a:xfrm>
            <a:prstGeom prst="rect">
              <a:avLst/>
            </a:prstGeom>
          </p:spPr>
          <p:txBody>
            <a:bodyPr wrap="square">
              <a:spAutoFit/>
            </a:bodyPr>
            <a:lstStyle/>
            <a:p>
              <a:pPr>
                <a:spcAft>
                  <a:spcPts val="0"/>
                </a:spcAft>
              </a:pPr>
              <a:r>
                <a:rPr lang="en-US" sz="2400"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G</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oogle meet</a:t>
              </a:r>
            </a:p>
            <a:p>
              <a:pPr marL="285750" indent="-285750">
                <a:spcAft>
                  <a:spcPts val="0"/>
                </a:spcAft>
                <a:buFontTx/>
                <a:buChar char="-"/>
              </a:pP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Skype </a:t>
              </a:r>
            </a:p>
            <a:p>
              <a:pPr marL="285750" indent="-285750">
                <a:spcAft>
                  <a:spcPts val="0"/>
                </a:spcAft>
                <a:buFontTx/>
                <a:buChar char="-"/>
              </a:pPr>
              <a:r>
                <a:rPr lang="en-US" sz="2400" dirty="0">
                  <a:latin typeface="Times New Roman" panose="02020603050405020304" pitchFamily="18" charset="0"/>
                  <a:ea typeface="Times New Roman" panose="02020603050405020304" pitchFamily="18" charset="0"/>
                  <a:cs typeface="Times New Roman" panose="02020603050405020304" pitchFamily="18" charset="0"/>
                </a:rPr>
                <a:t>Zoom cloud meeting</a:t>
              </a:r>
            </a:p>
            <a:p>
              <a:pPr marL="285750" indent="-285750">
                <a:spcAft>
                  <a:spcPts val="0"/>
                </a:spcAft>
                <a:buFontTx/>
                <a:buChar char="-"/>
              </a:pPr>
              <a:r>
                <a:rPr lang="en-US" sz="2400" dirty="0" err="1">
                  <a:latin typeface="Times New Roman" panose="02020603050405020304" pitchFamily="18" charset="0"/>
                  <a:ea typeface="Times New Roman" panose="02020603050405020304" pitchFamily="18" charset="0"/>
                  <a:cs typeface="Times New Roman" panose="02020603050405020304" pitchFamily="18" charset="0"/>
                </a:rPr>
                <a:t>Zalo</a:t>
              </a:r>
              <a:endParaRPr lang="en-US" sz="2400" dirty="0">
                <a:latin typeface="Times New Roman" panose="02020603050405020304" pitchFamily="18" charset="0"/>
                <a:ea typeface="Times New Roman" panose="02020603050405020304" pitchFamily="18" charset="0"/>
                <a:cs typeface="Times New Roman" panose="02020603050405020304" pitchFamily="18" charset="0"/>
              </a:endParaRPr>
            </a:p>
            <a:p>
              <a:pPr marL="285750" indent="-285750">
                <a:spcAft>
                  <a:spcPts val="0"/>
                </a:spcAft>
                <a:buFontTx/>
                <a:buChar char="-"/>
              </a:pPr>
              <a:r>
                <a:rPr lang="en-US" sz="2400" dirty="0">
                  <a:latin typeface="Times New Roman" panose="02020603050405020304" pitchFamily="18" charset="0"/>
                  <a:ea typeface="Times New Roman" panose="02020603050405020304" pitchFamily="18" charset="0"/>
                  <a:cs typeface="Times New Roman" panose="02020603050405020304" pitchFamily="18" charset="0"/>
                </a:rPr>
                <a:t>Join.me</a:t>
              </a:r>
            </a:p>
            <a:p>
              <a:pPr marL="285750" indent="-285750">
                <a:spcAft>
                  <a:spcPts val="0"/>
                </a:spcAft>
                <a:buFontTx/>
                <a:buChar char="-"/>
              </a:pPr>
              <a:r>
                <a:rPr lang="en-US" sz="2400" dirty="0">
                  <a:latin typeface="Times New Roman" panose="02020603050405020304" pitchFamily="18" charset="0"/>
                  <a:ea typeface="Times New Roman" panose="02020603050405020304" pitchFamily="18" charset="0"/>
                  <a:cs typeface="Times New Roman" panose="02020603050405020304" pitchFamily="18" charset="0"/>
                </a:rPr>
                <a:t>Jami</a:t>
              </a:r>
            </a:p>
            <a:p>
              <a:pPr marL="285750" indent="-285750">
                <a:spcAft>
                  <a:spcPts val="0"/>
                </a:spcAft>
                <a:buFontTx/>
                <a:buChar char="-"/>
              </a:pPr>
              <a:endParaRPr lang="en-US" sz="16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50" name="Picture 49" descr="A computer&#10;&#10;Description generated with high confidence">
              <a:extLst>
                <a:ext uri="{FF2B5EF4-FFF2-40B4-BE49-F238E27FC236}">
                  <a16:creationId xmlns:a16="http://schemas.microsoft.com/office/drawing/2014/main" id="{CB844A4F-8869-4B7F-AE31-6D804EF4B318}"/>
                </a:ext>
              </a:extLst>
            </p:cNvPr>
            <p:cNvPicPr preferRelativeResize="0">
              <a:picLocks/>
            </p:cNvPicPr>
            <p:nvPr/>
          </p:nvPicPr>
          <p:blipFill rotWithShape="1">
            <a:blip r:embed="rId4" cstate="print">
              <a:extLst>
                <a:ext uri="{28A0092B-C50C-407E-A947-70E740481C1C}">
                  <a14:useLocalDpi xmlns:a14="http://schemas.microsoft.com/office/drawing/2010/main" val="0"/>
                </a:ext>
              </a:extLst>
            </a:blip>
            <a:srcRect l="14717" r="17857" b="14079"/>
            <a:stretch/>
          </p:blipFill>
          <p:spPr>
            <a:xfrm>
              <a:off x="3570096" y="5529978"/>
              <a:ext cx="699596" cy="285712"/>
            </a:xfrm>
            <a:prstGeom prst="rect">
              <a:avLst/>
            </a:prstGeom>
          </p:spPr>
        </p:pic>
        <p:sp>
          <p:nvSpPr>
            <p:cNvPr id="54" name="TextBox 30">
              <a:extLst>
                <a:ext uri="{FF2B5EF4-FFF2-40B4-BE49-F238E27FC236}">
                  <a16:creationId xmlns:a16="http://schemas.microsoft.com/office/drawing/2014/main" id="{EB30FC17-7A1A-4404-A82B-3777924014BF}"/>
                </a:ext>
              </a:extLst>
            </p:cNvPr>
            <p:cNvSpPr txBox="1"/>
            <p:nvPr/>
          </p:nvSpPr>
          <p:spPr>
            <a:xfrm>
              <a:off x="3599825" y="3205785"/>
              <a:ext cx="2407751" cy="299441"/>
            </a:xfrm>
            <a:prstGeom prst="rect">
              <a:avLst/>
            </a:prstGeom>
            <a:noFill/>
          </p:spPr>
          <p:txBody>
            <a:bodyPr wrap="square" rtlCol="0">
              <a:spAutoFit/>
            </a:bodyPr>
            <a:lstStyle/>
            <a:p>
              <a:pPr algn="ctr">
                <a:spcAft>
                  <a:spcPts val="0"/>
                </a:spcAft>
              </a:pPr>
              <a:r>
                <a:rPr lang="en-US" sz="24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Phần</a:t>
              </a:r>
              <a:r>
                <a:rPr lang="en-US" sz="24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mềm</a:t>
              </a:r>
              <a:r>
                <a:rPr lang="en-US" sz="24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hỗ</a:t>
              </a:r>
              <a:r>
                <a:rPr lang="en-US" sz="24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trợ</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spTree>
    <p:extLst>
      <p:ext uri="{BB962C8B-B14F-4D97-AF65-F5344CB8AC3E}">
        <p14:creationId xmlns:p14="http://schemas.microsoft.com/office/powerpoint/2010/main" val="27274396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randombar(horizontal)">
                                      <p:cBhvr>
                                        <p:cTn id="7" dur="500"/>
                                        <p:tgtEl>
                                          <p:spTgt spid="28"/>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randombar(horizontal)">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23"/>
                                        </p:tgtEl>
                                        <p:attrNameLst>
                                          <p:attrName>style.visibility</p:attrName>
                                        </p:attrNameLst>
                                      </p:cBhvr>
                                      <p:to>
                                        <p:strVal val="visible"/>
                                      </p:to>
                                    </p:set>
                                    <p:animEffect transition="in" filter="randombar(horizontal)">
                                      <p:cBhvr>
                                        <p:cTn id="17" dur="500"/>
                                        <p:tgtEl>
                                          <p:spTgt spid="23"/>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nodeType="clickEffect">
                                  <p:stCondLst>
                                    <p:cond delay="0"/>
                                  </p:stCondLst>
                                  <p:childTnLst>
                                    <p:set>
                                      <p:cBhvr>
                                        <p:cTn id="21" dur="1" fill="hold">
                                          <p:stCondLst>
                                            <p:cond delay="0"/>
                                          </p:stCondLst>
                                        </p:cTn>
                                        <p:tgtEl>
                                          <p:spTgt spid="21"/>
                                        </p:tgtEl>
                                        <p:attrNameLst>
                                          <p:attrName>style.visibility</p:attrName>
                                        </p:attrNameLst>
                                      </p:cBhvr>
                                      <p:to>
                                        <p:strVal val="visible"/>
                                      </p:to>
                                    </p:set>
                                    <p:animEffect transition="in" filter="randombar(horizontal)">
                                      <p:cBhvr>
                                        <p:cTn id="22" dur="500"/>
                                        <p:tgtEl>
                                          <p:spTgt spid="21"/>
                                        </p:tgtEl>
                                      </p:cBhvr>
                                    </p:animEffect>
                                  </p:childTnLst>
                                </p:cTn>
                              </p:par>
                            </p:childTnLst>
                          </p:cTn>
                        </p:par>
                      </p:childTnLst>
                    </p:cTn>
                  </p:par>
                  <p:par>
                    <p:cTn id="23" fill="hold">
                      <p:stCondLst>
                        <p:cond delay="indefinite"/>
                      </p:stCondLst>
                      <p:childTnLst>
                        <p:par>
                          <p:cTn id="24" fill="hold">
                            <p:stCondLst>
                              <p:cond delay="0"/>
                            </p:stCondLst>
                            <p:childTnLst>
                              <p:par>
                                <p:cTn id="25" presetID="14" presetClass="entr" presetSubtype="10" fill="hold" nodeType="clickEffect">
                                  <p:stCondLst>
                                    <p:cond delay="0"/>
                                  </p:stCondLst>
                                  <p:childTnLst>
                                    <p:set>
                                      <p:cBhvr>
                                        <p:cTn id="26" dur="1" fill="hold">
                                          <p:stCondLst>
                                            <p:cond delay="0"/>
                                          </p:stCondLst>
                                        </p:cTn>
                                        <p:tgtEl>
                                          <p:spTgt spid="2"/>
                                        </p:tgtEl>
                                        <p:attrNameLst>
                                          <p:attrName>style.visibility</p:attrName>
                                        </p:attrNameLst>
                                      </p:cBhvr>
                                      <p:to>
                                        <p:strVal val="visible"/>
                                      </p:to>
                                    </p:set>
                                    <p:animEffect transition="in" filter="randombar(horizontal)">
                                      <p:cBhvr>
                                        <p:cTn id="2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p:cNvGrpSpPr/>
          <p:nvPr/>
        </p:nvGrpSpPr>
        <p:grpSpPr>
          <a:xfrm>
            <a:off x="76200" y="762000"/>
            <a:ext cx="8077200" cy="533400"/>
            <a:chOff x="60960" y="2057400"/>
            <a:chExt cx="6781800" cy="533400"/>
          </a:xfrm>
          <a:solidFill>
            <a:schemeClr val="tx2">
              <a:lumMod val="20000"/>
              <a:lumOff val="80000"/>
            </a:schemeClr>
          </a:solidFill>
        </p:grpSpPr>
        <p:sp>
          <p:nvSpPr>
            <p:cNvPr id="3" name="Rectangle: Rounded Corners 2">
              <a:extLst>
                <a:ext uri="{FF2B5EF4-FFF2-40B4-BE49-F238E27FC236}">
                  <a16:creationId xmlns:a16="http://schemas.microsoft.com/office/drawing/2014/main" id="{8A6456B8-473A-4B96-8DF7-E0C62674DF5B}"/>
                </a:ext>
              </a:extLst>
            </p:cNvPr>
            <p:cNvSpPr/>
            <p:nvPr/>
          </p:nvSpPr>
          <p:spPr bwMode="auto">
            <a:xfrm>
              <a:off x="60960" y="2057400"/>
              <a:ext cx="67818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tx2">
                      <a:lumMod val="75000"/>
                    </a:schemeClr>
                  </a:solidFill>
                  <a:effectLst/>
                  <a:latin typeface="Times New Roman" panose="02020603050405020304" pitchFamily="18" charset="0"/>
                  <a:cs typeface="Times New Roman" panose="02020603050405020304" pitchFamily="18" charset="0"/>
                </a:rPr>
                <a:t>Một</a:t>
              </a:r>
              <a:r>
                <a:rPr kumimoji="0" lang="en-US"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tx2">
                      <a:lumMod val="75000"/>
                    </a:schemeClr>
                  </a:solidFill>
                  <a:effectLst/>
                  <a:latin typeface="Times New Roman" panose="02020603050405020304" pitchFamily="18" charset="0"/>
                  <a:cs typeface="Times New Roman" panose="02020603050405020304" pitchFamily="18" charset="0"/>
                </a:rPr>
                <a:t>vài</a:t>
              </a:r>
              <a:r>
                <a:rPr kumimoji="0" lang="en-US" i="0" u="none" strike="noStrike" cap="none" normalizeH="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tx2">
                      <a:lumMod val="75000"/>
                    </a:schemeClr>
                  </a:solidFill>
                  <a:effectLst/>
                  <a:latin typeface="Times New Roman" panose="02020603050405020304" pitchFamily="18" charset="0"/>
                  <a:cs typeface="Times New Roman" panose="02020603050405020304" pitchFamily="18" charset="0"/>
                </a:rPr>
                <a:t>ứng</a:t>
              </a:r>
              <a:r>
                <a:rPr kumimoji="0" lang="en-US" i="0" u="none" strike="noStrike" cap="none" normalizeH="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tx2">
                      <a:lumMod val="75000"/>
                    </a:schemeClr>
                  </a:solidFill>
                  <a:effectLst/>
                  <a:latin typeface="Times New Roman" panose="02020603050405020304" pitchFamily="18" charset="0"/>
                  <a:cs typeface="Times New Roman" panose="02020603050405020304" pitchFamily="18" charset="0"/>
                </a:rPr>
                <a:t>dụng</a:t>
              </a:r>
              <a:r>
                <a:rPr kumimoji="0" lang="en-US" i="0" u="none" strike="noStrike" cap="none" normalizeH="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tx2">
                      <a:lumMod val="75000"/>
                    </a:schemeClr>
                  </a:solidFill>
                  <a:effectLst/>
                  <a:latin typeface="Times New Roman" panose="02020603050405020304" pitchFamily="18" charset="0"/>
                  <a:cs typeface="Times New Roman" panose="02020603050405020304" pitchFamily="18" charset="0"/>
                </a:rPr>
                <a:t>khác</a:t>
              </a:r>
              <a:r>
                <a:rPr kumimoji="0" lang="en-US" i="0" u="none" strike="noStrike" cap="none" normalizeH="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tx2">
                      <a:lumMod val="75000"/>
                    </a:schemeClr>
                  </a:solidFill>
                  <a:effectLst/>
                  <a:latin typeface="Times New Roman" panose="02020603050405020304" pitchFamily="18" charset="0"/>
                  <a:cs typeface="Times New Roman" panose="02020603050405020304" pitchFamily="18" charset="0"/>
                </a:rPr>
                <a:t>trên</a:t>
              </a:r>
              <a:r>
                <a:rPr kumimoji="0" lang="en-US" i="0" u="none" strike="noStrike" cap="none" normalizeH="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Internet</a:t>
              </a:r>
              <a:endParaRPr lang="en-US" dirty="0">
                <a:solidFill>
                  <a:schemeClr val="tx2">
                    <a:lumMod val="75000"/>
                  </a:schemeClr>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5" name="Rectangle: Rounded Corners 4">
              <a:extLst>
                <a:ext uri="{FF2B5EF4-FFF2-40B4-BE49-F238E27FC236}">
                  <a16:creationId xmlns:a16="http://schemas.microsoft.com/office/drawing/2014/main" id="{48E832EA-4DDB-4F57-833B-6EEF8D0DD8D2}"/>
                </a:ext>
              </a:extLst>
            </p:cNvPr>
            <p:cNvSpPr/>
            <p:nvPr/>
          </p:nvSpPr>
          <p:spPr bwMode="auto">
            <a:xfrm>
              <a:off x="60960" y="2057400"/>
              <a:ext cx="6096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solidFill>
                    <a:srgbClr val="FF3300"/>
                  </a:solidFill>
                  <a:latin typeface="Times New Roman" panose="02020603050405020304" pitchFamily="18" charset="0"/>
                  <a:cs typeface="Times New Roman" panose="02020603050405020304" pitchFamily="18" charset="0"/>
                </a:rPr>
                <a:t>3</a:t>
              </a:r>
              <a:endParaRPr kumimoji="0" lang="en-US" b="1" i="0" u="none" strike="noStrike" cap="none" normalizeH="0" baseline="0" dirty="0">
                <a:ln>
                  <a:noFill/>
                </a:ln>
                <a:solidFill>
                  <a:srgbClr val="FF3300"/>
                </a:solidFill>
                <a:effectLst/>
                <a:latin typeface="Times New Roman" panose="02020603050405020304" pitchFamily="18" charset="0"/>
                <a:cs typeface="Times New Roman" panose="02020603050405020304" pitchFamily="18" charset="0"/>
              </a:endParaRPr>
            </a:p>
          </p:txBody>
        </p:sp>
      </p:grpSp>
      <p:grpSp>
        <p:nvGrpSpPr>
          <p:cNvPr id="28" name="Group 27"/>
          <p:cNvGrpSpPr/>
          <p:nvPr/>
        </p:nvGrpSpPr>
        <p:grpSpPr>
          <a:xfrm>
            <a:off x="1137138" y="89898"/>
            <a:ext cx="7132320" cy="519702"/>
            <a:chOff x="1137138" y="230106"/>
            <a:chExt cx="7132320" cy="519702"/>
          </a:xfrm>
        </p:grpSpPr>
        <p:sp>
          <p:nvSpPr>
            <p:cNvPr id="29" name="Rectangle: Rounded Corners 13">
              <a:extLst>
                <a:ext uri="{FF2B5EF4-FFF2-40B4-BE49-F238E27FC236}">
                  <a16:creationId xmlns:a16="http://schemas.microsoft.com/office/drawing/2014/main" id="{53F91F6A-8E69-48C2-B82E-331211AA9596}"/>
                </a:ext>
              </a:extLst>
            </p:cNvPr>
            <p:cNvSpPr/>
            <p:nvPr/>
          </p:nvSpPr>
          <p:spPr bwMode="auto">
            <a:xfrm>
              <a:off x="1137138" y="249936"/>
              <a:ext cx="7132320" cy="499872"/>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MẠNG THÔNG TIN TOÀN CẦU INTERNET</a:t>
              </a:r>
            </a:p>
          </p:txBody>
        </p:sp>
        <p:sp>
          <p:nvSpPr>
            <p:cNvPr id="30" name="Rectangle: Rounded Corners 14">
              <a:extLst>
                <a:ext uri="{FF2B5EF4-FFF2-40B4-BE49-F238E27FC236}">
                  <a16:creationId xmlns:a16="http://schemas.microsoft.com/office/drawing/2014/main" id="{2497B9CC-A4F1-4171-93E1-A21FB0D50E0A}"/>
                </a:ext>
              </a:extLst>
            </p:cNvPr>
            <p:cNvSpPr/>
            <p:nvPr/>
          </p:nvSpPr>
          <p:spPr bwMode="auto">
            <a:xfrm>
              <a:off x="1143000" y="230106"/>
              <a:ext cx="1828800" cy="519702"/>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a:latin typeface="Times New Roman" panose="02020603050405020304" pitchFamily="18" charset="0"/>
                  <a:cs typeface="Times New Roman" panose="02020603050405020304" pitchFamily="18" charset="0"/>
                </a:rPr>
                <a:t>BÀI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grpSp>
      <p:grpSp>
        <p:nvGrpSpPr>
          <p:cNvPr id="23" name="Group 22"/>
          <p:cNvGrpSpPr/>
          <p:nvPr/>
        </p:nvGrpSpPr>
        <p:grpSpPr>
          <a:xfrm>
            <a:off x="87923" y="1447800"/>
            <a:ext cx="4625516" cy="533400"/>
            <a:chOff x="60960" y="2057400"/>
            <a:chExt cx="6781800" cy="533400"/>
          </a:xfrm>
          <a:solidFill>
            <a:schemeClr val="tx2">
              <a:lumMod val="20000"/>
              <a:lumOff val="80000"/>
            </a:schemeClr>
          </a:solidFill>
        </p:grpSpPr>
        <p:sp>
          <p:nvSpPr>
            <p:cNvPr id="24" name="Rectangle: Rounded Corners 2">
              <a:extLst>
                <a:ext uri="{FF2B5EF4-FFF2-40B4-BE49-F238E27FC236}">
                  <a16:creationId xmlns:a16="http://schemas.microsoft.com/office/drawing/2014/main" id="{8A6456B8-473A-4B96-8DF7-E0C62674DF5B}"/>
                </a:ext>
              </a:extLst>
            </p:cNvPr>
            <p:cNvSpPr/>
            <p:nvPr/>
          </p:nvSpPr>
          <p:spPr bwMode="auto">
            <a:xfrm>
              <a:off x="60960" y="2057400"/>
              <a:ext cx="67818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Thương</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mại</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điện</a:t>
              </a:r>
              <a:r>
                <a:rPr lang="en-US" dirty="0">
                  <a:solidFill>
                    <a:schemeClr val="tx2">
                      <a:lumMod val="75000"/>
                    </a:schemeClr>
                  </a:solidFill>
                  <a:latin typeface="Times New Roman" panose="02020603050405020304" pitchFamily="18" charset="0"/>
                  <a:cs typeface="Times New Roman" panose="02020603050405020304" pitchFamily="18" charset="0"/>
                </a:rPr>
                <a:t> </a:t>
              </a:r>
              <a:r>
                <a:rPr lang="en-US" dirty="0" err="1">
                  <a:solidFill>
                    <a:schemeClr val="tx2">
                      <a:lumMod val="75000"/>
                    </a:schemeClr>
                  </a:solidFill>
                  <a:latin typeface="Times New Roman" panose="02020603050405020304" pitchFamily="18" charset="0"/>
                  <a:cs typeface="Times New Roman" panose="02020603050405020304" pitchFamily="18" charset="0"/>
                </a:rPr>
                <a:t>tử</a:t>
              </a:r>
              <a:endParaRPr lang="en-US" dirty="0">
                <a:solidFill>
                  <a:schemeClr val="tx2">
                    <a:lumMod val="75000"/>
                  </a:schemeClr>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25" name="Rectangle: Rounded Corners 4">
              <a:extLst>
                <a:ext uri="{FF2B5EF4-FFF2-40B4-BE49-F238E27FC236}">
                  <a16:creationId xmlns:a16="http://schemas.microsoft.com/office/drawing/2014/main" id="{48E832EA-4DDB-4F57-833B-6EEF8D0DD8D2}"/>
                </a:ext>
              </a:extLst>
            </p:cNvPr>
            <p:cNvSpPr/>
            <p:nvPr/>
          </p:nvSpPr>
          <p:spPr bwMode="auto">
            <a:xfrm>
              <a:off x="60960" y="2057400"/>
              <a:ext cx="6096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solidFill>
                    <a:srgbClr val="FF3300"/>
                  </a:solidFill>
                  <a:latin typeface="Times New Roman" panose="02020603050405020304" pitchFamily="18" charset="0"/>
                  <a:cs typeface="Times New Roman" panose="02020603050405020304" pitchFamily="18" charset="0"/>
                </a:rPr>
                <a:t>c</a:t>
              </a:r>
              <a:endParaRPr kumimoji="0" lang="en-US" b="1" i="0" u="none" strike="noStrike" cap="none" normalizeH="0" baseline="0" dirty="0">
                <a:ln>
                  <a:noFill/>
                </a:ln>
                <a:solidFill>
                  <a:srgbClr val="FF3300"/>
                </a:solidFill>
                <a:effectLst/>
                <a:latin typeface="Times New Roman" panose="02020603050405020304" pitchFamily="18" charset="0"/>
                <a:cs typeface="Times New Roman" panose="02020603050405020304" pitchFamily="18" charset="0"/>
              </a:endParaRPr>
            </a:p>
          </p:txBody>
        </p:sp>
      </p:grpSp>
      <p:grpSp>
        <p:nvGrpSpPr>
          <p:cNvPr id="26" name="Group 25">
            <a:extLst>
              <a:ext uri="{FF2B5EF4-FFF2-40B4-BE49-F238E27FC236}">
                <a16:creationId xmlns:a16="http://schemas.microsoft.com/office/drawing/2014/main" id="{9949C215-C01C-44BC-BB7C-3C1E2990C202}"/>
              </a:ext>
            </a:extLst>
          </p:cNvPr>
          <p:cNvGrpSpPr/>
          <p:nvPr/>
        </p:nvGrpSpPr>
        <p:grpSpPr>
          <a:xfrm>
            <a:off x="533398" y="2057400"/>
            <a:ext cx="8185553" cy="4648200"/>
            <a:chOff x="4087387" y="-793830"/>
            <a:chExt cx="7803446" cy="17647067"/>
          </a:xfrm>
        </p:grpSpPr>
        <p:grpSp>
          <p:nvGrpSpPr>
            <p:cNvPr id="31" name="Group 30">
              <a:extLst>
                <a:ext uri="{FF2B5EF4-FFF2-40B4-BE49-F238E27FC236}">
                  <a16:creationId xmlns:a16="http://schemas.microsoft.com/office/drawing/2014/main" id="{017577F5-9B94-4225-9DCF-A5B316F3A279}"/>
                </a:ext>
              </a:extLst>
            </p:cNvPr>
            <p:cNvGrpSpPr/>
            <p:nvPr/>
          </p:nvGrpSpPr>
          <p:grpSpPr>
            <a:xfrm>
              <a:off x="4087387" y="-793830"/>
              <a:ext cx="7803446" cy="17647067"/>
              <a:chOff x="3068738" y="-595994"/>
              <a:chExt cx="5858688" cy="13249099"/>
            </a:xfrm>
          </p:grpSpPr>
          <p:pic>
            <p:nvPicPr>
              <p:cNvPr id="41" name="Picture 40" descr="A picture containing monitor&#10;&#10;Description generated with high confidence">
                <a:extLst>
                  <a:ext uri="{FF2B5EF4-FFF2-40B4-BE49-F238E27FC236}">
                    <a16:creationId xmlns:a16="http://schemas.microsoft.com/office/drawing/2014/main" id="{45DAEE16-3B83-4F28-BA71-4F814205FA19}"/>
                  </a:ext>
                </a:extLst>
              </p:cNvPr>
              <p:cNvPicPr preferRelativeResize="0">
                <a:picLocks/>
              </p:cNvPicPr>
              <p:nvPr/>
            </p:nvPicPr>
            <p:blipFill>
              <a:blip r:embed="rId3" cstate="print">
                <a:extLst>
                  <a:ext uri="{28A0092B-C50C-407E-A947-70E740481C1C}">
                    <a14:useLocalDpi xmlns:a14="http://schemas.microsoft.com/office/drawing/2010/main" val="0"/>
                  </a:ext>
                </a:extLst>
              </a:blip>
              <a:stretch>
                <a:fillRect/>
              </a:stretch>
            </p:blipFill>
            <p:spPr>
              <a:xfrm>
                <a:off x="3068738" y="-595991"/>
                <a:ext cx="3092118" cy="13249096"/>
              </a:xfrm>
              <a:prstGeom prst="rect">
                <a:avLst/>
              </a:prstGeom>
            </p:spPr>
          </p:pic>
          <p:pic>
            <p:nvPicPr>
              <p:cNvPr id="42" name="Picture 41" descr="A computer&#10;&#10;Description generated with very high confidence">
                <a:extLst>
                  <a:ext uri="{FF2B5EF4-FFF2-40B4-BE49-F238E27FC236}">
                    <a16:creationId xmlns:a16="http://schemas.microsoft.com/office/drawing/2014/main" id="{BCD70194-B8D9-4DBC-8BA0-3EE4C5A13FEA}"/>
                  </a:ext>
                </a:extLst>
              </p:cNvPr>
              <p:cNvPicPr preferRelativeResize="0">
                <a:picLocks/>
              </p:cNvPicPr>
              <p:nvPr/>
            </p:nvPicPr>
            <p:blipFill>
              <a:blip r:embed="rId4" cstate="print">
                <a:extLst>
                  <a:ext uri="{28A0092B-C50C-407E-A947-70E740481C1C}">
                    <a14:useLocalDpi xmlns:a14="http://schemas.microsoft.com/office/drawing/2010/main" val="0"/>
                  </a:ext>
                </a:extLst>
              </a:blip>
              <a:stretch>
                <a:fillRect/>
              </a:stretch>
            </p:blipFill>
            <p:spPr>
              <a:xfrm>
                <a:off x="3116429" y="11340871"/>
                <a:ext cx="720065" cy="1312234"/>
              </a:xfrm>
              <a:prstGeom prst="rect">
                <a:avLst/>
              </a:prstGeom>
            </p:spPr>
          </p:pic>
          <p:sp>
            <p:nvSpPr>
              <p:cNvPr id="43" name="Rectangle 42">
                <a:extLst>
                  <a:ext uri="{FF2B5EF4-FFF2-40B4-BE49-F238E27FC236}">
                    <a16:creationId xmlns:a16="http://schemas.microsoft.com/office/drawing/2014/main" id="{6A94A75D-9D0B-4950-8305-2A60AAC37412}"/>
                  </a:ext>
                </a:extLst>
              </p:cNvPr>
              <p:cNvSpPr/>
              <p:nvPr/>
            </p:nvSpPr>
            <p:spPr>
              <a:xfrm>
                <a:off x="3187972" y="1575989"/>
                <a:ext cx="2662257" cy="8685049"/>
              </a:xfrm>
              <a:prstGeom prst="rect">
                <a:avLst/>
              </a:prstGeom>
            </p:spPr>
            <p:txBody>
              <a:bodyPr wrap="square">
                <a:spAutoFit/>
              </a:bodyPr>
              <a:lstStyle/>
              <a:p>
                <a:pPr>
                  <a:spcAft>
                    <a:spcPts val="0"/>
                  </a:spcAft>
                </a:pP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doanh</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nghiệp</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nhân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có</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thể</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đưa</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nội</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dung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giới</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thiệu</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b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b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sản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phẩm</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của</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mình</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lên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b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b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trang</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web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người</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mua</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hàng</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có</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thể</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truy</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cập</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vào</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trang</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web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để</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mua</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hàng</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được</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giao</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đến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tận</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nhà</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44" name="Picture 43">
                <a:extLst>
                  <a:ext uri="{FF2B5EF4-FFF2-40B4-BE49-F238E27FC236}">
                    <a16:creationId xmlns:a16="http://schemas.microsoft.com/office/drawing/2014/main" id="{C0C7B866-3613-4642-9CF1-4AF9BA4EBBE0}"/>
                  </a:ext>
                </a:extLst>
              </p:cNvPr>
              <p:cNvPicPr preferRelativeResize="0">
                <a:picLocks/>
              </p:cNvPicPr>
              <p:nvPr/>
            </p:nvPicPr>
            <p:blipFill>
              <a:blip r:embed="rId5" cstate="print">
                <a:extLst>
                  <a:ext uri="{28A0092B-C50C-407E-A947-70E740481C1C}">
                    <a14:useLocalDpi xmlns:a14="http://schemas.microsoft.com/office/drawing/2010/main" val="0"/>
                  </a:ext>
                </a:extLst>
              </a:blip>
              <a:stretch>
                <a:fillRect/>
              </a:stretch>
            </p:blipFill>
            <p:spPr>
              <a:xfrm>
                <a:off x="6160857" y="-595994"/>
                <a:ext cx="2766569" cy="13249099"/>
              </a:xfrm>
              <a:prstGeom prst="rect">
                <a:avLst/>
              </a:prstGeom>
            </p:spPr>
          </p:pic>
          <p:sp>
            <p:nvSpPr>
              <p:cNvPr id="45" name="Rectangle 44">
                <a:extLst>
                  <a:ext uri="{FF2B5EF4-FFF2-40B4-BE49-F238E27FC236}">
                    <a16:creationId xmlns:a16="http://schemas.microsoft.com/office/drawing/2014/main" id="{61FF99E6-6F95-4CFD-AB16-483E8FECE1C4}"/>
                  </a:ext>
                </a:extLst>
              </p:cNvPr>
              <p:cNvSpPr/>
              <p:nvPr/>
            </p:nvSpPr>
            <p:spPr>
              <a:xfrm>
                <a:off x="6341332" y="2373860"/>
                <a:ext cx="2487980" cy="2368651"/>
              </a:xfrm>
              <a:prstGeom prst="rect">
                <a:avLst/>
              </a:prstGeom>
            </p:spPr>
            <p:txBody>
              <a:bodyPr wrap="square">
                <a:spAutoFit/>
              </a:bodyPr>
              <a:lstStyle/>
              <a:p>
                <a:pPr>
                  <a:spcAft>
                    <a:spcPts val="0"/>
                  </a:spcAft>
                </a:pPr>
                <a:r>
                  <a:rPr lang="en-US" sz="2400" dirty="0">
                    <a:effectLst/>
                    <a:latin typeface="Times New Roman" panose="02020603050405020304" pitchFamily="18" charset="0"/>
                    <a:ea typeface="Times New Roman" panose="02020603050405020304" pitchFamily="18" charset="0"/>
                    <a:cs typeface="Times New Roman" panose="02020603050405020304" pitchFamily="18" charset="0"/>
                  </a:rPr>
                  <a:t>- Amazon, </a:t>
                </a:r>
                <a:r>
                  <a:rPr lang="en-US" sz="2400" dirty="0" err="1">
                    <a:effectLst/>
                    <a:latin typeface="Times New Roman" panose="02020603050405020304" pitchFamily="18" charset="0"/>
                    <a:ea typeface="Times New Roman" panose="02020603050405020304" pitchFamily="18" charset="0"/>
                    <a:cs typeface="Times New Roman" panose="02020603050405020304" pitchFamily="18" charset="0"/>
                  </a:rPr>
                  <a:t>tiki</a:t>
                </a:r>
                <a:r>
                  <a:rPr lang="en-US" sz="24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dirty="0" err="1">
                    <a:effectLst/>
                    <a:latin typeface="Times New Roman" panose="02020603050405020304" pitchFamily="18" charset="0"/>
                    <a:ea typeface="Times New Roman" panose="02020603050405020304" pitchFamily="18" charset="0"/>
                    <a:cs typeface="Times New Roman" panose="02020603050405020304" pitchFamily="18" charset="0"/>
                  </a:rPr>
                  <a:t>taobao</a:t>
                </a:r>
                <a:r>
                  <a:rPr lang="en-US" sz="24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dirty="0" err="1">
                    <a:effectLst/>
                    <a:latin typeface="Times New Roman" panose="02020603050405020304" pitchFamily="18" charset="0"/>
                    <a:ea typeface="Times New Roman" panose="02020603050405020304" pitchFamily="18" charset="0"/>
                    <a:cs typeface="Times New Roman" panose="02020603050405020304" pitchFamily="18" charset="0"/>
                  </a:rPr>
                  <a:t>lazada</a:t>
                </a:r>
                <a:r>
                  <a:rPr lang="en-US" sz="24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dirty="0" err="1">
                    <a:effectLst/>
                    <a:latin typeface="Times New Roman" panose="02020603050405020304" pitchFamily="18" charset="0"/>
                    <a:ea typeface="Times New Roman" panose="02020603050405020304" pitchFamily="18" charset="0"/>
                    <a:cs typeface="Times New Roman" panose="02020603050405020304" pitchFamily="18" charset="0"/>
                  </a:rPr>
                  <a:t>shoppee</a:t>
                </a:r>
                <a:r>
                  <a:rPr lang="en-US" sz="2400" dirty="0">
                    <a:effectLst/>
                    <a:latin typeface="Times New Roman" panose="02020603050405020304" pitchFamily="18" charset="0"/>
                    <a:ea typeface="Times New Roman" panose="02020603050405020304" pitchFamily="18" charset="0"/>
                    <a:cs typeface="Times New Roman" panose="02020603050405020304" pitchFamily="18" charset="0"/>
                  </a:rPr>
                  <a:t>,…</a:t>
                </a:r>
              </a:p>
            </p:txBody>
          </p:sp>
          <p:pic>
            <p:nvPicPr>
              <p:cNvPr id="46" name="Picture 45" descr="A picture containing computer, indoor, electronics, table&#10;&#10;Description generated with very high confidence">
                <a:extLst>
                  <a:ext uri="{FF2B5EF4-FFF2-40B4-BE49-F238E27FC236}">
                    <a16:creationId xmlns:a16="http://schemas.microsoft.com/office/drawing/2014/main" id="{FC4F4EDD-FD22-4067-BF63-E3C7306A763B}"/>
                  </a:ext>
                </a:extLst>
              </p:cNvPr>
              <p:cNvPicPr preferRelativeResize="0">
                <a:picLocks/>
              </p:cNvPicPr>
              <p:nvPr/>
            </p:nvPicPr>
            <p:blipFill>
              <a:blip r:embed="rId6" cstate="print">
                <a:extLst>
                  <a:ext uri="{28A0092B-C50C-407E-A947-70E740481C1C}">
                    <a14:useLocalDpi xmlns:a14="http://schemas.microsoft.com/office/drawing/2010/main" val="0"/>
                  </a:ext>
                </a:extLst>
              </a:blip>
              <a:stretch>
                <a:fillRect/>
              </a:stretch>
            </p:blipFill>
            <p:spPr>
              <a:xfrm>
                <a:off x="6213868" y="10679713"/>
                <a:ext cx="711134" cy="1315595"/>
              </a:xfrm>
              <a:prstGeom prst="rect">
                <a:avLst/>
              </a:prstGeom>
            </p:spPr>
          </p:pic>
        </p:grpSp>
        <p:sp>
          <p:nvSpPr>
            <p:cNvPr id="36" name="TextBox 31">
              <a:extLst>
                <a:ext uri="{FF2B5EF4-FFF2-40B4-BE49-F238E27FC236}">
                  <a16:creationId xmlns:a16="http://schemas.microsoft.com/office/drawing/2014/main" id="{3EF47142-F126-4E1A-81D6-4C10BE0F0BC7}"/>
                </a:ext>
              </a:extLst>
            </p:cNvPr>
            <p:cNvSpPr txBox="1"/>
            <p:nvPr/>
          </p:nvSpPr>
          <p:spPr>
            <a:xfrm>
              <a:off x="4355680" y="403526"/>
              <a:ext cx="3313851" cy="1752729"/>
            </a:xfrm>
            <a:prstGeom prst="rect">
              <a:avLst/>
            </a:prstGeom>
            <a:noFill/>
          </p:spPr>
          <p:txBody>
            <a:bodyPr wrap="square" rtlCol="0">
              <a:spAutoFit/>
            </a:bodyPr>
            <a:lstStyle/>
            <a:p>
              <a:pPr algn="ctr">
                <a:spcAft>
                  <a:spcPts val="0"/>
                </a:spcAft>
              </a:pP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a:t>
              </a:r>
              <a:r>
                <a:rPr lang="vi-VN"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ư</a:t>
              </a: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ơng</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mại</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điện</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tử</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37" name="TextBox 33">
              <a:extLst>
                <a:ext uri="{FF2B5EF4-FFF2-40B4-BE49-F238E27FC236}">
                  <a16:creationId xmlns:a16="http://schemas.microsoft.com/office/drawing/2014/main" id="{4F7BA722-D07F-42E8-A85D-B6F1FB8A78F5}"/>
                </a:ext>
              </a:extLst>
            </p:cNvPr>
            <p:cNvSpPr txBox="1"/>
            <p:nvPr/>
          </p:nvSpPr>
          <p:spPr>
            <a:xfrm>
              <a:off x="8403762" y="442437"/>
              <a:ext cx="3313851" cy="1752729"/>
            </a:xfrm>
            <a:prstGeom prst="rect">
              <a:avLst/>
            </a:prstGeom>
            <a:noFill/>
          </p:spPr>
          <p:txBody>
            <a:bodyPr wrap="square" rtlCol="0">
              <a:spAutoFit/>
            </a:bodyPr>
            <a:lstStyle/>
            <a:p>
              <a:pPr algn="ctr">
                <a:spcAft>
                  <a:spcPts val="0"/>
                </a:spcAft>
              </a:pP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trang</a:t>
              </a:r>
              <a:r>
                <a:rPr lang="en-US" sz="2400"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web</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spTree>
    <p:extLst>
      <p:ext uri="{BB962C8B-B14F-4D97-AF65-F5344CB8AC3E}">
        <p14:creationId xmlns:p14="http://schemas.microsoft.com/office/powerpoint/2010/main" val="166776141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randombar(horizontal)">
                                      <p:cBhvr>
                                        <p:cTn id="7" dur="500"/>
                                        <p:tgtEl>
                                          <p:spTgt spid="28"/>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randombar(horizontal)">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23"/>
                                        </p:tgtEl>
                                        <p:attrNameLst>
                                          <p:attrName>style.visibility</p:attrName>
                                        </p:attrNameLst>
                                      </p:cBhvr>
                                      <p:to>
                                        <p:strVal val="visible"/>
                                      </p:to>
                                    </p:set>
                                    <p:animEffect transition="in" filter="randombar(horizontal)">
                                      <p:cBhvr>
                                        <p:cTn id="17" dur="500"/>
                                        <p:tgtEl>
                                          <p:spTgt spid="23"/>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nodeType="clickEffect">
                                  <p:stCondLst>
                                    <p:cond delay="0"/>
                                  </p:stCondLst>
                                  <p:childTnLst>
                                    <p:set>
                                      <p:cBhvr>
                                        <p:cTn id="21" dur="1" fill="hold">
                                          <p:stCondLst>
                                            <p:cond delay="0"/>
                                          </p:stCondLst>
                                        </p:cTn>
                                        <p:tgtEl>
                                          <p:spTgt spid="26"/>
                                        </p:tgtEl>
                                        <p:attrNameLst>
                                          <p:attrName>style.visibility</p:attrName>
                                        </p:attrNameLst>
                                      </p:cBhvr>
                                      <p:to>
                                        <p:strVal val="visible"/>
                                      </p:to>
                                    </p:set>
                                    <p:animEffect transition="in" filter="randombar(horizontal)">
                                      <p:cBhvr>
                                        <p:cTn id="22" dur="500"/>
                                        <p:tgtEl>
                                          <p:spTgt spid="2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 name="Table 6">
            <a:extLst>
              <a:ext uri="{FF2B5EF4-FFF2-40B4-BE49-F238E27FC236}">
                <a16:creationId xmlns:a16="http://schemas.microsoft.com/office/drawing/2014/main" id="{E00E5487-1807-454A-AF1E-B3C614BFFAC9}"/>
              </a:ext>
            </a:extLst>
          </p:cNvPr>
          <p:cNvGraphicFramePr>
            <a:graphicFrameLocks noGrp="1"/>
          </p:cNvGraphicFramePr>
          <p:nvPr>
            <p:extLst>
              <p:ext uri="{D42A27DB-BD31-4B8C-83A1-F6EECF244321}">
                <p14:modId xmlns:p14="http://schemas.microsoft.com/office/powerpoint/2010/main" val="2107813078"/>
              </p:ext>
            </p:extLst>
          </p:nvPr>
        </p:nvGraphicFramePr>
        <p:xfrm>
          <a:off x="116057" y="2209799"/>
          <a:ext cx="8875543" cy="3803712"/>
        </p:xfrm>
        <a:graphic>
          <a:graphicData uri="http://schemas.openxmlformats.org/drawingml/2006/table">
            <a:tbl>
              <a:tblPr firstRow="1" bandRow="1">
                <a:tableStyleId>{5C22544A-7EE6-4342-B048-85BDC9FD1C3A}</a:tableStyleId>
              </a:tblPr>
              <a:tblGrid>
                <a:gridCol w="722143">
                  <a:extLst>
                    <a:ext uri="{9D8B030D-6E8A-4147-A177-3AD203B41FA5}">
                      <a16:colId xmlns:a16="http://schemas.microsoft.com/office/drawing/2014/main" val="2662851264"/>
                    </a:ext>
                  </a:extLst>
                </a:gridCol>
                <a:gridCol w="5486400">
                  <a:extLst>
                    <a:ext uri="{9D8B030D-6E8A-4147-A177-3AD203B41FA5}">
                      <a16:colId xmlns:a16="http://schemas.microsoft.com/office/drawing/2014/main" val="1253110397"/>
                    </a:ext>
                  </a:extLst>
                </a:gridCol>
                <a:gridCol w="914400">
                  <a:extLst>
                    <a:ext uri="{9D8B030D-6E8A-4147-A177-3AD203B41FA5}">
                      <a16:colId xmlns:a16="http://schemas.microsoft.com/office/drawing/2014/main" val="3709391179"/>
                    </a:ext>
                  </a:extLst>
                </a:gridCol>
                <a:gridCol w="914400">
                  <a:extLst>
                    <a:ext uri="{9D8B030D-6E8A-4147-A177-3AD203B41FA5}">
                      <a16:colId xmlns:a16="http://schemas.microsoft.com/office/drawing/2014/main" val="3937594334"/>
                    </a:ext>
                  </a:extLst>
                </a:gridCol>
                <a:gridCol w="838200">
                  <a:extLst>
                    <a:ext uri="{9D8B030D-6E8A-4147-A177-3AD203B41FA5}">
                      <a16:colId xmlns:a16="http://schemas.microsoft.com/office/drawing/2014/main" val="302137381"/>
                    </a:ext>
                  </a:extLst>
                </a:gridCol>
              </a:tblGrid>
              <a:tr h="834572">
                <a:tc>
                  <a:txBody>
                    <a:bodyPr/>
                    <a:lstStyle/>
                    <a:p>
                      <a:pPr algn="ctr"/>
                      <a:r>
                        <a:rPr lang="en-US" sz="1800" dirty="0">
                          <a:latin typeface="Times New Roman" panose="02020603050405020304" pitchFamily="18" charset="0"/>
                          <a:cs typeface="Times New Roman" panose="02020603050405020304" pitchFamily="18" charset="0"/>
                        </a:rPr>
                        <a:t>STT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50"/>
                    </a:solidFill>
                  </a:tcPr>
                </a:tc>
                <a:tc>
                  <a:txBody>
                    <a:bodyPr/>
                    <a:lstStyle/>
                    <a:p>
                      <a:pPr algn="ctr"/>
                      <a:r>
                        <a:rPr lang="en-US" sz="1800" dirty="0" err="1">
                          <a:latin typeface="Times New Roman" panose="02020603050405020304" pitchFamily="18" charset="0"/>
                          <a:cs typeface="Times New Roman" panose="02020603050405020304" pitchFamily="18" charset="0"/>
                        </a:rPr>
                        <a:t>Ví</a:t>
                      </a:r>
                      <a:r>
                        <a:rPr lang="en-US" sz="1800" dirty="0">
                          <a:latin typeface="Times New Roman" panose="02020603050405020304" pitchFamily="18" charset="0"/>
                          <a:cs typeface="Times New Roman" panose="02020603050405020304" pitchFamily="18" charset="0"/>
                        </a:rPr>
                        <a:t> </a:t>
                      </a:r>
                      <a:r>
                        <a:rPr lang="en-US" sz="1800" dirty="0" err="1">
                          <a:latin typeface="Times New Roman" panose="02020603050405020304" pitchFamily="18" charset="0"/>
                          <a:cs typeface="Times New Roman" panose="02020603050405020304" pitchFamily="18" charset="0"/>
                        </a:rPr>
                        <a:t>dụ</a:t>
                      </a:r>
                      <a:endParaRPr lang="en-US" sz="18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50"/>
                    </a:solidFill>
                  </a:tcPr>
                </a:tc>
                <a:tc gridSpan="3">
                  <a:txBody>
                    <a:bodyPr/>
                    <a:lstStyle/>
                    <a:p>
                      <a:pPr algn="ctr"/>
                      <a:r>
                        <a:rPr lang="en-US" sz="1800" dirty="0" err="1">
                          <a:latin typeface="Times New Roman" panose="02020603050405020304" pitchFamily="18" charset="0"/>
                          <a:cs typeface="Times New Roman" panose="02020603050405020304" pitchFamily="18" charset="0"/>
                        </a:rPr>
                        <a:t>Dịch</a:t>
                      </a:r>
                      <a:r>
                        <a:rPr lang="en-US" sz="1800" baseline="0" dirty="0">
                          <a:latin typeface="Times New Roman" panose="02020603050405020304" pitchFamily="18" charset="0"/>
                          <a:cs typeface="Times New Roman" panose="02020603050405020304" pitchFamily="18" charset="0"/>
                        </a:rPr>
                        <a:t> </a:t>
                      </a:r>
                      <a:r>
                        <a:rPr lang="en-US" sz="1800" baseline="0" dirty="0" err="1">
                          <a:latin typeface="Times New Roman" panose="02020603050405020304" pitchFamily="18" charset="0"/>
                          <a:cs typeface="Times New Roman" panose="02020603050405020304" pitchFamily="18" charset="0"/>
                        </a:rPr>
                        <a:t>vụ</a:t>
                      </a:r>
                      <a:r>
                        <a:rPr lang="en-US" sz="1800" dirty="0">
                          <a:latin typeface="Times New Roman" panose="02020603050405020304" pitchFamily="18" charset="0"/>
                          <a:cs typeface="Times New Roman" panose="02020603050405020304" pitchFamily="18" charset="0"/>
                        </a:rPr>
                        <a:t> </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50"/>
                    </a:solidFill>
                  </a:tcPr>
                </a:tc>
                <a:tc hMerge="1">
                  <a:txBody>
                    <a:bodyPr/>
                    <a:lstStyle/>
                    <a:p>
                      <a:endParaRPr lang="en-US" dirty="0"/>
                    </a:p>
                  </a:txBody>
                  <a:tcPr>
                    <a:solidFill>
                      <a:srgbClr val="00B050"/>
                    </a:solidFill>
                  </a:tcPr>
                </a:tc>
                <a:tc hMerge="1">
                  <a:txBody>
                    <a:bodyPr/>
                    <a:lstStyle/>
                    <a:p>
                      <a:endParaRPr lang="en-US" dirty="0"/>
                    </a:p>
                  </a:txBody>
                  <a:tcPr>
                    <a:solidFill>
                      <a:srgbClr val="00B050"/>
                    </a:solidFill>
                  </a:tcPr>
                </a:tc>
                <a:extLst>
                  <a:ext uri="{0D108BD9-81ED-4DB2-BD59-A6C34878D82A}">
                    <a16:rowId xmlns:a16="http://schemas.microsoft.com/office/drawing/2014/main" val="885702787"/>
                  </a:ext>
                </a:extLst>
              </a:tr>
              <a:tr h="890210">
                <a:tc>
                  <a:txBody>
                    <a:bodyPr/>
                    <a:lstStyle/>
                    <a:p>
                      <a:pPr algn="ctr"/>
                      <a:r>
                        <a:rPr lang="en-US" sz="2400" dirty="0">
                          <a:latin typeface="Times New Roman" panose="02020603050405020304" pitchFamily="18" charset="0"/>
                          <a:cs typeface="Times New Roman" panose="02020603050405020304" pitchFamily="18" charset="0"/>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2400" dirty="0" err="1">
                          <a:latin typeface="Times New Roman" panose="02020603050405020304" pitchFamily="18" charset="0"/>
                          <a:cs typeface="Times New Roman" panose="02020603050405020304" pitchFamily="18" charset="0"/>
                        </a:rPr>
                        <a:t>Cuộc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họp</a:t>
                      </a:r>
                      <a:r>
                        <a:rPr lang="en-US" sz="2400" dirty="0">
                          <a:latin typeface="Times New Roman" panose="02020603050405020304" pitchFamily="18" charset="0"/>
                          <a:cs typeface="Times New Roman" panose="02020603050405020304" pitchFamily="18" charset="0"/>
                        </a:rPr>
                        <a:t> qua </a:t>
                      </a:r>
                      <a:r>
                        <a:rPr lang="en-US" sz="2400" dirty="0" err="1">
                          <a:latin typeface="Times New Roman" panose="02020603050405020304" pitchFamily="18" charset="0"/>
                          <a:cs typeface="Times New Roman" panose="02020603050405020304" pitchFamily="18" charset="0"/>
                        </a:rPr>
                        <a:t>mạng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tổng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kết</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năm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học</a:t>
                      </a:r>
                      <a:r>
                        <a:rPr lang="en-US" sz="2400" dirty="0">
                          <a:latin typeface="Times New Roman" panose="02020603050405020304" pitchFamily="18" charset="0"/>
                          <a:cs typeface="Times New Roman" panose="02020603050405020304" pitchFamily="18" charset="0"/>
                        </a:rPr>
                        <a:t> do </a:t>
                      </a:r>
                      <a:r>
                        <a:rPr lang="en-US" sz="2400" dirty="0" err="1">
                          <a:latin typeface="Times New Roman" panose="02020603050405020304" pitchFamily="18" charset="0"/>
                          <a:cs typeface="Times New Roman" panose="02020603050405020304" pitchFamily="18" charset="0"/>
                        </a:rPr>
                        <a:t>Sở</a:t>
                      </a:r>
                      <a:r>
                        <a:rPr lang="en-US" sz="2400" dirty="0">
                          <a:latin typeface="Times New Roman" panose="02020603050405020304" pitchFamily="18" charset="0"/>
                          <a:cs typeface="Times New Roman" panose="02020603050405020304" pitchFamily="18" charset="0"/>
                        </a:rPr>
                        <a:t> GD&amp;ĐT TP </a:t>
                      </a:r>
                      <a:r>
                        <a:rPr lang="en-US" sz="2400" dirty="0" err="1">
                          <a:latin typeface="Times New Roman" panose="02020603050405020304" pitchFamily="18" charset="0"/>
                          <a:cs typeface="Times New Roman" panose="02020603050405020304" pitchFamily="18" charset="0"/>
                        </a:rPr>
                        <a:t>Hồ</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Chí</a:t>
                      </a:r>
                      <a:r>
                        <a:rPr lang="en-US" sz="2400" dirty="0">
                          <a:latin typeface="Times New Roman" panose="02020603050405020304" pitchFamily="18" charset="0"/>
                          <a:cs typeface="Times New Roman" panose="02020603050405020304" pitchFamily="18" charset="0"/>
                        </a:rPr>
                        <a:t> Minh </a:t>
                      </a:r>
                      <a:r>
                        <a:rPr lang="en-US" sz="2400" dirty="0" err="1">
                          <a:latin typeface="Times New Roman" panose="02020603050405020304" pitchFamily="18" charset="0"/>
                          <a:cs typeface="Times New Roman" panose="02020603050405020304" pitchFamily="18" charset="0"/>
                        </a:rPr>
                        <a:t>tổ</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chức</a:t>
                      </a:r>
                      <a:r>
                        <a:rPr lang="en-US" sz="2400" dirty="0">
                          <a:latin typeface="Times New Roman" panose="02020603050405020304" pitchFamily="18" charset="0"/>
                          <a:cs typeface="Times New Roman" panose="02020603050405020304" pitchFamily="18" charset="0"/>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8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FFFF"/>
                    </a:solidFill>
                  </a:tcPr>
                </a:tc>
                <a:tc>
                  <a:txBody>
                    <a:bodyPr/>
                    <a:lstStyle/>
                    <a:p>
                      <a:endParaRPr lang="en-US" sz="18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000"/>
                    </a:solidFill>
                  </a:tcPr>
                </a:tc>
                <a:tc>
                  <a:txBody>
                    <a:bodyPr/>
                    <a:lstStyle/>
                    <a:p>
                      <a:endParaRPr lang="en-US" sz="18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962744379"/>
                  </a:ext>
                </a:extLst>
              </a:tr>
              <a:tr h="890210">
                <a:tc>
                  <a:txBody>
                    <a:bodyPr/>
                    <a:lstStyle/>
                    <a:p>
                      <a:pPr algn="ctr"/>
                      <a:r>
                        <a:rPr lang="en-US" sz="2400" dirty="0">
                          <a:latin typeface="Times New Roman" panose="02020603050405020304" pitchFamily="18" charset="0"/>
                          <a:cs typeface="Times New Roman" panose="02020603050405020304" pitchFamily="18" charset="0"/>
                        </a:rPr>
                        <a:t>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2400" dirty="0" err="1">
                          <a:latin typeface="Times New Roman" panose="02020603050405020304" pitchFamily="18" charset="0"/>
                          <a:cs typeface="Times New Roman" panose="02020603050405020304" pitchFamily="18" charset="0"/>
                        </a:rPr>
                        <a:t>Khánh</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mua</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sách</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Toán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và</a:t>
                      </a:r>
                      <a:r>
                        <a:rPr lang="en-US" sz="2400" dirty="0">
                          <a:latin typeface="Times New Roman" panose="02020603050405020304" pitchFamily="18" charset="0"/>
                          <a:cs typeface="Times New Roman" panose="02020603050405020304" pitchFamily="18" charset="0"/>
                        </a:rPr>
                        <a:t> BT </a:t>
                      </a:r>
                      <a:r>
                        <a:rPr lang="en-US" sz="2400" dirty="0" err="1">
                          <a:latin typeface="Times New Roman" panose="02020603050405020304" pitchFamily="18" charset="0"/>
                          <a:cs typeface="Times New Roman" panose="02020603050405020304" pitchFamily="18" charset="0"/>
                        </a:rPr>
                        <a:t>Toán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lớp</a:t>
                      </a:r>
                      <a:r>
                        <a:rPr lang="en-US" sz="2400" dirty="0">
                          <a:latin typeface="Times New Roman" panose="02020603050405020304" pitchFamily="18" charset="0"/>
                          <a:cs typeface="Times New Roman" panose="02020603050405020304" pitchFamily="18" charset="0"/>
                        </a:rPr>
                        <a:t> 9 </a:t>
                      </a:r>
                      <a:r>
                        <a:rPr lang="en-US" sz="2400" dirty="0" err="1">
                          <a:latin typeface="Times New Roman" panose="02020603050405020304" pitchFamily="18" charset="0"/>
                          <a:cs typeface="Times New Roman" panose="02020603050405020304" pitchFamily="18" charset="0"/>
                        </a:rPr>
                        <a:t>trên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mạng</a:t>
                      </a:r>
                      <a:r>
                        <a:rPr lang="en-US" sz="2400" dirty="0">
                          <a:latin typeface="Times New Roman" panose="02020603050405020304" pitchFamily="18" charset="0"/>
                          <a:cs typeface="Times New Roman" panose="02020603050405020304" pitchFamily="18" charset="0"/>
                        </a:rPr>
                        <a:t> ở </a:t>
                      </a:r>
                      <a:r>
                        <a:rPr lang="en-US" sz="2400" dirty="0" err="1">
                          <a:latin typeface="Times New Roman" panose="02020603050405020304" pitchFamily="18" charset="0"/>
                          <a:cs typeface="Times New Roman" panose="02020603050405020304" pitchFamily="18" charset="0"/>
                        </a:rPr>
                        <a:t>trang</a:t>
                      </a:r>
                      <a:r>
                        <a:rPr lang="en-US" sz="2400" dirty="0">
                          <a:latin typeface="Times New Roman" panose="02020603050405020304" pitchFamily="18" charset="0"/>
                          <a:cs typeface="Times New Roman" panose="02020603050405020304" pitchFamily="18" charset="0"/>
                        </a:rPr>
                        <a:t> web www.tiki.vn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8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FFFF"/>
                    </a:solidFill>
                  </a:tcPr>
                </a:tc>
                <a:tc>
                  <a:txBody>
                    <a:bodyPr/>
                    <a:lstStyle/>
                    <a:p>
                      <a:endParaRPr lang="en-US" sz="18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000"/>
                    </a:solidFill>
                  </a:tcPr>
                </a:tc>
                <a:tc>
                  <a:txBody>
                    <a:bodyPr/>
                    <a:lstStyle/>
                    <a:p>
                      <a:endParaRPr lang="en-US" sz="18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20739922"/>
                  </a:ext>
                </a:extLst>
              </a:tr>
              <a:tr h="737809">
                <a:tc>
                  <a:txBody>
                    <a:bodyPr/>
                    <a:lstStyle/>
                    <a:p>
                      <a:pPr algn="ctr"/>
                      <a:r>
                        <a:rPr lang="en-US" sz="2400" dirty="0">
                          <a:latin typeface="Times New Roman" panose="02020603050405020304" pitchFamily="18" charset="0"/>
                          <a:cs typeface="Times New Roman" panose="02020603050405020304" pitchFamily="18" charset="0"/>
                        </a:rPr>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2400" dirty="0">
                          <a:latin typeface="Times New Roman" panose="02020603050405020304" pitchFamily="18" charset="0"/>
                          <a:cs typeface="Times New Roman" panose="02020603050405020304" pitchFamily="18" charset="0"/>
                        </a:rPr>
                        <a:t>Trang </a:t>
                      </a:r>
                      <a:r>
                        <a:rPr lang="en-US" sz="2400" dirty="0" err="1">
                          <a:latin typeface="Times New Roman" panose="02020603050405020304" pitchFamily="18" charset="0"/>
                          <a:cs typeface="Times New Roman" panose="02020603050405020304" pitchFamily="18" charset="0"/>
                        </a:rPr>
                        <a:t>tham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gia</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khóa</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học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tiếng</a:t>
                      </a:r>
                      <a:r>
                        <a:rPr lang="en-US" sz="2400" dirty="0">
                          <a:latin typeface="Times New Roman" panose="02020603050405020304" pitchFamily="18" charset="0"/>
                          <a:cs typeface="Times New Roman" panose="02020603050405020304" pitchFamily="18" charset="0"/>
                        </a:rPr>
                        <a:t> Anh qua </a:t>
                      </a:r>
                      <a:r>
                        <a:rPr lang="en-US" sz="2400" dirty="0" err="1">
                          <a:latin typeface="Times New Roman" panose="02020603050405020304" pitchFamily="18" charset="0"/>
                          <a:cs typeface="Times New Roman" panose="02020603050405020304" pitchFamily="18" charset="0"/>
                        </a:rPr>
                        <a:t>mạng</a:t>
                      </a:r>
                      <a:r>
                        <a:rPr lang="en-US" sz="2400" dirty="0">
                          <a:latin typeface="Times New Roman" panose="02020603050405020304" pitchFamily="18" charset="0"/>
                          <a:cs typeface="Times New Roman" panose="02020603050405020304" pitchFamily="18" charset="0"/>
                        </a:rPr>
                        <a:t> ở </a:t>
                      </a:r>
                      <a:r>
                        <a:rPr lang="en-US" sz="2400" dirty="0" err="1">
                          <a:latin typeface="Times New Roman" panose="02020603050405020304" pitchFamily="18" charset="0"/>
                          <a:cs typeface="Times New Roman" panose="02020603050405020304" pitchFamily="18" charset="0"/>
                        </a:rPr>
                        <a:t>trang</a:t>
                      </a:r>
                      <a:r>
                        <a:rPr lang="en-US" sz="2400" dirty="0">
                          <a:latin typeface="Times New Roman" panose="02020603050405020304" pitchFamily="18" charset="0"/>
                          <a:cs typeface="Times New Roman" panose="02020603050405020304" pitchFamily="18" charset="0"/>
                        </a:rPr>
                        <a:t> web </a:t>
                      </a:r>
                      <a:r>
                        <a:rPr lang="en-US" sz="2400" dirty="0" err="1">
                          <a:latin typeface="Times New Roman" panose="02020603050405020304" pitchFamily="18" charset="0"/>
                          <a:cs typeface="Times New Roman" panose="02020603050405020304" pitchFamily="18" charset="0"/>
                        </a:rPr>
                        <a:t>có</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địa</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chỉ</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là</a:t>
                      </a:r>
                      <a:r>
                        <a:rPr lang="en-US" sz="2400" dirty="0">
                          <a:latin typeface="Times New Roman" panose="02020603050405020304" pitchFamily="18" charset="0"/>
                          <a:cs typeface="Times New Roman" panose="02020603050405020304" pitchFamily="18" charset="0"/>
                        </a:rPr>
                        <a:t>: </a:t>
                      </a:r>
                      <a:r>
                        <a:rPr lang="en-US" sz="2400" dirty="0">
                          <a:latin typeface="Times New Roman" panose="02020603050405020304" pitchFamily="18" charset="0"/>
                          <a:cs typeface="Times New Roman" panose="02020603050405020304" pitchFamily="18" charset="0"/>
                          <a:hlinkClick r:id="rId3"/>
                        </a:rPr>
                        <a:t>www.tienganh123.com</a:t>
                      </a:r>
                      <a:endParaRPr lang="en-US" sz="24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8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FFFF"/>
                    </a:solidFill>
                  </a:tcPr>
                </a:tc>
                <a:tc>
                  <a:txBody>
                    <a:bodyPr/>
                    <a:lstStyle/>
                    <a:p>
                      <a:endParaRPr lang="en-US" sz="18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000"/>
                    </a:solidFill>
                  </a:tcPr>
                </a:tc>
                <a:tc>
                  <a:txBody>
                    <a:bodyPr/>
                    <a:lstStyle/>
                    <a:p>
                      <a:endParaRPr lang="en-US" sz="1800" dirty="0">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675856630"/>
                  </a:ext>
                </a:extLst>
              </a:tr>
            </a:tbl>
          </a:graphicData>
        </a:graphic>
      </p:graphicFrame>
      <p:sp>
        <p:nvSpPr>
          <p:cNvPr id="17" name="TextBox 16">
            <a:extLst>
              <a:ext uri="{FF2B5EF4-FFF2-40B4-BE49-F238E27FC236}">
                <a16:creationId xmlns:a16="http://schemas.microsoft.com/office/drawing/2014/main" id="{300345C9-DB9F-4421-8BE6-E2FC39A8CB26}"/>
              </a:ext>
            </a:extLst>
          </p:cNvPr>
          <p:cNvSpPr txBox="1"/>
          <p:nvPr/>
        </p:nvSpPr>
        <p:spPr>
          <a:xfrm>
            <a:off x="8374381" y="3200399"/>
            <a:ext cx="457200" cy="584775"/>
          </a:xfrm>
          <a:prstGeom prst="rect">
            <a:avLst/>
          </a:prstGeom>
          <a:noFill/>
        </p:spPr>
        <p:txBody>
          <a:bodyPr wrap="square">
            <a:spAutoFit/>
          </a:bodyPr>
          <a:lstStyle/>
          <a:p>
            <a:r>
              <a:rPr lang="en-US" sz="3200" dirty="0">
                <a:latin typeface="Times New Roman" panose="02020603050405020304" pitchFamily="18" charset="0"/>
                <a:cs typeface="Times New Roman" panose="02020603050405020304" pitchFamily="18" charset="0"/>
                <a:sym typeface="Wingdings" panose="05000000000000000000" pitchFamily="2" charset="2"/>
              </a:rPr>
              <a:t></a:t>
            </a:r>
            <a:endParaRPr lang="en-US" dirty="0"/>
          </a:p>
        </p:txBody>
      </p:sp>
      <p:sp>
        <p:nvSpPr>
          <p:cNvPr id="19" name="TextBox 18">
            <a:extLst>
              <a:ext uri="{FF2B5EF4-FFF2-40B4-BE49-F238E27FC236}">
                <a16:creationId xmlns:a16="http://schemas.microsoft.com/office/drawing/2014/main" id="{EFC33481-5270-40BA-AB44-656EC553298E}"/>
              </a:ext>
            </a:extLst>
          </p:cNvPr>
          <p:cNvSpPr txBox="1"/>
          <p:nvPr/>
        </p:nvSpPr>
        <p:spPr>
          <a:xfrm>
            <a:off x="7451591" y="4094112"/>
            <a:ext cx="457200" cy="584775"/>
          </a:xfrm>
          <a:prstGeom prst="rect">
            <a:avLst/>
          </a:prstGeom>
          <a:noFill/>
        </p:spPr>
        <p:txBody>
          <a:bodyPr wrap="square">
            <a:spAutoFit/>
          </a:bodyPr>
          <a:lstStyle/>
          <a:p>
            <a:r>
              <a:rPr lang="en-US" sz="3200" dirty="0">
                <a:latin typeface="Times New Roman" panose="02020603050405020304" pitchFamily="18" charset="0"/>
                <a:cs typeface="Times New Roman" panose="02020603050405020304" pitchFamily="18" charset="0"/>
                <a:sym typeface="Wingdings" panose="05000000000000000000" pitchFamily="2" charset="2"/>
              </a:rPr>
              <a:t></a:t>
            </a:r>
            <a:endParaRPr lang="en-US" dirty="0"/>
          </a:p>
        </p:txBody>
      </p:sp>
      <p:sp>
        <p:nvSpPr>
          <p:cNvPr id="21" name="TextBox 20">
            <a:extLst>
              <a:ext uri="{FF2B5EF4-FFF2-40B4-BE49-F238E27FC236}">
                <a16:creationId xmlns:a16="http://schemas.microsoft.com/office/drawing/2014/main" id="{1087B86A-A0EC-452F-B986-24954D866081}"/>
              </a:ext>
            </a:extLst>
          </p:cNvPr>
          <p:cNvSpPr txBox="1"/>
          <p:nvPr/>
        </p:nvSpPr>
        <p:spPr>
          <a:xfrm>
            <a:off x="6579109" y="5130225"/>
            <a:ext cx="457200" cy="584775"/>
          </a:xfrm>
          <a:prstGeom prst="rect">
            <a:avLst/>
          </a:prstGeom>
          <a:noFill/>
        </p:spPr>
        <p:txBody>
          <a:bodyPr wrap="square">
            <a:spAutoFit/>
          </a:bodyPr>
          <a:lstStyle/>
          <a:p>
            <a:r>
              <a:rPr lang="en-US" sz="3200" dirty="0">
                <a:latin typeface="Times New Roman" panose="02020603050405020304" pitchFamily="18" charset="0"/>
                <a:cs typeface="Times New Roman" panose="02020603050405020304" pitchFamily="18" charset="0"/>
                <a:sym typeface="Wingdings" panose="05000000000000000000" pitchFamily="2" charset="2"/>
              </a:rPr>
              <a:t></a:t>
            </a:r>
            <a:endParaRPr lang="en-US" dirty="0"/>
          </a:p>
        </p:txBody>
      </p:sp>
      <p:sp>
        <p:nvSpPr>
          <p:cNvPr id="5" name="TextBox 4">
            <a:extLst>
              <a:ext uri="{FF2B5EF4-FFF2-40B4-BE49-F238E27FC236}">
                <a16:creationId xmlns:a16="http://schemas.microsoft.com/office/drawing/2014/main" id="{AECE6B67-9FB6-4DBC-B9FE-3A8EF4D6E9C6}"/>
              </a:ext>
            </a:extLst>
          </p:cNvPr>
          <p:cNvSpPr txBox="1"/>
          <p:nvPr/>
        </p:nvSpPr>
        <p:spPr>
          <a:xfrm>
            <a:off x="6333860" y="2640866"/>
            <a:ext cx="813818" cy="461665"/>
          </a:xfrm>
          <a:prstGeom prst="rect">
            <a:avLst/>
          </a:prstGeom>
          <a:noFill/>
        </p:spPr>
        <p:txBody>
          <a:bodyPr wrap="square" rtlCol="0">
            <a:spAutoFit/>
          </a:bodyPr>
          <a:lstStyle/>
          <a:p>
            <a:pPr algn="ctr"/>
            <a:r>
              <a:rPr lang="en-US" sz="1200" b="1" dirty="0">
                <a:solidFill>
                  <a:schemeClr val="bg1"/>
                </a:solidFill>
                <a:latin typeface="Times New Roman" panose="02020603050405020304" pitchFamily="18" charset="0"/>
                <a:cs typeface="Times New Roman" panose="02020603050405020304" pitchFamily="18" charset="0"/>
              </a:rPr>
              <a:t>ĐTQM</a:t>
            </a:r>
          </a:p>
          <a:p>
            <a:pPr algn="ctr"/>
            <a:r>
              <a:rPr lang="en-US" sz="1200" b="1" dirty="0">
                <a:solidFill>
                  <a:schemeClr val="bg1"/>
                </a:solidFill>
                <a:latin typeface="Times New Roman" panose="02020603050405020304" pitchFamily="18" charset="0"/>
                <a:cs typeface="Times New Roman" panose="02020603050405020304" pitchFamily="18" charset="0"/>
              </a:rPr>
              <a:t>(A)</a:t>
            </a:r>
          </a:p>
        </p:txBody>
      </p:sp>
      <p:sp>
        <p:nvSpPr>
          <p:cNvPr id="7" name="TextBox 6">
            <a:extLst>
              <a:ext uri="{FF2B5EF4-FFF2-40B4-BE49-F238E27FC236}">
                <a16:creationId xmlns:a16="http://schemas.microsoft.com/office/drawing/2014/main" id="{C10CE570-4646-4645-93E7-9DEAD43E2BC0}"/>
              </a:ext>
            </a:extLst>
          </p:cNvPr>
          <p:cNvSpPr txBox="1"/>
          <p:nvPr/>
        </p:nvSpPr>
        <p:spPr>
          <a:xfrm>
            <a:off x="7232370" y="2612394"/>
            <a:ext cx="813818" cy="461665"/>
          </a:xfrm>
          <a:prstGeom prst="rect">
            <a:avLst/>
          </a:prstGeom>
          <a:noFill/>
        </p:spPr>
        <p:txBody>
          <a:bodyPr wrap="square" rtlCol="0">
            <a:spAutoFit/>
          </a:bodyPr>
          <a:lstStyle/>
          <a:p>
            <a:pPr algn="ctr"/>
            <a:r>
              <a:rPr lang="en-US" sz="1200" b="1" dirty="0">
                <a:solidFill>
                  <a:schemeClr val="bg1"/>
                </a:solidFill>
                <a:latin typeface="Times New Roman" panose="02020603050405020304" pitchFamily="18" charset="0"/>
                <a:cs typeface="Times New Roman" panose="02020603050405020304" pitchFamily="18" charset="0"/>
              </a:rPr>
              <a:t>TMĐT</a:t>
            </a:r>
          </a:p>
          <a:p>
            <a:pPr algn="ctr"/>
            <a:r>
              <a:rPr lang="en-US" sz="1200" b="1" dirty="0">
                <a:solidFill>
                  <a:schemeClr val="bg1"/>
                </a:solidFill>
                <a:latin typeface="Times New Roman" panose="02020603050405020304" pitchFamily="18" charset="0"/>
                <a:cs typeface="Times New Roman" panose="02020603050405020304" pitchFamily="18" charset="0"/>
              </a:rPr>
              <a:t>(B)</a:t>
            </a:r>
          </a:p>
        </p:txBody>
      </p:sp>
      <p:sp>
        <p:nvSpPr>
          <p:cNvPr id="12" name="TextBox 11">
            <a:extLst>
              <a:ext uri="{FF2B5EF4-FFF2-40B4-BE49-F238E27FC236}">
                <a16:creationId xmlns:a16="http://schemas.microsoft.com/office/drawing/2014/main" id="{4EEF0102-2579-4905-876D-8FF473958F4C}"/>
              </a:ext>
            </a:extLst>
          </p:cNvPr>
          <p:cNvSpPr txBox="1"/>
          <p:nvPr/>
        </p:nvSpPr>
        <p:spPr>
          <a:xfrm>
            <a:off x="8290562" y="2586335"/>
            <a:ext cx="624838" cy="461665"/>
          </a:xfrm>
          <a:prstGeom prst="rect">
            <a:avLst/>
          </a:prstGeom>
          <a:noFill/>
        </p:spPr>
        <p:txBody>
          <a:bodyPr wrap="square" rtlCol="0">
            <a:spAutoFit/>
          </a:bodyPr>
          <a:lstStyle/>
          <a:p>
            <a:pPr algn="ctr"/>
            <a:r>
              <a:rPr lang="en-US" sz="1200" b="1" dirty="0">
                <a:solidFill>
                  <a:schemeClr val="bg1"/>
                </a:solidFill>
                <a:latin typeface="Times New Roman" panose="02020603050405020304" pitchFamily="18" charset="0"/>
                <a:cs typeface="Times New Roman" panose="02020603050405020304" pitchFamily="18" charset="0"/>
              </a:rPr>
              <a:t>HTTT</a:t>
            </a:r>
          </a:p>
          <a:p>
            <a:pPr algn="ctr"/>
            <a:r>
              <a:rPr lang="en-US" sz="1200" b="1" dirty="0">
                <a:solidFill>
                  <a:schemeClr val="bg1"/>
                </a:solidFill>
                <a:latin typeface="Times New Roman" panose="02020603050405020304" pitchFamily="18" charset="0"/>
                <a:cs typeface="Times New Roman" panose="02020603050405020304" pitchFamily="18" charset="0"/>
              </a:rPr>
              <a:t>(C)</a:t>
            </a:r>
          </a:p>
        </p:txBody>
      </p:sp>
      <p:sp>
        <p:nvSpPr>
          <p:cNvPr id="24" name="TextBox 23">
            <a:extLst>
              <a:ext uri="{FF2B5EF4-FFF2-40B4-BE49-F238E27FC236}">
                <a16:creationId xmlns:a16="http://schemas.microsoft.com/office/drawing/2014/main" id="{1EF27327-6E66-4788-8E46-161AA75CBDEA}"/>
              </a:ext>
            </a:extLst>
          </p:cNvPr>
          <p:cNvSpPr txBox="1"/>
          <p:nvPr/>
        </p:nvSpPr>
        <p:spPr>
          <a:xfrm>
            <a:off x="6826751" y="1611868"/>
            <a:ext cx="1249680" cy="369332"/>
          </a:xfrm>
          <a:prstGeom prst="rect">
            <a:avLst/>
          </a:prstGeom>
          <a:noFill/>
        </p:spPr>
        <p:txBody>
          <a:bodyPr wrap="square">
            <a:spAutoFit/>
          </a:bodyPr>
          <a:lstStyle/>
          <a:p>
            <a:pPr algn="ctr"/>
            <a:r>
              <a:rPr lang="en-US" sz="1800" b="1">
                <a:solidFill>
                  <a:schemeClr val="bg1"/>
                </a:solidFill>
                <a:latin typeface="Times New Roman" panose="02020603050405020304" pitchFamily="18" charset="0"/>
                <a:cs typeface="Times New Roman" panose="02020603050405020304" pitchFamily="18" charset="0"/>
              </a:rPr>
              <a:t>Lĩnh vực</a:t>
            </a:r>
            <a:endParaRPr lang="en-US" sz="1800" b="1" dirty="0">
              <a:solidFill>
                <a:schemeClr val="bg1"/>
              </a:solidFill>
              <a:latin typeface="Times New Roman" panose="02020603050405020304" pitchFamily="18" charset="0"/>
              <a:cs typeface="Times New Roman" panose="02020603050405020304" pitchFamily="18" charset="0"/>
            </a:endParaRPr>
          </a:p>
        </p:txBody>
      </p:sp>
      <p:grpSp>
        <p:nvGrpSpPr>
          <p:cNvPr id="25" name="Group 24"/>
          <p:cNvGrpSpPr/>
          <p:nvPr/>
        </p:nvGrpSpPr>
        <p:grpSpPr>
          <a:xfrm>
            <a:off x="1137138" y="0"/>
            <a:ext cx="7132320" cy="519702"/>
            <a:chOff x="1137138" y="230106"/>
            <a:chExt cx="7132320" cy="519702"/>
          </a:xfrm>
          <a:solidFill>
            <a:schemeClr val="tx2">
              <a:lumMod val="20000"/>
              <a:lumOff val="80000"/>
            </a:schemeClr>
          </a:solidFill>
        </p:grpSpPr>
        <p:sp>
          <p:nvSpPr>
            <p:cNvPr id="26" name="Rectangle: Rounded Corners 13">
              <a:extLst>
                <a:ext uri="{FF2B5EF4-FFF2-40B4-BE49-F238E27FC236}">
                  <a16:creationId xmlns:a16="http://schemas.microsoft.com/office/drawing/2014/main" id="{53F91F6A-8E69-48C2-B82E-331211AA9596}"/>
                </a:ext>
              </a:extLst>
            </p:cNvPr>
            <p:cNvSpPr/>
            <p:nvPr/>
          </p:nvSpPr>
          <p:spPr bwMode="auto">
            <a:xfrm>
              <a:off x="1137138" y="249936"/>
              <a:ext cx="7132320" cy="49987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MẠNG THÔNG TIN TOÀN CẦU INTERNET</a:t>
              </a:r>
            </a:p>
          </p:txBody>
        </p:sp>
        <p:sp>
          <p:nvSpPr>
            <p:cNvPr id="27" name="Rectangle: Rounded Corners 14">
              <a:extLst>
                <a:ext uri="{FF2B5EF4-FFF2-40B4-BE49-F238E27FC236}">
                  <a16:creationId xmlns:a16="http://schemas.microsoft.com/office/drawing/2014/main" id="{2497B9CC-A4F1-4171-93E1-A21FB0D50E0A}"/>
                </a:ext>
              </a:extLst>
            </p:cNvPr>
            <p:cNvSpPr/>
            <p:nvPr/>
          </p:nvSpPr>
          <p:spPr bwMode="auto">
            <a:xfrm>
              <a:off x="1143000" y="230106"/>
              <a:ext cx="1828800" cy="51970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a:latin typeface="Times New Roman" panose="02020603050405020304" pitchFamily="18" charset="0"/>
                  <a:cs typeface="Times New Roman" panose="02020603050405020304" pitchFamily="18" charset="0"/>
                </a:rPr>
                <a:t>BÀI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grpSp>
      <p:sp>
        <p:nvSpPr>
          <p:cNvPr id="29" name="TextBox 28">
            <a:extLst>
              <a:ext uri="{FF2B5EF4-FFF2-40B4-BE49-F238E27FC236}">
                <a16:creationId xmlns:a16="http://schemas.microsoft.com/office/drawing/2014/main" id="{1D6386DC-F97A-49D3-B0EC-EF8F7601772F}"/>
              </a:ext>
            </a:extLst>
          </p:cNvPr>
          <p:cNvSpPr txBox="1"/>
          <p:nvPr/>
        </p:nvSpPr>
        <p:spPr>
          <a:xfrm>
            <a:off x="0" y="684294"/>
            <a:ext cx="8716504" cy="1384995"/>
          </a:xfrm>
          <a:prstGeom prst="rect">
            <a:avLst/>
          </a:prstGeom>
          <a:noFill/>
        </p:spPr>
        <p:txBody>
          <a:bodyPr wrap="square" rtlCol="0">
            <a:spAutoFit/>
          </a:bodyPr>
          <a:lstStyle/>
          <a:p>
            <a:r>
              <a:rPr lang="en-US" sz="2800" dirty="0" err="1">
                <a:solidFill>
                  <a:srgbClr val="FF3300"/>
                </a:solidFill>
                <a:latin typeface="Times New Roman" panose="02020603050405020304" pitchFamily="18" charset="0"/>
                <a:cs typeface="Times New Roman" panose="02020603050405020304" pitchFamily="18" charset="0"/>
              </a:rPr>
              <a:t>Bài</a:t>
            </a:r>
            <a:r>
              <a:rPr lang="en-US" sz="2800" dirty="0">
                <a:solidFill>
                  <a:srgbClr val="FF3300"/>
                </a:solidFill>
                <a:latin typeface="Times New Roman" panose="02020603050405020304" pitchFamily="18" charset="0"/>
                <a:cs typeface="Times New Roman" panose="02020603050405020304" pitchFamily="18" charset="0"/>
              </a:rPr>
              <a:t> </a:t>
            </a:r>
            <a:r>
              <a:rPr lang="en-US" sz="2800" dirty="0" err="1">
                <a:solidFill>
                  <a:srgbClr val="FF3300"/>
                </a:solidFill>
                <a:latin typeface="Times New Roman" panose="02020603050405020304" pitchFamily="18" charset="0"/>
                <a:cs typeface="Times New Roman" panose="02020603050405020304" pitchFamily="18" charset="0"/>
              </a:rPr>
              <a:t>tập</a:t>
            </a:r>
            <a:r>
              <a:rPr lang="en-US" sz="2800" dirty="0">
                <a:solidFill>
                  <a:srgbClr val="FF3300"/>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Dựa</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vào</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thông</a:t>
            </a:r>
            <a:r>
              <a:rPr lang="en-US" sz="2800" dirty="0">
                <a:solidFill>
                  <a:srgbClr val="0000FF"/>
                </a:solidFill>
                <a:latin typeface="Times New Roman" panose="02020603050405020304" pitchFamily="18" charset="0"/>
                <a:cs typeface="Times New Roman" panose="02020603050405020304" pitchFamily="18" charset="0"/>
              </a:rPr>
              <a:t> tin </a:t>
            </a:r>
            <a:r>
              <a:rPr lang="en-US" sz="2800" dirty="0" err="1">
                <a:solidFill>
                  <a:srgbClr val="0000FF"/>
                </a:solidFill>
                <a:latin typeface="Times New Roman" panose="02020603050405020304" pitchFamily="18" charset="0"/>
                <a:cs typeface="Times New Roman" panose="02020603050405020304" pitchFamily="18" charset="0"/>
              </a:rPr>
              <a:t>từ</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bảng</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ghim</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em</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hãy</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phân</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loại</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các</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dịch</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vụ</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vào</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đúng</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nhóm</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bằng</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cách</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đánh</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dấu</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a:solidFill>
                  <a:srgbClr val="0000FF"/>
                </a:solidFill>
                <a:latin typeface="Times New Roman" panose="02020603050405020304" pitchFamily="18" charset="0"/>
                <a:cs typeface="Times New Roman" panose="02020603050405020304" pitchFamily="18" charset="0"/>
                <a:sym typeface="Wingdings" panose="05000000000000000000" pitchFamily="2" charset="2"/>
              </a:rPr>
              <a:t> </a:t>
            </a:r>
            <a:r>
              <a:rPr lang="en-US" sz="2800" dirty="0" err="1">
                <a:solidFill>
                  <a:srgbClr val="0000FF"/>
                </a:solidFill>
                <a:latin typeface="Times New Roman" panose="02020603050405020304" pitchFamily="18" charset="0"/>
                <a:cs typeface="Times New Roman" panose="02020603050405020304" pitchFamily="18" charset="0"/>
              </a:rPr>
              <a:t>vào</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các</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màu</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tương</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ứng</a:t>
            </a:r>
            <a:r>
              <a:rPr lang="en-US" sz="2800" dirty="0">
                <a:solidFill>
                  <a:srgbClr val="0000FF"/>
                </a:solidFill>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251981189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7"/>
                                        </p:tgtEl>
                                        <p:attrNameLst>
                                          <p:attrName>style.visibility</p:attrName>
                                        </p:attrNameLst>
                                      </p:cBhvr>
                                      <p:to>
                                        <p:strVal val="visible"/>
                                      </p:to>
                                    </p:set>
                                    <p:animEffect transition="in" filter="barn(inVertical)">
                                      <p:cBhvr>
                                        <p:cTn id="7" dur="500"/>
                                        <p:tgtEl>
                                          <p:spTgt spid="17"/>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9"/>
                                        </p:tgtEl>
                                        <p:attrNameLst>
                                          <p:attrName>style.visibility</p:attrName>
                                        </p:attrNameLst>
                                      </p:cBhvr>
                                      <p:to>
                                        <p:strVal val="visible"/>
                                      </p:to>
                                    </p:set>
                                    <p:animEffect transition="in" filter="barn(inVertical)">
                                      <p:cBhvr>
                                        <p:cTn id="12" dur="500"/>
                                        <p:tgtEl>
                                          <p:spTgt spid="19"/>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21"/>
                                        </p:tgtEl>
                                        <p:attrNameLst>
                                          <p:attrName>style.visibility</p:attrName>
                                        </p:attrNameLst>
                                      </p:cBhvr>
                                      <p:to>
                                        <p:strVal val="visible"/>
                                      </p:to>
                                    </p:set>
                                    <p:animEffect transition="in" filter="barn(inVertical)">
                                      <p:cBhvr>
                                        <p:cTn id="17" dur="500"/>
                                        <p:tgtEl>
                                          <p:spTgt spid="2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p:bldP spid="19" grpId="0"/>
      <p:bldP spid="21"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p:cNvGrpSpPr/>
          <p:nvPr/>
        </p:nvGrpSpPr>
        <p:grpSpPr>
          <a:xfrm>
            <a:off x="76200" y="1066800"/>
            <a:ext cx="6629400" cy="533400"/>
            <a:chOff x="60960" y="2057400"/>
            <a:chExt cx="6781800" cy="533400"/>
          </a:xfrm>
          <a:solidFill>
            <a:schemeClr val="tx2">
              <a:lumMod val="20000"/>
              <a:lumOff val="80000"/>
            </a:schemeClr>
          </a:solidFill>
        </p:grpSpPr>
        <p:sp>
          <p:nvSpPr>
            <p:cNvPr id="3" name="Rectangle: Rounded Corners 2">
              <a:extLst>
                <a:ext uri="{FF2B5EF4-FFF2-40B4-BE49-F238E27FC236}">
                  <a16:creationId xmlns:a16="http://schemas.microsoft.com/office/drawing/2014/main" id="{8A6456B8-473A-4B96-8DF7-E0C62674DF5B}"/>
                </a:ext>
              </a:extLst>
            </p:cNvPr>
            <p:cNvSpPr/>
            <p:nvPr/>
          </p:nvSpPr>
          <p:spPr bwMode="auto">
            <a:xfrm>
              <a:off x="60960" y="2057400"/>
              <a:ext cx="67818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Làm</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thế</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nào</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để</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kết</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nối</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Internet</a:t>
              </a:r>
              <a:endParaRPr lang="en-US" dirty="0">
                <a:solidFill>
                  <a:schemeClr val="bg2"/>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5" name="Rectangle: Rounded Corners 4">
              <a:extLst>
                <a:ext uri="{FF2B5EF4-FFF2-40B4-BE49-F238E27FC236}">
                  <a16:creationId xmlns:a16="http://schemas.microsoft.com/office/drawing/2014/main" id="{48E832EA-4DDB-4F57-833B-6EEF8D0DD8D2}"/>
                </a:ext>
              </a:extLst>
            </p:cNvPr>
            <p:cNvSpPr/>
            <p:nvPr/>
          </p:nvSpPr>
          <p:spPr bwMode="auto">
            <a:xfrm>
              <a:off x="60960" y="2057400"/>
              <a:ext cx="6096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solidFill>
                    <a:srgbClr val="FF3300"/>
                  </a:solidFill>
                  <a:latin typeface="Times New Roman" panose="02020603050405020304" pitchFamily="18" charset="0"/>
                  <a:cs typeface="Times New Roman" panose="02020603050405020304" pitchFamily="18" charset="0"/>
                </a:rPr>
                <a:t>4</a:t>
              </a:r>
              <a:endParaRPr kumimoji="0" lang="en-US" b="1" i="0" u="none" strike="noStrike" cap="none" normalizeH="0" baseline="0" dirty="0">
                <a:ln>
                  <a:noFill/>
                </a:ln>
                <a:solidFill>
                  <a:srgbClr val="FF3300"/>
                </a:solidFill>
                <a:effectLst/>
                <a:latin typeface="Times New Roman" panose="02020603050405020304" pitchFamily="18" charset="0"/>
                <a:cs typeface="Times New Roman" panose="02020603050405020304" pitchFamily="18" charset="0"/>
              </a:endParaRPr>
            </a:p>
          </p:txBody>
        </p:sp>
      </p:grpSp>
      <p:grpSp>
        <p:nvGrpSpPr>
          <p:cNvPr id="28" name="Group 27"/>
          <p:cNvGrpSpPr/>
          <p:nvPr/>
        </p:nvGrpSpPr>
        <p:grpSpPr>
          <a:xfrm>
            <a:off x="1137138" y="230106"/>
            <a:ext cx="7132320" cy="519702"/>
            <a:chOff x="1137138" y="230106"/>
            <a:chExt cx="7132320" cy="519702"/>
          </a:xfrm>
          <a:solidFill>
            <a:schemeClr val="tx2">
              <a:lumMod val="20000"/>
              <a:lumOff val="80000"/>
            </a:schemeClr>
          </a:solidFill>
        </p:grpSpPr>
        <p:sp>
          <p:nvSpPr>
            <p:cNvPr id="29" name="Rectangle: Rounded Corners 13">
              <a:extLst>
                <a:ext uri="{FF2B5EF4-FFF2-40B4-BE49-F238E27FC236}">
                  <a16:creationId xmlns:a16="http://schemas.microsoft.com/office/drawing/2014/main" id="{53F91F6A-8E69-48C2-B82E-331211AA9596}"/>
                </a:ext>
              </a:extLst>
            </p:cNvPr>
            <p:cNvSpPr/>
            <p:nvPr/>
          </p:nvSpPr>
          <p:spPr bwMode="auto">
            <a:xfrm>
              <a:off x="1137138" y="249936"/>
              <a:ext cx="7132320" cy="49987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000" b="1"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MẠNG THÔNG TIN TOÀN CẦU INTERNET</a:t>
              </a:r>
            </a:p>
          </p:txBody>
        </p:sp>
        <p:sp>
          <p:nvSpPr>
            <p:cNvPr id="30" name="Rectangle: Rounded Corners 14">
              <a:extLst>
                <a:ext uri="{FF2B5EF4-FFF2-40B4-BE49-F238E27FC236}">
                  <a16:creationId xmlns:a16="http://schemas.microsoft.com/office/drawing/2014/main" id="{2497B9CC-A4F1-4171-93E1-A21FB0D50E0A}"/>
                </a:ext>
              </a:extLst>
            </p:cNvPr>
            <p:cNvSpPr/>
            <p:nvPr/>
          </p:nvSpPr>
          <p:spPr bwMode="auto">
            <a:xfrm>
              <a:off x="1143000" y="230106"/>
              <a:ext cx="1828800" cy="51970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a:latin typeface="Times New Roman" panose="02020603050405020304" pitchFamily="18" charset="0"/>
                  <a:cs typeface="Times New Roman" panose="02020603050405020304" pitchFamily="18" charset="0"/>
                </a:rPr>
                <a:t>BÀI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grpSp>
      <p:sp>
        <p:nvSpPr>
          <p:cNvPr id="21" name="TextBox 20">
            <a:extLst>
              <a:ext uri="{FF2B5EF4-FFF2-40B4-BE49-F238E27FC236}">
                <a16:creationId xmlns:a16="http://schemas.microsoft.com/office/drawing/2014/main" id="{1D6386DC-F97A-49D3-B0EC-EF8F7601772F}"/>
              </a:ext>
            </a:extLst>
          </p:cNvPr>
          <p:cNvSpPr txBox="1"/>
          <p:nvPr/>
        </p:nvSpPr>
        <p:spPr>
          <a:xfrm>
            <a:off x="198896" y="1905000"/>
            <a:ext cx="8716504" cy="1815882"/>
          </a:xfrm>
          <a:prstGeom prst="rect">
            <a:avLst/>
          </a:prstGeom>
          <a:noFill/>
        </p:spPr>
        <p:txBody>
          <a:bodyPr wrap="square" rtlCol="0">
            <a:spAutoFit/>
          </a:bodyPr>
          <a:lstStyle/>
          <a:p>
            <a:r>
              <a:rPr lang="en-US" sz="2800" dirty="0">
                <a:latin typeface="Times New Roman" panose="02020603050405020304" pitchFamily="18" charset="0"/>
                <a:cs typeface="Times New Roman" panose="02020603050405020304" pitchFamily="18" charset="0"/>
                <a:sym typeface="Wingdings" panose="05000000000000000000" pitchFamily="2" charset="2"/>
              </a:rPr>
              <a:t> </a:t>
            </a:r>
            <a:r>
              <a:rPr lang="en-US" sz="2800" dirty="0">
                <a:latin typeface="Times New Roman" panose="02020603050405020304" pitchFamily="18" charset="0"/>
                <a:cs typeface="Times New Roman" panose="02020603050405020304" pitchFamily="18" charset="0"/>
              </a:rPr>
              <a:t>1. </a:t>
            </a:r>
            <a:r>
              <a:rPr lang="en-US" sz="2800" dirty="0" err="1">
                <a:latin typeface="Times New Roman" panose="02020603050405020304" pitchFamily="18" charset="0"/>
                <a:cs typeface="Times New Roman" panose="02020603050405020304" pitchFamily="18" charset="0"/>
              </a:rPr>
              <a:t>Đăng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kí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với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nhà</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cung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cấp</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mạng</a:t>
            </a:r>
            <a:r>
              <a:rPr lang="en-US" sz="2800" dirty="0">
                <a:latin typeface="Times New Roman" panose="02020603050405020304" pitchFamily="18" charset="0"/>
                <a:cs typeface="Times New Roman" panose="02020603050405020304" pitchFamily="18" charset="0"/>
              </a:rPr>
              <a:t>.</a:t>
            </a:r>
          </a:p>
          <a:p>
            <a:r>
              <a:rPr lang="en-US" sz="2800" dirty="0">
                <a:latin typeface="Times New Roman" panose="02020603050405020304" pitchFamily="18" charset="0"/>
                <a:cs typeface="Times New Roman" panose="02020603050405020304" pitchFamily="18" charset="0"/>
              </a:rPr>
              <a:t>     2.Trang </a:t>
            </a:r>
            <a:r>
              <a:rPr lang="en-US" sz="2800" dirty="0" err="1">
                <a:latin typeface="Times New Roman" panose="02020603050405020304" pitchFamily="18" charset="0"/>
                <a:cs typeface="Times New Roman" panose="02020603050405020304" pitchFamily="18" charset="0"/>
              </a:rPr>
              <a:t>bị</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các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thiết</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bị</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kết</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nối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mạng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cài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đặt</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và</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cấu</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hình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để</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sử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mạng</a:t>
            </a:r>
            <a:r>
              <a:rPr lang="en-US" sz="2800" dirty="0">
                <a:latin typeface="Times New Roman" panose="02020603050405020304" pitchFamily="18" charset="0"/>
                <a:cs typeface="Times New Roman" panose="02020603050405020304" pitchFamily="18" charset="0"/>
              </a:rPr>
              <a:t> Internet(</a:t>
            </a:r>
            <a:r>
              <a:rPr lang="en-US" sz="2800" dirty="0" err="1">
                <a:latin typeface="Times New Roman" panose="02020603050405020304" pitchFamily="18" charset="0"/>
                <a:cs typeface="Times New Roman" panose="02020603050405020304" pitchFamily="18" charset="0"/>
              </a:rPr>
              <a:t>việc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cài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đặt</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và</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cấu</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hình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thường</a:t>
            </a:r>
            <a:r>
              <a:rPr lang="en-US" sz="2800" dirty="0">
                <a:latin typeface="Times New Roman" panose="02020603050405020304" pitchFamily="18" charset="0"/>
                <a:cs typeface="Times New Roman" panose="02020603050405020304" pitchFamily="18" charset="0"/>
              </a:rPr>
              <a:t> do </a:t>
            </a:r>
            <a:r>
              <a:rPr lang="en-US" sz="2800" dirty="0" err="1">
                <a:latin typeface="Times New Roman" panose="02020603050405020304" pitchFamily="18" charset="0"/>
                <a:cs typeface="Times New Roman" panose="02020603050405020304" pitchFamily="18" charset="0"/>
              </a:rPr>
              <a:t>nhà</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cung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cấp</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mạng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hỗ</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trợ</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thực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hiện</a:t>
            </a:r>
            <a:r>
              <a:rPr lang="en-US" sz="2800" dirty="0">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285369629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randombar(horizontal)">
                                      <p:cBhvr>
                                        <p:cTn id="7" dur="500"/>
                                        <p:tgtEl>
                                          <p:spTgt spid="28"/>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randombar(horizontal)">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21"/>
                                        </p:tgtEl>
                                        <p:attrNameLst>
                                          <p:attrName>style.visibility</p:attrName>
                                        </p:attrNameLst>
                                      </p:cBhvr>
                                      <p:to>
                                        <p:strVal val="visible"/>
                                      </p:to>
                                    </p:set>
                                    <p:animEffect transition="in" filter="barn(inVertical)">
                                      <p:cBhvr>
                                        <p:cTn id="17" dur="500"/>
                                        <p:tgtEl>
                                          <p:spTgt spid="2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p:cNvGrpSpPr/>
          <p:nvPr/>
        </p:nvGrpSpPr>
        <p:grpSpPr>
          <a:xfrm>
            <a:off x="76200" y="1066800"/>
            <a:ext cx="6477000" cy="533400"/>
            <a:chOff x="60960" y="2057400"/>
            <a:chExt cx="6781800" cy="533400"/>
          </a:xfrm>
          <a:solidFill>
            <a:schemeClr val="tx2">
              <a:lumMod val="20000"/>
              <a:lumOff val="80000"/>
            </a:schemeClr>
          </a:solidFill>
        </p:grpSpPr>
        <p:sp>
          <p:nvSpPr>
            <p:cNvPr id="3" name="Rectangle: Rounded Corners 2">
              <a:extLst>
                <a:ext uri="{FF2B5EF4-FFF2-40B4-BE49-F238E27FC236}">
                  <a16:creationId xmlns:a16="http://schemas.microsoft.com/office/drawing/2014/main" id="{8A6456B8-473A-4B96-8DF7-E0C62674DF5B}"/>
                </a:ext>
              </a:extLst>
            </p:cNvPr>
            <p:cNvSpPr/>
            <p:nvPr/>
          </p:nvSpPr>
          <p:spPr bwMode="auto">
            <a:xfrm>
              <a:off x="60960" y="2057400"/>
              <a:ext cx="67818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Làm</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thế</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nào</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để</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kết</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dirty="0" err="1">
                  <a:ln>
                    <a:noFill/>
                  </a:ln>
                  <a:solidFill>
                    <a:schemeClr val="bg2"/>
                  </a:solidFill>
                  <a:effectLst/>
                  <a:latin typeface="Times New Roman" panose="02020603050405020304" pitchFamily="18" charset="0"/>
                  <a:cs typeface="Times New Roman" panose="02020603050405020304" pitchFamily="18" charset="0"/>
                </a:rPr>
                <a:t>nối</a:t>
              </a:r>
              <a:r>
                <a:rPr kumimoji="0" lang="en-US" i="0" u="none" strike="noStrike" cap="none" normalizeH="0" dirty="0">
                  <a:ln>
                    <a:noFill/>
                  </a:ln>
                  <a:solidFill>
                    <a:schemeClr val="bg2"/>
                  </a:solidFill>
                  <a:effectLst/>
                  <a:latin typeface="Times New Roman" panose="02020603050405020304" pitchFamily="18" charset="0"/>
                  <a:cs typeface="Times New Roman" panose="02020603050405020304" pitchFamily="18" charset="0"/>
                </a:rPr>
                <a:t> Internet</a:t>
              </a:r>
              <a:endParaRPr lang="en-US" dirty="0">
                <a:solidFill>
                  <a:schemeClr val="bg2"/>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5" name="Rectangle: Rounded Corners 4">
              <a:extLst>
                <a:ext uri="{FF2B5EF4-FFF2-40B4-BE49-F238E27FC236}">
                  <a16:creationId xmlns:a16="http://schemas.microsoft.com/office/drawing/2014/main" id="{48E832EA-4DDB-4F57-833B-6EEF8D0DD8D2}"/>
                </a:ext>
              </a:extLst>
            </p:cNvPr>
            <p:cNvSpPr/>
            <p:nvPr/>
          </p:nvSpPr>
          <p:spPr bwMode="auto">
            <a:xfrm>
              <a:off x="60960" y="2057400"/>
              <a:ext cx="6096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solidFill>
                    <a:srgbClr val="FF3300"/>
                  </a:solidFill>
                  <a:latin typeface="Times New Roman" panose="02020603050405020304" pitchFamily="18" charset="0"/>
                  <a:cs typeface="Times New Roman" panose="02020603050405020304" pitchFamily="18" charset="0"/>
                </a:rPr>
                <a:t>4</a:t>
              </a:r>
              <a:endParaRPr kumimoji="0" lang="en-US" b="1" i="0" u="none" strike="noStrike" cap="none" normalizeH="0" baseline="0" dirty="0">
                <a:ln>
                  <a:noFill/>
                </a:ln>
                <a:solidFill>
                  <a:srgbClr val="FF3300"/>
                </a:solidFill>
                <a:effectLst/>
                <a:latin typeface="Times New Roman" panose="02020603050405020304" pitchFamily="18" charset="0"/>
                <a:cs typeface="Times New Roman" panose="02020603050405020304" pitchFamily="18" charset="0"/>
              </a:endParaRPr>
            </a:p>
          </p:txBody>
        </p:sp>
      </p:grpSp>
      <p:grpSp>
        <p:nvGrpSpPr>
          <p:cNvPr id="28" name="Group 27"/>
          <p:cNvGrpSpPr/>
          <p:nvPr/>
        </p:nvGrpSpPr>
        <p:grpSpPr>
          <a:xfrm>
            <a:off x="1137138" y="230106"/>
            <a:ext cx="7132320" cy="519702"/>
            <a:chOff x="1137138" y="230106"/>
            <a:chExt cx="7132320" cy="519702"/>
          </a:xfrm>
          <a:solidFill>
            <a:schemeClr val="tx2">
              <a:lumMod val="20000"/>
              <a:lumOff val="80000"/>
            </a:schemeClr>
          </a:solidFill>
        </p:grpSpPr>
        <p:sp>
          <p:nvSpPr>
            <p:cNvPr id="29" name="Rectangle: Rounded Corners 13">
              <a:extLst>
                <a:ext uri="{FF2B5EF4-FFF2-40B4-BE49-F238E27FC236}">
                  <a16:creationId xmlns:a16="http://schemas.microsoft.com/office/drawing/2014/main" id="{53F91F6A-8E69-48C2-B82E-331211AA9596}"/>
                </a:ext>
              </a:extLst>
            </p:cNvPr>
            <p:cNvSpPr/>
            <p:nvPr/>
          </p:nvSpPr>
          <p:spPr bwMode="auto">
            <a:xfrm>
              <a:off x="1137138" y="249936"/>
              <a:ext cx="7132320" cy="49987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000" b="1"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MẠNG THÔNG TIN TOÀN CẦU INTERNET</a:t>
              </a:r>
            </a:p>
          </p:txBody>
        </p:sp>
        <p:sp>
          <p:nvSpPr>
            <p:cNvPr id="30" name="Rectangle: Rounded Corners 14">
              <a:extLst>
                <a:ext uri="{FF2B5EF4-FFF2-40B4-BE49-F238E27FC236}">
                  <a16:creationId xmlns:a16="http://schemas.microsoft.com/office/drawing/2014/main" id="{2497B9CC-A4F1-4171-93E1-A21FB0D50E0A}"/>
                </a:ext>
              </a:extLst>
            </p:cNvPr>
            <p:cNvSpPr/>
            <p:nvPr/>
          </p:nvSpPr>
          <p:spPr bwMode="auto">
            <a:xfrm>
              <a:off x="1143000" y="230106"/>
              <a:ext cx="1828800" cy="51970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a:latin typeface="Times New Roman" panose="02020603050405020304" pitchFamily="18" charset="0"/>
                  <a:cs typeface="Times New Roman" panose="02020603050405020304" pitchFamily="18" charset="0"/>
                </a:rPr>
                <a:t>BÀI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grpSp>
      <p:sp>
        <p:nvSpPr>
          <p:cNvPr id="9" name="TextBox 8">
            <a:extLst>
              <a:ext uri="{FF2B5EF4-FFF2-40B4-BE49-F238E27FC236}">
                <a16:creationId xmlns:a16="http://schemas.microsoft.com/office/drawing/2014/main" id="{1D6386DC-F97A-49D3-B0EC-EF8F7601772F}"/>
              </a:ext>
            </a:extLst>
          </p:cNvPr>
          <p:cNvSpPr txBox="1"/>
          <p:nvPr/>
        </p:nvSpPr>
        <p:spPr>
          <a:xfrm>
            <a:off x="260252" y="1852241"/>
            <a:ext cx="7559040" cy="2677656"/>
          </a:xfrm>
          <a:prstGeom prst="rect">
            <a:avLst/>
          </a:prstGeom>
          <a:noFill/>
        </p:spPr>
        <p:txBody>
          <a:bodyPr wrap="square" rtlCol="0">
            <a:spAutoFit/>
          </a:bodyPr>
          <a:lstStyle/>
          <a:p>
            <a:r>
              <a:rPr lang="en-US" sz="2800" dirty="0">
                <a:latin typeface="Times New Roman" panose="02020603050405020304" pitchFamily="18" charset="0"/>
                <a:cs typeface="Times New Roman" panose="02020603050405020304" pitchFamily="18" charset="0"/>
                <a:sym typeface="Wingdings" panose="05000000000000000000" pitchFamily="2" charset="2"/>
              </a:rPr>
              <a:t> </a:t>
            </a:r>
            <a:r>
              <a:rPr lang="en-US" sz="2800" dirty="0" err="1">
                <a:solidFill>
                  <a:srgbClr val="0000FF"/>
                </a:solidFill>
                <a:latin typeface="Times New Roman" panose="02020603050405020304" pitchFamily="18" charset="0"/>
                <a:cs typeface="Times New Roman" panose="02020603050405020304" pitchFamily="18" charset="0"/>
              </a:rPr>
              <a:t>Một</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số</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cách</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kết</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nối</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thông</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dụng</a:t>
            </a:r>
            <a:r>
              <a:rPr lang="en-US" sz="2800" dirty="0">
                <a:solidFill>
                  <a:srgbClr val="0000FF"/>
                </a:solidFill>
                <a:latin typeface="Times New Roman" panose="02020603050405020304" pitchFamily="18" charset="0"/>
                <a:cs typeface="Times New Roman" panose="02020603050405020304" pitchFamily="18" charset="0"/>
              </a:rPr>
              <a:t>.</a:t>
            </a:r>
          </a:p>
          <a:p>
            <a:pPr marL="514350" indent="-514350">
              <a:buAutoNum type="arabicPeriod"/>
            </a:pPr>
            <a:r>
              <a:rPr lang="en-US" sz="2800" dirty="0" err="1">
                <a:latin typeface="Times New Roman" panose="02020603050405020304" pitchFamily="18" charset="0"/>
                <a:cs typeface="Times New Roman" panose="02020603050405020304" pitchFamily="18" charset="0"/>
              </a:rPr>
              <a:t>Sử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đường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truyền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hình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cáp</a:t>
            </a:r>
            <a:r>
              <a:rPr lang="en-US" sz="2800" dirty="0">
                <a:latin typeface="Times New Roman" panose="02020603050405020304" pitchFamily="18" charset="0"/>
                <a:cs typeface="Times New Roman" panose="02020603050405020304" pitchFamily="18" charset="0"/>
              </a:rPr>
              <a:t>.</a:t>
            </a:r>
          </a:p>
          <a:p>
            <a:pPr marL="514350" indent="-514350">
              <a:buAutoNum type="arabicPeriod"/>
            </a:pPr>
            <a:r>
              <a:rPr lang="en-US" sz="2800" dirty="0" err="1">
                <a:latin typeface="Times New Roman" panose="02020603050405020304" pitchFamily="18" charset="0"/>
                <a:cs typeface="Times New Roman" panose="02020603050405020304" pitchFamily="18" charset="0"/>
              </a:rPr>
              <a:t>Sử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đường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truyền</a:t>
            </a:r>
            <a:r>
              <a:rPr lang="en-US" sz="2800" dirty="0">
                <a:latin typeface="Times New Roman" panose="02020603050405020304" pitchFamily="18" charset="0"/>
                <a:cs typeface="Times New Roman" panose="02020603050405020304" pitchFamily="18" charset="0"/>
              </a:rPr>
              <a:t> ADSL.</a:t>
            </a:r>
          </a:p>
          <a:p>
            <a:pPr marL="514350" indent="-514350">
              <a:buAutoNum type="arabicPeriod"/>
            </a:pPr>
            <a:r>
              <a:rPr lang="en-US" sz="2800" dirty="0" err="1">
                <a:latin typeface="Times New Roman" panose="02020603050405020304" pitchFamily="18" charset="0"/>
                <a:cs typeface="Times New Roman" panose="02020603050405020304" pitchFamily="18" charset="0"/>
              </a:rPr>
              <a:t>Sử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đường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truyền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riêng</a:t>
            </a:r>
            <a:r>
              <a:rPr lang="en-US" sz="2800" dirty="0">
                <a:latin typeface="Times New Roman" panose="02020603050405020304" pitchFamily="18" charset="0"/>
                <a:cs typeface="Times New Roman" panose="02020603050405020304" pitchFamily="18" charset="0"/>
              </a:rPr>
              <a:t>.</a:t>
            </a:r>
          </a:p>
          <a:p>
            <a:pPr marL="514350" indent="-514350">
              <a:buAutoNum type="arabicPeriod"/>
            </a:pPr>
            <a:r>
              <a:rPr lang="en-US" sz="2800" dirty="0" err="1">
                <a:latin typeface="Times New Roman" panose="02020603050405020304" pitchFamily="18" charset="0"/>
                <a:cs typeface="Times New Roman" panose="02020603050405020304" pitchFamily="18" charset="0"/>
              </a:rPr>
              <a:t>Sử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công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nghệ</a:t>
            </a:r>
            <a:r>
              <a:rPr lang="en-US" sz="2800" dirty="0">
                <a:latin typeface="Times New Roman" panose="02020603050405020304" pitchFamily="18" charset="0"/>
                <a:cs typeface="Times New Roman" panose="02020603050405020304" pitchFamily="18" charset="0"/>
              </a:rPr>
              <a:t> 3G,4G </a:t>
            </a:r>
            <a:r>
              <a:rPr lang="en-US" sz="2800" dirty="0" err="1">
                <a:latin typeface="Times New Roman" panose="02020603050405020304" pitchFamily="18" charset="0"/>
                <a:cs typeface="Times New Roman" panose="02020603050405020304" pitchFamily="18" charset="0"/>
              </a:rPr>
              <a:t>trên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thiết</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bị</a:t>
            </a:r>
            <a:r>
              <a:rPr lang="en-US" sz="2800" dirty="0">
                <a:latin typeface="Times New Roman" panose="02020603050405020304" pitchFamily="18" charset="0"/>
                <a:cs typeface="Times New Roman" panose="02020603050405020304" pitchFamily="18" charset="0"/>
              </a:rPr>
              <a:t> di </a:t>
            </a:r>
            <a:r>
              <a:rPr lang="en-US" sz="2800" dirty="0" err="1">
                <a:latin typeface="Times New Roman" panose="02020603050405020304" pitchFamily="18" charset="0"/>
                <a:cs typeface="Times New Roman" panose="02020603050405020304" pitchFamily="18" charset="0"/>
              </a:rPr>
              <a:t>động</a:t>
            </a:r>
            <a:r>
              <a:rPr lang="en-US" sz="2800" dirty="0">
                <a:latin typeface="Times New Roman" panose="02020603050405020304" pitchFamily="18" charset="0"/>
                <a:cs typeface="Times New Roman" panose="02020603050405020304" pitchFamily="18" charset="0"/>
              </a:rPr>
              <a:t>.</a:t>
            </a:r>
          </a:p>
          <a:p>
            <a:endParaRPr lang="en-US" sz="28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66261301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randombar(horizontal)">
                                      <p:cBhvr>
                                        <p:cTn id="7" dur="500"/>
                                        <p:tgtEl>
                                          <p:spTgt spid="28"/>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randombar(horizontal)">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9"/>
                                        </p:tgtEl>
                                        <p:attrNameLst>
                                          <p:attrName>style.visibility</p:attrName>
                                        </p:attrNameLst>
                                      </p:cBhvr>
                                      <p:to>
                                        <p:strVal val="visible"/>
                                      </p:to>
                                    </p:set>
                                    <p:animEffect transition="in" filter="barn(inVertical)">
                                      <p:cBhvr>
                                        <p:cTn id="17"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8" name="Group 27"/>
          <p:cNvGrpSpPr/>
          <p:nvPr/>
        </p:nvGrpSpPr>
        <p:grpSpPr>
          <a:xfrm>
            <a:off x="1137138" y="230106"/>
            <a:ext cx="7132320" cy="519702"/>
            <a:chOff x="1137138" y="230106"/>
            <a:chExt cx="7132320" cy="519702"/>
          </a:xfrm>
          <a:solidFill>
            <a:schemeClr val="tx2">
              <a:lumMod val="20000"/>
              <a:lumOff val="80000"/>
            </a:schemeClr>
          </a:solidFill>
        </p:grpSpPr>
        <p:sp>
          <p:nvSpPr>
            <p:cNvPr id="29" name="Rectangle: Rounded Corners 13">
              <a:extLst>
                <a:ext uri="{FF2B5EF4-FFF2-40B4-BE49-F238E27FC236}">
                  <a16:creationId xmlns:a16="http://schemas.microsoft.com/office/drawing/2014/main" id="{53F91F6A-8E69-48C2-B82E-331211AA9596}"/>
                </a:ext>
              </a:extLst>
            </p:cNvPr>
            <p:cNvSpPr/>
            <p:nvPr/>
          </p:nvSpPr>
          <p:spPr bwMode="auto">
            <a:xfrm>
              <a:off x="1137138" y="249936"/>
              <a:ext cx="7132320" cy="49987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000" b="1"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MẠNG THÔNG TIN TOÀN CẦU INTERNET</a:t>
              </a:r>
            </a:p>
          </p:txBody>
        </p:sp>
        <p:sp>
          <p:nvSpPr>
            <p:cNvPr id="30" name="Rectangle: Rounded Corners 14">
              <a:extLst>
                <a:ext uri="{FF2B5EF4-FFF2-40B4-BE49-F238E27FC236}">
                  <a16:creationId xmlns:a16="http://schemas.microsoft.com/office/drawing/2014/main" id="{2497B9CC-A4F1-4171-93E1-A21FB0D50E0A}"/>
                </a:ext>
              </a:extLst>
            </p:cNvPr>
            <p:cNvSpPr/>
            <p:nvPr/>
          </p:nvSpPr>
          <p:spPr bwMode="auto">
            <a:xfrm>
              <a:off x="1143000" y="230106"/>
              <a:ext cx="1828800" cy="519702"/>
            </a:xfrm>
            <a:prstGeom prst="roundRect">
              <a:avLst/>
            </a:prstGeom>
            <a:grp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a:latin typeface="Times New Roman" panose="02020603050405020304" pitchFamily="18" charset="0"/>
                  <a:cs typeface="Times New Roman" panose="02020603050405020304" pitchFamily="18" charset="0"/>
                </a:rPr>
                <a:t>BÀI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grpSp>
      <p:sp>
        <p:nvSpPr>
          <p:cNvPr id="10" name="Rectangle: Diagonal Corners Rounded 5">
            <a:extLst>
              <a:ext uri="{FF2B5EF4-FFF2-40B4-BE49-F238E27FC236}">
                <a16:creationId xmlns:a16="http://schemas.microsoft.com/office/drawing/2014/main" id="{CCC1AA17-5A27-41EC-9F92-BB646AAC8311}"/>
              </a:ext>
            </a:extLst>
          </p:cNvPr>
          <p:cNvSpPr/>
          <p:nvPr/>
        </p:nvSpPr>
        <p:spPr bwMode="auto">
          <a:xfrm>
            <a:off x="148216" y="2134209"/>
            <a:ext cx="8847568" cy="1828800"/>
          </a:xfrm>
          <a:prstGeom prst="round2DiagRect">
            <a:avLst/>
          </a:prstGeom>
          <a:gradFill flip="none" rotWithShape="1">
            <a:gsLst>
              <a:gs pos="0">
                <a:srgbClr val="FFC000">
                  <a:tint val="66000"/>
                  <a:satMod val="160000"/>
                </a:srgbClr>
              </a:gs>
              <a:gs pos="50000">
                <a:srgbClr val="FFC000">
                  <a:tint val="44500"/>
                  <a:satMod val="160000"/>
                </a:srgbClr>
              </a:gs>
              <a:gs pos="100000">
                <a:srgbClr val="FFC000">
                  <a:tint val="23500"/>
                  <a:satMod val="160000"/>
                </a:srgbClr>
              </a:gs>
            </a:gsLst>
            <a:lin ang="2700000" scaled="1"/>
            <a:tileRect/>
          </a:gra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lang="en-US" sz="2400">
                <a:latin typeface="Times New Roman" panose="02020603050405020304" pitchFamily="18" charset="0"/>
                <a:cs typeface="Times New Roman" panose="02020603050405020304" pitchFamily="18" charset="0"/>
              </a:rPr>
              <a:t>Dựa vào các bảng số liệu bên dưới, em hãy lựa chọn cách kết nối Internet phù hợp với nhu cầu sử dụng và tiêu chí được đặt ra trong các tình huống sau:</a:t>
            </a:r>
          </a:p>
          <a:p>
            <a:pPr>
              <a:lnSpc>
                <a:spcPct val="150000"/>
              </a:lnSpc>
            </a:pPr>
            <a:r>
              <a:rPr lang="en-US" sz="2400">
                <a:latin typeface="Times New Roman" panose="02020603050405020304" pitchFamily="18" charset="0"/>
                <a:cs typeface="Times New Roman" panose="02020603050405020304" pitchFamily="18" charset="0"/>
              </a:rPr>
              <a:t>Bảng giá cước và tốc độ truy cập mạng của các hạng dịch vụ</a:t>
            </a:r>
            <a:endParaRPr lang="en-US" sz="2400" dirty="0">
              <a:latin typeface="Times New Roman" panose="02020603050405020304" pitchFamily="18" charset="0"/>
              <a:cs typeface="Times New Roman" panose="02020603050405020304" pitchFamily="18" charset="0"/>
            </a:endParaRPr>
          </a:p>
        </p:txBody>
      </p:sp>
      <p:sp>
        <p:nvSpPr>
          <p:cNvPr id="11" name="Rectangle: Rounded Corners 7">
            <a:extLst>
              <a:ext uri="{FF2B5EF4-FFF2-40B4-BE49-F238E27FC236}">
                <a16:creationId xmlns:a16="http://schemas.microsoft.com/office/drawing/2014/main" id="{F4E78DDB-1ACD-4754-BB1C-0A039769DF46}"/>
              </a:ext>
            </a:extLst>
          </p:cNvPr>
          <p:cNvSpPr/>
          <p:nvPr/>
        </p:nvSpPr>
        <p:spPr bwMode="auto">
          <a:xfrm>
            <a:off x="24384" y="838200"/>
            <a:ext cx="3404616"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800" b="1"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TRẢI NGHIỆM</a:t>
            </a:r>
          </a:p>
        </p:txBody>
      </p:sp>
      <p:sp>
        <p:nvSpPr>
          <p:cNvPr id="12" name="Rectangle: Rounded Corners 1">
            <a:extLst>
              <a:ext uri="{FF2B5EF4-FFF2-40B4-BE49-F238E27FC236}">
                <a16:creationId xmlns:a16="http://schemas.microsoft.com/office/drawing/2014/main" id="{66139032-CC54-4CE1-AADA-26D91CFFE1CD}"/>
              </a:ext>
            </a:extLst>
          </p:cNvPr>
          <p:cNvSpPr/>
          <p:nvPr/>
        </p:nvSpPr>
        <p:spPr bwMode="auto">
          <a:xfrm>
            <a:off x="76200" y="1447799"/>
            <a:ext cx="5562600" cy="610209"/>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Chọn</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phương</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án</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lắp</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đặt</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Internet</a:t>
            </a:r>
            <a:endParaRPr lang="en-US" dirty="0">
              <a:solidFill>
                <a:schemeClr val="bg2"/>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pic>
        <p:nvPicPr>
          <p:cNvPr id="13" name="Picture 12" descr="A screen shot of an open computer sitting on a table&#10;&#10;Description generated with very high confidence">
            <a:extLst>
              <a:ext uri="{FF2B5EF4-FFF2-40B4-BE49-F238E27FC236}">
                <a16:creationId xmlns:a16="http://schemas.microsoft.com/office/drawing/2014/main" id="{2E14315C-7D65-4AF4-AB58-7A1BC27FDB3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2696" y="920784"/>
            <a:ext cx="486904" cy="374616"/>
          </a:xfrm>
          <a:prstGeom prst="rect">
            <a:avLst/>
          </a:prstGeom>
          <a:solidFill>
            <a:schemeClr val="bg1"/>
          </a:solidFill>
        </p:spPr>
      </p:pic>
    </p:spTree>
    <p:extLst>
      <p:ext uri="{BB962C8B-B14F-4D97-AF65-F5344CB8AC3E}">
        <p14:creationId xmlns:p14="http://schemas.microsoft.com/office/powerpoint/2010/main" val="70067424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barn(inVertical)">
                                      <p:cBhvr>
                                        <p:cTn id="7" dur="500"/>
                                        <p:tgtEl>
                                          <p:spTgt spid="10"/>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2"/>
                                        </p:tgtEl>
                                        <p:attrNameLst>
                                          <p:attrName>style.visibility</p:attrName>
                                        </p:attrNameLst>
                                      </p:cBhvr>
                                      <p:to>
                                        <p:strVal val="visible"/>
                                      </p:to>
                                    </p:set>
                                    <p:animEffect transition="in" filter="barn(inVertical)">
                                      <p:cBhvr>
                                        <p:cTn id="12"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12"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Rounded Corners 7">
            <a:extLst>
              <a:ext uri="{FF2B5EF4-FFF2-40B4-BE49-F238E27FC236}">
                <a16:creationId xmlns:a16="http://schemas.microsoft.com/office/drawing/2014/main" id="{F4E78DDB-1ACD-4754-BB1C-0A039769DF46}"/>
              </a:ext>
            </a:extLst>
          </p:cNvPr>
          <p:cNvSpPr/>
          <p:nvPr/>
        </p:nvSpPr>
        <p:spPr bwMode="auto">
          <a:xfrm>
            <a:off x="24384" y="838200"/>
            <a:ext cx="3404616"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800" b="1"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TRẢI NGHIỆM</a:t>
            </a:r>
          </a:p>
        </p:txBody>
      </p:sp>
      <p:pic>
        <p:nvPicPr>
          <p:cNvPr id="10" name="Picture 9" descr="A screen shot of an open computer sitting on a table&#10;&#10;Description generated with very high confidence">
            <a:extLst>
              <a:ext uri="{FF2B5EF4-FFF2-40B4-BE49-F238E27FC236}">
                <a16:creationId xmlns:a16="http://schemas.microsoft.com/office/drawing/2014/main" id="{2E14315C-7D65-4AF4-AB58-7A1BC27FDB3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2696" y="920784"/>
            <a:ext cx="486904" cy="374616"/>
          </a:xfrm>
          <a:prstGeom prst="rect">
            <a:avLst/>
          </a:prstGeom>
          <a:solidFill>
            <a:schemeClr val="bg1"/>
          </a:solidFill>
        </p:spPr>
      </p:pic>
      <p:sp>
        <p:nvSpPr>
          <p:cNvPr id="2" name="Rectangle: Rounded Corners 1">
            <a:extLst>
              <a:ext uri="{FF2B5EF4-FFF2-40B4-BE49-F238E27FC236}">
                <a16:creationId xmlns:a16="http://schemas.microsoft.com/office/drawing/2014/main" id="{66139032-CC54-4CE1-AADA-26D91CFFE1CD}"/>
              </a:ext>
            </a:extLst>
          </p:cNvPr>
          <p:cNvSpPr/>
          <p:nvPr/>
        </p:nvSpPr>
        <p:spPr bwMode="auto">
          <a:xfrm>
            <a:off x="76200" y="1447800"/>
            <a:ext cx="5638800" cy="576494"/>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Chọn</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phương</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án</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lắp</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đặt</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Internet</a:t>
            </a:r>
            <a:endParaRPr lang="en-US" dirty="0">
              <a:solidFill>
                <a:schemeClr val="bg2"/>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endParaRPr>
          </a:p>
        </p:txBody>
      </p:sp>
      <p:sp>
        <p:nvSpPr>
          <p:cNvPr id="13" name="TextBox 12">
            <a:extLst>
              <a:ext uri="{FF2B5EF4-FFF2-40B4-BE49-F238E27FC236}">
                <a16:creationId xmlns:a16="http://schemas.microsoft.com/office/drawing/2014/main" id="{1D6386DC-F97A-49D3-B0EC-EF8F7601772F}"/>
              </a:ext>
            </a:extLst>
          </p:cNvPr>
          <p:cNvSpPr txBox="1"/>
          <p:nvPr/>
        </p:nvSpPr>
        <p:spPr>
          <a:xfrm>
            <a:off x="0" y="2895600"/>
            <a:ext cx="5257800" cy="1938992"/>
          </a:xfrm>
          <a:prstGeom prst="rect">
            <a:avLst/>
          </a:prstGeom>
          <a:solidFill>
            <a:schemeClr val="accent5"/>
          </a:solid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Nhà</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nam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cần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lắp</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đặt</a:t>
            </a:r>
            <a:r>
              <a:rPr lang="en-US" sz="2400" dirty="0">
                <a:latin typeface="Times New Roman" panose="02020603050405020304" pitchFamily="18" charset="0"/>
                <a:cs typeface="Times New Roman" panose="02020603050405020304" pitchFamily="18" charset="0"/>
              </a:rPr>
              <a:t> Internet </a:t>
            </a:r>
            <a:r>
              <a:rPr lang="en-US" sz="2400" dirty="0" err="1">
                <a:latin typeface="Times New Roman" panose="02020603050405020304" pitchFamily="18" charset="0"/>
                <a:cs typeface="Times New Roman" panose="02020603050405020304" pitchFamily="18" charset="0"/>
              </a:rPr>
              <a:t>phục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vụ</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cho</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các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nhu</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cầu</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giải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trí</a:t>
            </a:r>
            <a:r>
              <a:rPr lang="en-US" sz="2400" dirty="0">
                <a:latin typeface="Times New Roman" panose="02020603050405020304" pitchFamily="18" charset="0"/>
                <a:cs typeface="Times New Roman" panose="02020603050405020304" pitchFamily="18" charset="0"/>
              </a:rPr>
              <a:t>(</a:t>
            </a:r>
            <a:r>
              <a:rPr lang="en-US" sz="2400" dirty="0" err="1">
                <a:latin typeface="Times New Roman" panose="02020603050405020304" pitchFamily="18" charset="0"/>
                <a:cs typeface="Times New Roman" panose="02020603050405020304" pitchFamily="18" charset="0"/>
              </a:rPr>
              <a:t>nghe</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nhạc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xem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phim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học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tập</a:t>
            </a:r>
            <a:r>
              <a:rPr lang="en-US" sz="2400" dirty="0">
                <a:latin typeface="Times New Roman" panose="02020603050405020304" pitchFamily="18" charset="0"/>
                <a:cs typeface="Times New Roman" panose="02020603050405020304" pitchFamily="18" charset="0"/>
              </a:rPr>
              <a:t>(</a:t>
            </a:r>
            <a:r>
              <a:rPr lang="en-US" sz="2400" dirty="0" err="1">
                <a:latin typeface="Times New Roman" panose="02020603050405020304" pitchFamily="18" charset="0"/>
                <a:cs typeface="Times New Roman" panose="02020603050405020304" pitchFamily="18" charset="0"/>
              </a:rPr>
              <a:t>tìm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kiếm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tài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liệu</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hình</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ảnh</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tốc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độ</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truy</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cập</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trung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bình</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và</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tiết</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kiệm</a:t>
            </a:r>
            <a:r>
              <a:rPr lang="en-US" sz="2400" dirty="0">
                <a:latin typeface="Times New Roman" panose="02020603050405020304" pitchFamily="18" charset="0"/>
                <a:cs typeface="Times New Roman" panose="02020603050405020304" pitchFamily="18" charset="0"/>
              </a:rPr>
              <a:t> chi </a:t>
            </a:r>
            <a:r>
              <a:rPr lang="en-US" sz="2400" dirty="0" err="1">
                <a:latin typeface="Times New Roman" panose="02020603050405020304" pitchFamily="18" charset="0"/>
                <a:cs typeface="Times New Roman" panose="02020603050405020304" pitchFamily="18" charset="0"/>
              </a:rPr>
              <a:t>phí</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nhất</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có</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thể</a:t>
            </a:r>
            <a:r>
              <a:rPr lang="en-US" sz="2400" dirty="0">
                <a:latin typeface="Times New Roman" panose="02020603050405020304" pitchFamily="18" charset="0"/>
                <a:cs typeface="Times New Roman" panose="02020603050405020304" pitchFamily="18" charset="0"/>
              </a:rPr>
              <a:t>.</a:t>
            </a:r>
          </a:p>
        </p:txBody>
      </p:sp>
      <p:pic>
        <p:nvPicPr>
          <p:cNvPr id="3" name="Picture 2">
            <a:extLst>
              <a:ext uri="{FF2B5EF4-FFF2-40B4-BE49-F238E27FC236}">
                <a16:creationId xmlns:a16="http://schemas.microsoft.com/office/drawing/2014/main" id="{152A07D4-B3D2-4F30-A735-679DE231C547}"/>
              </a:ext>
            </a:extLst>
          </p:cNvPr>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257800" y="2779268"/>
            <a:ext cx="3855720" cy="3926332"/>
          </a:xfrm>
          <a:prstGeom prst="rect">
            <a:avLst/>
          </a:prstGeom>
          <a:noFill/>
          <a:effectLst>
            <a:innerShdw blurRad="114300">
              <a:prstClr val="black"/>
            </a:innerShdw>
          </a:effectLst>
        </p:spPr>
      </p:pic>
      <p:sp>
        <p:nvSpPr>
          <p:cNvPr id="6" name="TextBox 5">
            <a:extLst>
              <a:ext uri="{FF2B5EF4-FFF2-40B4-BE49-F238E27FC236}">
                <a16:creationId xmlns:a16="http://schemas.microsoft.com/office/drawing/2014/main" id="{93DB8394-F1A0-45C0-B955-94C9F688F74B}"/>
              </a:ext>
            </a:extLst>
          </p:cNvPr>
          <p:cNvSpPr txBox="1"/>
          <p:nvPr/>
        </p:nvSpPr>
        <p:spPr>
          <a:xfrm>
            <a:off x="76200" y="4891520"/>
            <a:ext cx="3855720" cy="461665"/>
          </a:xfrm>
          <a:prstGeom prst="rect">
            <a:avLst/>
          </a:prstGeom>
          <a:no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Tên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gói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cước</a:t>
            </a:r>
            <a:r>
              <a:rPr lang="en-US" sz="2400" dirty="0">
                <a:latin typeface="Times New Roman" panose="02020603050405020304" pitchFamily="18" charset="0"/>
                <a:cs typeface="Times New Roman" panose="02020603050405020304" pitchFamily="18" charset="0"/>
              </a:rPr>
              <a:t>: ………...........</a:t>
            </a:r>
          </a:p>
        </p:txBody>
      </p:sp>
      <p:sp>
        <p:nvSpPr>
          <p:cNvPr id="12" name="TextBox 11">
            <a:extLst>
              <a:ext uri="{FF2B5EF4-FFF2-40B4-BE49-F238E27FC236}">
                <a16:creationId xmlns:a16="http://schemas.microsoft.com/office/drawing/2014/main" id="{AB3DA11E-C199-43D2-8B4A-89683117B14C}"/>
              </a:ext>
            </a:extLst>
          </p:cNvPr>
          <p:cNvSpPr txBox="1"/>
          <p:nvPr/>
        </p:nvSpPr>
        <p:spPr>
          <a:xfrm>
            <a:off x="71628" y="5329535"/>
            <a:ext cx="3738372" cy="461665"/>
          </a:xfrm>
          <a:prstGeom prst="rect">
            <a:avLst/>
          </a:prstGeom>
          <a:no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Tốc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độ</a:t>
            </a:r>
            <a:r>
              <a:rPr lang="en-US" sz="2400" dirty="0">
                <a:latin typeface="Times New Roman" panose="02020603050405020304" pitchFamily="18" charset="0"/>
                <a:cs typeface="Times New Roman" panose="02020603050405020304" pitchFamily="18" charset="0"/>
              </a:rPr>
              <a:t>: ……….....................</a:t>
            </a:r>
          </a:p>
        </p:txBody>
      </p:sp>
      <p:sp>
        <p:nvSpPr>
          <p:cNvPr id="16" name="TextBox 15">
            <a:extLst>
              <a:ext uri="{FF2B5EF4-FFF2-40B4-BE49-F238E27FC236}">
                <a16:creationId xmlns:a16="http://schemas.microsoft.com/office/drawing/2014/main" id="{F22CDD08-717A-4ABF-B823-2E618C870D0F}"/>
              </a:ext>
            </a:extLst>
          </p:cNvPr>
          <p:cNvSpPr txBox="1"/>
          <p:nvPr/>
        </p:nvSpPr>
        <p:spPr>
          <a:xfrm>
            <a:off x="76200" y="5786735"/>
            <a:ext cx="3733800" cy="461665"/>
          </a:xfrm>
          <a:prstGeom prst="rect">
            <a:avLst/>
          </a:prstGeom>
          <a:no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Cước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phí</a:t>
            </a:r>
            <a:r>
              <a:rPr lang="en-US" sz="2400" dirty="0">
                <a:latin typeface="Times New Roman" panose="02020603050405020304" pitchFamily="18" charset="0"/>
                <a:cs typeface="Times New Roman" panose="02020603050405020304" pitchFamily="18" charset="0"/>
              </a:rPr>
              <a:t>: ……….................</a:t>
            </a:r>
          </a:p>
        </p:txBody>
      </p:sp>
      <p:sp>
        <p:nvSpPr>
          <p:cNvPr id="18" name="TextBox 17">
            <a:extLst>
              <a:ext uri="{FF2B5EF4-FFF2-40B4-BE49-F238E27FC236}">
                <a16:creationId xmlns:a16="http://schemas.microsoft.com/office/drawing/2014/main" id="{F87A0DA5-1AD9-4B59-B331-B8D6889231FF}"/>
              </a:ext>
            </a:extLst>
          </p:cNvPr>
          <p:cNvSpPr txBox="1"/>
          <p:nvPr/>
        </p:nvSpPr>
        <p:spPr>
          <a:xfrm>
            <a:off x="47244" y="6243935"/>
            <a:ext cx="3733800" cy="461665"/>
          </a:xfrm>
          <a:prstGeom prst="rect">
            <a:avLst/>
          </a:prstGeom>
          <a:no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Phí</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lắp</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đặt</a:t>
            </a:r>
            <a:r>
              <a:rPr lang="en-US" sz="2400" dirty="0">
                <a:latin typeface="Times New Roman" panose="02020603050405020304" pitchFamily="18" charset="0"/>
                <a:cs typeface="Times New Roman" panose="02020603050405020304" pitchFamily="18" charset="0"/>
              </a:rPr>
              <a:t>: ………...............</a:t>
            </a:r>
          </a:p>
        </p:txBody>
      </p:sp>
      <p:sp>
        <p:nvSpPr>
          <p:cNvPr id="20" name="TextBox 19">
            <a:extLst>
              <a:ext uri="{FF2B5EF4-FFF2-40B4-BE49-F238E27FC236}">
                <a16:creationId xmlns:a16="http://schemas.microsoft.com/office/drawing/2014/main" id="{425F1CB0-C0D8-4208-95E2-33A7E6E691FC}"/>
              </a:ext>
            </a:extLst>
          </p:cNvPr>
          <p:cNvSpPr txBox="1"/>
          <p:nvPr/>
        </p:nvSpPr>
        <p:spPr>
          <a:xfrm>
            <a:off x="2324100" y="4867570"/>
            <a:ext cx="914400" cy="461665"/>
          </a:xfrm>
          <a:prstGeom prst="rect">
            <a:avLst/>
          </a:prstGeom>
          <a:noFill/>
        </p:spPr>
        <p:txBody>
          <a:bodyPr wrap="square" rtlCol="0">
            <a:spAutoFit/>
          </a:bodyPr>
          <a:lstStyle/>
          <a:p>
            <a:r>
              <a:rPr lang="en-US" sz="2400" dirty="0">
                <a:solidFill>
                  <a:srgbClr val="0000FF"/>
                </a:solidFill>
                <a:latin typeface="Times New Roman" panose="02020603050405020304" pitchFamily="18" charset="0"/>
                <a:cs typeface="Times New Roman" panose="02020603050405020304" pitchFamily="18" charset="0"/>
              </a:rPr>
              <a:t>FM+</a:t>
            </a:r>
          </a:p>
        </p:txBody>
      </p:sp>
      <p:sp>
        <p:nvSpPr>
          <p:cNvPr id="21" name="TextBox 20">
            <a:extLst>
              <a:ext uri="{FF2B5EF4-FFF2-40B4-BE49-F238E27FC236}">
                <a16:creationId xmlns:a16="http://schemas.microsoft.com/office/drawing/2014/main" id="{B8D0F1EC-6372-489E-9818-B16C137F053E}"/>
              </a:ext>
            </a:extLst>
          </p:cNvPr>
          <p:cNvSpPr txBox="1"/>
          <p:nvPr/>
        </p:nvSpPr>
        <p:spPr>
          <a:xfrm>
            <a:off x="2010158" y="5275367"/>
            <a:ext cx="1351788" cy="461665"/>
          </a:xfrm>
          <a:prstGeom prst="rect">
            <a:avLst/>
          </a:prstGeom>
          <a:noFill/>
        </p:spPr>
        <p:txBody>
          <a:bodyPr wrap="square" rtlCol="0">
            <a:spAutoFit/>
          </a:bodyPr>
          <a:lstStyle/>
          <a:p>
            <a:r>
              <a:rPr lang="en-US" sz="2400" dirty="0">
                <a:solidFill>
                  <a:srgbClr val="0000FF"/>
                </a:solidFill>
                <a:latin typeface="Times New Roman" panose="02020603050405020304" pitchFamily="18" charset="0"/>
                <a:cs typeface="Times New Roman" panose="02020603050405020304" pitchFamily="18" charset="0"/>
              </a:rPr>
              <a:t>25Mbps</a:t>
            </a:r>
          </a:p>
        </p:txBody>
      </p:sp>
      <p:sp>
        <p:nvSpPr>
          <p:cNvPr id="22" name="TextBox 21">
            <a:extLst>
              <a:ext uri="{FF2B5EF4-FFF2-40B4-BE49-F238E27FC236}">
                <a16:creationId xmlns:a16="http://schemas.microsoft.com/office/drawing/2014/main" id="{BC5E26A2-0CDD-4A77-AB97-D851692D0426}"/>
              </a:ext>
            </a:extLst>
          </p:cNvPr>
          <p:cNvSpPr txBox="1"/>
          <p:nvPr/>
        </p:nvSpPr>
        <p:spPr>
          <a:xfrm>
            <a:off x="1991106" y="5757418"/>
            <a:ext cx="1351788" cy="461665"/>
          </a:xfrm>
          <a:prstGeom prst="rect">
            <a:avLst/>
          </a:prstGeom>
          <a:noFill/>
        </p:spPr>
        <p:txBody>
          <a:bodyPr wrap="square" rtlCol="0">
            <a:spAutoFit/>
          </a:bodyPr>
          <a:lstStyle/>
          <a:p>
            <a:r>
              <a:rPr lang="en-US" sz="2400" dirty="0">
                <a:solidFill>
                  <a:srgbClr val="0000FF"/>
                </a:solidFill>
                <a:latin typeface="Times New Roman" panose="02020603050405020304" pitchFamily="18" charset="0"/>
                <a:cs typeface="Times New Roman" panose="02020603050405020304" pitchFamily="18" charset="0"/>
              </a:rPr>
              <a:t>206.250đ</a:t>
            </a:r>
          </a:p>
        </p:txBody>
      </p:sp>
      <p:sp>
        <p:nvSpPr>
          <p:cNvPr id="23" name="TextBox 22">
            <a:extLst>
              <a:ext uri="{FF2B5EF4-FFF2-40B4-BE49-F238E27FC236}">
                <a16:creationId xmlns:a16="http://schemas.microsoft.com/office/drawing/2014/main" id="{A7252BFA-F222-412E-8EBF-2BD124F5AE19}"/>
              </a:ext>
            </a:extLst>
          </p:cNvPr>
          <p:cNvSpPr txBox="1"/>
          <p:nvPr/>
        </p:nvSpPr>
        <p:spPr>
          <a:xfrm>
            <a:off x="1940814" y="6216851"/>
            <a:ext cx="1351788" cy="461665"/>
          </a:xfrm>
          <a:prstGeom prst="rect">
            <a:avLst/>
          </a:prstGeom>
          <a:noFill/>
        </p:spPr>
        <p:txBody>
          <a:bodyPr wrap="square" rtlCol="0">
            <a:spAutoFit/>
          </a:bodyPr>
          <a:lstStyle/>
          <a:p>
            <a:r>
              <a:rPr lang="en-US" sz="2400" dirty="0">
                <a:solidFill>
                  <a:srgbClr val="0000FF"/>
                </a:solidFill>
                <a:latin typeface="Times New Roman" panose="02020603050405020304" pitchFamily="18" charset="0"/>
                <a:cs typeface="Times New Roman" panose="02020603050405020304" pitchFamily="18" charset="0"/>
              </a:rPr>
              <a:t>220.000đ</a:t>
            </a:r>
          </a:p>
        </p:txBody>
      </p:sp>
      <p:grpSp>
        <p:nvGrpSpPr>
          <p:cNvPr id="19" name="Group 18">
            <a:extLst>
              <a:ext uri="{FF2B5EF4-FFF2-40B4-BE49-F238E27FC236}">
                <a16:creationId xmlns:a16="http://schemas.microsoft.com/office/drawing/2014/main" id="{D7CEAF95-574C-4822-BB0B-B1C0CCA16C86}"/>
              </a:ext>
            </a:extLst>
          </p:cNvPr>
          <p:cNvGrpSpPr/>
          <p:nvPr/>
        </p:nvGrpSpPr>
        <p:grpSpPr>
          <a:xfrm>
            <a:off x="140207" y="2057400"/>
            <a:ext cx="3843079" cy="770967"/>
            <a:chOff x="122695" y="1841045"/>
            <a:chExt cx="4070360" cy="788111"/>
          </a:xfrm>
        </p:grpSpPr>
        <p:sp>
          <p:nvSpPr>
            <p:cNvPr id="24" name="Parallelogram 23">
              <a:extLst>
                <a:ext uri="{FF2B5EF4-FFF2-40B4-BE49-F238E27FC236}">
                  <a16:creationId xmlns:a16="http://schemas.microsoft.com/office/drawing/2014/main" id="{B50391A5-5AEA-4FE6-92AE-15C3575C7750}"/>
                </a:ext>
              </a:extLst>
            </p:cNvPr>
            <p:cNvSpPr/>
            <p:nvPr/>
          </p:nvSpPr>
          <p:spPr bwMode="auto">
            <a:xfrm flipH="1">
              <a:off x="122695" y="1867156"/>
              <a:ext cx="3338829" cy="762000"/>
            </a:xfrm>
            <a:prstGeom prst="parallelogram">
              <a:avLst>
                <a:gd name="adj" fmla="val 112000"/>
              </a:avLst>
            </a:prstGeom>
            <a:solidFill>
              <a:srgbClr val="00B0F0"/>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400" b="1" i="0" u="none" strike="noStrike" cap="none" normalizeH="0" baseline="0" dirty="0" err="1">
                  <a:ln>
                    <a:noFill/>
                  </a:ln>
                  <a:solidFill>
                    <a:schemeClr val="tx1"/>
                  </a:solidFill>
                  <a:effectLst/>
                  <a:latin typeface="Times New Roman" panose="02020603050405020304" pitchFamily="18" charset="0"/>
                  <a:cs typeface="Times New Roman" panose="02020603050405020304" pitchFamily="18" charset="0"/>
                </a:rPr>
                <a:t>Tình</a:t>
              </a:r>
              <a:r>
                <a:rPr kumimoji="0" lang="en-US" sz="2400" b="1" i="0" u="none" strike="noStrike" cap="none" normalizeH="0" baseline="0" dirty="0">
                  <a:ln>
                    <a:noFill/>
                  </a:ln>
                  <a:solidFill>
                    <a:schemeClr val="tx1"/>
                  </a:solidFill>
                  <a:effectLst/>
                  <a:latin typeface="Times New Roman" panose="02020603050405020304" pitchFamily="18" charset="0"/>
                  <a:cs typeface="Times New Roman" panose="02020603050405020304" pitchFamily="18" charset="0"/>
                </a:rPr>
                <a:t> </a:t>
              </a:r>
              <a:r>
                <a:rPr kumimoji="0" lang="en-US" sz="2400" b="1" i="0" u="none" strike="noStrike" cap="none" normalizeH="0" baseline="0" dirty="0" err="1">
                  <a:ln>
                    <a:noFill/>
                  </a:ln>
                  <a:solidFill>
                    <a:schemeClr val="tx1"/>
                  </a:solidFill>
                  <a:effectLst/>
                  <a:latin typeface="Times New Roman" panose="02020603050405020304" pitchFamily="18" charset="0"/>
                  <a:cs typeface="Times New Roman" panose="02020603050405020304" pitchFamily="18" charset="0"/>
                </a:rPr>
                <a:t>huống</a:t>
              </a:r>
              <a:r>
                <a:rPr kumimoji="0" lang="en-US" sz="2400" b="1" i="0" u="none" strike="noStrike" cap="none" normalizeH="0" baseline="0" dirty="0">
                  <a:ln>
                    <a:noFill/>
                  </a:ln>
                  <a:solidFill>
                    <a:schemeClr val="tx1"/>
                  </a:solidFill>
                  <a:effectLst/>
                  <a:latin typeface="Times New Roman" panose="02020603050405020304" pitchFamily="18" charset="0"/>
                  <a:cs typeface="Times New Roman" panose="02020603050405020304" pitchFamily="18" charset="0"/>
                </a:rPr>
                <a:t> 1</a:t>
              </a:r>
            </a:p>
          </p:txBody>
        </p:sp>
        <p:sp>
          <p:nvSpPr>
            <p:cNvPr id="25" name="Parallelogram 24">
              <a:extLst>
                <a:ext uri="{FF2B5EF4-FFF2-40B4-BE49-F238E27FC236}">
                  <a16:creationId xmlns:a16="http://schemas.microsoft.com/office/drawing/2014/main" id="{D18685D6-2701-4033-AFF2-A26A96497DC4}"/>
                </a:ext>
              </a:extLst>
            </p:cNvPr>
            <p:cNvSpPr/>
            <p:nvPr/>
          </p:nvSpPr>
          <p:spPr bwMode="auto">
            <a:xfrm flipH="1">
              <a:off x="2952596" y="1858011"/>
              <a:ext cx="1026255" cy="762000"/>
            </a:xfrm>
            <a:prstGeom prst="parallelogram">
              <a:avLst>
                <a:gd name="adj" fmla="val 112000"/>
              </a:avLst>
            </a:prstGeom>
            <a:solidFill>
              <a:srgbClr val="00B0F0"/>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400" b="1" i="0" u="none" strike="noStrike" cap="none" normalizeH="0" baseline="0">
                <a:ln>
                  <a:noFill/>
                </a:ln>
                <a:solidFill>
                  <a:schemeClr val="tx1"/>
                </a:solidFill>
                <a:effectLst/>
                <a:latin typeface="Times New Roman" panose="02020603050405020304" pitchFamily="18" charset="0"/>
                <a:cs typeface="Times New Roman" panose="02020603050405020304" pitchFamily="18" charset="0"/>
              </a:endParaRPr>
            </a:p>
          </p:txBody>
        </p:sp>
        <p:sp>
          <p:nvSpPr>
            <p:cNvPr id="26" name="Parallelogram 25">
              <a:extLst>
                <a:ext uri="{FF2B5EF4-FFF2-40B4-BE49-F238E27FC236}">
                  <a16:creationId xmlns:a16="http://schemas.microsoft.com/office/drawing/2014/main" id="{E35B8F87-8FA6-49C5-8EA5-88A9E7452978}"/>
                </a:ext>
              </a:extLst>
            </p:cNvPr>
            <p:cNvSpPr/>
            <p:nvPr/>
          </p:nvSpPr>
          <p:spPr bwMode="auto">
            <a:xfrm flipH="1">
              <a:off x="2708929" y="1841045"/>
              <a:ext cx="990599" cy="762000"/>
            </a:xfrm>
            <a:prstGeom prst="parallelogram">
              <a:avLst>
                <a:gd name="adj" fmla="val 112000"/>
              </a:avLst>
            </a:prstGeom>
            <a:solidFill>
              <a:srgbClr val="00B0F0"/>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400" b="1" i="0" u="none" strike="noStrike" cap="none" normalizeH="0" baseline="0">
                <a:ln>
                  <a:noFill/>
                </a:ln>
                <a:solidFill>
                  <a:schemeClr val="tx1"/>
                </a:solidFill>
                <a:effectLst/>
                <a:latin typeface="Times New Roman" panose="02020603050405020304" pitchFamily="18" charset="0"/>
                <a:cs typeface="Times New Roman" panose="02020603050405020304" pitchFamily="18" charset="0"/>
              </a:endParaRPr>
            </a:p>
          </p:txBody>
        </p:sp>
        <p:sp>
          <p:nvSpPr>
            <p:cNvPr id="27" name="Parallelogram 26">
              <a:extLst>
                <a:ext uri="{FF2B5EF4-FFF2-40B4-BE49-F238E27FC236}">
                  <a16:creationId xmlns:a16="http://schemas.microsoft.com/office/drawing/2014/main" id="{F9A32BC2-F42E-4B93-BC2E-D5CC68C649BF}"/>
                </a:ext>
              </a:extLst>
            </p:cNvPr>
            <p:cNvSpPr/>
            <p:nvPr/>
          </p:nvSpPr>
          <p:spPr bwMode="auto">
            <a:xfrm flipH="1">
              <a:off x="3202456" y="1867155"/>
              <a:ext cx="990599" cy="762000"/>
            </a:xfrm>
            <a:prstGeom prst="parallelogram">
              <a:avLst>
                <a:gd name="adj" fmla="val 112000"/>
              </a:avLst>
            </a:prstGeom>
            <a:solidFill>
              <a:srgbClr val="00B0F0"/>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400" b="1" i="0" u="none" strike="noStrike" cap="none" normalizeH="0" baseline="0">
                <a:ln>
                  <a:noFill/>
                </a:ln>
                <a:solidFill>
                  <a:schemeClr val="tx1"/>
                </a:solidFill>
                <a:effectLst/>
                <a:latin typeface="Times New Roman" panose="02020603050405020304" pitchFamily="18" charset="0"/>
                <a:cs typeface="Times New Roman" panose="02020603050405020304" pitchFamily="18" charset="0"/>
              </a:endParaRPr>
            </a:p>
          </p:txBody>
        </p:sp>
      </p:grpSp>
      <p:sp>
        <p:nvSpPr>
          <p:cNvPr id="15" name="Rectangle: Rounded Corners 14">
            <a:extLst>
              <a:ext uri="{FF2B5EF4-FFF2-40B4-BE49-F238E27FC236}">
                <a16:creationId xmlns:a16="http://schemas.microsoft.com/office/drawing/2014/main" id="{3351D602-2077-4984-80AB-312C271C4443}"/>
              </a:ext>
            </a:extLst>
          </p:cNvPr>
          <p:cNvSpPr/>
          <p:nvPr/>
        </p:nvSpPr>
        <p:spPr bwMode="auto">
          <a:xfrm>
            <a:off x="1143000" y="9915"/>
            <a:ext cx="7132320" cy="499872"/>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000" b="1"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MẠNG THÔNG TIN TOÀN CẦU INTERNET</a:t>
            </a:r>
          </a:p>
        </p:txBody>
      </p:sp>
      <p:sp>
        <p:nvSpPr>
          <p:cNvPr id="17" name="Rectangle: Rounded Corners 16">
            <a:extLst>
              <a:ext uri="{FF2B5EF4-FFF2-40B4-BE49-F238E27FC236}">
                <a16:creationId xmlns:a16="http://schemas.microsoft.com/office/drawing/2014/main" id="{ABF351CD-2431-43C3-8B4F-3263F22C8E5C}"/>
              </a:ext>
            </a:extLst>
          </p:cNvPr>
          <p:cNvSpPr/>
          <p:nvPr/>
        </p:nvSpPr>
        <p:spPr bwMode="auto">
          <a:xfrm>
            <a:off x="1143000" y="-9915"/>
            <a:ext cx="1828800" cy="519702"/>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kumimoji="0" lang="en-US" sz="2400" b="1" i="0" u="none" strike="noStrike" cap="none" normalizeH="0" baseline="0" dirty="0" err="1">
                <a:ln>
                  <a:noFill/>
                </a:ln>
                <a:effectLst/>
                <a:latin typeface="Times New Roman" panose="02020603050405020304" pitchFamily="18" charset="0"/>
                <a:cs typeface="Times New Roman" panose="02020603050405020304" pitchFamily="18" charset="0"/>
              </a:rPr>
              <a:t>Bài</a:t>
            </a:r>
            <a:r>
              <a:rPr kumimoji="0" lang="en-US" sz="2400" b="1" i="0" u="none" strike="noStrike" cap="none" normalizeH="0" dirty="0">
                <a:ln>
                  <a:noFill/>
                </a:ln>
                <a:effectLst/>
                <a:latin typeface="Times New Roman" panose="02020603050405020304" pitchFamily="18" charset="0"/>
                <a:cs typeface="Times New Roman" panose="02020603050405020304" pitchFamily="18" charset="0"/>
              </a:rPr>
              <a:t>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spTree>
    <p:extLst>
      <p:ext uri="{BB962C8B-B14F-4D97-AF65-F5344CB8AC3E}">
        <p14:creationId xmlns:p14="http://schemas.microsoft.com/office/powerpoint/2010/main" val="225735105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inVertical)">
                                      <p:cBhvr>
                                        <p:cTn id="7" dur="500"/>
                                        <p:tgtEl>
                                          <p:spTgt spid="13"/>
                                        </p:tgtEl>
                                      </p:cBhvr>
                                    </p:animEffect>
                                  </p:childTnLst>
                                </p:cTn>
                              </p:par>
                              <p:par>
                                <p:cTn id="8" presetID="16" presetClass="entr" presetSubtype="21" fill="hold"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barn(inVertical)">
                                      <p:cBhvr>
                                        <p:cTn id="10" dur="500"/>
                                        <p:tgtEl>
                                          <p:spTgt spid="3"/>
                                        </p:tgtEl>
                                      </p:cBhvr>
                                    </p:animEffect>
                                  </p:childTnLst>
                                </p:cTn>
                              </p:par>
                              <p:par>
                                <p:cTn id="11" presetID="16" presetClass="entr" presetSubtype="21" fill="hold" grpId="0" nodeType="withEffect">
                                  <p:stCondLst>
                                    <p:cond delay="0"/>
                                  </p:stCondLst>
                                  <p:childTnLst>
                                    <p:set>
                                      <p:cBhvr>
                                        <p:cTn id="12" dur="1" fill="hold">
                                          <p:stCondLst>
                                            <p:cond delay="0"/>
                                          </p:stCondLst>
                                        </p:cTn>
                                        <p:tgtEl>
                                          <p:spTgt spid="6"/>
                                        </p:tgtEl>
                                        <p:attrNameLst>
                                          <p:attrName>style.visibility</p:attrName>
                                        </p:attrNameLst>
                                      </p:cBhvr>
                                      <p:to>
                                        <p:strVal val="visible"/>
                                      </p:to>
                                    </p:set>
                                    <p:animEffect transition="in" filter="barn(inVertical)">
                                      <p:cBhvr>
                                        <p:cTn id="13" dur="500"/>
                                        <p:tgtEl>
                                          <p:spTgt spid="6"/>
                                        </p:tgtEl>
                                      </p:cBhvr>
                                    </p:animEffect>
                                  </p:childTnLst>
                                </p:cTn>
                              </p:par>
                              <p:par>
                                <p:cTn id="14" presetID="16" presetClass="entr" presetSubtype="21" fill="hold" grpId="0" nodeType="withEffect">
                                  <p:stCondLst>
                                    <p:cond delay="0"/>
                                  </p:stCondLst>
                                  <p:childTnLst>
                                    <p:set>
                                      <p:cBhvr>
                                        <p:cTn id="15" dur="1" fill="hold">
                                          <p:stCondLst>
                                            <p:cond delay="0"/>
                                          </p:stCondLst>
                                        </p:cTn>
                                        <p:tgtEl>
                                          <p:spTgt spid="12"/>
                                        </p:tgtEl>
                                        <p:attrNameLst>
                                          <p:attrName>style.visibility</p:attrName>
                                        </p:attrNameLst>
                                      </p:cBhvr>
                                      <p:to>
                                        <p:strVal val="visible"/>
                                      </p:to>
                                    </p:set>
                                    <p:animEffect transition="in" filter="barn(inVertical)">
                                      <p:cBhvr>
                                        <p:cTn id="16" dur="500"/>
                                        <p:tgtEl>
                                          <p:spTgt spid="12"/>
                                        </p:tgtEl>
                                      </p:cBhvr>
                                    </p:animEffect>
                                  </p:childTnLst>
                                </p:cTn>
                              </p:par>
                              <p:par>
                                <p:cTn id="17" presetID="16" presetClass="entr" presetSubtype="21" fill="hold" grpId="0" nodeType="withEffect">
                                  <p:stCondLst>
                                    <p:cond delay="0"/>
                                  </p:stCondLst>
                                  <p:childTnLst>
                                    <p:set>
                                      <p:cBhvr>
                                        <p:cTn id="18" dur="1" fill="hold">
                                          <p:stCondLst>
                                            <p:cond delay="0"/>
                                          </p:stCondLst>
                                        </p:cTn>
                                        <p:tgtEl>
                                          <p:spTgt spid="16"/>
                                        </p:tgtEl>
                                        <p:attrNameLst>
                                          <p:attrName>style.visibility</p:attrName>
                                        </p:attrNameLst>
                                      </p:cBhvr>
                                      <p:to>
                                        <p:strVal val="visible"/>
                                      </p:to>
                                    </p:set>
                                    <p:animEffect transition="in" filter="barn(inVertical)">
                                      <p:cBhvr>
                                        <p:cTn id="19" dur="500"/>
                                        <p:tgtEl>
                                          <p:spTgt spid="16"/>
                                        </p:tgtEl>
                                      </p:cBhvr>
                                    </p:animEffect>
                                  </p:childTnLst>
                                </p:cTn>
                              </p:par>
                              <p:par>
                                <p:cTn id="20" presetID="16" presetClass="entr" presetSubtype="21" fill="hold" grpId="0" nodeType="withEffect">
                                  <p:stCondLst>
                                    <p:cond delay="0"/>
                                  </p:stCondLst>
                                  <p:childTnLst>
                                    <p:set>
                                      <p:cBhvr>
                                        <p:cTn id="21" dur="1" fill="hold">
                                          <p:stCondLst>
                                            <p:cond delay="0"/>
                                          </p:stCondLst>
                                        </p:cTn>
                                        <p:tgtEl>
                                          <p:spTgt spid="18"/>
                                        </p:tgtEl>
                                        <p:attrNameLst>
                                          <p:attrName>style.visibility</p:attrName>
                                        </p:attrNameLst>
                                      </p:cBhvr>
                                      <p:to>
                                        <p:strVal val="visible"/>
                                      </p:to>
                                    </p:set>
                                    <p:animEffect transition="in" filter="barn(inVertical)">
                                      <p:cBhvr>
                                        <p:cTn id="22" dur="500"/>
                                        <p:tgtEl>
                                          <p:spTgt spid="18"/>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grpId="0" nodeType="clickEffect">
                                  <p:stCondLst>
                                    <p:cond delay="0"/>
                                  </p:stCondLst>
                                  <p:childTnLst>
                                    <p:set>
                                      <p:cBhvr>
                                        <p:cTn id="26" dur="1" fill="hold">
                                          <p:stCondLst>
                                            <p:cond delay="0"/>
                                          </p:stCondLst>
                                        </p:cTn>
                                        <p:tgtEl>
                                          <p:spTgt spid="20"/>
                                        </p:tgtEl>
                                        <p:attrNameLst>
                                          <p:attrName>style.visibility</p:attrName>
                                        </p:attrNameLst>
                                      </p:cBhvr>
                                      <p:to>
                                        <p:strVal val="visible"/>
                                      </p:to>
                                    </p:set>
                                    <p:animEffect transition="in" filter="barn(inVertical)">
                                      <p:cBhvr>
                                        <p:cTn id="27" dur="500"/>
                                        <p:tgtEl>
                                          <p:spTgt spid="20"/>
                                        </p:tgtEl>
                                      </p:cBhvr>
                                    </p:animEffect>
                                  </p:childTnLst>
                                </p:cTn>
                              </p:par>
                            </p:childTnLst>
                          </p:cTn>
                        </p:par>
                      </p:childTnLst>
                    </p:cTn>
                  </p:par>
                  <p:par>
                    <p:cTn id="28" fill="hold">
                      <p:stCondLst>
                        <p:cond delay="indefinite"/>
                      </p:stCondLst>
                      <p:childTnLst>
                        <p:par>
                          <p:cTn id="29" fill="hold">
                            <p:stCondLst>
                              <p:cond delay="0"/>
                            </p:stCondLst>
                            <p:childTnLst>
                              <p:par>
                                <p:cTn id="30" presetID="16" presetClass="entr" presetSubtype="21" fill="hold" grpId="0" nodeType="clickEffect">
                                  <p:stCondLst>
                                    <p:cond delay="0"/>
                                  </p:stCondLst>
                                  <p:childTnLst>
                                    <p:set>
                                      <p:cBhvr>
                                        <p:cTn id="31" dur="1" fill="hold">
                                          <p:stCondLst>
                                            <p:cond delay="0"/>
                                          </p:stCondLst>
                                        </p:cTn>
                                        <p:tgtEl>
                                          <p:spTgt spid="21"/>
                                        </p:tgtEl>
                                        <p:attrNameLst>
                                          <p:attrName>style.visibility</p:attrName>
                                        </p:attrNameLst>
                                      </p:cBhvr>
                                      <p:to>
                                        <p:strVal val="visible"/>
                                      </p:to>
                                    </p:set>
                                    <p:animEffect transition="in" filter="barn(inVertical)">
                                      <p:cBhvr>
                                        <p:cTn id="32" dur="500"/>
                                        <p:tgtEl>
                                          <p:spTgt spid="21"/>
                                        </p:tgtEl>
                                      </p:cBhvr>
                                    </p:animEffect>
                                  </p:childTnLst>
                                </p:cTn>
                              </p:par>
                            </p:childTnLst>
                          </p:cTn>
                        </p:par>
                      </p:childTnLst>
                    </p:cTn>
                  </p:par>
                  <p:par>
                    <p:cTn id="33" fill="hold">
                      <p:stCondLst>
                        <p:cond delay="indefinite"/>
                      </p:stCondLst>
                      <p:childTnLst>
                        <p:par>
                          <p:cTn id="34" fill="hold">
                            <p:stCondLst>
                              <p:cond delay="0"/>
                            </p:stCondLst>
                            <p:childTnLst>
                              <p:par>
                                <p:cTn id="35" presetID="16" presetClass="entr" presetSubtype="21" fill="hold" grpId="0" nodeType="clickEffect">
                                  <p:stCondLst>
                                    <p:cond delay="0"/>
                                  </p:stCondLst>
                                  <p:childTnLst>
                                    <p:set>
                                      <p:cBhvr>
                                        <p:cTn id="36" dur="1" fill="hold">
                                          <p:stCondLst>
                                            <p:cond delay="0"/>
                                          </p:stCondLst>
                                        </p:cTn>
                                        <p:tgtEl>
                                          <p:spTgt spid="22"/>
                                        </p:tgtEl>
                                        <p:attrNameLst>
                                          <p:attrName>style.visibility</p:attrName>
                                        </p:attrNameLst>
                                      </p:cBhvr>
                                      <p:to>
                                        <p:strVal val="visible"/>
                                      </p:to>
                                    </p:set>
                                    <p:animEffect transition="in" filter="barn(inVertical)">
                                      <p:cBhvr>
                                        <p:cTn id="37" dur="500"/>
                                        <p:tgtEl>
                                          <p:spTgt spid="22"/>
                                        </p:tgtEl>
                                      </p:cBhvr>
                                    </p:animEffect>
                                  </p:childTnLst>
                                </p:cTn>
                              </p:par>
                            </p:childTnLst>
                          </p:cTn>
                        </p:par>
                      </p:childTnLst>
                    </p:cTn>
                  </p:par>
                  <p:par>
                    <p:cTn id="38" fill="hold">
                      <p:stCondLst>
                        <p:cond delay="indefinite"/>
                      </p:stCondLst>
                      <p:childTnLst>
                        <p:par>
                          <p:cTn id="39" fill="hold">
                            <p:stCondLst>
                              <p:cond delay="0"/>
                            </p:stCondLst>
                            <p:childTnLst>
                              <p:par>
                                <p:cTn id="40" presetID="16" presetClass="entr" presetSubtype="21" fill="hold" grpId="0" nodeType="clickEffect">
                                  <p:stCondLst>
                                    <p:cond delay="0"/>
                                  </p:stCondLst>
                                  <p:childTnLst>
                                    <p:set>
                                      <p:cBhvr>
                                        <p:cTn id="41" dur="1" fill="hold">
                                          <p:stCondLst>
                                            <p:cond delay="0"/>
                                          </p:stCondLst>
                                        </p:cTn>
                                        <p:tgtEl>
                                          <p:spTgt spid="23"/>
                                        </p:tgtEl>
                                        <p:attrNameLst>
                                          <p:attrName>style.visibility</p:attrName>
                                        </p:attrNameLst>
                                      </p:cBhvr>
                                      <p:to>
                                        <p:strVal val="visible"/>
                                      </p:to>
                                    </p:set>
                                    <p:animEffect transition="in" filter="barn(inVertical)">
                                      <p:cBhvr>
                                        <p:cTn id="42"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P spid="6" grpId="0"/>
      <p:bldP spid="12" grpId="0"/>
      <p:bldP spid="16" grpId="0"/>
      <p:bldP spid="18" grpId="0"/>
      <p:bldP spid="20" grpId="0"/>
      <p:bldP spid="21" grpId="0"/>
      <p:bldP spid="22" grpId="0"/>
      <p:bldP spid="23"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9" name="Group 8">
            <a:extLst>
              <a:ext uri="{FF2B5EF4-FFF2-40B4-BE49-F238E27FC236}">
                <a16:creationId xmlns:a16="http://schemas.microsoft.com/office/drawing/2014/main" id="{B951AC1F-FFE9-4335-92E9-762A9CE6CADC}"/>
              </a:ext>
            </a:extLst>
          </p:cNvPr>
          <p:cNvGrpSpPr/>
          <p:nvPr/>
        </p:nvGrpSpPr>
        <p:grpSpPr>
          <a:xfrm>
            <a:off x="24384" y="838200"/>
            <a:ext cx="3404616" cy="533400"/>
            <a:chOff x="24384" y="838200"/>
            <a:chExt cx="3404616" cy="533400"/>
          </a:xfrm>
          <a:solidFill>
            <a:schemeClr val="tx2">
              <a:lumMod val="20000"/>
              <a:lumOff val="80000"/>
            </a:schemeClr>
          </a:solidFill>
        </p:grpSpPr>
        <p:sp>
          <p:nvSpPr>
            <p:cNvPr id="8" name="Rectangle: Rounded Corners 7">
              <a:extLst>
                <a:ext uri="{FF2B5EF4-FFF2-40B4-BE49-F238E27FC236}">
                  <a16:creationId xmlns:a16="http://schemas.microsoft.com/office/drawing/2014/main" id="{F4E78DDB-1ACD-4754-BB1C-0A039769DF46}"/>
                </a:ext>
              </a:extLst>
            </p:cNvPr>
            <p:cNvSpPr/>
            <p:nvPr/>
          </p:nvSpPr>
          <p:spPr bwMode="auto">
            <a:xfrm>
              <a:off x="24384" y="838200"/>
              <a:ext cx="3404616"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800" b="1"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TRẢI NGHIỆM</a:t>
              </a:r>
            </a:p>
          </p:txBody>
        </p:sp>
        <p:pic>
          <p:nvPicPr>
            <p:cNvPr id="10" name="Picture 9" descr="A screen shot of an open computer sitting on a table&#10;&#10;Description generated with very high confidence">
              <a:extLst>
                <a:ext uri="{FF2B5EF4-FFF2-40B4-BE49-F238E27FC236}">
                  <a16:creationId xmlns:a16="http://schemas.microsoft.com/office/drawing/2014/main" id="{2E14315C-7D65-4AF4-AB58-7A1BC27FDB3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9916" y="901670"/>
              <a:ext cx="486904" cy="374616"/>
            </a:xfrm>
            <a:prstGeom prst="rect">
              <a:avLst/>
            </a:prstGeom>
            <a:grpFill/>
          </p:spPr>
        </p:pic>
      </p:grpSp>
      <p:grpSp>
        <p:nvGrpSpPr>
          <p:cNvPr id="11" name="Group 10">
            <a:extLst>
              <a:ext uri="{FF2B5EF4-FFF2-40B4-BE49-F238E27FC236}">
                <a16:creationId xmlns:a16="http://schemas.microsoft.com/office/drawing/2014/main" id="{1C22927B-26A1-45BF-A921-44F01A648743}"/>
              </a:ext>
            </a:extLst>
          </p:cNvPr>
          <p:cNvGrpSpPr/>
          <p:nvPr/>
        </p:nvGrpSpPr>
        <p:grpSpPr>
          <a:xfrm>
            <a:off x="71628" y="1447799"/>
            <a:ext cx="6329172" cy="590473"/>
            <a:chOff x="71628" y="1447799"/>
            <a:chExt cx="6329172" cy="590473"/>
          </a:xfrm>
          <a:solidFill>
            <a:schemeClr val="tx2">
              <a:lumMod val="40000"/>
              <a:lumOff val="60000"/>
            </a:schemeClr>
          </a:solidFill>
        </p:grpSpPr>
        <p:sp>
          <p:nvSpPr>
            <p:cNvPr id="2" name="Rectangle: Rounded Corners 1">
              <a:extLst>
                <a:ext uri="{FF2B5EF4-FFF2-40B4-BE49-F238E27FC236}">
                  <a16:creationId xmlns:a16="http://schemas.microsoft.com/office/drawing/2014/main" id="{66139032-CC54-4CE1-AADA-26D91CFFE1CD}"/>
                </a:ext>
              </a:extLst>
            </p:cNvPr>
            <p:cNvSpPr/>
            <p:nvPr/>
          </p:nvSpPr>
          <p:spPr bwMode="auto">
            <a:xfrm>
              <a:off x="76200" y="1447799"/>
              <a:ext cx="6324600" cy="590473"/>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Chọn</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phương</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án</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lắp</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bg2"/>
                  </a:solidFill>
                  <a:effectLst/>
                  <a:latin typeface="Times New Roman" panose="02020603050405020304" pitchFamily="18" charset="0"/>
                  <a:cs typeface="Times New Roman" panose="02020603050405020304" pitchFamily="18" charset="0"/>
                </a:rPr>
                <a:t>đặt</a:t>
              </a:r>
              <a:r>
                <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rPr>
                <a:t> Internet</a:t>
              </a:r>
              <a:endParaRPr lang="en-US" dirty="0">
                <a:solidFill>
                  <a:schemeClr val="bg2"/>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endParaRPr>
            </a:p>
          </p:txBody>
        </p:sp>
        <p:sp>
          <p:nvSpPr>
            <p:cNvPr id="4" name="Rectangle: Rounded Corners 3">
              <a:extLst>
                <a:ext uri="{FF2B5EF4-FFF2-40B4-BE49-F238E27FC236}">
                  <a16:creationId xmlns:a16="http://schemas.microsoft.com/office/drawing/2014/main" id="{383C9A01-D512-4776-A428-EDABF5BF0CA2}"/>
                </a:ext>
              </a:extLst>
            </p:cNvPr>
            <p:cNvSpPr/>
            <p:nvPr/>
          </p:nvSpPr>
          <p:spPr bwMode="auto">
            <a:xfrm>
              <a:off x="71628" y="1472267"/>
              <a:ext cx="609600"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solidFill>
                    <a:schemeClr val="bg2"/>
                  </a:solidFill>
                  <a:latin typeface="Times New Roman" panose="02020603050405020304" pitchFamily="18" charset="0"/>
                  <a:cs typeface="Times New Roman" panose="02020603050405020304" pitchFamily="18" charset="0"/>
                </a:rPr>
                <a:t>1</a:t>
              </a:r>
              <a:endParaRPr kumimoji="0" lang="en-US" b="1" i="0" u="none" strike="noStrike" cap="none" normalizeH="0" baseline="0" dirty="0">
                <a:ln>
                  <a:noFill/>
                </a:ln>
                <a:solidFill>
                  <a:schemeClr val="bg2"/>
                </a:solidFill>
                <a:effectLst/>
                <a:latin typeface="Times New Roman" panose="02020603050405020304" pitchFamily="18" charset="0"/>
                <a:cs typeface="Times New Roman" panose="02020603050405020304" pitchFamily="18" charset="0"/>
              </a:endParaRPr>
            </a:p>
          </p:txBody>
        </p:sp>
      </p:grpSp>
      <p:sp>
        <p:nvSpPr>
          <p:cNvPr id="13" name="TextBox 12">
            <a:extLst>
              <a:ext uri="{FF2B5EF4-FFF2-40B4-BE49-F238E27FC236}">
                <a16:creationId xmlns:a16="http://schemas.microsoft.com/office/drawing/2014/main" id="{1D6386DC-F97A-49D3-B0EC-EF8F7601772F}"/>
              </a:ext>
            </a:extLst>
          </p:cNvPr>
          <p:cNvSpPr txBox="1"/>
          <p:nvPr/>
        </p:nvSpPr>
        <p:spPr>
          <a:xfrm>
            <a:off x="71628" y="2890989"/>
            <a:ext cx="5715000" cy="2308324"/>
          </a:xfrm>
          <a:prstGeom prst="rect">
            <a:avLst/>
          </a:prstGeom>
          <a:solidFill>
            <a:schemeClr val="accent5"/>
          </a:solid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Phòng</a:t>
            </a:r>
            <a:r>
              <a:rPr lang="en-US" sz="2400" dirty="0">
                <a:latin typeface="Times New Roman" panose="02020603050405020304" pitchFamily="18" charset="0"/>
                <a:cs typeface="Times New Roman" panose="02020603050405020304" pitchFamily="18" charset="0"/>
              </a:rPr>
              <a:t> tin </a:t>
            </a:r>
            <a:r>
              <a:rPr lang="en-US" sz="2400" dirty="0" err="1">
                <a:latin typeface="Times New Roman" panose="02020603050405020304" pitchFamily="18" charset="0"/>
                <a:cs typeface="Times New Roman" panose="02020603050405020304" pitchFamily="18" charset="0"/>
              </a:rPr>
              <a:t>học</a:t>
            </a:r>
            <a:r>
              <a:rPr lang="en-US" sz="2400" dirty="0">
                <a:latin typeface="Times New Roman" panose="02020603050405020304" pitchFamily="18" charset="0"/>
                <a:cs typeface="Times New Roman" panose="02020603050405020304" pitchFamily="18" charset="0"/>
              </a:rPr>
              <a:t> 1 </a:t>
            </a:r>
            <a:r>
              <a:rPr lang="en-US" sz="2400" dirty="0" err="1">
                <a:latin typeface="Times New Roman" panose="02020603050405020304" pitchFamily="18" charset="0"/>
                <a:cs typeface="Times New Roman" panose="02020603050405020304" pitchFamily="18" charset="0"/>
              </a:rPr>
              <a:t>của</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trường</a:t>
            </a:r>
            <a:r>
              <a:rPr lang="en-US" sz="2400" dirty="0">
                <a:latin typeface="Times New Roman" panose="02020603050405020304" pitchFamily="18" charset="0"/>
                <a:cs typeface="Times New Roman" panose="02020603050405020304" pitchFamily="18" charset="0"/>
              </a:rPr>
              <a:t> THCS </a:t>
            </a:r>
            <a:r>
              <a:rPr lang="en-US" sz="2400" dirty="0" err="1">
                <a:latin typeface="Times New Roman" panose="02020603050405020304" pitchFamily="18" charset="0"/>
                <a:cs typeface="Times New Roman" panose="02020603050405020304" pitchFamily="18" charset="0"/>
              </a:rPr>
              <a:t>Ngô</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Thời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Nhiệm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cần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lắp</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đặt</a:t>
            </a:r>
            <a:r>
              <a:rPr lang="en-US" sz="2400" dirty="0">
                <a:latin typeface="Times New Roman" panose="02020603050405020304" pitchFamily="18" charset="0"/>
                <a:cs typeface="Times New Roman" panose="02020603050405020304" pitchFamily="18" charset="0"/>
              </a:rPr>
              <a:t> Internet </a:t>
            </a:r>
            <a:r>
              <a:rPr lang="en-US" sz="2400" dirty="0" err="1">
                <a:latin typeface="Times New Roman" panose="02020603050405020304" pitchFamily="18" charset="0"/>
                <a:cs typeface="Times New Roman" panose="02020603050405020304" pitchFamily="18" charset="0"/>
              </a:rPr>
              <a:t>để</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phục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vụ</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việc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dạy</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và</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học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cho</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học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sinh</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với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các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yêu</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cầu</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Tốc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độ</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truy</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cập</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nhanh</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đảm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bảo</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phục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vụ</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đồng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thời</a:t>
            </a:r>
            <a:r>
              <a:rPr lang="en-US" sz="2400" dirty="0">
                <a:latin typeface="Times New Roman" panose="02020603050405020304" pitchFamily="18" charset="0"/>
                <a:cs typeface="Times New Roman" panose="02020603050405020304" pitchFamily="18" charset="0"/>
              </a:rPr>
              <a:t> 37 </a:t>
            </a:r>
            <a:r>
              <a:rPr lang="en-US" sz="2400" dirty="0" err="1">
                <a:latin typeface="Times New Roman" panose="02020603050405020304" pitchFamily="18" charset="0"/>
                <a:cs typeface="Times New Roman" panose="02020603050405020304" pitchFamily="18" charset="0"/>
              </a:rPr>
              <a:t>máy</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tình</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cùng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kết</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nối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mạng</a:t>
            </a:r>
            <a:r>
              <a:rPr lang="en-US" sz="2400" dirty="0">
                <a:latin typeface="Times New Roman" panose="02020603050405020304" pitchFamily="18" charset="0"/>
                <a:cs typeface="Times New Roman" panose="02020603050405020304" pitchFamily="18" charset="0"/>
              </a:rPr>
              <a:t>, chi </a:t>
            </a:r>
            <a:r>
              <a:rPr lang="en-US" sz="2400" dirty="0" err="1">
                <a:latin typeface="Times New Roman" panose="02020603050405020304" pitchFamily="18" charset="0"/>
                <a:cs typeface="Times New Roman" panose="02020603050405020304" pitchFamily="18" charset="0"/>
              </a:rPr>
              <a:t>phí</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mỗi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tháng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không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quá</a:t>
            </a:r>
            <a:r>
              <a:rPr lang="en-US" sz="2400" dirty="0">
                <a:latin typeface="Times New Roman" panose="02020603050405020304" pitchFamily="18" charset="0"/>
                <a:cs typeface="Times New Roman" panose="02020603050405020304" pitchFamily="18" charset="0"/>
              </a:rPr>
              <a:t> 400.000đ.</a:t>
            </a:r>
          </a:p>
        </p:txBody>
      </p:sp>
      <p:sp>
        <p:nvSpPr>
          <p:cNvPr id="6" name="TextBox 5">
            <a:extLst>
              <a:ext uri="{FF2B5EF4-FFF2-40B4-BE49-F238E27FC236}">
                <a16:creationId xmlns:a16="http://schemas.microsoft.com/office/drawing/2014/main" id="{93DB8394-F1A0-45C0-B955-94C9F688F74B}"/>
              </a:ext>
            </a:extLst>
          </p:cNvPr>
          <p:cNvSpPr txBox="1"/>
          <p:nvPr/>
        </p:nvSpPr>
        <p:spPr>
          <a:xfrm>
            <a:off x="76200" y="5177135"/>
            <a:ext cx="3855720" cy="461665"/>
          </a:xfrm>
          <a:prstGeom prst="rect">
            <a:avLst/>
          </a:prstGeom>
          <a:no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Tên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gói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cước</a:t>
            </a:r>
            <a:r>
              <a:rPr lang="en-US" sz="2400" dirty="0">
                <a:latin typeface="Times New Roman" panose="02020603050405020304" pitchFamily="18" charset="0"/>
                <a:cs typeface="Times New Roman" panose="02020603050405020304" pitchFamily="18" charset="0"/>
              </a:rPr>
              <a:t>: ………...........</a:t>
            </a:r>
          </a:p>
        </p:txBody>
      </p:sp>
      <p:sp>
        <p:nvSpPr>
          <p:cNvPr id="12" name="TextBox 11">
            <a:extLst>
              <a:ext uri="{FF2B5EF4-FFF2-40B4-BE49-F238E27FC236}">
                <a16:creationId xmlns:a16="http://schemas.microsoft.com/office/drawing/2014/main" id="{AB3DA11E-C199-43D2-8B4A-89683117B14C}"/>
              </a:ext>
            </a:extLst>
          </p:cNvPr>
          <p:cNvSpPr txBox="1"/>
          <p:nvPr/>
        </p:nvSpPr>
        <p:spPr>
          <a:xfrm>
            <a:off x="71628" y="5558135"/>
            <a:ext cx="3738372" cy="461665"/>
          </a:xfrm>
          <a:prstGeom prst="rect">
            <a:avLst/>
          </a:prstGeom>
          <a:no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Tốc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độ</a:t>
            </a:r>
            <a:r>
              <a:rPr lang="en-US" sz="2400" dirty="0">
                <a:latin typeface="Times New Roman" panose="02020603050405020304" pitchFamily="18" charset="0"/>
                <a:cs typeface="Times New Roman" panose="02020603050405020304" pitchFamily="18" charset="0"/>
              </a:rPr>
              <a:t>: ……….....................</a:t>
            </a:r>
          </a:p>
        </p:txBody>
      </p:sp>
      <p:sp>
        <p:nvSpPr>
          <p:cNvPr id="16" name="TextBox 15">
            <a:extLst>
              <a:ext uri="{FF2B5EF4-FFF2-40B4-BE49-F238E27FC236}">
                <a16:creationId xmlns:a16="http://schemas.microsoft.com/office/drawing/2014/main" id="{F22CDD08-717A-4ABF-B823-2E618C870D0F}"/>
              </a:ext>
            </a:extLst>
          </p:cNvPr>
          <p:cNvSpPr txBox="1"/>
          <p:nvPr/>
        </p:nvSpPr>
        <p:spPr>
          <a:xfrm>
            <a:off x="76200" y="5943600"/>
            <a:ext cx="3733800" cy="461665"/>
          </a:xfrm>
          <a:prstGeom prst="rect">
            <a:avLst/>
          </a:prstGeom>
          <a:no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Cước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phí</a:t>
            </a:r>
            <a:r>
              <a:rPr lang="en-US" sz="2400" dirty="0">
                <a:latin typeface="Times New Roman" panose="02020603050405020304" pitchFamily="18" charset="0"/>
                <a:cs typeface="Times New Roman" panose="02020603050405020304" pitchFamily="18" charset="0"/>
              </a:rPr>
              <a:t>: ……….................</a:t>
            </a:r>
          </a:p>
        </p:txBody>
      </p:sp>
      <p:sp>
        <p:nvSpPr>
          <p:cNvPr id="18" name="TextBox 17">
            <a:extLst>
              <a:ext uri="{FF2B5EF4-FFF2-40B4-BE49-F238E27FC236}">
                <a16:creationId xmlns:a16="http://schemas.microsoft.com/office/drawing/2014/main" id="{F87A0DA5-1AD9-4B59-B331-B8D6889231FF}"/>
              </a:ext>
            </a:extLst>
          </p:cNvPr>
          <p:cNvSpPr txBox="1"/>
          <p:nvPr/>
        </p:nvSpPr>
        <p:spPr>
          <a:xfrm>
            <a:off x="47244" y="6396335"/>
            <a:ext cx="3733800" cy="461665"/>
          </a:xfrm>
          <a:prstGeom prst="rect">
            <a:avLst/>
          </a:prstGeom>
          <a:no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Phí</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lắp</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đặt</a:t>
            </a:r>
            <a:r>
              <a:rPr lang="en-US" sz="2400" dirty="0">
                <a:latin typeface="Times New Roman" panose="02020603050405020304" pitchFamily="18" charset="0"/>
                <a:cs typeface="Times New Roman" panose="02020603050405020304" pitchFamily="18" charset="0"/>
              </a:rPr>
              <a:t>: ………...............</a:t>
            </a:r>
          </a:p>
        </p:txBody>
      </p:sp>
      <p:sp>
        <p:nvSpPr>
          <p:cNvPr id="20" name="TextBox 19">
            <a:extLst>
              <a:ext uri="{FF2B5EF4-FFF2-40B4-BE49-F238E27FC236}">
                <a16:creationId xmlns:a16="http://schemas.microsoft.com/office/drawing/2014/main" id="{425F1CB0-C0D8-4208-95E2-33A7E6E691FC}"/>
              </a:ext>
            </a:extLst>
          </p:cNvPr>
          <p:cNvSpPr txBox="1"/>
          <p:nvPr/>
        </p:nvSpPr>
        <p:spPr>
          <a:xfrm>
            <a:off x="2324100" y="5100935"/>
            <a:ext cx="914400" cy="461665"/>
          </a:xfrm>
          <a:prstGeom prst="rect">
            <a:avLst/>
          </a:prstGeom>
          <a:noFill/>
        </p:spPr>
        <p:txBody>
          <a:bodyPr wrap="square" rtlCol="0">
            <a:spAutoFit/>
          </a:bodyPr>
          <a:lstStyle/>
          <a:p>
            <a:r>
              <a:rPr lang="en-US" sz="2400" dirty="0">
                <a:solidFill>
                  <a:srgbClr val="0000FF"/>
                </a:solidFill>
                <a:latin typeface="Times New Roman" panose="02020603050405020304" pitchFamily="18" charset="0"/>
                <a:cs typeface="Times New Roman" panose="02020603050405020304" pitchFamily="18" charset="0"/>
              </a:rPr>
              <a:t>F3</a:t>
            </a:r>
          </a:p>
        </p:txBody>
      </p:sp>
      <p:sp>
        <p:nvSpPr>
          <p:cNvPr id="21" name="TextBox 20">
            <a:extLst>
              <a:ext uri="{FF2B5EF4-FFF2-40B4-BE49-F238E27FC236}">
                <a16:creationId xmlns:a16="http://schemas.microsoft.com/office/drawing/2014/main" id="{B8D0F1EC-6372-489E-9818-B16C137F053E}"/>
              </a:ext>
            </a:extLst>
          </p:cNvPr>
          <p:cNvSpPr txBox="1"/>
          <p:nvPr/>
        </p:nvSpPr>
        <p:spPr>
          <a:xfrm>
            <a:off x="2010158" y="5481935"/>
            <a:ext cx="1351788" cy="461665"/>
          </a:xfrm>
          <a:prstGeom prst="rect">
            <a:avLst/>
          </a:prstGeom>
          <a:noFill/>
        </p:spPr>
        <p:txBody>
          <a:bodyPr wrap="square" rtlCol="0">
            <a:spAutoFit/>
          </a:bodyPr>
          <a:lstStyle/>
          <a:p>
            <a:r>
              <a:rPr lang="en-US" sz="2400" dirty="0">
                <a:solidFill>
                  <a:srgbClr val="0000FF"/>
                </a:solidFill>
                <a:latin typeface="Times New Roman" panose="02020603050405020304" pitchFamily="18" charset="0"/>
                <a:cs typeface="Times New Roman" panose="02020603050405020304" pitchFamily="18" charset="0"/>
              </a:rPr>
              <a:t>35Mbps</a:t>
            </a:r>
          </a:p>
        </p:txBody>
      </p:sp>
      <p:sp>
        <p:nvSpPr>
          <p:cNvPr id="22" name="TextBox 21">
            <a:extLst>
              <a:ext uri="{FF2B5EF4-FFF2-40B4-BE49-F238E27FC236}">
                <a16:creationId xmlns:a16="http://schemas.microsoft.com/office/drawing/2014/main" id="{BC5E26A2-0CDD-4A77-AB97-D851692D0426}"/>
              </a:ext>
            </a:extLst>
          </p:cNvPr>
          <p:cNvSpPr txBox="1"/>
          <p:nvPr/>
        </p:nvSpPr>
        <p:spPr>
          <a:xfrm>
            <a:off x="1991106" y="5862935"/>
            <a:ext cx="1351788" cy="461665"/>
          </a:xfrm>
          <a:prstGeom prst="rect">
            <a:avLst/>
          </a:prstGeom>
          <a:noFill/>
        </p:spPr>
        <p:txBody>
          <a:bodyPr wrap="square" rtlCol="0">
            <a:spAutoFit/>
          </a:bodyPr>
          <a:lstStyle/>
          <a:p>
            <a:r>
              <a:rPr lang="en-US" sz="2400" dirty="0">
                <a:solidFill>
                  <a:srgbClr val="0000FF"/>
                </a:solidFill>
                <a:latin typeface="Times New Roman" panose="02020603050405020304" pitchFamily="18" charset="0"/>
                <a:cs typeface="Times New Roman" panose="02020603050405020304" pitchFamily="18" charset="0"/>
              </a:rPr>
              <a:t>308.000đ</a:t>
            </a:r>
          </a:p>
        </p:txBody>
      </p:sp>
      <p:sp>
        <p:nvSpPr>
          <p:cNvPr id="23" name="TextBox 22">
            <a:extLst>
              <a:ext uri="{FF2B5EF4-FFF2-40B4-BE49-F238E27FC236}">
                <a16:creationId xmlns:a16="http://schemas.microsoft.com/office/drawing/2014/main" id="{A7252BFA-F222-412E-8EBF-2BD124F5AE19}"/>
              </a:ext>
            </a:extLst>
          </p:cNvPr>
          <p:cNvSpPr txBox="1"/>
          <p:nvPr/>
        </p:nvSpPr>
        <p:spPr>
          <a:xfrm>
            <a:off x="1940814" y="6320135"/>
            <a:ext cx="1351788" cy="461665"/>
          </a:xfrm>
          <a:prstGeom prst="rect">
            <a:avLst/>
          </a:prstGeom>
          <a:noFill/>
        </p:spPr>
        <p:txBody>
          <a:bodyPr wrap="square" rtlCol="0">
            <a:spAutoFit/>
          </a:bodyPr>
          <a:lstStyle/>
          <a:p>
            <a:r>
              <a:rPr lang="en-US" sz="2400" dirty="0">
                <a:solidFill>
                  <a:srgbClr val="0000FF"/>
                </a:solidFill>
                <a:latin typeface="Times New Roman" panose="02020603050405020304" pitchFamily="18" charset="0"/>
                <a:cs typeface="Times New Roman" panose="02020603050405020304" pitchFamily="18" charset="0"/>
              </a:rPr>
              <a:t>160.000đ</a:t>
            </a:r>
          </a:p>
        </p:txBody>
      </p:sp>
      <p:pic>
        <p:nvPicPr>
          <p:cNvPr id="7" name="Picture 6">
            <a:extLst>
              <a:ext uri="{FF2B5EF4-FFF2-40B4-BE49-F238E27FC236}">
                <a16:creationId xmlns:a16="http://schemas.microsoft.com/office/drawing/2014/main" id="{73AC007D-56AE-4ADB-B063-EB015069AC72}"/>
              </a:ext>
            </a:extLst>
          </p:cNvPr>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724906" y="2743200"/>
            <a:ext cx="3419094" cy="3559675"/>
          </a:xfrm>
          <a:prstGeom prst="rect">
            <a:avLst/>
          </a:prstGeom>
          <a:noFill/>
          <a:effectLst>
            <a:innerShdw blurRad="114300">
              <a:prstClr val="black"/>
            </a:innerShdw>
          </a:effectLst>
        </p:spPr>
      </p:pic>
      <p:grpSp>
        <p:nvGrpSpPr>
          <p:cNvPr id="17" name="Group 16">
            <a:extLst>
              <a:ext uri="{FF2B5EF4-FFF2-40B4-BE49-F238E27FC236}">
                <a16:creationId xmlns:a16="http://schemas.microsoft.com/office/drawing/2014/main" id="{2CDDB6AA-2A99-42D7-B5B1-A13C2D0E395C}"/>
              </a:ext>
            </a:extLst>
          </p:cNvPr>
          <p:cNvGrpSpPr/>
          <p:nvPr/>
        </p:nvGrpSpPr>
        <p:grpSpPr>
          <a:xfrm>
            <a:off x="140207" y="2057400"/>
            <a:ext cx="3843079" cy="770967"/>
            <a:chOff x="122695" y="1841045"/>
            <a:chExt cx="4070360" cy="788111"/>
          </a:xfrm>
        </p:grpSpPr>
        <p:sp>
          <p:nvSpPr>
            <p:cNvPr id="19" name="Parallelogram 18">
              <a:extLst>
                <a:ext uri="{FF2B5EF4-FFF2-40B4-BE49-F238E27FC236}">
                  <a16:creationId xmlns:a16="http://schemas.microsoft.com/office/drawing/2014/main" id="{A1FD4683-A139-4211-A828-ABBB59333AAE}"/>
                </a:ext>
              </a:extLst>
            </p:cNvPr>
            <p:cNvSpPr/>
            <p:nvPr/>
          </p:nvSpPr>
          <p:spPr bwMode="auto">
            <a:xfrm flipH="1">
              <a:off x="122695" y="1867156"/>
              <a:ext cx="3338829" cy="762000"/>
            </a:xfrm>
            <a:prstGeom prst="parallelogram">
              <a:avLst>
                <a:gd name="adj" fmla="val 112000"/>
              </a:avLst>
            </a:prstGeom>
            <a:solidFill>
              <a:srgbClr val="00B050"/>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400" b="1" i="0" u="none" strike="noStrike" cap="none" normalizeH="0" baseline="0">
                  <a:ln>
                    <a:noFill/>
                  </a:ln>
                  <a:solidFill>
                    <a:schemeClr val="tx1"/>
                  </a:solidFill>
                  <a:effectLst/>
                  <a:latin typeface="Times New Roman" panose="02020603050405020304" pitchFamily="18" charset="0"/>
                  <a:cs typeface="Times New Roman" panose="02020603050405020304" pitchFamily="18" charset="0"/>
                </a:rPr>
                <a:t>Tình huống 2</a:t>
              </a:r>
            </a:p>
          </p:txBody>
        </p:sp>
        <p:sp>
          <p:nvSpPr>
            <p:cNvPr id="24" name="Parallelogram 23">
              <a:extLst>
                <a:ext uri="{FF2B5EF4-FFF2-40B4-BE49-F238E27FC236}">
                  <a16:creationId xmlns:a16="http://schemas.microsoft.com/office/drawing/2014/main" id="{97B92CE1-FEA2-4298-A67A-31FEC349251F}"/>
                </a:ext>
              </a:extLst>
            </p:cNvPr>
            <p:cNvSpPr/>
            <p:nvPr/>
          </p:nvSpPr>
          <p:spPr bwMode="auto">
            <a:xfrm flipH="1">
              <a:off x="2952596" y="1858011"/>
              <a:ext cx="1026255" cy="762000"/>
            </a:xfrm>
            <a:prstGeom prst="parallelogram">
              <a:avLst>
                <a:gd name="adj" fmla="val 112000"/>
              </a:avLst>
            </a:prstGeom>
            <a:solidFill>
              <a:srgbClr val="00B050"/>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400" b="1" i="0" u="none" strike="noStrike" cap="none" normalizeH="0" baseline="0">
                <a:ln>
                  <a:noFill/>
                </a:ln>
                <a:solidFill>
                  <a:schemeClr val="tx1"/>
                </a:solidFill>
                <a:effectLst/>
                <a:latin typeface="Times New Roman" panose="02020603050405020304" pitchFamily="18" charset="0"/>
                <a:cs typeface="Times New Roman" panose="02020603050405020304" pitchFamily="18" charset="0"/>
              </a:endParaRPr>
            </a:p>
          </p:txBody>
        </p:sp>
        <p:sp>
          <p:nvSpPr>
            <p:cNvPr id="25" name="Parallelogram 24">
              <a:extLst>
                <a:ext uri="{FF2B5EF4-FFF2-40B4-BE49-F238E27FC236}">
                  <a16:creationId xmlns:a16="http://schemas.microsoft.com/office/drawing/2014/main" id="{A00D289B-E8ED-4158-9D83-10F69F6D5BAD}"/>
                </a:ext>
              </a:extLst>
            </p:cNvPr>
            <p:cNvSpPr/>
            <p:nvPr/>
          </p:nvSpPr>
          <p:spPr bwMode="auto">
            <a:xfrm flipH="1">
              <a:off x="2708929" y="1841045"/>
              <a:ext cx="990599" cy="762000"/>
            </a:xfrm>
            <a:prstGeom prst="parallelogram">
              <a:avLst>
                <a:gd name="adj" fmla="val 112000"/>
              </a:avLst>
            </a:prstGeom>
            <a:solidFill>
              <a:srgbClr val="00B050"/>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400" b="1" i="0" u="none" strike="noStrike" cap="none" normalizeH="0" baseline="0">
                <a:ln>
                  <a:noFill/>
                </a:ln>
                <a:solidFill>
                  <a:schemeClr val="tx1"/>
                </a:solidFill>
                <a:effectLst/>
                <a:latin typeface="Times New Roman" panose="02020603050405020304" pitchFamily="18" charset="0"/>
                <a:cs typeface="Times New Roman" panose="02020603050405020304" pitchFamily="18" charset="0"/>
              </a:endParaRPr>
            </a:p>
          </p:txBody>
        </p:sp>
        <p:sp>
          <p:nvSpPr>
            <p:cNvPr id="26" name="Parallelogram 25">
              <a:extLst>
                <a:ext uri="{FF2B5EF4-FFF2-40B4-BE49-F238E27FC236}">
                  <a16:creationId xmlns:a16="http://schemas.microsoft.com/office/drawing/2014/main" id="{029ED88C-E308-4C2A-89CD-BA8C6FE7E93A}"/>
                </a:ext>
              </a:extLst>
            </p:cNvPr>
            <p:cNvSpPr/>
            <p:nvPr/>
          </p:nvSpPr>
          <p:spPr bwMode="auto">
            <a:xfrm flipH="1">
              <a:off x="3202456" y="1867155"/>
              <a:ext cx="990599" cy="762000"/>
            </a:xfrm>
            <a:prstGeom prst="parallelogram">
              <a:avLst>
                <a:gd name="adj" fmla="val 112000"/>
              </a:avLst>
            </a:prstGeom>
            <a:solidFill>
              <a:srgbClr val="00B050"/>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400" b="1" i="0" u="none" strike="noStrike" cap="none" normalizeH="0" baseline="0">
                <a:ln>
                  <a:noFill/>
                </a:ln>
                <a:solidFill>
                  <a:schemeClr val="tx1"/>
                </a:solidFill>
                <a:effectLst/>
                <a:latin typeface="Times New Roman" panose="02020603050405020304" pitchFamily="18" charset="0"/>
                <a:cs typeface="Times New Roman" panose="02020603050405020304" pitchFamily="18" charset="0"/>
              </a:endParaRPr>
            </a:p>
          </p:txBody>
        </p:sp>
      </p:grpSp>
      <p:sp>
        <p:nvSpPr>
          <p:cNvPr id="29" name="Rectangle: Rounded Corners 28">
            <a:extLst>
              <a:ext uri="{FF2B5EF4-FFF2-40B4-BE49-F238E27FC236}">
                <a16:creationId xmlns:a16="http://schemas.microsoft.com/office/drawing/2014/main" id="{54A0603E-9E6F-4105-8581-A8BB5A1A0B07}"/>
              </a:ext>
            </a:extLst>
          </p:cNvPr>
          <p:cNvSpPr/>
          <p:nvPr/>
        </p:nvSpPr>
        <p:spPr bwMode="auto">
          <a:xfrm>
            <a:off x="1143000" y="9915"/>
            <a:ext cx="7132320" cy="499872"/>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dirty="0">
                <a:ln>
                  <a:noFill/>
                </a:ln>
                <a:solidFill>
                  <a:schemeClr val="bg1"/>
                </a:solidFill>
                <a:effectLst/>
                <a:latin typeface="Times New Roman" panose="02020603050405020304" pitchFamily="18" charset="0"/>
                <a:cs typeface="Times New Roman" panose="02020603050405020304" pitchFamily="18" charset="0"/>
              </a:rPr>
              <a:t>                            </a:t>
            </a:r>
            <a:r>
              <a:rPr kumimoji="0" lang="en-US" sz="20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MẠNG THÔNG TIN TOÀN CẦU INTERNET</a:t>
            </a:r>
          </a:p>
        </p:txBody>
      </p:sp>
      <p:sp>
        <p:nvSpPr>
          <p:cNvPr id="33" name="Rectangle: Rounded Corners 32">
            <a:extLst>
              <a:ext uri="{FF2B5EF4-FFF2-40B4-BE49-F238E27FC236}">
                <a16:creationId xmlns:a16="http://schemas.microsoft.com/office/drawing/2014/main" id="{8F73CEE0-9BD8-4244-A940-08363765F996}"/>
              </a:ext>
            </a:extLst>
          </p:cNvPr>
          <p:cNvSpPr/>
          <p:nvPr/>
        </p:nvSpPr>
        <p:spPr bwMode="auto">
          <a:xfrm>
            <a:off x="1143000" y="-9915"/>
            <a:ext cx="1828800" cy="519702"/>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err="1">
                <a:latin typeface="Times New Roman" panose="02020603050405020304" pitchFamily="18" charset="0"/>
                <a:cs typeface="Times New Roman" panose="02020603050405020304" pitchFamily="18" charset="0"/>
              </a:rPr>
              <a:t>Bài</a:t>
            </a:r>
            <a:r>
              <a:rPr lang="en-US" sz="2400" b="1" dirty="0">
                <a:latin typeface="Times New Roman" panose="02020603050405020304" pitchFamily="18" charset="0"/>
                <a:cs typeface="Times New Roman" panose="02020603050405020304" pitchFamily="18" charset="0"/>
              </a:rPr>
              <a:t>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spTree>
    <p:extLst>
      <p:ext uri="{BB962C8B-B14F-4D97-AF65-F5344CB8AC3E}">
        <p14:creationId xmlns:p14="http://schemas.microsoft.com/office/powerpoint/2010/main" val="52210040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inVertical)">
                                      <p:cBhvr>
                                        <p:cTn id="7" dur="500"/>
                                        <p:tgtEl>
                                          <p:spTgt spid="13"/>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barn(inVertical)">
                                      <p:cBhvr>
                                        <p:cTn id="10" dur="500"/>
                                        <p:tgtEl>
                                          <p:spTgt spid="6"/>
                                        </p:tgtEl>
                                      </p:cBhvr>
                                    </p:animEffect>
                                  </p:childTnLst>
                                </p:cTn>
                              </p:par>
                              <p:par>
                                <p:cTn id="11" presetID="16" presetClass="entr" presetSubtype="21" fill="hold" grpId="0" nodeType="withEffect">
                                  <p:stCondLst>
                                    <p:cond delay="0"/>
                                  </p:stCondLst>
                                  <p:childTnLst>
                                    <p:set>
                                      <p:cBhvr>
                                        <p:cTn id="12" dur="1" fill="hold">
                                          <p:stCondLst>
                                            <p:cond delay="0"/>
                                          </p:stCondLst>
                                        </p:cTn>
                                        <p:tgtEl>
                                          <p:spTgt spid="12"/>
                                        </p:tgtEl>
                                        <p:attrNameLst>
                                          <p:attrName>style.visibility</p:attrName>
                                        </p:attrNameLst>
                                      </p:cBhvr>
                                      <p:to>
                                        <p:strVal val="visible"/>
                                      </p:to>
                                    </p:set>
                                    <p:animEffect transition="in" filter="barn(inVertical)">
                                      <p:cBhvr>
                                        <p:cTn id="13" dur="500"/>
                                        <p:tgtEl>
                                          <p:spTgt spid="12"/>
                                        </p:tgtEl>
                                      </p:cBhvr>
                                    </p:animEffect>
                                  </p:childTnLst>
                                </p:cTn>
                              </p:par>
                              <p:par>
                                <p:cTn id="14" presetID="16" presetClass="entr" presetSubtype="21" fill="hold" grpId="0" nodeType="withEffect">
                                  <p:stCondLst>
                                    <p:cond delay="0"/>
                                  </p:stCondLst>
                                  <p:childTnLst>
                                    <p:set>
                                      <p:cBhvr>
                                        <p:cTn id="15" dur="1" fill="hold">
                                          <p:stCondLst>
                                            <p:cond delay="0"/>
                                          </p:stCondLst>
                                        </p:cTn>
                                        <p:tgtEl>
                                          <p:spTgt spid="16"/>
                                        </p:tgtEl>
                                        <p:attrNameLst>
                                          <p:attrName>style.visibility</p:attrName>
                                        </p:attrNameLst>
                                      </p:cBhvr>
                                      <p:to>
                                        <p:strVal val="visible"/>
                                      </p:to>
                                    </p:set>
                                    <p:animEffect transition="in" filter="barn(inVertical)">
                                      <p:cBhvr>
                                        <p:cTn id="16" dur="500"/>
                                        <p:tgtEl>
                                          <p:spTgt spid="16"/>
                                        </p:tgtEl>
                                      </p:cBhvr>
                                    </p:animEffect>
                                  </p:childTnLst>
                                </p:cTn>
                              </p:par>
                              <p:par>
                                <p:cTn id="17" presetID="16" presetClass="entr" presetSubtype="21" fill="hold" grpId="0" nodeType="withEffect">
                                  <p:stCondLst>
                                    <p:cond delay="0"/>
                                  </p:stCondLst>
                                  <p:childTnLst>
                                    <p:set>
                                      <p:cBhvr>
                                        <p:cTn id="18" dur="1" fill="hold">
                                          <p:stCondLst>
                                            <p:cond delay="0"/>
                                          </p:stCondLst>
                                        </p:cTn>
                                        <p:tgtEl>
                                          <p:spTgt spid="18"/>
                                        </p:tgtEl>
                                        <p:attrNameLst>
                                          <p:attrName>style.visibility</p:attrName>
                                        </p:attrNameLst>
                                      </p:cBhvr>
                                      <p:to>
                                        <p:strVal val="visible"/>
                                      </p:to>
                                    </p:set>
                                    <p:animEffect transition="in" filter="barn(inVertical)">
                                      <p:cBhvr>
                                        <p:cTn id="19" dur="500"/>
                                        <p:tgtEl>
                                          <p:spTgt spid="18"/>
                                        </p:tgtEl>
                                      </p:cBhvr>
                                    </p:animEffect>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20"/>
                                        </p:tgtEl>
                                        <p:attrNameLst>
                                          <p:attrName>style.visibility</p:attrName>
                                        </p:attrNameLst>
                                      </p:cBhvr>
                                      <p:to>
                                        <p:strVal val="visible"/>
                                      </p:to>
                                    </p:set>
                                    <p:animEffect transition="in" filter="barn(inVertical)">
                                      <p:cBhvr>
                                        <p:cTn id="24" dur="500"/>
                                        <p:tgtEl>
                                          <p:spTgt spid="20"/>
                                        </p:tgtEl>
                                      </p:cBhvr>
                                    </p:animEffect>
                                  </p:childTnLst>
                                </p:cTn>
                              </p:par>
                            </p:childTnLst>
                          </p:cTn>
                        </p:par>
                      </p:childTnLst>
                    </p:cTn>
                  </p:par>
                  <p:par>
                    <p:cTn id="25" fill="hold">
                      <p:stCondLst>
                        <p:cond delay="indefinite"/>
                      </p:stCondLst>
                      <p:childTnLst>
                        <p:par>
                          <p:cTn id="26" fill="hold">
                            <p:stCondLst>
                              <p:cond delay="0"/>
                            </p:stCondLst>
                            <p:childTnLst>
                              <p:par>
                                <p:cTn id="27" presetID="16" presetClass="entr" presetSubtype="21" fill="hold" grpId="0" nodeType="clickEffect">
                                  <p:stCondLst>
                                    <p:cond delay="0"/>
                                  </p:stCondLst>
                                  <p:childTnLst>
                                    <p:set>
                                      <p:cBhvr>
                                        <p:cTn id="28" dur="1" fill="hold">
                                          <p:stCondLst>
                                            <p:cond delay="0"/>
                                          </p:stCondLst>
                                        </p:cTn>
                                        <p:tgtEl>
                                          <p:spTgt spid="21"/>
                                        </p:tgtEl>
                                        <p:attrNameLst>
                                          <p:attrName>style.visibility</p:attrName>
                                        </p:attrNameLst>
                                      </p:cBhvr>
                                      <p:to>
                                        <p:strVal val="visible"/>
                                      </p:to>
                                    </p:set>
                                    <p:animEffect transition="in" filter="barn(inVertical)">
                                      <p:cBhvr>
                                        <p:cTn id="29" dur="500"/>
                                        <p:tgtEl>
                                          <p:spTgt spid="21"/>
                                        </p:tgtEl>
                                      </p:cBhvr>
                                    </p:animEffect>
                                  </p:childTnLst>
                                </p:cTn>
                              </p:par>
                            </p:childTnLst>
                          </p:cTn>
                        </p:par>
                      </p:childTnLst>
                    </p:cTn>
                  </p:par>
                  <p:par>
                    <p:cTn id="30" fill="hold">
                      <p:stCondLst>
                        <p:cond delay="indefinite"/>
                      </p:stCondLst>
                      <p:childTnLst>
                        <p:par>
                          <p:cTn id="31" fill="hold">
                            <p:stCondLst>
                              <p:cond delay="0"/>
                            </p:stCondLst>
                            <p:childTnLst>
                              <p:par>
                                <p:cTn id="32" presetID="16" presetClass="entr" presetSubtype="21" fill="hold" grpId="0" nodeType="clickEffect">
                                  <p:stCondLst>
                                    <p:cond delay="0"/>
                                  </p:stCondLst>
                                  <p:childTnLst>
                                    <p:set>
                                      <p:cBhvr>
                                        <p:cTn id="33" dur="1" fill="hold">
                                          <p:stCondLst>
                                            <p:cond delay="0"/>
                                          </p:stCondLst>
                                        </p:cTn>
                                        <p:tgtEl>
                                          <p:spTgt spid="22"/>
                                        </p:tgtEl>
                                        <p:attrNameLst>
                                          <p:attrName>style.visibility</p:attrName>
                                        </p:attrNameLst>
                                      </p:cBhvr>
                                      <p:to>
                                        <p:strVal val="visible"/>
                                      </p:to>
                                    </p:set>
                                    <p:animEffect transition="in" filter="barn(inVertical)">
                                      <p:cBhvr>
                                        <p:cTn id="34" dur="500"/>
                                        <p:tgtEl>
                                          <p:spTgt spid="22"/>
                                        </p:tgtEl>
                                      </p:cBhvr>
                                    </p:animEffect>
                                  </p:childTnLst>
                                </p:cTn>
                              </p:par>
                            </p:childTnLst>
                          </p:cTn>
                        </p:par>
                      </p:childTnLst>
                    </p:cTn>
                  </p:par>
                  <p:par>
                    <p:cTn id="35" fill="hold">
                      <p:stCondLst>
                        <p:cond delay="indefinite"/>
                      </p:stCondLst>
                      <p:childTnLst>
                        <p:par>
                          <p:cTn id="36" fill="hold">
                            <p:stCondLst>
                              <p:cond delay="0"/>
                            </p:stCondLst>
                            <p:childTnLst>
                              <p:par>
                                <p:cTn id="37" presetID="16" presetClass="entr" presetSubtype="21" fill="hold" grpId="0" nodeType="clickEffect">
                                  <p:stCondLst>
                                    <p:cond delay="0"/>
                                  </p:stCondLst>
                                  <p:childTnLst>
                                    <p:set>
                                      <p:cBhvr>
                                        <p:cTn id="38" dur="1" fill="hold">
                                          <p:stCondLst>
                                            <p:cond delay="0"/>
                                          </p:stCondLst>
                                        </p:cTn>
                                        <p:tgtEl>
                                          <p:spTgt spid="23"/>
                                        </p:tgtEl>
                                        <p:attrNameLst>
                                          <p:attrName>style.visibility</p:attrName>
                                        </p:attrNameLst>
                                      </p:cBhvr>
                                      <p:to>
                                        <p:strVal val="visible"/>
                                      </p:to>
                                    </p:set>
                                    <p:animEffect transition="in" filter="barn(inVertical)">
                                      <p:cBhvr>
                                        <p:cTn id="39"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P spid="6" grpId="0"/>
      <p:bldP spid="12" grpId="0"/>
      <p:bldP spid="16" grpId="0"/>
      <p:bldP spid="18" grpId="0"/>
      <p:bldP spid="20" grpId="0"/>
      <p:bldP spid="21" grpId="0"/>
      <p:bldP spid="22" grpId="0"/>
      <p:bldP spid="23"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Rounded Corners 7">
            <a:extLst>
              <a:ext uri="{FF2B5EF4-FFF2-40B4-BE49-F238E27FC236}">
                <a16:creationId xmlns:a16="http://schemas.microsoft.com/office/drawing/2014/main" id="{F4E78DDB-1ACD-4754-BB1C-0A039769DF46}"/>
              </a:ext>
            </a:extLst>
          </p:cNvPr>
          <p:cNvSpPr/>
          <p:nvPr/>
        </p:nvSpPr>
        <p:spPr bwMode="auto">
          <a:xfrm>
            <a:off x="24384" y="838200"/>
            <a:ext cx="3404616"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TRẢI NGHIỆM</a:t>
            </a:r>
          </a:p>
        </p:txBody>
      </p:sp>
      <p:pic>
        <p:nvPicPr>
          <p:cNvPr id="10" name="Picture 9" descr="A screen shot of an open computer sitting on a table&#10;&#10;Description generated with very high confidence">
            <a:extLst>
              <a:ext uri="{FF2B5EF4-FFF2-40B4-BE49-F238E27FC236}">
                <a16:creationId xmlns:a16="http://schemas.microsoft.com/office/drawing/2014/main" id="{2E14315C-7D65-4AF4-AB58-7A1BC27FDB3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2696" y="920784"/>
            <a:ext cx="486904" cy="374616"/>
          </a:xfrm>
          <a:prstGeom prst="rect">
            <a:avLst/>
          </a:prstGeom>
          <a:solidFill>
            <a:schemeClr val="bg1"/>
          </a:solidFill>
        </p:spPr>
      </p:pic>
      <p:sp>
        <p:nvSpPr>
          <p:cNvPr id="2" name="Rectangle: Rounded Corners 1">
            <a:extLst>
              <a:ext uri="{FF2B5EF4-FFF2-40B4-BE49-F238E27FC236}">
                <a16:creationId xmlns:a16="http://schemas.microsoft.com/office/drawing/2014/main" id="{66139032-CC54-4CE1-AADA-26D91CFFE1CD}"/>
              </a:ext>
            </a:extLst>
          </p:cNvPr>
          <p:cNvSpPr/>
          <p:nvPr/>
        </p:nvSpPr>
        <p:spPr bwMode="auto">
          <a:xfrm>
            <a:off x="76200" y="1447800"/>
            <a:ext cx="6324600"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r>
              <a:rPr kumimoji="0" lang="en-US"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tx2">
                    <a:lumMod val="75000"/>
                  </a:schemeClr>
                </a:solidFill>
                <a:effectLst/>
                <a:latin typeface="Times New Roman" panose="02020603050405020304" pitchFamily="18" charset="0"/>
                <a:cs typeface="Times New Roman" panose="02020603050405020304" pitchFamily="18" charset="0"/>
              </a:rPr>
              <a:t>Chọn</a:t>
            </a:r>
            <a:r>
              <a:rPr kumimoji="0" lang="en-US"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tx2">
                    <a:lumMod val="75000"/>
                  </a:schemeClr>
                </a:solidFill>
                <a:effectLst/>
                <a:latin typeface="Times New Roman" panose="02020603050405020304" pitchFamily="18" charset="0"/>
                <a:cs typeface="Times New Roman" panose="02020603050405020304" pitchFamily="18" charset="0"/>
              </a:rPr>
              <a:t>phương</a:t>
            </a:r>
            <a:r>
              <a:rPr kumimoji="0" lang="en-US"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tx2">
                    <a:lumMod val="75000"/>
                  </a:schemeClr>
                </a:solidFill>
                <a:effectLst/>
                <a:latin typeface="Times New Roman" panose="02020603050405020304" pitchFamily="18" charset="0"/>
                <a:cs typeface="Times New Roman" panose="02020603050405020304" pitchFamily="18" charset="0"/>
              </a:rPr>
              <a:t>án</a:t>
            </a:r>
            <a:r>
              <a:rPr kumimoji="0" lang="en-US"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tx2">
                    <a:lumMod val="75000"/>
                  </a:schemeClr>
                </a:solidFill>
                <a:effectLst/>
                <a:latin typeface="Times New Roman" panose="02020603050405020304" pitchFamily="18" charset="0"/>
                <a:cs typeface="Times New Roman" panose="02020603050405020304" pitchFamily="18" charset="0"/>
              </a:rPr>
              <a:t>lắp</a:t>
            </a:r>
            <a:r>
              <a:rPr kumimoji="0" lang="en-US"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a:t>
            </a:r>
            <a:r>
              <a:rPr kumimoji="0" lang="en-US" i="0" u="none" strike="noStrike" cap="none" normalizeH="0" baseline="0" dirty="0" err="1">
                <a:ln>
                  <a:noFill/>
                </a:ln>
                <a:solidFill>
                  <a:schemeClr val="tx2">
                    <a:lumMod val="75000"/>
                  </a:schemeClr>
                </a:solidFill>
                <a:effectLst/>
                <a:latin typeface="Times New Roman" panose="02020603050405020304" pitchFamily="18" charset="0"/>
                <a:cs typeface="Times New Roman" panose="02020603050405020304" pitchFamily="18" charset="0"/>
              </a:rPr>
              <a:t>đặt</a:t>
            </a:r>
            <a:r>
              <a:rPr kumimoji="0" lang="en-US"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Internet</a:t>
            </a:r>
            <a:endParaRPr lang="en-US" dirty="0">
              <a:solidFill>
                <a:schemeClr val="tx2">
                  <a:lumMod val="75000"/>
                </a:schemeClr>
              </a:solidFill>
              <a:latin typeface="Times New Roman" panose="02020603050405020304" pitchFamily="18" charset="0"/>
              <a:cs typeface="Times New Roman" panose="02020603050405020304" pitchFamily="18" charset="0"/>
            </a:endParaRPr>
          </a:p>
          <a:p>
            <a:pPr marL="0" marR="0" indent="0" algn="l" defTabSz="914400" rtl="0" eaLnBrk="0" fontAlgn="base" latinLnBrk="0" hangingPunct="0">
              <a:lnSpc>
                <a:spcPct val="100000"/>
              </a:lnSpc>
              <a:spcBef>
                <a:spcPct val="0"/>
              </a:spcBef>
              <a:spcAft>
                <a:spcPct val="0"/>
              </a:spcAft>
              <a:buClrTx/>
              <a:buSzTx/>
              <a:buFontTx/>
              <a:buNone/>
              <a:tabLst/>
            </a:pPr>
            <a:endParaRPr kumimoji="0" lang="en-US"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endParaRPr>
          </a:p>
        </p:txBody>
      </p:sp>
      <p:sp>
        <p:nvSpPr>
          <p:cNvPr id="4" name="Rectangle: Rounded Corners 3">
            <a:extLst>
              <a:ext uri="{FF2B5EF4-FFF2-40B4-BE49-F238E27FC236}">
                <a16:creationId xmlns:a16="http://schemas.microsoft.com/office/drawing/2014/main" id="{383C9A01-D512-4776-A428-EDABF5BF0CA2}"/>
              </a:ext>
            </a:extLst>
          </p:cNvPr>
          <p:cNvSpPr/>
          <p:nvPr/>
        </p:nvSpPr>
        <p:spPr bwMode="auto">
          <a:xfrm>
            <a:off x="76200" y="1447800"/>
            <a:ext cx="609600" cy="533400"/>
          </a:xfrm>
          <a:prstGeom prst="roundRect">
            <a:avLst/>
          </a:prstGeom>
          <a:solidFill>
            <a:schemeClr val="bg1"/>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b="1" dirty="0">
                <a:solidFill>
                  <a:srgbClr val="FF3300"/>
                </a:solidFill>
                <a:latin typeface="Times New Roman" panose="02020603050405020304" pitchFamily="18" charset="0"/>
                <a:cs typeface="Times New Roman" panose="02020603050405020304" pitchFamily="18" charset="0"/>
              </a:rPr>
              <a:t>1</a:t>
            </a:r>
            <a:endParaRPr kumimoji="0" lang="en-US" b="1" i="0" u="none" strike="noStrike" cap="none" normalizeH="0" baseline="0" dirty="0">
              <a:ln>
                <a:noFill/>
              </a:ln>
              <a:solidFill>
                <a:srgbClr val="FF3300"/>
              </a:solidFill>
              <a:effectLst/>
              <a:latin typeface="Times New Roman" panose="02020603050405020304" pitchFamily="18" charset="0"/>
              <a:cs typeface="Times New Roman" panose="02020603050405020304" pitchFamily="18" charset="0"/>
            </a:endParaRPr>
          </a:p>
        </p:txBody>
      </p:sp>
      <p:sp>
        <p:nvSpPr>
          <p:cNvPr id="13" name="TextBox 12">
            <a:extLst>
              <a:ext uri="{FF2B5EF4-FFF2-40B4-BE49-F238E27FC236}">
                <a16:creationId xmlns:a16="http://schemas.microsoft.com/office/drawing/2014/main" id="{1D6386DC-F97A-49D3-B0EC-EF8F7601772F}"/>
              </a:ext>
            </a:extLst>
          </p:cNvPr>
          <p:cNvSpPr txBox="1"/>
          <p:nvPr/>
        </p:nvSpPr>
        <p:spPr>
          <a:xfrm>
            <a:off x="325000" y="2209800"/>
            <a:ext cx="8272272" cy="3970318"/>
          </a:xfrm>
          <a:prstGeom prst="rect">
            <a:avLst/>
          </a:prstGeom>
          <a:solidFill>
            <a:srgbClr val="C2A93E"/>
          </a:solidFill>
        </p:spPr>
        <p:txBody>
          <a:bodyPr wrap="square" rtlCol="0">
            <a:spAutoFit/>
          </a:bodyPr>
          <a:lstStyle/>
          <a:p>
            <a:r>
              <a:rPr lang="en-US" sz="2800" dirty="0">
                <a:latin typeface="Times New Roman" panose="02020603050405020304" pitchFamily="18" charset="0"/>
                <a:cs typeface="Times New Roman" panose="02020603050405020304" pitchFamily="18" charset="0"/>
              </a:rPr>
              <a:t>* Sau </a:t>
            </a:r>
            <a:r>
              <a:rPr lang="en-US" sz="2800" dirty="0" err="1">
                <a:latin typeface="Times New Roman" panose="02020603050405020304" pitchFamily="18" charset="0"/>
                <a:cs typeface="Times New Roman" panose="02020603050405020304" pitchFamily="18" charset="0"/>
              </a:rPr>
              <a:t>khi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giải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quyết</a:t>
            </a:r>
            <a:r>
              <a:rPr lang="en-US" sz="2800" dirty="0">
                <a:latin typeface="Times New Roman" panose="02020603050405020304" pitchFamily="18" charset="0"/>
                <a:cs typeface="Times New Roman" panose="02020603050405020304" pitchFamily="18" charset="0"/>
              </a:rPr>
              <a:t> 2 </a:t>
            </a:r>
            <a:r>
              <a:rPr lang="en-US" sz="2800" dirty="0" err="1">
                <a:latin typeface="Times New Roman" panose="02020603050405020304" pitchFamily="18" charset="0"/>
                <a:cs typeface="Times New Roman" panose="02020603050405020304" pitchFamily="18" charset="0"/>
              </a:rPr>
              <a:t>tình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huống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trên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em</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hãy</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tự</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chọn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một</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gói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cước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phù</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hợp</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với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nhu</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cầu</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sử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của</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gia</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đình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mình</a:t>
            </a:r>
            <a:r>
              <a:rPr lang="en-US" sz="2800" dirty="0">
                <a:latin typeface="Times New Roman" panose="02020603050405020304" pitchFamily="18" charset="0"/>
                <a:cs typeface="Times New Roman" panose="02020603050405020304" pitchFamily="18" charset="0"/>
              </a:rPr>
              <a:t>.</a:t>
            </a:r>
          </a:p>
          <a:p>
            <a:r>
              <a:rPr lang="en-US" sz="2800" dirty="0">
                <a:latin typeface="Times New Roman" panose="02020603050405020304" pitchFamily="18" charset="0"/>
                <a:cs typeface="Times New Roman" panose="02020603050405020304" pitchFamily="18" charset="0"/>
              </a:rPr>
              <a:t>………………………………………………………………………………………………………………………………………………………………………………………………………………………………………………………………………………………………………………………………………………………………</a:t>
            </a:r>
          </a:p>
        </p:txBody>
      </p:sp>
      <p:sp>
        <p:nvSpPr>
          <p:cNvPr id="11" name="Rectangle: Rounded Corners 28">
            <a:extLst>
              <a:ext uri="{FF2B5EF4-FFF2-40B4-BE49-F238E27FC236}">
                <a16:creationId xmlns:a16="http://schemas.microsoft.com/office/drawing/2014/main" id="{54A0603E-9E6F-4105-8581-A8BB5A1A0B07}"/>
              </a:ext>
            </a:extLst>
          </p:cNvPr>
          <p:cNvSpPr/>
          <p:nvPr/>
        </p:nvSpPr>
        <p:spPr bwMode="auto">
          <a:xfrm>
            <a:off x="1143000" y="109728"/>
            <a:ext cx="7132320" cy="499872"/>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a:ln>
                  <a:noFill/>
                </a:ln>
                <a:solidFill>
                  <a:schemeClr val="tx2">
                    <a:lumMod val="75000"/>
                  </a:schemeClr>
                </a:solidFill>
                <a:effectLst/>
                <a:latin typeface="Times New Roman" panose="02020603050405020304" pitchFamily="18" charset="0"/>
                <a:cs typeface="Times New Roman" panose="02020603050405020304" pitchFamily="18" charset="0"/>
              </a:rPr>
              <a:t>                            MẠNG THÔNG TIN TOÀN CẦU INTERNET</a:t>
            </a:r>
          </a:p>
        </p:txBody>
      </p:sp>
      <p:sp>
        <p:nvSpPr>
          <p:cNvPr id="14" name="Rectangle: Rounded Corners 32">
            <a:extLst>
              <a:ext uri="{FF2B5EF4-FFF2-40B4-BE49-F238E27FC236}">
                <a16:creationId xmlns:a16="http://schemas.microsoft.com/office/drawing/2014/main" id="{8F73CEE0-9BD8-4244-A940-08363765F996}"/>
              </a:ext>
            </a:extLst>
          </p:cNvPr>
          <p:cNvSpPr/>
          <p:nvPr/>
        </p:nvSpPr>
        <p:spPr bwMode="auto">
          <a:xfrm>
            <a:off x="1143000" y="89898"/>
            <a:ext cx="1828800" cy="519702"/>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400" b="1" dirty="0" err="1">
                <a:latin typeface="Times New Roman" panose="02020603050405020304" pitchFamily="18" charset="0"/>
                <a:cs typeface="Times New Roman" panose="02020603050405020304" pitchFamily="18" charset="0"/>
              </a:rPr>
              <a:t>Bài</a:t>
            </a:r>
            <a:r>
              <a:rPr lang="en-US" sz="2400" b="1" dirty="0">
                <a:latin typeface="Times New Roman" panose="02020603050405020304" pitchFamily="18" charset="0"/>
                <a:cs typeface="Times New Roman" panose="02020603050405020304" pitchFamily="18" charset="0"/>
              </a:rPr>
              <a:t>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spTree>
    <p:extLst>
      <p:ext uri="{BB962C8B-B14F-4D97-AF65-F5344CB8AC3E}">
        <p14:creationId xmlns:p14="http://schemas.microsoft.com/office/powerpoint/2010/main" val="428934044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inVertical)">
                                      <p:cBhvr>
                                        <p:cTn id="7"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018" name="WordArt 16">
            <a:extLst>
              <a:ext uri="{FF2B5EF4-FFF2-40B4-BE49-F238E27FC236}">
                <a16:creationId xmlns:a16="http://schemas.microsoft.com/office/drawing/2014/main" id="{A348BDBD-0231-446C-AA86-E9E576312C41}"/>
              </a:ext>
            </a:extLst>
          </p:cNvPr>
          <p:cNvSpPr>
            <a:spLocks noChangeArrowheads="1" noChangeShapeType="1" noTextEdit="1"/>
          </p:cNvSpPr>
          <p:nvPr/>
        </p:nvSpPr>
        <p:spPr bwMode="auto">
          <a:xfrm>
            <a:off x="1371600" y="914401"/>
            <a:ext cx="6534150" cy="761999"/>
          </a:xfrm>
          <a:prstGeom prst="rect">
            <a:avLst/>
          </a:prstGeom>
        </p:spPr>
        <p:txBody>
          <a:bodyPr wrap="none" fromWordArt="1">
            <a:prstTxWarp prst="textPlain">
              <a:avLst>
                <a:gd name="adj" fmla="val 50000"/>
              </a:avLst>
            </a:prstTxWarp>
          </a:bodyPr>
          <a:lstStyle/>
          <a:p>
            <a:pPr algn="ctr"/>
            <a:r>
              <a:rPr lang="en-US" sz="4800" b="1" kern="10">
                <a:ln w="9525">
                  <a:solidFill>
                    <a:srgbClr val="FF0066"/>
                  </a:solidFill>
                  <a:round/>
                  <a:headEnd/>
                  <a:tailEnd/>
                </a:ln>
                <a:solidFill>
                  <a:srgbClr val="000080"/>
                </a:solidFill>
                <a:effectLst>
                  <a:outerShdw dist="45791" dir="2021404" algn="ctr" rotWithShape="0">
                    <a:srgbClr val="B2B2B2">
                      <a:alpha val="79999"/>
                    </a:srgbClr>
                  </a:outerShdw>
                </a:effectLst>
                <a:latin typeface="Times New Roman" panose="02020603050405020304" pitchFamily="18" charset="0"/>
                <a:cs typeface="Times New Roman" panose="02020603050405020304" pitchFamily="18" charset="0"/>
              </a:rPr>
              <a:t>Trắc nghiệm </a:t>
            </a:r>
            <a:r>
              <a:rPr lang="vi-VN" sz="4800" b="1" kern="10">
                <a:ln w="9525">
                  <a:solidFill>
                    <a:srgbClr val="FF0066"/>
                  </a:solidFill>
                  <a:round/>
                  <a:headEnd/>
                  <a:tailEnd/>
                </a:ln>
                <a:solidFill>
                  <a:srgbClr val="000080"/>
                </a:solidFill>
                <a:effectLst>
                  <a:outerShdw dist="45791" dir="2021404" algn="ctr" rotWithShape="0">
                    <a:srgbClr val="B2B2B2">
                      <a:alpha val="79999"/>
                    </a:srgbClr>
                  </a:outerShdw>
                </a:effectLst>
                <a:latin typeface="Times New Roman" panose="02020603050405020304" pitchFamily="18" charset="0"/>
                <a:cs typeface="Times New Roman" panose="02020603050405020304" pitchFamily="18" charset="0"/>
              </a:rPr>
              <a:t>củng cố kiến thức </a:t>
            </a:r>
            <a:endParaRPr lang="en-US" sz="4800" b="1" kern="10">
              <a:ln w="9525">
                <a:solidFill>
                  <a:srgbClr val="FF0066"/>
                </a:solidFill>
                <a:round/>
                <a:headEnd/>
                <a:tailEnd/>
              </a:ln>
              <a:solidFill>
                <a:srgbClr val="000080"/>
              </a:solidFill>
              <a:effectLst>
                <a:outerShdw dist="45791" dir="2021404" algn="ctr" rotWithShape="0">
                  <a:srgbClr val="B2B2B2">
                    <a:alpha val="79999"/>
                  </a:srgbClr>
                </a:outerShdw>
              </a:effectLst>
              <a:latin typeface="Times New Roman" panose="02020603050405020304" pitchFamily="18" charset="0"/>
              <a:cs typeface="Times New Roman" panose="02020603050405020304" pitchFamily="18" charset="0"/>
            </a:endParaRPr>
          </a:p>
        </p:txBody>
      </p:sp>
      <p:sp>
        <p:nvSpPr>
          <p:cNvPr id="86032" name="AutoShape 16">
            <a:hlinkClick r:id="rId2" action="ppaction://hlinksldjump" highlightClick="1"/>
            <a:extLst>
              <a:ext uri="{FF2B5EF4-FFF2-40B4-BE49-F238E27FC236}">
                <a16:creationId xmlns:a16="http://schemas.microsoft.com/office/drawing/2014/main" id="{9FE761EA-2D75-48E3-954C-FD25F70B45FF}"/>
              </a:ext>
            </a:extLst>
          </p:cNvPr>
          <p:cNvSpPr>
            <a:spLocks noChangeArrowheads="1"/>
          </p:cNvSpPr>
          <p:nvPr/>
        </p:nvSpPr>
        <p:spPr bwMode="auto">
          <a:xfrm>
            <a:off x="1667256" y="2286001"/>
            <a:ext cx="1447800" cy="1143000"/>
          </a:xfrm>
          <a:prstGeom prst="actionButtonBlank">
            <a:avLst/>
          </a:prstGeom>
          <a:pattFill prst="pct75">
            <a:fgClr>
              <a:srgbClr val="CC00FF"/>
            </a:fgClr>
            <a:bgClr>
              <a:schemeClr val="bg1"/>
            </a:bgClr>
          </a:pattFill>
          <a:ln>
            <a:noFill/>
          </a:ln>
          <a:effectLst/>
          <a:scene3d>
            <a:camera prst="orthographicFront"/>
            <a:lightRig rig="threePt" dir="t"/>
          </a:scene3d>
          <a:sp3d>
            <a:bevelT w="114300" prst="artDeco"/>
          </a:sp3d>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a:r>
              <a:rPr lang="en-US" altLang="en-US" sz="3600" b="1">
                <a:solidFill>
                  <a:srgbClr val="FF0000"/>
                </a:solidFill>
                <a:latin typeface="Times New Roman" panose="02020603050405020304" pitchFamily="18" charset="0"/>
                <a:cs typeface="Times New Roman" panose="02020603050405020304" pitchFamily="18" charset="0"/>
              </a:rPr>
              <a:t>1</a:t>
            </a:r>
          </a:p>
        </p:txBody>
      </p:sp>
      <p:sp>
        <p:nvSpPr>
          <p:cNvPr id="86033" name="AutoShape 17">
            <a:hlinkClick r:id="rId3" action="ppaction://hlinksldjump" highlightClick="1"/>
            <a:extLst>
              <a:ext uri="{FF2B5EF4-FFF2-40B4-BE49-F238E27FC236}">
                <a16:creationId xmlns:a16="http://schemas.microsoft.com/office/drawing/2014/main" id="{DDA662F9-8661-4084-8879-268A90C1847D}"/>
              </a:ext>
            </a:extLst>
          </p:cNvPr>
          <p:cNvSpPr>
            <a:spLocks noChangeArrowheads="1"/>
          </p:cNvSpPr>
          <p:nvPr/>
        </p:nvSpPr>
        <p:spPr bwMode="auto">
          <a:xfrm>
            <a:off x="3810000" y="2286001"/>
            <a:ext cx="1524000" cy="1142999"/>
          </a:xfrm>
          <a:prstGeom prst="actionButtonBlank">
            <a:avLst/>
          </a:prstGeom>
          <a:solidFill>
            <a:srgbClr val="FFC000"/>
          </a:solidFill>
          <a:ln>
            <a:noFill/>
          </a:ln>
          <a:effectLst/>
          <a:scene3d>
            <a:camera prst="orthographicFront"/>
            <a:lightRig rig="threePt" dir="t"/>
          </a:scene3d>
          <a:sp3d>
            <a:bevelT w="114300" prst="artDeco"/>
          </a:sp3d>
        </p:spPr>
        <p:txBody>
          <a:bodyPr wrap="none" anchor="ctr"/>
          <a:lstStyle/>
          <a:p>
            <a:pPr algn="ctr"/>
            <a:r>
              <a:rPr lang="en-US" altLang="en-US" sz="3600" dirty="0">
                <a:solidFill>
                  <a:srgbClr val="FF3300"/>
                </a:solidFill>
              </a:rPr>
              <a:t>2</a:t>
            </a:r>
          </a:p>
        </p:txBody>
      </p:sp>
      <p:sp>
        <p:nvSpPr>
          <p:cNvPr id="86034" name="AutoShape 18">
            <a:hlinkClick r:id="rId4" action="ppaction://hlinksldjump" highlightClick="1"/>
            <a:extLst>
              <a:ext uri="{FF2B5EF4-FFF2-40B4-BE49-F238E27FC236}">
                <a16:creationId xmlns:a16="http://schemas.microsoft.com/office/drawing/2014/main" id="{CB6F2440-FB14-4135-8045-FBD358AE629B}"/>
              </a:ext>
            </a:extLst>
          </p:cNvPr>
          <p:cNvSpPr>
            <a:spLocks noChangeArrowheads="1"/>
          </p:cNvSpPr>
          <p:nvPr/>
        </p:nvSpPr>
        <p:spPr bwMode="auto">
          <a:xfrm>
            <a:off x="5867400" y="2292096"/>
            <a:ext cx="1524000" cy="1143000"/>
          </a:xfrm>
          <a:prstGeom prst="actionButtonBlank">
            <a:avLst/>
          </a:prstGeom>
          <a:solidFill>
            <a:srgbClr val="9900FF"/>
          </a:solidFill>
          <a:ln>
            <a:noFill/>
          </a:ln>
          <a:effectLst/>
          <a:scene3d>
            <a:camera prst="orthographicFront"/>
            <a:lightRig rig="threePt" dir="t"/>
          </a:scene3d>
          <a:sp3d>
            <a:bevelT prst="convex"/>
          </a:sp3d>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a:r>
              <a:rPr lang="en-US" altLang="en-US" sz="3600">
                <a:solidFill>
                  <a:srgbClr val="FF3300"/>
                </a:solidFill>
              </a:rPr>
              <a:t>3</a:t>
            </a:r>
          </a:p>
        </p:txBody>
      </p:sp>
      <p:sp>
        <p:nvSpPr>
          <p:cNvPr id="6" name="Rectangle: Rounded Corners 5">
            <a:extLst>
              <a:ext uri="{FF2B5EF4-FFF2-40B4-BE49-F238E27FC236}">
                <a16:creationId xmlns:a16="http://schemas.microsoft.com/office/drawing/2014/main" id="{E2989C9A-8603-45BC-B60F-199ABF69BCA7}"/>
              </a:ext>
            </a:extLst>
          </p:cNvPr>
          <p:cNvSpPr/>
          <p:nvPr/>
        </p:nvSpPr>
        <p:spPr bwMode="auto">
          <a:xfrm>
            <a:off x="2057400" y="31245"/>
            <a:ext cx="5298310" cy="477927"/>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000" b="1" dirty="0">
                <a:solidFill>
                  <a:schemeClr val="tx2">
                    <a:lumMod val="75000"/>
                  </a:schemeClr>
                </a:solidFill>
                <a:latin typeface="Times New Roman" panose="02020603050405020304" pitchFamily="18" charset="0"/>
                <a:cs typeface="Times New Roman" panose="02020603050405020304" pitchFamily="18" charset="0"/>
              </a:rPr>
              <a:t>CÂU HỎI TRẮC NGHIỆM </a:t>
            </a:r>
            <a:endParaRPr kumimoji="0" lang="en-US" sz="20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endParaRPr>
          </a:p>
        </p:txBody>
      </p:sp>
    </p:spTree>
  </p:cSld>
  <p:clrMapOvr>
    <a:masterClrMapping/>
  </p:clrMapOvr>
  <p:transition/>
  <p:timing>
    <p:tnLst>
      <p:par>
        <p:cTn id="1" dur="indefinite" restart="never" nodeType="tmRoot">
          <p:childTnLst>
            <p:seq concurrent="1" nextAc="seek">
              <p:cTn id="2" restart="whenNotActive" fill="hold" evtFilter="cancelBubble" nodeType="interactiveSeq">
                <p:stCondLst>
                  <p:cond evt="onClick" delay="0">
                    <p:tgtEl>
                      <p:spTgt spid="86032"/>
                    </p:tgtEl>
                  </p:cond>
                </p:stCondLst>
                <p:endSync evt="end" delay="0">
                  <p:rtn val="all"/>
                </p:endSync>
                <p:childTnLst>
                  <p:par>
                    <p:cTn id="3" fill="hold" nodeType="clickPar">
                      <p:stCondLst>
                        <p:cond delay="0"/>
                      </p:stCondLst>
                      <p:childTnLst>
                        <p:par>
                          <p:cTn id="4" fill="hold" nodeType="withGroup">
                            <p:stCondLst>
                              <p:cond delay="0"/>
                            </p:stCondLst>
                            <p:childTnLst>
                              <p:par>
                                <p:cTn id="5" presetID="5" presetClass="exit" presetSubtype="10" fill="hold" grpId="0" nodeType="clickEffect">
                                  <p:stCondLst>
                                    <p:cond delay="0"/>
                                  </p:stCondLst>
                                  <p:childTnLst>
                                    <p:animEffect transition="out" filter="checkerboard(across)">
                                      <p:cBhvr>
                                        <p:cTn id="6" dur="500"/>
                                        <p:tgtEl>
                                          <p:spTgt spid="86032"/>
                                        </p:tgtEl>
                                      </p:cBhvr>
                                    </p:animEffect>
                                    <p:set>
                                      <p:cBhvr>
                                        <p:cTn id="7" dur="1" fill="hold">
                                          <p:stCondLst>
                                            <p:cond delay="499"/>
                                          </p:stCondLst>
                                        </p:cTn>
                                        <p:tgtEl>
                                          <p:spTgt spid="86032"/>
                                        </p:tgtEl>
                                        <p:attrNameLst>
                                          <p:attrName>style.visibility</p:attrName>
                                        </p:attrNameLst>
                                      </p:cBhvr>
                                      <p:to>
                                        <p:strVal val="hidden"/>
                                      </p:to>
                                    </p:set>
                                  </p:childTnLst>
                                </p:cTn>
                              </p:par>
                            </p:childTnLst>
                          </p:cTn>
                        </p:par>
                      </p:childTnLst>
                    </p:cTn>
                  </p:par>
                </p:childTnLst>
              </p:cTn>
              <p:nextCondLst>
                <p:cond evt="onClick" delay="0">
                  <p:tgtEl>
                    <p:spTgt spid="86032"/>
                  </p:tgtEl>
                </p:cond>
              </p:nextCondLst>
            </p:seq>
            <p:seq concurrent="1" nextAc="seek">
              <p:cTn id="8" restart="whenNotActive" fill="hold" evtFilter="cancelBubble" nodeType="interactiveSeq">
                <p:stCondLst>
                  <p:cond evt="onClick" delay="0">
                    <p:tgtEl>
                      <p:spTgt spid="86033"/>
                    </p:tgtEl>
                  </p:cond>
                </p:stCondLst>
                <p:endSync evt="end" delay="0">
                  <p:rtn val="all"/>
                </p:endSync>
                <p:childTnLst>
                  <p:par>
                    <p:cTn id="9" fill="hold" nodeType="clickPar">
                      <p:stCondLst>
                        <p:cond delay="0"/>
                      </p:stCondLst>
                      <p:childTnLst>
                        <p:par>
                          <p:cTn id="10" fill="hold" nodeType="withGroup">
                            <p:stCondLst>
                              <p:cond delay="0"/>
                            </p:stCondLst>
                            <p:childTnLst>
                              <p:par>
                                <p:cTn id="11" presetID="5" presetClass="exit" presetSubtype="10" fill="hold" grpId="0" nodeType="clickEffect">
                                  <p:stCondLst>
                                    <p:cond delay="0"/>
                                  </p:stCondLst>
                                  <p:childTnLst>
                                    <p:animEffect transition="out" filter="checkerboard(across)">
                                      <p:cBhvr>
                                        <p:cTn id="12" dur="500"/>
                                        <p:tgtEl>
                                          <p:spTgt spid="86033"/>
                                        </p:tgtEl>
                                      </p:cBhvr>
                                    </p:animEffect>
                                    <p:set>
                                      <p:cBhvr>
                                        <p:cTn id="13" dur="1" fill="hold">
                                          <p:stCondLst>
                                            <p:cond delay="499"/>
                                          </p:stCondLst>
                                        </p:cTn>
                                        <p:tgtEl>
                                          <p:spTgt spid="86033"/>
                                        </p:tgtEl>
                                        <p:attrNameLst>
                                          <p:attrName>style.visibility</p:attrName>
                                        </p:attrNameLst>
                                      </p:cBhvr>
                                      <p:to>
                                        <p:strVal val="hidden"/>
                                      </p:to>
                                    </p:set>
                                  </p:childTnLst>
                                </p:cTn>
                              </p:par>
                            </p:childTnLst>
                          </p:cTn>
                        </p:par>
                      </p:childTnLst>
                    </p:cTn>
                  </p:par>
                </p:childTnLst>
              </p:cTn>
              <p:nextCondLst>
                <p:cond evt="onClick" delay="0">
                  <p:tgtEl>
                    <p:spTgt spid="86033"/>
                  </p:tgtEl>
                </p:cond>
              </p:nextCondLst>
            </p:seq>
            <p:seq concurrent="1" nextAc="seek">
              <p:cTn id="14" restart="whenNotActive" fill="hold" evtFilter="cancelBubble" nodeType="interactiveSeq">
                <p:stCondLst>
                  <p:cond evt="onClick" delay="0">
                    <p:tgtEl>
                      <p:spTgt spid="86034"/>
                    </p:tgtEl>
                  </p:cond>
                </p:stCondLst>
                <p:endSync evt="end" delay="0">
                  <p:rtn val="all"/>
                </p:endSync>
                <p:childTnLst>
                  <p:par>
                    <p:cTn id="15" fill="hold" nodeType="clickPar">
                      <p:stCondLst>
                        <p:cond delay="0"/>
                      </p:stCondLst>
                      <p:childTnLst>
                        <p:par>
                          <p:cTn id="16" fill="hold" nodeType="withGroup">
                            <p:stCondLst>
                              <p:cond delay="0"/>
                            </p:stCondLst>
                            <p:childTnLst>
                              <p:par>
                                <p:cTn id="17" presetID="5" presetClass="exit" presetSubtype="10" fill="hold" grpId="0" nodeType="clickEffect">
                                  <p:stCondLst>
                                    <p:cond delay="0"/>
                                  </p:stCondLst>
                                  <p:childTnLst>
                                    <p:animEffect transition="out" filter="checkerboard(across)">
                                      <p:cBhvr>
                                        <p:cTn id="18" dur="500"/>
                                        <p:tgtEl>
                                          <p:spTgt spid="86034"/>
                                        </p:tgtEl>
                                      </p:cBhvr>
                                    </p:animEffect>
                                    <p:set>
                                      <p:cBhvr>
                                        <p:cTn id="19" dur="1" fill="hold">
                                          <p:stCondLst>
                                            <p:cond delay="499"/>
                                          </p:stCondLst>
                                        </p:cTn>
                                        <p:tgtEl>
                                          <p:spTgt spid="86034"/>
                                        </p:tgtEl>
                                        <p:attrNameLst>
                                          <p:attrName>style.visibility</p:attrName>
                                        </p:attrNameLst>
                                      </p:cBhvr>
                                      <p:to>
                                        <p:strVal val="hidden"/>
                                      </p:to>
                                    </p:set>
                                  </p:childTnLst>
                                </p:cTn>
                              </p:par>
                            </p:childTnLst>
                          </p:cTn>
                        </p:par>
                      </p:childTnLst>
                    </p:cTn>
                  </p:par>
                </p:childTnLst>
              </p:cTn>
              <p:nextCondLst>
                <p:cond evt="onClick" delay="0">
                  <p:tgtEl>
                    <p:spTgt spid="86034"/>
                  </p:tgtEl>
                </p:cond>
              </p:nextCondLst>
            </p:seq>
          </p:childTnLst>
        </p:cTn>
      </p:par>
    </p:tnLst>
    <p:bldLst>
      <p:bldP spid="86032" grpId="0" animBg="1"/>
      <p:bldP spid="86033" grpId="0" animBg="1"/>
      <p:bldP spid="86034"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 name="Group 4">
            <a:extLst>
              <a:ext uri="{FF2B5EF4-FFF2-40B4-BE49-F238E27FC236}">
                <a16:creationId xmlns:a16="http://schemas.microsoft.com/office/drawing/2014/main" id="{8852F065-36D2-49BC-918B-EA200FC43C0A}"/>
              </a:ext>
            </a:extLst>
          </p:cNvPr>
          <p:cNvGrpSpPr/>
          <p:nvPr/>
        </p:nvGrpSpPr>
        <p:grpSpPr>
          <a:xfrm>
            <a:off x="24384" y="914400"/>
            <a:ext cx="2718816" cy="533400"/>
            <a:chOff x="24384" y="914400"/>
            <a:chExt cx="2718816" cy="533400"/>
          </a:xfrm>
          <a:solidFill>
            <a:schemeClr val="tx2">
              <a:lumMod val="20000"/>
              <a:lumOff val="80000"/>
            </a:schemeClr>
          </a:solidFill>
        </p:grpSpPr>
        <p:sp>
          <p:nvSpPr>
            <p:cNvPr id="8" name="Rectangle: Rounded Corners 7">
              <a:extLst>
                <a:ext uri="{FF2B5EF4-FFF2-40B4-BE49-F238E27FC236}">
                  <a16:creationId xmlns:a16="http://schemas.microsoft.com/office/drawing/2014/main" id="{F4E78DDB-1ACD-4754-BB1C-0A039769DF46}"/>
                </a:ext>
              </a:extLst>
            </p:cNvPr>
            <p:cNvSpPr/>
            <p:nvPr/>
          </p:nvSpPr>
          <p:spPr bwMode="auto">
            <a:xfrm>
              <a:off x="24384" y="914400"/>
              <a:ext cx="2718816" cy="533400"/>
            </a:xfrm>
            <a:prstGeom prst="roundRect">
              <a:avLst/>
            </a:prstGeom>
            <a:grp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GHI NHỚ</a:t>
              </a:r>
            </a:p>
          </p:txBody>
        </p:sp>
        <p:pic>
          <p:nvPicPr>
            <p:cNvPr id="10" name="Picture 9" descr="A screen shot of an open computer sitting on a table&#10;&#10;Description generated with very high confidence">
              <a:extLst>
                <a:ext uri="{FF2B5EF4-FFF2-40B4-BE49-F238E27FC236}">
                  <a16:creationId xmlns:a16="http://schemas.microsoft.com/office/drawing/2014/main" id="{2E14315C-7D65-4AF4-AB58-7A1BC27FDB3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2696" y="996984"/>
              <a:ext cx="486904" cy="374616"/>
            </a:xfrm>
            <a:prstGeom prst="rect">
              <a:avLst/>
            </a:prstGeom>
            <a:grpFill/>
          </p:spPr>
        </p:pic>
      </p:grpSp>
      <p:grpSp>
        <p:nvGrpSpPr>
          <p:cNvPr id="9" name="Pink bubble">
            <a:extLst>
              <a:ext uri="{FF2B5EF4-FFF2-40B4-BE49-F238E27FC236}">
                <a16:creationId xmlns:a16="http://schemas.microsoft.com/office/drawing/2014/main" id="{42A3CFA0-87E9-469A-BFE7-C53B0838CA70}"/>
              </a:ext>
            </a:extLst>
          </p:cNvPr>
          <p:cNvGrpSpPr/>
          <p:nvPr/>
        </p:nvGrpSpPr>
        <p:grpSpPr>
          <a:xfrm>
            <a:off x="235975" y="2701323"/>
            <a:ext cx="1608683" cy="1436793"/>
            <a:chOff x="-525259" y="-57801"/>
            <a:chExt cx="1955795" cy="1923644"/>
          </a:xfrm>
        </p:grpSpPr>
        <p:sp>
          <p:nvSpPr>
            <p:cNvPr id="59" name="Freeform: Shape 58">
              <a:extLst>
                <a:ext uri="{FF2B5EF4-FFF2-40B4-BE49-F238E27FC236}">
                  <a16:creationId xmlns:a16="http://schemas.microsoft.com/office/drawing/2014/main" id="{4ACACEEE-7707-4153-AAF1-27E77D30682B}"/>
                </a:ext>
              </a:extLst>
            </p:cNvPr>
            <p:cNvSpPr/>
            <p:nvPr/>
          </p:nvSpPr>
          <p:spPr>
            <a:xfrm>
              <a:off x="-457359" y="-57801"/>
              <a:ext cx="1887895" cy="1923644"/>
            </a:xfrm>
            <a:custGeom>
              <a:avLst/>
              <a:gdLst/>
              <a:ahLst/>
              <a:cxnLst/>
              <a:rect l="0" t="0" r="0" b="0"/>
              <a:pathLst>
                <a:path w="1504800" h="1504800">
                  <a:moveTo>
                    <a:pt x="0" y="752400"/>
                  </a:moveTo>
                  <a:cubicBezTo>
                    <a:pt x="0" y="336862"/>
                    <a:pt x="336862" y="0"/>
                    <a:pt x="752400" y="0"/>
                  </a:cubicBezTo>
                  <a:cubicBezTo>
                    <a:pt x="1167938" y="0"/>
                    <a:pt x="1504800" y="336862"/>
                    <a:pt x="1504800" y="752400"/>
                  </a:cubicBezTo>
                  <a:cubicBezTo>
                    <a:pt x="1504800" y="1167938"/>
                    <a:pt x="1167938" y="1504800"/>
                    <a:pt x="752400" y="1504800"/>
                  </a:cubicBezTo>
                  <a:cubicBezTo>
                    <a:pt x="336862" y="1504800"/>
                    <a:pt x="0" y="1167938"/>
                    <a:pt x="0" y="752400"/>
                  </a:cubicBezTo>
                  <a:close/>
                </a:path>
              </a:pathLst>
            </a:custGeom>
            <a:solidFill>
              <a:srgbClr val="F4E9E9"/>
            </a:solidFill>
            <a:ln w="7600" cap="flat">
              <a:noFill/>
              <a:bevel/>
            </a:ln>
            <a:effectLst>
              <a:outerShdw dist="21496" dir="2700000" algn="tl" rotWithShape="0">
                <a:srgbClr val="8C3836">
                  <a:alpha val="20000"/>
                </a:srgbClr>
              </a:outerShdw>
            </a:effectLst>
          </p:spPr>
          <p:txBody>
            <a:bodyPr/>
            <a:lstStyle/>
            <a:p>
              <a:endParaRPr lang="en-US">
                <a:latin typeface="Times New Roman" panose="02020603050405020304" pitchFamily="18" charset="0"/>
                <a:cs typeface="Times New Roman" panose="02020603050405020304" pitchFamily="18" charset="0"/>
              </a:endParaRPr>
            </a:p>
          </p:txBody>
        </p:sp>
        <p:sp>
          <p:nvSpPr>
            <p:cNvPr id="61" name="Freeform: Shape 60">
              <a:extLst>
                <a:ext uri="{FF2B5EF4-FFF2-40B4-BE49-F238E27FC236}">
                  <a16:creationId xmlns:a16="http://schemas.microsoft.com/office/drawing/2014/main" id="{78157FEB-5C01-4EB0-96CC-8835291218B9}"/>
                </a:ext>
              </a:extLst>
            </p:cNvPr>
            <p:cNvSpPr/>
            <p:nvPr/>
          </p:nvSpPr>
          <p:spPr>
            <a:xfrm>
              <a:off x="294023" y="491697"/>
              <a:ext cx="731152" cy="480816"/>
            </a:xfrm>
            <a:custGeom>
              <a:avLst/>
              <a:gdLst/>
              <a:ahLst/>
              <a:cxnLst/>
              <a:rect l="0" t="0" r="0" b="0"/>
              <a:pathLst>
                <a:path w="731152" h="480814">
                  <a:moveTo>
                    <a:pt x="0" y="236109"/>
                  </a:moveTo>
                  <a:cubicBezTo>
                    <a:pt x="11071" y="114163"/>
                    <a:pt x="141718" y="-2595"/>
                    <a:pt x="367583" y="0"/>
                  </a:cubicBezTo>
                  <a:cubicBezTo>
                    <a:pt x="617805" y="2595"/>
                    <a:pt x="739597" y="140109"/>
                    <a:pt x="731152" y="236109"/>
                  </a:cubicBezTo>
                  <a:cubicBezTo>
                    <a:pt x="737382" y="451463"/>
                    <a:pt x="405227" y="472219"/>
                    <a:pt x="367583" y="480003"/>
                  </a:cubicBezTo>
                  <a:cubicBezTo>
                    <a:pt x="212578" y="492979"/>
                    <a:pt x="0" y="371030"/>
                    <a:pt x="0" y="236109"/>
                  </a:cubicBezTo>
                  <a:close/>
                </a:path>
              </a:pathLst>
            </a:custGeom>
            <a:gradFill>
              <a:gsLst>
                <a:gs pos="0">
                  <a:srgbClr val="F4E9E9"/>
                </a:gs>
                <a:gs pos="100000">
                  <a:srgbClr val="FFFFFF">
                    <a:alpha val="0"/>
                  </a:srgbClr>
                </a:gs>
              </a:gsLst>
              <a:lin ang="5400000" scaled="0"/>
            </a:gradFill>
            <a:ln w="7600" cap="flat">
              <a:noFill/>
              <a:bevel/>
            </a:ln>
            <a:effectLst>
              <a:outerShdw dist="21496" dir="2700000" algn="tl" rotWithShape="0">
                <a:srgbClr val="8C3836">
                  <a:alpha val="20000"/>
                </a:srgbClr>
              </a:outerShdw>
            </a:effectLst>
          </p:spPr>
          <p:txBody>
            <a:bodyPr/>
            <a:lstStyle/>
            <a:p>
              <a:endParaRPr lang="en-US">
                <a:latin typeface="Times New Roman" panose="02020603050405020304" pitchFamily="18" charset="0"/>
                <a:cs typeface="Times New Roman" panose="02020603050405020304" pitchFamily="18" charset="0"/>
              </a:endParaRPr>
            </a:p>
          </p:txBody>
        </p:sp>
        <p:sp>
          <p:nvSpPr>
            <p:cNvPr id="62" name="Freeform: Shape 61">
              <a:extLst>
                <a:ext uri="{FF2B5EF4-FFF2-40B4-BE49-F238E27FC236}">
                  <a16:creationId xmlns:a16="http://schemas.microsoft.com/office/drawing/2014/main" id="{F637D766-EB90-4C66-94CE-7D7A9154A98F}"/>
                </a:ext>
              </a:extLst>
            </p:cNvPr>
            <p:cNvSpPr/>
            <p:nvPr/>
          </p:nvSpPr>
          <p:spPr>
            <a:xfrm>
              <a:off x="402845" y="1320391"/>
              <a:ext cx="731152" cy="480812"/>
            </a:xfrm>
            <a:custGeom>
              <a:avLst/>
              <a:gdLst/>
              <a:ahLst/>
              <a:cxnLst/>
              <a:rect l="0" t="0" r="0" b="0"/>
              <a:pathLst>
                <a:path w="731152" h="480812">
                  <a:moveTo>
                    <a:pt x="0" y="236108"/>
                  </a:moveTo>
                  <a:cubicBezTo>
                    <a:pt x="11071" y="114163"/>
                    <a:pt x="141718" y="-2595"/>
                    <a:pt x="367583" y="0"/>
                  </a:cubicBezTo>
                  <a:cubicBezTo>
                    <a:pt x="617805" y="2595"/>
                    <a:pt x="739597" y="140109"/>
                    <a:pt x="731152" y="236108"/>
                  </a:cubicBezTo>
                  <a:cubicBezTo>
                    <a:pt x="737382" y="451461"/>
                    <a:pt x="405227" y="472218"/>
                    <a:pt x="367583" y="480002"/>
                  </a:cubicBezTo>
                  <a:cubicBezTo>
                    <a:pt x="212578" y="492977"/>
                    <a:pt x="0" y="371028"/>
                    <a:pt x="0" y="236108"/>
                  </a:cubicBezTo>
                  <a:close/>
                </a:path>
              </a:pathLst>
            </a:custGeom>
            <a:gradFill>
              <a:gsLst>
                <a:gs pos="0">
                  <a:srgbClr val="F4E9E9"/>
                </a:gs>
                <a:gs pos="100000">
                  <a:srgbClr val="FFFFFF">
                    <a:alpha val="0"/>
                  </a:srgbClr>
                </a:gs>
              </a:gsLst>
              <a:lin ang="16200000" scaled="0"/>
            </a:gradFill>
            <a:ln w="7600" cap="flat">
              <a:noFill/>
              <a:bevel/>
            </a:ln>
            <a:effectLst>
              <a:outerShdw dist="21496" dir="2700000" algn="tl" rotWithShape="0">
                <a:srgbClr val="8C3836">
                  <a:alpha val="20000"/>
                </a:srgbClr>
              </a:outerShdw>
            </a:effectLst>
          </p:spPr>
          <p:txBody>
            <a:bodyPr/>
            <a:lstStyle/>
            <a:p>
              <a:endParaRPr lang="en-US">
                <a:latin typeface="Times New Roman" panose="02020603050405020304" pitchFamily="18" charset="0"/>
                <a:cs typeface="Times New Roman" panose="02020603050405020304" pitchFamily="18" charset="0"/>
              </a:endParaRPr>
            </a:p>
          </p:txBody>
        </p:sp>
        <p:sp>
          <p:nvSpPr>
            <p:cNvPr id="63" name="Text 156">
              <a:extLst>
                <a:ext uri="{FF2B5EF4-FFF2-40B4-BE49-F238E27FC236}">
                  <a16:creationId xmlns:a16="http://schemas.microsoft.com/office/drawing/2014/main" id="{C6B08183-C9F0-4641-AAA3-E815671B51E4}"/>
                </a:ext>
              </a:extLst>
            </p:cNvPr>
            <p:cNvSpPr txBox="1"/>
            <p:nvPr/>
          </p:nvSpPr>
          <p:spPr>
            <a:xfrm>
              <a:off x="-525259" y="20493"/>
              <a:ext cx="1949376" cy="1801204"/>
            </a:xfrm>
            <a:prstGeom prst="rect">
              <a:avLst/>
            </a:prstGeom>
            <a:noFill/>
          </p:spPr>
          <p:txBody>
            <a:bodyPr wrap="square" lIns="3000" rIns="3000" rtlCol="0" anchor="ctr"/>
            <a:lstStyle/>
            <a:p>
              <a:pPr algn="ctr">
                <a:spcAft>
                  <a:spcPts val="0"/>
                </a:spcAft>
              </a:pPr>
              <a:r>
                <a:rPr lang="en-US" sz="2800" b="1" i="1" kern="12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KHÁI </a:t>
              </a:r>
            </a:p>
            <a:p>
              <a:pPr algn="ctr">
                <a:spcAft>
                  <a:spcPts val="0"/>
                </a:spcAft>
              </a:pPr>
              <a:r>
                <a:rPr lang="en-US" sz="2800" b="1" i="1" kern="12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NIỆM</a:t>
              </a:r>
              <a:endParaRPr lang="en-US" sz="28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grpSp>
        <p:nvGrpSpPr>
          <p:cNvPr id="12" name="Pink bubble">
            <a:extLst>
              <a:ext uri="{FF2B5EF4-FFF2-40B4-BE49-F238E27FC236}">
                <a16:creationId xmlns:a16="http://schemas.microsoft.com/office/drawing/2014/main" id="{55F402DF-18A5-40E1-845B-ED89AAB75814}"/>
              </a:ext>
            </a:extLst>
          </p:cNvPr>
          <p:cNvGrpSpPr/>
          <p:nvPr/>
        </p:nvGrpSpPr>
        <p:grpSpPr>
          <a:xfrm>
            <a:off x="3785841" y="5406290"/>
            <a:ext cx="1416515" cy="1217705"/>
            <a:chOff x="3790574" y="3563725"/>
            <a:chExt cx="1722160" cy="1630315"/>
          </a:xfrm>
        </p:grpSpPr>
        <p:sp>
          <p:nvSpPr>
            <p:cNvPr id="51" name="Freeform: Shape 50">
              <a:extLst>
                <a:ext uri="{FF2B5EF4-FFF2-40B4-BE49-F238E27FC236}">
                  <a16:creationId xmlns:a16="http://schemas.microsoft.com/office/drawing/2014/main" id="{983FF719-16F9-4531-817B-048DDE1CB5CE}"/>
                </a:ext>
              </a:extLst>
            </p:cNvPr>
            <p:cNvSpPr/>
            <p:nvPr/>
          </p:nvSpPr>
          <p:spPr>
            <a:xfrm>
              <a:off x="3790574" y="3563725"/>
              <a:ext cx="1722160" cy="1630314"/>
            </a:xfrm>
            <a:custGeom>
              <a:avLst/>
              <a:gdLst/>
              <a:ahLst/>
              <a:cxnLst/>
              <a:rect l="0" t="0" r="0" b="0"/>
              <a:pathLst>
                <a:path w="1504800" h="1504800">
                  <a:moveTo>
                    <a:pt x="0" y="752400"/>
                  </a:moveTo>
                  <a:cubicBezTo>
                    <a:pt x="0" y="336862"/>
                    <a:pt x="336862" y="0"/>
                    <a:pt x="752400" y="0"/>
                  </a:cubicBezTo>
                  <a:cubicBezTo>
                    <a:pt x="1167938" y="0"/>
                    <a:pt x="1504800" y="336862"/>
                    <a:pt x="1504800" y="752400"/>
                  </a:cubicBezTo>
                  <a:cubicBezTo>
                    <a:pt x="1504800" y="1167938"/>
                    <a:pt x="1167938" y="1504800"/>
                    <a:pt x="752400" y="1504800"/>
                  </a:cubicBezTo>
                  <a:cubicBezTo>
                    <a:pt x="336862" y="1504800"/>
                    <a:pt x="0" y="1167938"/>
                    <a:pt x="0" y="752400"/>
                  </a:cubicBezTo>
                  <a:close/>
                </a:path>
              </a:pathLst>
            </a:custGeom>
            <a:solidFill>
              <a:srgbClr val="FAC9B0"/>
            </a:solidFill>
            <a:ln w="7600" cap="flat">
              <a:noFill/>
              <a:bevel/>
            </a:ln>
            <a:effectLst>
              <a:outerShdw dist="21496" dir="2700000" algn="tl" rotWithShape="0">
                <a:srgbClr val="B66D31">
                  <a:alpha val="20000"/>
                </a:srgbClr>
              </a:outerShdw>
            </a:effectLst>
          </p:spPr>
          <p:txBody>
            <a:bodyPr/>
            <a:lstStyle/>
            <a:p>
              <a:endParaRPr lang="en-US">
                <a:latin typeface="Times New Roman" panose="02020603050405020304" pitchFamily="18" charset="0"/>
                <a:cs typeface="Times New Roman" panose="02020603050405020304" pitchFamily="18" charset="0"/>
              </a:endParaRPr>
            </a:p>
          </p:txBody>
        </p:sp>
        <p:sp>
          <p:nvSpPr>
            <p:cNvPr id="54" name="Freeform: Shape 53">
              <a:extLst>
                <a:ext uri="{FF2B5EF4-FFF2-40B4-BE49-F238E27FC236}">
                  <a16:creationId xmlns:a16="http://schemas.microsoft.com/office/drawing/2014/main" id="{D353EDF5-823B-4938-A36A-85F14F01D199}"/>
                </a:ext>
              </a:extLst>
            </p:cNvPr>
            <p:cNvSpPr/>
            <p:nvPr/>
          </p:nvSpPr>
          <p:spPr>
            <a:xfrm>
              <a:off x="4275332" y="4713228"/>
              <a:ext cx="731151" cy="480812"/>
            </a:xfrm>
            <a:custGeom>
              <a:avLst/>
              <a:gdLst/>
              <a:ahLst/>
              <a:cxnLst/>
              <a:rect l="0" t="0" r="0" b="0"/>
              <a:pathLst>
                <a:path w="731152" h="480812">
                  <a:moveTo>
                    <a:pt x="0" y="236108"/>
                  </a:moveTo>
                  <a:cubicBezTo>
                    <a:pt x="11071" y="114163"/>
                    <a:pt x="141718" y="-2595"/>
                    <a:pt x="367583" y="0"/>
                  </a:cubicBezTo>
                  <a:cubicBezTo>
                    <a:pt x="617805" y="2595"/>
                    <a:pt x="739597" y="140109"/>
                    <a:pt x="731152" y="236108"/>
                  </a:cubicBezTo>
                  <a:cubicBezTo>
                    <a:pt x="737382" y="451461"/>
                    <a:pt x="405227" y="472218"/>
                    <a:pt x="367583" y="480002"/>
                  </a:cubicBezTo>
                  <a:cubicBezTo>
                    <a:pt x="212578" y="492977"/>
                    <a:pt x="0" y="371028"/>
                    <a:pt x="0" y="236108"/>
                  </a:cubicBezTo>
                  <a:close/>
                </a:path>
              </a:pathLst>
            </a:custGeom>
            <a:gradFill>
              <a:gsLst>
                <a:gs pos="0">
                  <a:srgbClr val="FAC9B0"/>
                </a:gs>
                <a:gs pos="100000">
                  <a:srgbClr val="FFFFFF">
                    <a:alpha val="0"/>
                  </a:srgbClr>
                </a:gs>
              </a:gsLst>
              <a:lin ang="16200000" scaled="0"/>
            </a:gradFill>
            <a:ln w="7600" cap="flat">
              <a:noFill/>
              <a:bevel/>
            </a:ln>
            <a:effectLst>
              <a:outerShdw dist="21496" dir="2700000" algn="tl" rotWithShape="0">
                <a:srgbClr val="B66D31">
                  <a:alpha val="20000"/>
                </a:srgbClr>
              </a:outerShdw>
            </a:effectLst>
          </p:spPr>
          <p:txBody>
            <a:bodyPr/>
            <a:lstStyle/>
            <a:p>
              <a:endParaRPr lang="en-US">
                <a:latin typeface="Times New Roman" panose="02020603050405020304" pitchFamily="18" charset="0"/>
                <a:cs typeface="Times New Roman" panose="02020603050405020304" pitchFamily="18" charset="0"/>
              </a:endParaRPr>
            </a:p>
          </p:txBody>
        </p:sp>
        <p:sp>
          <p:nvSpPr>
            <p:cNvPr id="55" name="Text 158">
              <a:extLst>
                <a:ext uri="{FF2B5EF4-FFF2-40B4-BE49-F238E27FC236}">
                  <a16:creationId xmlns:a16="http://schemas.microsoft.com/office/drawing/2014/main" id="{E52AABEC-7EBC-44CA-9FE3-E90F6F3068BB}"/>
                </a:ext>
              </a:extLst>
            </p:cNvPr>
            <p:cNvSpPr txBox="1"/>
            <p:nvPr/>
          </p:nvSpPr>
          <p:spPr>
            <a:xfrm>
              <a:off x="3926524" y="3599716"/>
              <a:ext cx="1506959" cy="1484124"/>
            </a:xfrm>
            <a:prstGeom prst="rect">
              <a:avLst/>
            </a:prstGeom>
            <a:noFill/>
          </p:spPr>
          <p:txBody>
            <a:bodyPr wrap="square" lIns="3000" rIns="3000" rtlCol="0" anchor="ctr"/>
            <a:lstStyle/>
            <a:p>
              <a:pPr algn="ctr">
                <a:spcAft>
                  <a:spcPts val="0"/>
                </a:spcAft>
              </a:pPr>
              <a:r>
                <a:rPr lang="en-US" sz="2400" b="1" i="1" kern="12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CÁCH </a:t>
              </a:r>
            </a:p>
            <a:p>
              <a:pPr algn="ctr">
                <a:spcAft>
                  <a:spcPts val="0"/>
                </a:spcAft>
              </a:pPr>
              <a:r>
                <a:rPr lang="en-US" sz="2400" b="1" i="1" kern="12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KẾT NỐI</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sp>
        <p:nvSpPr>
          <p:cNvPr id="14" name="Short arc arrow">
            <a:extLst>
              <a:ext uri="{FF2B5EF4-FFF2-40B4-BE49-F238E27FC236}">
                <a16:creationId xmlns:a16="http://schemas.microsoft.com/office/drawing/2014/main" id="{2506A71B-D2F6-4AF1-BDCF-3ECDD254933A}"/>
              </a:ext>
            </a:extLst>
          </p:cNvPr>
          <p:cNvSpPr/>
          <p:nvPr/>
        </p:nvSpPr>
        <p:spPr>
          <a:xfrm rot="4500000">
            <a:off x="1241294" y="4022824"/>
            <a:ext cx="535491" cy="624297"/>
          </a:xfrm>
          <a:custGeom>
            <a:avLst/>
            <a:gdLst/>
            <a:ahLst/>
            <a:cxnLst/>
            <a:rect l="0" t="0" r="0" b="0"/>
            <a:pathLst>
              <a:path w="714506" h="676027">
                <a:moveTo>
                  <a:pt x="700027" y="0"/>
                </a:moveTo>
                <a:cubicBezTo>
                  <a:pt x="698909" y="0"/>
                  <a:pt x="773406" y="278431"/>
                  <a:pt x="596948" y="438227"/>
                </a:cubicBezTo>
                <a:cubicBezTo>
                  <a:pt x="465212" y="557527"/>
                  <a:pt x="318464" y="564154"/>
                  <a:pt x="300123" y="564154"/>
                </a:cubicBezTo>
                <a:lnTo>
                  <a:pt x="300123" y="676027"/>
                </a:lnTo>
                <a:lnTo>
                  <a:pt x="0" y="450683"/>
                </a:lnTo>
                <a:lnTo>
                  <a:pt x="300123" y="229849"/>
                </a:lnTo>
                <a:lnTo>
                  <a:pt x="300123" y="352067"/>
                </a:lnTo>
                <a:cubicBezTo>
                  <a:pt x="318263" y="352067"/>
                  <a:pt x="407611" y="357892"/>
                  <a:pt x="537273" y="262593"/>
                </a:cubicBezTo>
                <a:cubicBezTo>
                  <a:pt x="672536" y="163177"/>
                  <a:pt x="698909" y="0"/>
                  <a:pt x="700027" y="0"/>
                </a:cubicBezTo>
                <a:close/>
              </a:path>
            </a:pathLst>
          </a:custGeom>
          <a:solidFill>
            <a:srgbClr val="9BBB59"/>
          </a:solidFill>
          <a:ln w="7600" cap="flat">
            <a:solidFill>
              <a:srgbClr val="9BBB59"/>
            </a:solidFill>
            <a:bevel/>
          </a:ln>
        </p:spPr>
        <p:txBody>
          <a:bodyPr/>
          <a:lstStyle/>
          <a:p>
            <a:endParaRPr lang="en-US">
              <a:latin typeface="Times New Roman" panose="02020603050405020304" pitchFamily="18" charset="0"/>
              <a:cs typeface="Times New Roman" panose="02020603050405020304" pitchFamily="18" charset="0"/>
            </a:endParaRPr>
          </a:p>
        </p:txBody>
      </p:sp>
      <p:sp>
        <p:nvSpPr>
          <p:cNvPr id="15" name="Short arc arrow">
            <a:extLst>
              <a:ext uri="{FF2B5EF4-FFF2-40B4-BE49-F238E27FC236}">
                <a16:creationId xmlns:a16="http://schemas.microsoft.com/office/drawing/2014/main" id="{9F494B78-9AE6-45F5-B73C-4048951BF781}"/>
              </a:ext>
            </a:extLst>
          </p:cNvPr>
          <p:cNvSpPr/>
          <p:nvPr/>
        </p:nvSpPr>
        <p:spPr>
          <a:xfrm rot="10068995">
            <a:off x="3432930" y="4598149"/>
            <a:ext cx="1612625" cy="655904"/>
          </a:xfrm>
          <a:custGeom>
            <a:avLst/>
            <a:gdLst/>
            <a:ahLst/>
            <a:cxnLst/>
            <a:rect l="0" t="0" r="0" b="0"/>
            <a:pathLst>
              <a:path w="1650720" h="676027">
                <a:moveTo>
                  <a:pt x="1617272" y="0"/>
                </a:moveTo>
                <a:cubicBezTo>
                  <a:pt x="1614688" y="0"/>
                  <a:pt x="1786790" y="278431"/>
                  <a:pt x="1379126" y="438227"/>
                </a:cubicBezTo>
                <a:cubicBezTo>
                  <a:pt x="1074777" y="557528"/>
                  <a:pt x="735745" y="564155"/>
                  <a:pt x="693375" y="564155"/>
                </a:cubicBezTo>
                <a:lnTo>
                  <a:pt x="693375" y="676027"/>
                </a:lnTo>
                <a:lnTo>
                  <a:pt x="0" y="450684"/>
                </a:lnTo>
                <a:lnTo>
                  <a:pt x="693375" y="229849"/>
                </a:lnTo>
                <a:lnTo>
                  <a:pt x="693375" y="352068"/>
                </a:lnTo>
                <a:cubicBezTo>
                  <a:pt x="735282" y="352068"/>
                  <a:pt x="941701" y="357892"/>
                  <a:pt x="1241262" y="262593"/>
                </a:cubicBezTo>
                <a:cubicBezTo>
                  <a:pt x="1553759" y="163177"/>
                  <a:pt x="1614688" y="0"/>
                  <a:pt x="1617272" y="0"/>
                </a:cubicBezTo>
                <a:close/>
              </a:path>
            </a:pathLst>
          </a:custGeom>
          <a:solidFill>
            <a:srgbClr val="9BBB59"/>
          </a:solidFill>
          <a:ln w="7600" cap="flat">
            <a:solidFill>
              <a:srgbClr val="9BBB59"/>
            </a:solidFill>
            <a:bevel/>
          </a:ln>
        </p:spPr>
        <p:txBody>
          <a:bodyPr/>
          <a:lstStyle/>
          <a:p>
            <a:endParaRPr lang="en-US">
              <a:latin typeface="Times New Roman" panose="02020603050405020304" pitchFamily="18" charset="0"/>
              <a:cs typeface="Times New Roman" panose="02020603050405020304" pitchFamily="18" charset="0"/>
            </a:endParaRPr>
          </a:p>
        </p:txBody>
      </p:sp>
      <p:sp>
        <p:nvSpPr>
          <p:cNvPr id="16" name="Short arc arrow">
            <a:extLst>
              <a:ext uri="{FF2B5EF4-FFF2-40B4-BE49-F238E27FC236}">
                <a16:creationId xmlns:a16="http://schemas.microsoft.com/office/drawing/2014/main" id="{056968A4-1295-4179-BE99-61EC2FE38335}"/>
              </a:ext>
            </a:extLst>
          </p:cNvPr>
          <p:cNvSpPr/>
          <p:nvPr/>
        </p:nvSpPr>
        <p:spPr>
          <a:xfrm rot="10800000">
            <a:off x="3106410" y="5747128"/>
            <a:ext cx="679426" cy="484718"/>
          </a:xfrm>
          <a:custGeom>
            <a:avLst/>
            <a:gdLst/>
            <a:ahLst/>
            <a:cxnLst/>
            <a:rect l="0" t="0" r="0" b="0"/>
            <a:pathLst>
              <a:path w="1010800" h="676027">
                <a:moveTo>
                  <a:pt x="990318" y="0"/>
                </a:moveTo>
                <a:cubicBezTo>
                  <a:pt x="988737" y="0"/>
                  <a:pt x="1094119" y="278431"/>
                  <a:pt x="844497" y="438227"/>
                </a:cubicBezTo>
                <a:cubicBezTo>
                  <a:pt x="658129" y="557528"/>
                  <a:pt x="450526" y="564155"/>
                  <a:pt x="424581" y="564155"/>
                </a:cubicBezTo>
                <a:lnTo>
                  <a:pt x="424581" y="676027"/>
                </a:lnTo>
                <a:lnTo>
                  <a:pt x="0" y="450684"/>
                </a:lnTo>
                <a:lnTo>
                  <a:pt x="424581" y="229849"/>
                </a:lnTo>
                <a:lnTo>
                  <a:pt x="424581" y="352068"/>
                </a:lnTo>
                <a:cubicBezTo>
                  <a:pt x="450241" y="352068"/>
                  <a:pt x="576640" y="357892"/>
                  <a:pt x="760068" y="262593"/>
                </a:cubicBezTo>
                <a:cubicBezTo>
                  <a:pt x="951429" y="163177"/>
                  <a:pt x="988737" y="0"/>
                  <a:pt x="990318" y="0"/>
                </a:cubicBezTo>
                <a:close/>
              </a:path>
            </a:pathLst>
          </a:custGeom>
          <a:solidFill>
            <a:srgbClr val="9BBB59"/>
          </a:solidFill>
          <a:ln w="7600" cap="flat">
            <a:solidFill>
              <a:srgbClr val="9BBB59"/>
            </a:solidFill>
            <a:bevel/>
          </a:ln>
        </p:spPr>
        <p:txBody>
          <a:bodyPr/>
          <a:lstStyle/>
          <a:p>
            <a:endParaRPr lang="en-US">
              <a:latin typeface="Times New Roman" panose="02020603050405020304" pitchFamily="18" charset="0"/>
              <a:cs typeface="Times New Roman" panose="02020603050405020304" pitchFamily="18" charset="0"/>
            </a:endParaRPr>
          </a:p>
        </p:txBody>
      </p:sp>
      <p:grpSp>
        <p:nvGrpSpPr>
          <p:cNvPr id="17" name="Group 16">
            <a:extLst>
              <a:ext uri="{FF2B5EF4-FFF2-40B4-BE49-F238E27FC236}">
                <a16:creationId xmlns:a16="http://schemas.microsoft.com/office/drawing/2014/main" id="{1F4308D9-A03C-4B2A-9E61-07C80C3BA126}"/>
              </a:ext>
            </a:extLst>
          </p:cNvPr>
          <p:cNvGrpSpPr/>
          <p:nvPr/>
        </p:nvGrpSpPr>
        <p:grpSpPr>
          <a:xfrm flipH="1">
            <a:off x="1853183" y="2459703"/>
            <a:ext cx="2536711" cy="978442"/>
            <a:chOff x="599072" y="-381292"/>
            <a:chExt cx="3084068" cy="1309979"/>
          </a:xfrm>
        </p:grpSpPr>
        <p:sp>
          <p:nvSpPr>
            <p:cNvPr id="49" name="Freeform: Shape 48">
              <a:extLst>
                <a:ext uri="{FF2B5EF4-FFF2-40B4-BE49-F238E27FC236}">
                  <a16:creationId xmlns:a16="http://schemas.microsoft.com/office/drawing/2014/main" id="{DD885B6B-8B78-4E76-B55C-7F957850A6B7}"/>
                </a:ext>
              </a:extLst>
            </p:cNvPr>
            <p:cNvSpPr/>
            <p:nvPr/>
          </p:nvSpPr>
          <p:spPr>
            <a:xfrm>
              <a:off x="599072" y="-381292"/>
              <a:ext cx="3084068" cy="1309979"/>
            </a:xfrm>
            <a:custGeom>
              <a:avLst/>
              <a:gdLst/>
              <a:ahLst/>
              <a:cxnLst/>
              <a:rect l="0" t="0" r="0" b="0"/>
              <a:pathLst>
                <a:path w="2219200" h="722000">
                  <a:moveTo>
                    <a:pt x="0" y="629830"/>
                  </a:moveTo>
                  <a:lnTo>
                    <a:pt x="0" y="0"/>
                  </a:lnTo>
                  <a:lnTo>
                    <a:pt x="1763177" y="0"/>
                  </a:lnTo>
                  <a:lnTo>
                    <a:pt x="2112116" y="571456"/>
                  </a:lnTo>
                  <a:lnTo>
                    <a:pt x="2206272" y="476213"/>
                  </a:lnTo>
                  <a:lnTo>
                    <a:pt x="2219200" y="682060"/>
                  </a:lnTo>
                  <a:lnTo>
                    <a:pt x="1982878" y="722000"/>
                  </a:lnTo>
                  <a:lnTo>
                    <a:pt x="2067808" y="629830"/>
                  </a:lnTo>
                  <a:lnTo>
                    <a:pt x="83082" y="629830"/>
                  </a:lnTo>
                  <a:lnTo>
                    <a:pt x="0" y="629830"/>
                  </a:lnTo>
                  <a:close/>
                </a:path>
              </a:pathLst>
            </a:custGeom>
            <a:solidFill>
              <a:srgbClr val="14335A"/>
            </a:solidFill>
            <a:ln w="7600" cap="flat">
              <a:solidFill>
                <a:srgbClr val="385D8A"/>
              </a:solidFill>
              <a:bevel/>
            </a:ln>
          </p:spPr>
          <p:txBody>
            <a:bodyPr/>
            <a:lstStyle/>
            <a:p>
              <a:endParaRPr lang="en-US">
                <a:latin typeface="Times New Roman" panose="02020603050405020304" pitchFamily="18" charset="0"/>
                <a:cs typeface="Times New Roman" panose="02020603050405020304" pitchFamily="18" charset="0"/>
              </a:endParaRPr>
            </a:p>
          </p:txBody>
        </p:sp>
        <p:sp>
          <p:nvSpPr>
            <p:cNvPr id="50" name="Freeform: Shape 49">
              <a:extLst>
                <a:ext uri="{FF2B5EF4-FFF2-40B4-BE49-F238E27FC236}">
                  <a16:creationId xmlns:a16="http://schemas.microsoft.com/office/drawing/2014/main" id="{4D1B2536-3F3F-427A-BCA1-3EB32685FBF3}"/>
                </a:ext>
              </a:extLst>
            </p:cNvPr>
            <p:cNvSpPr/>
            <p:nvPr/>
          </p:nvSpPr>
          <p:spPr>
            <a:xfrm>
              <a:off x="655598" y="-311944"/>
              <a:ext cx="2331115" cy="943215"/>
            </a:xfrm>
            <a:custGeom>
              <a:avLst/>
              <a:gdLst/>
              <a:ahLst/>
              <a:cxnLst/>
              <a:rect l="l" t="t" r="r" b="b"/>
              <a:pathLst>
                <a:path w="1657940" h="516152">
                  <a:moveTo>
                    <a:pt x="0" y="0"/>
                  </a:moveTo>
                  <a:lnTo>
                    <a:pt x="1657940" y="0"/>
                  </a:lnTo>
                  <a:lnTo>
                    <a:pt x="1657940" y="516152"/>
                  </a:lnTo>
                  <a:lnTo>
                    <a:pt x="0" y="516152"/>
                  </a:lnTo>
                  <a:lnTo>
                    <a:pt x="0" y="0"/>
                  </a:lnTo>
                  <a:close/>
                </a:path>
              </a:pathLst>
            </a:custGeom>
            <a:solidFill>
              <a:srgbClr val="FFFFFF"/>
            </a:solidFill>
            <a:ln w="7600" cap="flat">
              <a:solidFill>
                <a:srgbClr val="FFFFFF"/>
              </a:solidFill>
              <a:bevel/>
            </a:ln>
          </p:spPr>
          <p:txBody>
            <a:bodyPr wrap="square" rtlCol="0" anchor="ctr"/>
            <a:lstStyle/>
            <a:p>
              <a:pPr>
                <a:spcAft>
                  <a:spcPts val="0"/>
                </a:spcAft>
              </a:pP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sở</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hữu</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chung</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grpSp>
        <p:nvGrpSpPr>
          <p:cNvPr id="18" name="Group 17">
            <a:extLst>
              <a:ext uri="{FF2B5EF4-FFF2-40B4-BE49-F238E27FC236}">
                <a16:creationId xmlns:a16="http://schemas.microsoft.com/office/drawing/2014/main" id="{D4F719E9-0E8C-42EB-92BE-24E190289F49}"/>
              </a:ext>
            </a:extLst>
          </p:cNvPr>
          <p:cNvGrpSpPr/>
          <p:nvPr/>
        </p:nvGrpSpPr>
        <p:grpSpPr>
          <a:xfrm flipH="1" flipV="1">
            <a:off x="1794194" y="3215998"/>
            <a:ext cx="2595700" cy="1296808"/>
            <a:chOff x="1056419" y="91109"/>
            <a:chExt cx="2993875" cy="1736222"/>
          </a:xfrm>
        </p:grpSpPr>
        <p:sp>
          <p:nvSpPr>
            <p:cNvPr id="45" name="Freeform: Shape 44">
              <a:extLst>
                <a:ext uri="{FF2B5EF4-FFF2-40B4-BE49-F238E27FC236}">
                  <a16:creationId xmlns:a16="http://schemas.microsoft.com/office/drawing/2014/main" id="{F3768395-297C-4D65-A6F3-3EC22073134D}"/>
                </a:ext>
              </a:extLst>
            </p:cNvPr>
            <p:cNvSpPr/>
            <p:nvPr/>
          </p:nvSpPr>
          <p:spPr>
            <a:xfrm>
              <a:off x="1056419" y="91109"/>
              <a:ext cx="2993875" cy="1736222"/>
            </a:xfrm>
            <a:custGeom>
              <a:avLst/>
              <a:gdLst/>
              <a:ahLst/>
              <a:cxnLst/>
              <a:rect l="0" t="0" r="0" b="0"/>
              <a:pathLst>
                <a:path w="2356000" h="1007000">
                  <a:moveTo>
                    <a:pt x="0" y="878446"/>
                  </a:moveTo>
                  <a:lnTo>
                    <a:pt x="0" y="0"/>
                  </a:lnTo>
                  <a:lnTo>
                    <a:pt x="1871865" y="0"/>
                  </a:lnTo>
                  <a:lnTo>
                    <a:pt x="2242319" y="797027"/>
                  </a:lnTo>
                  <a:lnTo>
                    <a:pt x="2342282" y="664192"/>
                  </a:lnTo>
                  <a:lnTo>
                    <a:pt x="2356000" y="951292"/>
                  </a:lnTo>
                  <a:lnTo>
                    <a:pt x="2105109" y="1007000"/>
                  </a:lnTo>
                  <a:lnTo>
                    <a:pt x="2195275" y="878446"/>
                  </a:lnTo>
                  <a:lnTo>
                    <a:pt x="88203" y="878446"/>
                  </a:lnTo>
                  <a:lnTo>
                    <a:pt x="0" y="878446"/>
                  </a:lnTo>
                  <a:close/>
                </a:path>
              </a:pathLst>
            </a:custGeom>
            <a:solidFill>
              <a:srgbClr val="14335A"/>
            </a:solidFill>
            <a:ln w="7600" cap="flat">
              <a:solidFill>
                <a:srgbClr val="385D8A"/>
              </a:solidFill>
              <a:bevel/>
            </a:ln>
          </p:spPr>
          <p:txBody>
            <a:bodyPr/>
            <a:lstStyle/>
            <a:p>
              <a:endParaRPr lang="en-US">
                <a:latin typeface="Times New Roman" panose="02020603050405020304" pitchFamily="18" charset="0"/>
                <a:cs typeface="Times New Roman" panose="02020603050405020304" pitchFamily="18" charset="0"/>
              </a:endParaRPr>
            </a:p>
          </p:txBody>
        </p:sp>
        <p:sp>
          <p:nvSpPr>
            <p:cNvPr id="47" name="Freeform: Shape 46">
              <a:extLst>
                <a:ext uri="{FF2B5EF4-FFF2-40B4-BE49-F238E27FC236}">
                  <a16:creationId xmlns:a16="http://schemas.microsoft.com/office/drawing/2014/main" id="{5CE403DB-A56D-4571-988D-03F42A17A575}"/>
                </a:ext>
              </a:extLst>
            </p:cNvPr>
            <p:cNvSpPr/>
            <p:nvPr/>
          </p:nvSpPr>
          <p:spPr>
            <a:xfrm rot="10800000">
              <a:off x="1110045" y="240166"/>
              <a:ext cx="2277392" cy="1199970"/>
            </a:xfrm>
            <a:custGeom>
              <a:avLst/>
              <a:gdLst/>
              <a:ahLst/>
              <a:cxnLst/>
              <a:rect l="0" t="0" r="0" b="0"/>
              <a:pathLst>
                <a:path w="1760137" h="719896">
                  <a:moveTo>
                    <a:pt x="0" y="0"/>
                  </a:moveTo>
                  <a:lnTo>
                    <a:pt x="1760137" y="0"/>
                  </a:lnTo>
                  <a:lnTo>
                    <a:pt x="1760137" y="719896"/>
                  </a:lnTo>
                  <a:lnTo>
                    <a:pt x="0" y="719896"/>
                  </a:lnTo>
                  <a:lnTo>
                    <a:pt x="0" y="0"/>
                  </a:lnTo>
                  <a:close/>
                </a:path>
              </a:pathLst>
            </a:custGeom>
            <a:solidFill>
              <a:srgbClr val="FFFFFF"/>
            </a:solidFill>
            <a:ln w="7600" cap="flat">
              <a:solidFill>
                <a:srgbClr val="FFFFFF"/>
              </a:solidFill>
              <a:bevel/>
            </a:ln>
          </p:spPr>
          <p:txBody>
            <a:bodyPr/>
            <a:lstStyle/>
            <a:p>
              <a:r>
                <a:rPr lang="en-US" sz="2000" dirty="0" err="1">
                  <a:latin typeface="Times New Roman" panose="02020603050405020304" pitchFamily="18" charset="0"/>
                  <a:cs typeface="Times New Roman" panose="02020603050405020304" pitchFamily="18" charset="0"/>
                </a:rPr>
                <a:t>Mạng</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kết</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nối</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hàng</a:t>
              </a:r>
              <a:endParaRPr lang="en-US" sz="2000" dirty="0">
                <a:latin typeface="Times New Roman" panose="02020603050405020304" pitchFamily="18" charset="0"/>
                <a:cs typeface="Times New Roman" panose="02020603050405020304" pitchFamily="18" charset="0"/>
              </a:endParaRPr>
            </a:p>
            <a:p>
              <a:r>
                <a:rPr lang="en-US" sz="2000" dirty="0" err="1">
                  <a:latin typeface="Times New Roman" panose="02020603050405020304" pitchFamily="18" charset="0"/>
                  <a:cs typeface="Times New Roman" panose="02020603050405020304" pitchFamily="18" charset="0"/>
                </a:rPr>
                <a:t>triệu</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máy</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tính</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và</a:t>
              </a:r>
              <a:endParaRPr lang="en-US" sz="2000" dirty="0">
                <a:latin typeface="Times New Roman" panose="02020603050405020304" pitchFamily="18" charset="0"/>
                <a:cs typeface="Times New Roman" panose="02020603050405020304" pitchFamily="18" charset="0"/>
              </a:endParaRPr>
            </a:p>
            <a:p>
              <a:r>
                <a:rPr lang="en-US" sz="2000" dirty="0" err="1">
                  <a:latin typeface="Times New Roman" panose="02020603050405020304" pitchFamily="18" charset="0"/>
                  <a:cs typeface="Times New Roman" panose="02020603050405020304" pitchFamily="18" charset="0"/>
                </a:rPr>
                <a:t>mạng</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máy</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tính</a:t>
              </a:r>
              <a:endParaRPr lang="en-US" sz="2000" dirty="0">
                <a:latin typeface="Times New Roman" panose="02020603050405020304" pitchFamily="18" charset="0"/>
                <a:cs typeface="Times New Roman" panose="02020603050405020304" pitchFamily="18" charset="0"/>
              </a:endParaRPr>
            </a:p>
          </p:txBody>
        </p:sp>
      </p:grpSp>
      <p:grpSp>
        <p:nvGrpSpPr>
          <p:cNvPr id="19" name="Rectangle width Line">
            <a:extLst>
              <a:ext uri="{FF2B5EF4-FFF2-40B4-BE49-F238E27FC236}">
                <a16:creationId xmlns:a16="http://schemas.microsoft.com/office/drawing/2014/main" id="{A8691546-5888-4BB8-9F7B-DBAB5F41F12F}"/>
              </a:ext>
            </a:extLst>
          </p:cNvPr>
          <p:cNvGrpSpPr/>
          <p:nvPr/>
        </p:nvGrpSpPr>
        <p:grpSpPr>
          <a:xfrm>
            <a:off x="5529074" y="925684"/>
            <a:ext cx="3430389" cy="2861759"/>
            <a:chOff x="5938231" y="-2435102"/>
            <a:chExt cx="4584432" cy="3831444"/>
          </a:xfrm>
        </p:grpSpPr>
        <p:sp>
          <p:nvSpPr>
            <p:cNvPr id="42" name="Freeform: Shape 41">
              <a:extLst>
                <a:ext uri="{FF2B5EF4-FFF2-40B4-BE49-F238E27FC236}">
                  <a16:creationId xmlns:a16="http://schemas.microsoft.com/office/drawing/2014/main" id="{E107599C-9054-4467-B615-DFD8A1B25FC2}"/>
                </a:ext>
              </a:extLst>
            </p:cNvPr>
            <p:cNvSpPr/>
            <p:nvPr/>
          </p:nvSpPr>
          <p:spPr>
            <a:xfrm rot="21395101">
              <a:off x="6209170" y="-180715"/>
              <a:ext cx="729363" cy="1577057"/>
            </a:xfrm>
            <a:custGeom>
              <a:avLst/>
              <a:gdLst/>
              <a:ahLst/>
              <a:cxnLst/>
              <a:rect l="0" t="0" r="0" b="0"/>
              <a:pathLst>
                <a:path w="1915200" h="1230258" fill="none">
                  <a:moveTo>
                    <a:pt x="957600" y="615129"/>
                  </a:moveTo>
                  <a:lnTo>
                    <a:pt x="-288800" y="1001308"/>
                  </a:lnTo>
                </a:path>
              </a:pathLst>
            </a:custGeom>
            <a:solidFill>
              <a:srgbClr val="FFFFFF"/>
            </a:solidFill>
            <a:ln w="28575" cap="flat">
              <a:solidFill>
                <a:srgbClr val="385D8A"/>
              </a:solidFill>
              <a:bevel/>
            </a:ln>
          </p:spPr>
          <p:txBody>
            <a:bodyPr/>
            <a:lstStyle/>
            <a:p>
              <a:endParaRPr lang="en-US" dirty="0">
                <a:latin typeface="Times New Roman" panose="02020603050405020304" pitchFamily="18" charset="0"/>
                <a:cs typeface="Times New Roman" panose="02020603050405020304" pitchFamily="18" charset="0"/>
              </a:endParaRPr>
            </a:p>
          </p:txBody>
        </p:sp>
        <p:sp>
          <p:nvSpPr>
            <p:cNvPr id="43" name="Basic Rectangle">
              <a:extLst>
                <a:ext uri="{FF2B5EF4-FFF2-40B4-BE49-F238E27FC236}">
                  <a16:creationId xmlns:a16="http://schemas.microsoft.com/office/drawing/2014/main" id="{4E054FF8-42E5-45B8-B3D0-C8672B4B14CF}"/>
                </a:ext>
              </a:extLst>
            </p:cNvPr>
            <p:cNvSpPr/>
            <p:nvPr/>
          </p:nvSpPr>
          <p:spPr>
            <a:xfrm>
              <a:off x="5938231" y="-2435102"/>
              <a:ext cx="4584432" cy="3066370"/>
            </a:xfrm>
            <a:custGeom>
              <a:avLst/>
              <a:gdLst/>
              <a:ahLst/>
              <a:cxnLst/>
              <a:rect l="l" t="t" r="r" b="b"/>
              <a:pathLst>
                <a:path w="1915200" h="1230258">
                  <a:moveTo>
                    <a:pt x="0" y="0"/>
                  </a:moveTo>
                  <a:lnTo>
                    <a:pt x="1915200" y="0"/>
                  </a:lnTo>
                  <a:lnTo>
                    <a:pt x="1915200" y="1230258"/>
                  </a:lnTo>
                  <a:lnTo>
                    <a:pt x="0" y="1230258"/>
                  </a:lnTo>
                  <a:lnTo>
                    <a:pt x="0" y="0"/>
                  </a:lnTo>
                  <a:close/>
                </a:path>
              </a:pathLst>
            </a:custGeom>
            <a:solidFill>
              <a:srgbClr val="FFFFFF"/>
            </a:solidFill>
            <a:ln w="28575" cap="flat">
              <a:solidFill>
                <a:srgbClr val="385D8A"/>
              </a:solidFill>
              <a:bevel/>
            </a:ln>
          </p:spPr>
          <p:txBody>
            <a:bodyPr wrap="square" rtlCol="0" anchor="t"/>
            <a:lstStyle/>
            <a:p>
              <a:pPr>
                <a:spcAft>
                  <a:spcPts val="0"/>
                </a:spcAft>
              </a:pPr>
              <a:r>
                <a:rPr lang="en-US" sz="2400">
                  <a:solidFill>
                    <a:srgbClr val="303030"/>
                  </a:solidFill>
                  <a:latin typeface="Times New Roman" panose="02020603050405020304" pitchFamily="18" charset="0"/>
                  <a:ea typeface="Times New Roman" panose="02020603050405020304" pitchFamily="18" charset="0"/>
                  <a:cs typeface="Times New Roman" panose="02020603050405020304" pitchFamily="18" charset="0"/>
                </a:rPr>
                <a:t>+ Tổ chức và khai thác tt</a:t>
              </a:r>
              <a:endParaRPr lang="en-US" sz="2400" kern="120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endParaRPr>
            </a:p>
            <a:p>
              <a:pPr>
                <a:spcAft>
                  <a:spcPts val="0"/>
                </a:spcAft>
              </a:pPr>
              <a:r>
                <a:rPr lang="en-US" sz="2400" kern="120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Tìm</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kiếm</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thông</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tin </a:t>
              </a:r>
            </a:p>
            <a:p>
              <a:pPr>
                <a:spcAft>
                  <a:spcPts val="0"/>
                </a:spcAft>
              </a:pPr>
              <a:r>
                <a:rPr lang="en-US" sz="2400">
                  <a:solidFill>
                    <a:srgbClr val="303030"/>
                  </a:solidFill>
                  <a:latin typeface="Times New Roman" panose="02020603050405020304" pitchFamily="18" charset="0"/>
                  <a:ea typeface="Times New Roman" panose="02020603050405020304" pitchFamily="18" charset="0"/>
                  <a:cs typeface="Times New Roman" panose="02020603050405020304" pitchFamily="18" charset="0"/>
                </a:rPr>
                <a:t>+ Thư điện tử</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a:p>
              <a:pPr>
                <a:spcAft>
                  <a:spcPts val="0"/>
                </a:spcAft>
              </a:pP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Thương</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mại</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điện</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tử</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a:p>
              <a:pPr>
                <a:spcAft>
                  <a:spcPts val="0"/>
                </a:spcAft>
              </a:pP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Đào</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tạo</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qua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mạng</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a:p>
              <a:pPr>
                <a:spcAft>
                  <a:spcPts val="0"/>
                </a:spcAft>
              </a:pP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Hội</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thảo</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trực</a:t>
              </a:r>
              <a:r>
                <a:rPr lang="en-US" sz="2400" kern="1200" dirty="0">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303030"/>
                  </a:solidFill>
                  <a:effectLst/>
                  <a:latin typeface="Times New Roman" panose="02020603050405020304" pitchFamily="18" charset="0"/>
                  <a:ea typeface="Times New Roman" panose="02020603050405020304" pitchFamily="18" charset="0"/>
                  <a:cs typeface="Times New Roman" panose="02020603050405020304" pitchFamily="18" charset="0"/>
                </a:rPr>
                <a:t>tuyến</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44" name="Freeform: Shape 43">
              <a:extLst>
                <a:ext uri="{FF2B5EF4-FFF2-40B4-BE49-F238E27FC236}">
                  <a16:creationId xmlns:a16="http://schemas.microsoft.com/office/drawing/2014/main" id="{2B0D7842-2C9E-4817-A10D-0FC6DEC989C5}"/>
                </a:ext>
              </a:extLst>
            </p:cNvPr>
            <p:cNvSpPr/>
            <p:nvPr/>
          </p:nvSpPr>
          <p:spPr>
            <a:xfrm>
              <a:off x="6076759" y="1082034"/>
              <a:ext cx="86174" cy="86173"/>
            </a:xfrm>
            <a:custGeom>
              <a:avLst/>
              <a:gdLst/>
              <a:ahLst/>
              <a:cxnLst/>
              <a:rect l="0" t="0" r="0" b="0"/>
              <a:pathLst>
                <a:path w="86173" h="86173">
                  <a:moveTo>
                    <a:pt x="0" y="43087"/>
                  </a:moveTo>
                  <a:cubicBezTo>
                    <a:pt x="0" y="19291"/>
                    <a:pt x="19291" y="0"/>
                    <a:pt x="43087" y="0"/>
                  </a:cubicBezTo>
                  <a:cubicBezTo>
                    <a:pt x="66883" y="0"/>
                    <a:pt x="86173" y="19291"/>
                    <a:pt x="86173" y="43087"/>
                  </a:cubicBezTo>
                  <a:cubicBezTo>
                    <a:pt x="86173" y="66883"/>
                    <a:pt x="66883" y="86173"/>
                    <a:pt x="43087" y="86173"/>
                  </a:cubicBezTo>
                  <a:cubicBezTo>
                    <a:pt x="19291" y="86173"/>
                    <a:pt x="0" y="66883"/>
                    <a:pt x="0" y="43087"/>
                  </a:cubicBezTo>
                  <a:close/>
                </a:path>
              </a:pathLst>
            </a:custGeom>
            <a:solidFill>
              <a:srgbClr val="FFFFFF"/>
            </a:solidFill>
            <a:ln w="7600" cap="flat">
              <a:solidFill>
                <a:srgbClr val="385D8A"/>
              </a:solidFill>
              <a:bevel/>
            </a:ln>
          </p:spPr>
          <p:txBody>
            <a:bodyPr/>
            <a:lstStyle/>
            <a:p>
              <a:endParaRPr lang="en-US">
                <a:latin typeface="Times New Roman" panose="02020603050405020304" pitchFamily="18" charset="0"/>
                <a:cs typeface="Times New Roman" panose="02020603050405020304" pitchFamily="18" charset="0"/>
              </a:endParaRPr>
            </a:p>
          </p:txBody>
        </p:sp>
      </p:grpSp>
      <p:sp>
        <p:nvSpPr>
          <p:cNvPr id="20" name="Freeform: Shape 19">
            <a:extLst>
              <a:ext uri="{FF2B5EF4-FFF2-40B4-BE49-F238E27FC236}">
                <a16:creationId xmlns:a16="http://schemas.microsoft.com/office/drawing/2014/main" id="{565BCBD9-C788-4E83-AB60-ED395649E950}"/>
              </a:ext>
            </a:extLst>
          </p:cNvPr>
          <p:cNvSpPr/>
          <p:nvPr/>
        </p:nvSpPr>
        <p:spPr>
          <a:xfrm>
            <a:off x="5180673" y="5117698"/>
            <a:ext cx="3754406" cy="902102"/>
          </a:xfrm>
          <a:custGeom>
            <a:avLst/>
            <a:gdLst>
              <a:gd name="rtl" fmla="*/ 304760 w 2150800"/>
              <a:gd name="rtr" fmla="*/ 2150808 w 2150800"/>
            </a:gdLst>
            <a:ahLst/>
            <a:cxnLst/>
            <a:rect l="rtl" t="t" r="rtr" b="b"/>
            <a:pathLst>
              <a:path w="2150800" h="1010800">
                <a:moveTo>
                  <a:pt x="406239" y="0"/>
                </a:moveTo>
                <a:lnTo>
                  <a:pt x="2017283" y="0"/>
                </a:lnTo>
                <a:cubicBezTo>
                  <a:pt x="2091026" y="0"/>
                  <a:pt x="2150800" y="39559"/>
                  <a:pt x="2150800" y="88817"/>
                </a:cubicBezTo>
                <a:lnTo>
                  <a:pt x="2150800" y="921242"/>
                </a:lnTo>
                <a:cubicBezTo>
                  <a:pt x="2150800" y="970497"/>
                  <a:pt x="2091026" y="1010800"/>
                  <a:pt x="2017283" y="1010800"/>
                </a:cubicBezTo>
                <a:lnTo>
                  <a:pt x="406239" y="1010800"/>
                </a:lnTo>
                <a:lnTo>
                  <a:pt x="0" y="1010800"/>
                </a:lnTo>
                <a:lnTo>
                  <a:pt x="273283" y="921242"/>
                </a:lnTo>
                <a:lnTo>
                  <a:pt x="273283" y="88817"/>
                </a:lnTo>
                <a:cubicBezTo>
                  <a:pt x="273283" y="39559"/>
                  <a:pt x="332503" y="0"/>
                  <a:pt x="406239" y="0"/>
                </a:cubicBezTo>
                <a:close/>
              </a:path>
            </a:pathLst>
          </a:custGeom>
          <a:gradFill>
            <a:gsLst>
              <a:gs pos="0">
                <a:srgbClr val="FAFCFD"/>
              </a:gs>
              <a:gs pos="100000">
                <a:srgbClr val="E9F1F5"/>
              </a:gs>
            </a:gsLst>
            <a:lin ang="5400000" scaled="0"/>
          </a:gradFill>
          <a:ln w="28575" cap="flat">
            <a:solidFill>
              <a:srgbClr val="357D91"/>
            </a:solidFill>
            <a:bevel/>
          </a:ln>
          <a:effectLst>
            <a:outerShdw dist="21496" dir="2700000" algn="tl" rotWithShape="0">
              <a:srgbClr val="000000">
                <a:alpha val="8000"/>
              </a:srgbClr>
            </a:outerShdw>
          </a:effectLst>
        </p:spPr>
        <p:txBody>
          <a:bodyPr wrap="square" rtlCol="0" anchor="t"/>
          <a:lstStyle/>
          <a:p>
            <a:pPr algn="just">
              <a:spcAft>
                <a:spcPts val="0"/>
              </a:spcAft>
            </a:pPr>
            <a:r>
              <a:rPr lang="en-US" sz="2400" kern="120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Đăng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kí</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a:p>
            <a:pPr algn="just">
              <a:spcAft>
                <a:spcPts val="0"/>
              </a:spcAft>
            </a:pPr>
            <a:r>
              <a:rPr lang="en-US" sz="2400" kern="120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Trang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bị</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và</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cài</a:t>
            </a:r>
            <a:r>
              <a:rPr lang="en-US" sz="2400"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kern="12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đặt</a:t>
            </a:r>
            <a:endParaRPr lang="en-US" sz="2400"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nvGrpSpPr>
          <p:cNvPr id="26" name="Group 25">
            <a:extLst>
              <a:ext uri="{FF2B5EF4-FFF2-40B4-BE49-F238E27FC236}">
                <a16:creationId xmlns:a16="http://schemas.microsoft.com/office/drawing/2014/main" id="{2F80ECFF-5BC4-4ACD-93C5-78B8735CFA88}"/>
              </a:ext>
            </a:extLst>
          </p:cNvPr>
          <p:cNvGrpSpPr/>
          <p:nvPr/>
        </p:nvGrpSpPr>
        <p:grpSpPr>
          <a:xfrm>
            <a:off x="577664" y="4572000"/>
            <a:ext cx="2972461" cy="1901691"/>
            <a:chOff x="577664" y="4572000"/>
            <a:chExt cx="2972461" cy="1901691"/>
          </a:xfrm>
        </p:grpSpPr>
        <p:grpSp>
          <p:nvGrpSpPr>
            <p:cNvPr id="21" name="Highlight cloud">
              <a:extLst>
                <a:ext uri="{FF2B5EF4-FFF2-40B4-BE49-F238E27FC236}">
                  <a16:creationId xmlns:a16="http://schemas.microsoft.com/office/drawing/2014/main" id="{187E9295-0D03-47B7-9B86-0D9278908ACE}"/>
                </a:ext>
              </a:extLst>
            </p:cNvPr>
            <p:cNvGrpSpPr/>
            <p:nvPr/>
          </p:nvGrpSpPr>
          <p:grpSpPr>
            <a:xfrm>
              <a:off x="577664" y="4572000"/>
              <a:ext cx="2972461" cy="1901691"/>
              <a:chOff x="-108369" y="2447025"/>
              <a:chExt cx="3571543" cy="2559661"/>
            </a:xfrm>
          </p:grpSpPr>
          <p:sp>
            <p:nvSpPr>
              <p:cNvPr id="32" name="Freeform: Shape 31">
                <a:extLst>
                  <a:ext uri="{FF2B5EF4-FFF2-40B4-BE49-F238E27FC236}">
                    <a16:creationId xmlns:a16="http://schemas.microsoft.com/office/drawing/2014/main" id="{609CD6F0-E912-47BA-B6BF-D267E1ACDA33}"/>
                  </a:ext>
                </a:extLst>
              </p:cNvPr>
              <p:cNvSpPr/>
              <p:nvPr/>
            </p:nvSpPr>
            <p:spPr>
              <a:xfrm>
                <a:off x="-66085" y="2447025"/>
                <a:ext cx="3445642" cy="2559661"/>
              </a:xfrm>
              <a:custGeom>
                <a:avLst/>
                <a:gdLst/>
                <a:ahLst/>
                <a:cxnLst/>
                <a:rect l="0" t="0" r="0" b="0"/>
                <a:pathLst>
                  <a:path w="3445642" h="2154646">
                    <a:moveTo>
                      <a:pt x="719801" y="1552437"/>
                    </a:moveTo>
                    <a:cubicBezTo>
                      <a:pt x="719801" y="1552437"/>
                      <a:pt x="538027" y="1744884"/>
                      <a:pt x="271854" y="1661489"/>
                    </a:cubicBezTo>
                    <a:cubicBezTo>
                      <a:pt x="5677" y="1578094"/>
                      <a:pt x="-78715" y="1231679"/>
                      <a:pt x="77093" y="1039239"/>
                    </a:cubicBezTo>
                    <a:cubicBezTo>
                      <a:pt x="232900" y="846784"/>
                      <a:pt x="434155" y="872442"/>
                      <a:pt x="434155" y="872442"/>
                    </a:cubicBezTo>
                    <a:cubicBezTo>
                      <a:pt x="434155" y="872442"/>
                      <a:pt x="299726" y="700958"/>
                      <a:pt x="401693" y="481123"/>
                    </a:cubicBezTo>
                    <a:cubicBezTo>
                      <a:pt x="473108" y="327163"/>
                      <a:pt x="655561" y="248642"/>
                      <a:pt x="810692" y="263013"/>
                    </a:cubicBezTo>
                    <a:cubicBezTo>
                      <a:pt x="1018438" y="282259"/>
                      <a:pt x="1096338" y="449050"/>
                      <a:pt x="1096338" y="449050"/>
                    </a:cubicBezTo>
                    <a:cubicBezTo>
                      <a:pt x="1096338" y="449050"/>
                      <a:pt x="1128798" y="211694"/>
                      <a:pt x="1323563" y="198866"/>
                    </a:cubicBezTo>
                    <a:cubicBezTo>
                      <a:pt x="1518320" y="186035"/>
                      <a:pt x="1596228" y="346411"/>
                      <a:pt x="1596228" y="346411"/>
                    </a:cubicBezTo>
                    <a:cubicBezTo>
                      <a:pt x="1596228" y="346411"/>
                      <a:pt x="1640954" y="136999"/>
                      <a:pt x="1881874" y="38490"/>
                    </a:cubicBezTo>
                    <a:cubicBezTo>
                      <a:pt x="2070141" y="-38490"/>
                      <a:pt x="2309541" y="0"/>
                      <a:pt x="2466154" y="141130"/>
                    </a:cubicBezTo>
                    <a:cubicBezTo>
                      <a:pt x="2622775" y="280654"/>
                      <a:pt x="2628460" y="545273"/>
                      <a:pt x="2628460" y="545273"/>
                    </a:cubicBezTo>
                    <a:cubicBezTo>
                      <a:pt x="2628460" y="545273"/>
                      <a:pt x="2881646" y="359240"/>
                      <a:pt x="3147821" y="468297"/>
                    </a:cubicBezTo>
                    <a:cubicBezTo>
                      <a:pt x="3413996" y="577350"/>
                      <a:pt x="3517865" y="878856"/>
                      <a:pt x="3394517" y="1135455"/>
                    </a:cubicBezTo>
                    <a:cubicBezTo>
                      <a:pt x="3271169" y="1392054"/>
                      <a:pt x="2985523" y="1398476"/>
                      <a:pt x="2985523" y="1398476"/>
                    </a:cubicBezTo>
                    <a:cubicBezTo>
                      <a:pt x="2985523" y="1398476"/>
                      <a:pt x="3121373" y="1609657"/>
                      <a:pt x="2959554" y="1757720"/>
                    </a:cubicBezTo>
                    <a:cubicBezTo>
                      <a:pt x="2784268" y="1918088"/>
                      <a:pt x="2583012" y="1738470"/>
                      <a:pt x="2583012" y="1738470"/>
                    </a:cubicBezTo>
                    <a:cubicBezTo>
                      <a:pt x="2583012" y="1738470"/>
                      <a:pt x="2549694" y="2012419"/>
                      <a:pt x="2329826" y="2110543"/>
                    </a:cubicBezTo>
                    <a:cubicBezTo>
                      <a:pt x="2128570" y="2200344"/>
                      <a:pt x="1946793" y="2149029"/>
                      <a:pt x="1816955" y="2007897"/>
                    </a:cubicBezTo>
                    <a:cubicBezTo>
                      <a:pt x="1693288" y="1873476"/>
                      <a:pt x="1680618" y="1667911"/>
                      <a:pt x="1680618" y="1667911"/>
                    </a:cubicBezTo>
                    <a:cubicBezTo>
                      <a:pt x="1680618" y="1667911"/>
                      <a:pt x="1588628" y="1926380"/>
                      <a:pt x="1336544" y="1988654"/>
                    </a:cubicBezTo>
                    <a:cubicBezTo>
                      <a:pt x="1154767" y="2033562"/>
                      <a:pt x="972990" y="1982240"/>
                      <a:pt x="869121" y="1873187"/>
                    </a:cubicBezTo>
                    <a:cubicBezTo>
                      <a:pt x="742646" y="1740400"/>
                      <a:pt x="719801" y="1565266"/>
                      <a:pt x="719801" y="1552437"/>
                    </a:cubicBezTo>
                    <a:close/>
                  </a:path>
                </a:pathLst>
              </a:custGeom>
              <a:solidFill>
                <a:srgbClr val="CAE6FF"/>
              </a:solidFill>
              <a:ln w="7600" cap="flat">
                <a:solidFill>
                  <a:srgbClr val="B9CDE5"/>
                </a:solidFill>
                <a:bevel/>
              </a:ln>
              <a:effectLst>
                <a:outerShdw dist="21496" dir="2700000" algn="tl" rotWithShape="0">
                  <a:srgbClr val="000000">
                    <a:alpha val="20000"/>
                  </a:srgbClr>
                </a:outerShdw>
              </a:effectLst>
            </p:spPr>
            <p:txBody>
              <a:bodyPr/>
              <a:lstStyle/>
              <a:p>
                <a:endParaRPr lang="en-US">
                  <a:latin typeface="Times New Roman" panose="02020603050405020304" pitchFamily="18" charset="0"/>
                  <a:cs typeface="Times New Roman" panose="02020603050405020304" pitchFamily="18" charset="0"/>
                </a:endParaRPr>
              </a:p>
            </p:txBody>
          </p:sp>
          <p:sp>
            <p:nvSpPr>
              <p:cNvPr id="33" name="Freeform: Shape 32">
                <a:extLst>
                  <a:ext uri="{FF2B5EF4-FFF2-40B4-BE49-F238E27FC236}">
                    <a16:creationId xmlns:a16="http://schemas.microsoft.com/office/drawing/2014/main" id="{F9A37B9B-C157-4505-86CC-0731E4ADE44A}"/>
                  </a:ext>
                </a:extLst>
              </p:cNvPr>
              <p:cNvSpPr/>
              <p:nvPr/>
            </p:nvSpPr>
            <p:spPr>
              <a:xfrm>
                <a:off x="-108369" y="3153001"/>
                <a:ext cx="3339166" cy="1728734"/>
              </a:xfrm>
              <a:custGeom>
                <a:avLst/>
                <a:gdLst/>
                <a:ahLst/>
                <a:cxnLst/>
                <a:rect l="0" t="0" r="0" b="0"/>
                <a:pathLst>
                  <a:path w="3339166" h="1728734">
                    <a:moveTo>
                      <a:pt x="0" y="1404199"/>
                    </a:moveTo>
                    <a:cubicBezTo>
                      <a:pt x="0" y="1404199"/>
                      <a:pt x="66351" y="1242995"/>
                      <a:pt x="179149" y="1175120"/>
                    </a:cubicBezTo>
                    <a:cubicBezTo>
                      <a:pt x="291949" y="1107236"/>
                      <a:pt x="418020" y="1141178"/>
                      <a:pt x="418020" y="1141178"/>
                    </a:cubicBezTo>
                    <a:cubicBezTo>
                      <a:pt x="418020" y="1141178"/>
                      <a:pt x="285313" y="954514"/>
                      <a:pt x="331760" y="691494"/>
                    </a:cubicBezTo>
                    <a:cubicBezTo>
                      <a:pt x="378207" y="428472"/>
                      <a:pt x="581599" y="290044"/>
                      <a:pt x="769682" y="352111"/>
                    </a:cubicBezTo>
                    <a:cubicBezTo>
                      <a:pt x="975376" y="419988"/>
                      <a:pt x="1035090" y="666040"/>
                      <a:pt x="1035090" y="666040"/>
                    </a:cubicBezTo>
                    <a:cubicBezTo>
                      <a:pt x="1035090" y="666040"/>
                      <a:pt x="1008634" y="497444"/>
                      <a:pt x="1114715" y="352111"/>
                    </a:cubicBezTo>
                    <a:cubicBezTo>
                      <a:pt x="1207602" y="224841"/>
                      <a:pt x="1337782" y="250577"/>
                      <a:pt x="1413296" y="318172"/>
                    </a:cubicBezTo>
                    <a:cubicBezTo>
                      <a:pt x="1479644" y="377565"/>
                      <a:pt x="1506191" y="513318"/>
                      <a:pt x="1506191" y="513318"/>
                    </a:cubicBezTo>
                    <a:cubicBezTo>
                      <a:pt x="1506191" y="513318"/>
                      <a:pt x="1579174" y="216358"/>
                      <a:pt x="1771598" y="80604"/>
                    </a:cubicBezTo>
                    <a:cubicBezTo>
                      <a:pt x="1964022" y="-55150"/>
                      <a:pt x="2232705" y="-17018"/>
                      <a:pt x="2382038" y="173935"/>
                    </a:cubicBezTo>
                    <a:cubicBezTo>
                      <a:pt x="2547915" y="386050"/>
                      <a:pt x="2534646" y="801792"/>
                      <a:pt x="2534646" y="801792"/>
                    </a:cubicBezTo>
                    <a:cubicBezTo>
                      <a:pt x="2534646" y="801792"/>
                      <a:pt x="2667349" y="530288"/>
                      <a:pt x="2919494" y="555740"/>
                    </a:cubicBezTo>
                    <a:cubicBezTo>
                      <a:pt x="3171624" y="581194"/>
                      <a:pt x="3323814" y="793759"/>
                      <a:pt x="3339166" y="1056332"/>
                    </a:cubicBezTo>
                    <a:cubicBezTo>
                      <a:pt x="3350787" y="1310871"/>
                      <a:pt x="3271146" y="1489045"/>
                      <a:pt x="3271146" y="1489045"/>
                    </a:cubicBezTo>
                    <a:cubicBezTo>
                      <a:pt x="3271146" y="1489045"/>
                      <a:pt x="2700523" y="1692680"/>
                      <a:pt x="1910944" y="1726614"/>
                    </a:cubicBezTo>
                    <a:cubicBezTo>
                      <a:pt x="1121342" y="1760548"/>
                      <a:pt x="6634" y="1412688"/>
                      <a:pt x="0" y="1404199"/>
                    </a:cubicBezTo>
                    <a:close/>
                  </a:path>
                </a:pathLst>
              </a:custGeom>
              <a:gradFill>
                <a:gsLst>
                  <a:gs pos="0">
                    <a:srgbClr val="FFFFFF">
                      <a:alpha val="70000"/>
                    </a:srgbClr>
                  </a:gs>
                  <a:gs pos="100000">
                    <a:srgbClr val="FFFFFF">
                      <a:alpha val="20000"/>
                    </a:srgbClr>
                  </a:gs>
                </a:gsLst>
                <a:lin ang="5400000" scaled="0"/>
              </a:gradFill>
              <a:ln w="7600" cap="flat">
                <a:noFill/>
                <a:bevel/>
              </a:ln>
            </p:spPr>
            <p:txBody>
              <a:bodyPr/>
              <a:lstStyle/>
              <a:p>
                <a:endParaRPr lang="en-US">
                  <a:latin typeface="Times New Roman" panose="02020603050405020304" pitchFamily="18" charset="0"/>
                  <a:cs typeface="Times New Roman" panose="02020603050405020304" pitchFamily="18" charset="0"/>
                </a:endParaRPr>
              </a:p>
            </p:txBody>
          </p:sp>
          <p:sp>
            <p:nvSpPr>
              <p:cNvPr id="34" name="Freeform: Shape 33">
                <a:extLst>
                  <a:ext uri="{FF2B5EF4-FFF2-40B4-BE49-F238E27FC236}">
                    <a16:creationId xmlns:a16="http://schemas.microsoft.com/office/drawing/2014/main" id="{6C1666E7-9804-433A-9B7A-9715230ABC06}"/>
                  </a:ext>
                </a:extLst>
              </p:cNvPr>
              <p:cNvSpPr/>
              <p:nvPr/>
            </p:nvSpPr>
            <p:spPr>
              <a:xfrm>
                <a:off x="520469" y="2766074"/>
                <a:ext cx="617076" cy="596595"/>
              </a:xfrm>
              <a:custGeom>
                <a:avLst/>
                <a:gdLst/>
                <a:ahLst/>
                <a:cxnLst/>
                <a:rect l="0" t="0" r="0" b="0"/>
                <a:pathLst>
                  <a:path w="617076" h="596596">
                    <a:moveTo>
                      <a:pt x="0" y="298298"/>
                    </a:moveTo>
                    <a:cubicBezTo>
                      <a:pt x="0" y="133553"/>
                      <a:pt x="138137" y="0"/>
                      <a:pt x="308538" y="0"/>
                    </a:cubicBezTo>
                    <a:cubicBezTo>
                      <a:pt x="478939" y="0"/>
                      <a:pt x="617076" y="133553"/>
                      <a:pt x="617076" y="298298"/>
                    </a:cubicBezTo>
                    <a:cubicBezTo>
                      <a:pt x="617076" y="463044"/>
                      <a:pt x="478939" y="596596"/>
                      <a:pt x="308538" y="596596"/>
                    </a:cubicBezTo>
                    <a:cubicBezTo>
                      <a:pt x="138137" y="596596"/>
                      <a:pt x="0" y="463044"/>
                      <a:pt x="0" y="298298"/>
                    </a:cubicBezTo>
                    <a:close/>
                  </a:path>
                </a:pathLst>
              </a:custGeom>
              <a:gradFill>
                <a:gsLst>
                  <a:gs pos="0">
                    <a:srgbClr val="FFFFFF">
                      <a:alpha val="70000"/>
                    </a:srgbClr>
                  </a:gs>
                  <a:gs pos="70000">
                    <a:srgbClr val="FFFFFF">
                      <a:alpha val="0"/>
                    </a:srgbClr>
                  </a:gs>
                  <a:gs pos="100000">
                    <a:srgbClr val="FFFFFF">
                      <a:alpha val="0"/>
                    </a:srgbClr>
                  </a:gs>
                </a:gsLst>
                <a:path path="circle">
                  <a:fillToRect r="100000" b="100000"/>
                </a:path>
                <a:tileRect l="-100000" t="-100000"/>
              </a:gradFill>
              <a:ln w="7600" cap="flat">
                <a:noFill/>
                <a:bevel/>
              </a:ln>
            </p:spPr>
            <p:txBody>
              <a:bodyPr/>
              <a:lstStyle/>
              <a:p>
                <a:endParaRPr lang="en-US">
                  <a:latin typeface="Times New Roman" panose="02020603050405020304" pitchFamily="18" charset="0"/>
                  <a:cs typeface="Times New Roman" panose="02020603050405020304" pitchFamily="18" charset="0"/>
                </a:endParaRPr>
              </a:p>
            </p:txBody>
          </p:sp>
          <p:sp>
            <p:nvSpPr>
              <p:cNvPr id="35" name="Freeform: Shape 34">
                <a:extLst>
                  <a:ext uri="{FF2B5EF4-FFF2-40B4-BE49-F238E27FC236}">
                    <a16:creationId xmlns:a16="http://schemas.microsoft.com/office/drawing/2014/main" id="{8348AA58-3BC6-4CA5-A9E7-6C42D594D055}"/>
                  </a:ext>
                </a:extLst>
              </p:cNvPr>
              <p:cNvSpPr/>
              <p:nvPr/>
            </p:nvSpPr>
            <p:spPr>
              <a:xfrm>
                <a:off x="1230436" y="2717959"/>
                <a:ext cx="384841" cy="372069"/>
              </a:xfrm>
              <a:custGeom>
                <a:avLst/>
                <a:gdLst/>
                <a:ahLst/>
                <a:cxnLst/>
                <a:rect l="0" t="0" r="0" b="0"/>
                <a:pathLst>
                  <a:path w="384840" h="372070">
                    <a:moveTo>
                      <a:pt x="0" y="186035"/>
                    </a:moveTo>
                    <a:cubicBezTo>
                      <a:pt x="0" y="83291"/>
                      <a:pt x="86149" y="0"/>
                      <a:pt x="192420" y="0"/>
                    </a:cubicBezTo>
                    <a:cubicBezTo>
                      <a:pt x="298691" y="0"/>
                      <a:pt x="384840" y="83291"/>
                      <a:pt x="384840" y="186035"/>
                    </a:cubicBezTo>
                    <a:cubicBezTo>
                      <a:pt x="384840" y="288779"/>
                      <a:pt x="298691" y="372070"/>
                      <a:pt x="192420" y="372070"/>
                    </a:cubicBezTo>
                    <a:cubicBezTo>
                      <a:pt x="86149" y="372070"/>
                      <a:pt x="0" y="288779"/>
                      <a:pt x="0" y="186035"/>
                    </a:cubicBezTo>
                    <a:close/>
                  </a:path>
                </a:pathLst>
              </a:custGeom>
              <a:gradFill>
                <a:gsLst>
                  <a:gs pos="0">
                    <a:srgbClr val="FFFFFF">
                      <a:alpha val="70000"/>
                    </a:srgbClr>
                  </a:gs>
                  <a:gs pos="70000">
                    <a:srgbClr val="FFFFFF">
                      <a:alpha val="0"/>
                    </a:srgbClr>
                  </a:gs>
                  <a:gs pos="100000">
                    <a:srgbClr val="FFFFFF">
                      <a:alpha val="0"/>
                    </a:srgbClr>
                  </a:gs>
                </a:gsLst>
                <a:path path="circle">
                  <a:fillToRect r="100000" b="100000"/>
                </a:path>
                <a:tileRect l="-100000" t="-100000"/>
              </a:gradFill>
              <a:ln w="7600" cap="flat">
                <a:noFill/>
                <a:bevel/>
              </a:ln>
            </p:spPr>
            <p:txBody>
              <a:bodyPr/>
              <a:lstStyle/>
              <a:p>
                <a:endParaRPr lang="en-US">
                  <a:latin typeface="Times New Roman" panose="02020603050405020304" pitchFamily="18" charset="0"/>
                  <a:cs typeface="Times New Roman" panose="02020603050405020304" pitchFamily="18" charset="0"/>
                </a:endParaRPr>
              </a:p>
            </p:txBody>
          </p:sp>
          <p:sp>
            <p:nvSpPr>
              <p:cNvPr id="37" name="Freeform: Shape 36">
                <a:extLst>
                  <a:ext uri="{FF2B5EF4-FFF2-40B4-BE49-F238E27FC236}">
                    <a16:creationId xmlns:a16="http://schemas.microsoft.com/office/drawing/2014/main" id="{483A347E-E153-4540-A2C0-25E24D04AD4E}"/>
                  </a:ext>
                </a:extLst>
              </p:cNvPr>
              <p:cNvSpPr/>
              <p:nvPr/>
            </p:nvSpPr>
            <p:spPr>
              <a:xfrm>
                <a:off x="2640412" y="2937674"/>
                <a:ext cx="822762" cy="700842"/>
              </a:xfrm>
              <a:custGeom>
                <a:avLst/>
                <a:gdLst/>
                <a:ahLst/>
                <a:cxnLst/>
                <a:rect l="0" t="0" r="0" b="0"/>
                <a:pathLst>
                  <a:path w="822761" h="700842">
                    <a:moveTo>
                      <a:pt x="0" y="350421"/>
                    </a:moveTo>
                    <a:cubicBezTo>
                      <a:pt x="0" y="156889"/>
                      <a:pt x="184181" y="0"/>
                      <a:pt x="411382" y="0"/>
                    </a:cubicBezTo>
                    <a:cubicBezTo>
                      <a:pt x="638582" y="0"/>
                      <a:pt x="822761" y="156889"/>
                      <a:pt x="822761" y="350421"/>
                    </a:cubicBezTo>
                    <a:cubicBezTo>
                      <a:pt x="822761" y="543953"/>
                      <a:pt x="638582" y="700842"/>
                      <a:pt x="411382" y="700842"/>
                    </a:cubicBezTo>
                    <a:cubicBezTo>
                      <a:pt x="184181" y="700842"/>
                      <a:pt x="0" y="543953"/>
                      <a:pt x="0" y="350421"/>
                    </a:cubicBezTo>
                    <a:close/>
                  </a:path>
                </a:pathLst>
              </a:custGeom>
              <a:gradFill>
                <a:gsLst>
                  <a:gs pos="0">
                    <a:srgbClr val="FFFFFF">
                      <a:alpha val="70000"/>
                    </a:srgbClr>
                  </a:gs>
                  <a:gs pos="75000">
                    <a:srgbClr val="FFFFFF">
                      <a:alpha val="0"/>
                    </a:srgbClr>
                  </a:gs>
                  <a:gs pos="100000">
                    <a:srgbClr val="FFFFFF">
                      <a:alpha val="0"/>
                    </a:srgbClr>
                  </a:gs>
                </a:gsLst>
                <a:path path="circle">
                  <a:fillToRect r="100000" b="100000"/>
                </a:path>
                <a:tileRect l="-100000" t="-100000"/>
              </a:gradFill>
              <a:ln w="7600" cap="flat">
                <a:noFill/>
                <a:bevel/>
              </a:ln>
            </p:spPr>
            <p:txBody>
              <a:bodyPr/>
              <a:lstStyle/>
              <a:p>
                <a:endParaRPr lang="en-US">
                  <a:latin typeface="Times New Roman" panose="02020603050405020304" pitchFamily="18" charset="0"/>
                  <a:cs typeface="Times New Roman" panose="02020603050405020304" pitchFamily="18" charset="0"/>
                </a:endParaRPr>
              </a:p>
            </p:txBody>
          </p:sp>
          <p:sp>
            <p:nvSpPr>
              <p:cNvPr id="38" name="Freeform: Shape 37">
                <a:extLst>
                  <a:ext uri="{FF2B5EF4-FFF2-40B4-BE49-F238E27FC236}">
                    <a16:creationId xmlns:a16="http://schemas.microsoft.com/office/drawing/2014/main" id="{075A4AAF-EE78-4EC8-A2A0-3FCF1FDFD60C}"/>
                  </a:ext>
                </a:extLst>
              </p:cNvPr>
              <p:cNvSpPr/>
              <p:nvPr/>
            </p:nvSpPr>
            <p:spPr>
              <a:xfrm>
                <a:off x="72594" y="3369088"/>
                <a:ext cx="738998" cy="628670"/>
              </a:xfrm>
              <a:custGeom>
                <a:avLst/>
                <a:gdLst/>
                <a:ahLst/>
                <a:cxnLst/>
                <a:rect l="0" t="0" r="0" b="0"/>
                <a:pathLst>
                  <a:path w="738998" h="628671">
                    <a:moveTo>
                      <a:pt x="0" y="314336"/>
                    </a:moveTo>
                    <a:cubicBezTo>
                      <a:pt x="0" y="140733"/>
                      <a:pt x="165430" y="0"/>
                      <a:pt x="369499" y="0"/>
                    </a:cubicBezTo>
                    <a:cubicBezTo>
                      <a:pt x="573568" y="0"/>
                      <a:pt x="738998" y="140733"/>
                      <a:pt x="738998" y="314336"/>
                    </a:cubicBezTo>
                    <a:cubicBezTo>
                      <a:pt x="738998" y="487938"/>
                      <a:pt x="573568" y="628671"/>
                      <a:pt x="369499" y="628671"/>
                    </a:cubicBezTo>
                    <a:cubicBezTo>
                      <a:pt x="165430" y="628671"/>
                      <a:pt x="0" y="487938"/>
                      <a:pt x="0" y="314336"/>
                    </a:cubicBezTo>
                    <a:close/>
                  </a:path>
                </a:pathLst>
              </a:custGeom>
              <a:gradFill>
                <a:gsLst>
                  <a:gs pos="0">
                    <a:srgbClr val="FFFFFF">
                      <a:alpha val="50000"/>
                    </a:srgbClr>
                  </a:gs>
                  <a:gs pos="75000">
                    <a:srgbClr val="FFFFFF">
                      <a:alpha val="0"/>
                    </a:srgbClr>
                  </a:gs>
                  <a:gs pos="100000">
                    <a:srgbClr val="FFFFFF">
                      <a:alpha val="0"/>
                    </a:srgbClr>
                  </a:gs>
                </a:gsLst>
                <a:path path="circle">
                  <a:fillToRect r="100000" b="100000"/>
                </a:path>
                <a:tileRect l="-100000" t="-100000"/>
              </a:gradFill>
              <a:ln w="7600" cap="flat">
                <a:noFill/>
                <a:bevel/>
              </a:ln>
            </p:spPr>
            <p:txBody>
              <a:bodyPr/>
              <a:lstStyle/>
              <a:p>
                <a:endParaRPr lang="en-US">
                  <a:latin typeface="Times New Roman" panose="02020603050405020304" pitchFamily="18" charset="0"/>
                  <a:cs typeface="Times New Roman" panose="02020603050405020304" pitchFamily="18" charset="0"/>
                </a:endParaRPr>
              </a:p>
            </p:txBody>
          </p:sp>
          <p:sp>
            <p:nvSpPr>
              <p:cNvPr id="39" name="Freeform: Shape 38">
                <a:extLst>
                  <a:ext uri="{FF2B5EF4-FFF2-40B4-BE49-F238E27FC236}">
                    <a16:creationId xmlns:a16="http://schemas.microsoft.com/office/drawing/2014/main" id="{F5E011C6-319E-4EE4-992E-636E9AA93161}"/>
                  </a:ext>
                </a:extLst>
              </p:cNvPr>
              <p:cNvSpPr/>
              <p:nvPr/>
            </p:nvSpPr>
            <p:spPr>
              <a:xfrm>
                <a:off x="842275" y="3643321"/>
                <a:ext cx="822761" cy="708859"/>
              </a:xfrm>
              <a:custGeom>
                <a:avLst/>
                <a:gdLst/>
                <a:ahLst/>
                <a:cxnLst/>
                <a:rect l="0" t="0" r="0" b="0"/>
                <a:pathLst>
                  <a:path w="822761" h="708859">
                    <a:moveTo>
                      <a:pt x="0" y="354430"/>
                    </a:moveTo>
                    <a:cubicBezTo>
                      <a:pt x="0" y="158683"/>
                      <a:pt x="184181" y="0"/>
                      <a:pt x="411382" y="0"/>
                    </a:cubicBezTo>
                    <a:cubicBezTo>
                      <a:pt x="638582" y="0"/>
                      <a:pt x="822761" y="158683"/>
                      <a:pt x="822761" y="354430"/>
                    </a:cubicBezTo>
                    <a:cubicBezTo>
                      <a:pt x="822761" y="550175"/>
                      <a:pt x="638582" y="708859"/>
                      <a:pt x="411382" y="708859"/>
                    </a:cubicBezTo>
                    <a:cubicBezTo>
                      <a:pt x="184181" y="708859"/>
                      <a:pt x="0" y="550175"/>
                      <a:pt x="0" y="354430"/>
                    </a:cubicBezTo>
                    <a:close/>
                  </a:path>
                </a:pathLst>
              </a:custGeom>
              <a:gradFill>
                <a:gsLst>
                  <a:gs pos="0">
                    <a:srgbClr val="FFFFFF">
                      <a:alpha val="50000"/>
                    </a:srgbClr>
                  </a:gs>
                  <a:gs pos="74000">
                    <a:srgbClr val="FFFFFF">
                      <a:alpha val="0"/>
                    </a:srgbClr>
                  </a:gs>
                  <a:gs pos="100000">
                    <a:srgbClr val="FFFFFF">
                      <a:alpha val="0"/>
                    </a:srgbClr>
                  </a:gs>
                </a:gsLst>
                <a:path path="circle">
                  <a:fillToRect r="100000" b="100000"/>
                </a:path>
                <a:tileRect l="-100000" t="-100000"/>
              </a:gradFill>
              <a:ln w="7600" cap="flat">
                <a:noFill/>
                <a:bevel/>
              </a:ln>
            </p:spPr>
            <p:txBody>
              <a:bodyPr/>
              <a:lstStyle/>
              <a:p>
                <a:endParaRPr lang="en-US">
                  <a:latin typeface="Times New Roman" panose="02020603050405020304" pitchFamily="18" charset="0"/>
                  <a:cs typeface="Times New Roman" panose="02020603050405020304" pitchFamily="18" charset="0"/>
                </a:endParaRPr>
              </a:p>
            </p:txBody>
          </p:sp>
          <p:sp>
            <p:nvSpPr>
              <p:cNvPr id="41" name="Freeform: Shape 40">
                <a:extLst>
                  <a:ext uri="{FF2B5EF4-FFF2-40B4-BE49-F238E27FC236}">
                    <a16:creationId xmlns:a16="http://schemas.microsoft.com/office/drawing/2014/main" id="{429A2961-AAD4-466D-A1F9-CFAFB1CCC44B}"/>
                  </a:ext>
                </a:extLst>
              </p:cNvPr>
              <p:cNvSpPr/>
              <p:nvPr/>
            </p:nvSpPr>
            <p:spPr>
              <a:xfrm>
                <a:off x="2657003" y="3792472"/>
                <a:ext cx="431290" cy="377102"/>
              </a:xfrm>
              <a:custGeom>
                <a:avLst/>
                <a:gdLst/>
                <a:ahLst/>
                <a:cxnLst/>
                <a:rect l="0" t="0" r="0" b="0"/>
                <a:pathLst>
                  <a:path w="431290" h="377102">
                    <a:moveTo>
                      <a:pt x="0" y="188551"/>
                    </a:moveTo>
                    <a:cubicBezTo>
                      <a:pt x="0" y="84418"/>
                      <a:pt x="96547" y="0"/>
                      <a:pt x="215645" y="0"/>
                    </a:cubicBezTo>
                    <a:cubicBezTo>
                      <a:pt x="334743" y="0"/>
                      <a:pt x="431290" y="84418"/>
                      <a:pt x="431290" y="188551"/>
                    </a:cubicBezTo>
                    <a:cubicBezTo>
                      <a:pt x="431290" y="292685"/>
                      <a:pt x="334743" y="377102"/>
                      <a:pt x="215645" y="377102"/>
                    </a:cubicBezTo>
                    <a:cubicBezTo>
                      <a:pt x="96547" y="377102"/>
                      <a:pt x="0" y="292685"/>
                      <a:pt x="0" y="188551"/>
                    </a:cubicBezTo>
                    <a:close/>
                  </a:path>
                </a:pathLst>
              </a:custGeom>
              <a:gradFill>
                <a:gsLst>
                  <a:gs pos="0">
                    <a:srgbClr val="FFFFFF">
                      <a:alpha val="50000"/>
                    </a:srgbClr>
                  </a:gs>
                  <a:gs pos="73000">
                    <a:srgbClr val="FFFFFF">
                      <a:alpha val="0"/>
                    </a:srgbClr>
                  </a:gs>
                  <a:gs pos="100000">
                    <a:srgbClr val="FFFFFF">
                      <a:alpha val="0"/>
                    </a:srgbClr>
                  </a:gs>
                </a:gsLst>
                <a:path path="circle">
                  <a:fillToRect r="100000" b="100000"/>
                </a:path>
                <a:tileRect l="-100000" t="-100000"/>
              </a:gradFill>
              <a:ln w="7600" cap="flat">
                <a:noFill/>
                <a:bevel/>
              </a:ln>
            </p:spPr>
            <p:txBody>
              <a:bodyPr/>
              <a:lstStyle/>
              <a:p>
                <a:endParaRPr lang="en-US">
                  <a:latin typeface="Times New Roman" panose="02020603050405020304" pitchFamily="18" charset="0"/>
                  <a:cs typeface="Times New Roman" panose="02020603050405020304" pitchFamily="18" charset="0"/>
                </a:endParaRPr>
              </a:p>
            </p:txBody>
          </p:sp>
        </p:grpSp>
        <p:sp>
          <p:nvSpPr>
            <p:cNvPr id="22" name="Text 161">
              <a:extLst>
                <a:ext uri="{FF2B5EF4-FFF2-40B4-BE49-F238E27FC236}">
                  <a16:creationId xmlns:a16="http://schemas.microsoft.com/office/drawing/2014/main" id="{5344B156-F1C4-449B-B008-97CEFD0BF6CC}"/>
                </a:ext>
              </a:extLst>
            </p:cNvPr>
            <p:cNvSpPr txBox="1"/>
            <p:nvPr/>
          </p:nvSpPr>
          <p:spPr>
            <a:xfrm>
              <a:off x="708117" y="5154669"/>
              <a:ext cx="2797083" cy="698214"/>
            </a:xfrm>
            <a:prstGeom prst="rect">
              <a:avLst/>
            </a:prstGeom>
            <a:noFill/>
          </p:spPr>
          <p:txBody>
            <a:bodyPr wrap="square" rtlCol="0" anchor="ctr"/>
            <a:lstStyle/>
            <a:p>
              <a:pPr algn="ctr">
                <a:spcAft>
                  <a:spcPts val="0"/>
                </a:spcAft>
              </a:pPr>
              <a:r>
                <a:rPr lang="en-US" b="1" kern="12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INTERNET</a:t>
              </a:r>
              <a:endParaRPr lang="en-US"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grpSp>
        <p:nvGrpSpPr>
          <p:cNvPr id="23" name="Group 22">
            <a:extLst>
              <a:ext uri="{FF2B5EF4-FFF2-40B4-BE49-F238E27FC236}">
                <a16:creationId xmlns:a16="http://schemas.microsoft.com/office/drawing/2014/main" id="{9A9ED5B6-8AF5-44E3-9114-93F8C3EDAEC8}"/>
              </a:ext>
            </a:extLst>
          </p:cNvPr>
          <p:cNvGrpSpPr/>
          <p:nvPr/>
        </p:nvGrpSpPr>
        <p:grpSpPr>
          <a:xfrm>
            <a:off x="4505737" y="3417511"/>
            <a:ext cx="1344265" cy="1215159"/>
            <a:chOff x="4505737" y="3417511"/>
            <a:chExt cx="1344265" cy="1215159"/>
          </a:xfrm>
        </p:grpSpPr>
        <p:grpSp>
          <p:nvGrpSpPr>
            <p:cNvPr id="11" name="Pink bubble">
              <a:extLst>
                <a:ext uri="{FF2B5EF4-FFF2-40B4-BE49-F238E27FC236}">
                  <a16:creationId xmlns:a16="http://schemas.microsoft.com/office/drawing/2014/main" id="{B7257947-6AD1-44DC-BE50-7DF73E9C041F}"/>
                </a:ext>
              </a:extLst>
            </p:cNvPr>
            <p:cNvGrpSpPr/>
            <p:nvPr/>
          </p:nvGrpSpPr>
          <p:grpSpPr>
            <a:xfrm>
              <a:off x="4505737" y="3417511"/>
              <a:ext cx="1344265" cy="1215159"/>
              <a:chOff x="4665806" y="901063"/>
              <a:chExt cx="1634322" cy="1626908"/>
            </a:xfrm>
          </p:grpSpPr>
          <p:sp>
            <p:nvSpPr>
              <p:cNvPr id="56" name="Freeform: Shape 55">
                <a:extLst>
                  <a:ext uri="{FF2B5EF4-FFF2-40B4-BE49-F238E27FC236}">
                    <a16:creationId xmlns:a16="http://schemas.microsoft.com/office/drawing/2014/main" id="{E127A181-046B-4DE7-A122-AEDFB90CCC33}"/>
                  </a:ext>
                </a:extLst>
              </p:cNvPr>
              <p:cNvSpPr/>
              <p:nvPr/>
            </p:nvSpPr>
            <p:spPr>
              <a:xfrm>
                <a:off x="4665806" y="901063"/>
                <a:ext cx="1634322" cy="1626908"/>
              </a:xfrm>
              <a:custGeom>
                <a:avLst/>
                <a:gdLst/>
                <a:ahLst/>
                <a:cxnLst/>
                <a:rect l="0" t="0" r="0" b="0"/>
                <a:pathLst>
                  <a:path w="1504800" h="1504800">
                    <a:moveTo>
                      <a:pt x="0" y="752400"/>
                    </a:moveTo>
                    <a:cubicBezTo>
                      <a:pt x="0" y="336862"/>
                      <a:pt x="336862" y="0"/>
                      <a:pt x="752400" y="0"/>
                    </a:cubicBezTo>
                    <a:cubicBezTo>
                      <a:pt x="1167938" y="0"/>
                      <a:pt x="1504800" y="336862"/>
                      <a:pt x="1504800" y="752400"/>
                    </a:cubicBezTo>
                    <a:cubicBezTo>
                      <a:pt x="1504800" y="1167938"/>
                      <a:pt x="1167938" y="1504800"/>
                      <a:pt x="752400" y="1504800"/>
                    </a:cubicBezTo>
                    <a:cubicBezTo>
                      <a:pt x="336862" y="1504800"/>
                      <a:pt x="0" y="1167938"/>
                      <a:pt x="0" y="752400"/>
                    </a:cubicBezTo>
                    <a:close/>
                  </a:path>
                </a:pathLst>
              </a:custGeom>
              <a:solidFill>
                <a:srgbClr val="E9EDF4"/>
              </a:solidFill>
              <a:ln w="7600" cap="flat">
                <a:noFill/>
                <a:bevel/>
              </a:ln>
              <a:effectLst>
                <a:outerShdw dist="21496" dir="2700000" algn="tl" rotWithShape="0">
                  <a:srgbClr val="385D8A">
                    <a:alpha val="20000"/>
                  </a:srgbClr>
                </a:outerShdw>
              </a:effectLst>
            </p:spPr>
            <p:txBody>
              <a:bodyPr/>
              <a:lstStyle/>
              <a:p>
                <a:endParaRPr lang="en-US">
                  <a:latin typeface="Times New Roman" panose="02020603050405020304" pitchFamily="18" charset="0"/>
                  <a:cs typeface="Times New Roman" panose="02020603050405020304" pitchFamily="18" charset="0"/>
                </a:endParaRPr>
              </a:p>
            </p:txBody>
          </p:sp>
          <p:sp>
            <p:nvSpPr>
              <p:cNvPr id="57" name="Freeform: Shape 56">
                <a:extLst>
                  <a:ext uri="{FF2B5EF4-FFF2-40B4-BE49-F238E27FC236}">
                    <a16:creationId xmlns:a16="http://schemas.microsoft.com/office/drawing/2014/main" id="{0B82BE59-98D4-4403-968F-7F847DAB2C51}"/>
                  </a:ext>
                </a:extLst>
              </p:cNvPr>
              <p:cNvSpPr/>
              <p:nvPr/>
            </p:nvSpPr>
            <p:spPr>
              <a:xfrm>
                <a:off x="5236921" y="1002294"/>
                <a:ext cx="731153" cy="480815"/>
              </a:xfrm>
              <a:custGeom>
                <a:avLst/>
                <a:gdLst/>
                <a:ahLst/>
                <a:cxnLst/>
                <a:rect l="0" t="0" r="0" b="0"/>
                <a:pathLst>
                  <a:path w="731152" h="480814">
                    <a:moveTo>
                      <a:pt x="0" y="236109"/>
                    </a:moveTo>
                    <a:cubicBezTo>
                      <a:pt x="11071" y="114163"/>
                      <a:pt x="141718" y="-2595"/>
                      <a:pt x="367583" y="0"/>
                    </a:cubicBezTo>
                    <a:cubicBezTo>
                      <a:pt x="617805" y="2595"/>
                      <a:pt x="739597" y="140109"/>
                      <a:pt x="731152" y="236109"/>
                    </a:cubicBezTo>
                    <a:cubicBezTo>
                      <a:pt x="737382" y="451463"/>
                      <a:pt x="405227" y="472219"/>
                      <a:pt x="367583" y="480003"/>
                    </a:cubicBezTo>
                    <a:cubicBezTo>
                      <a:pt x="212578" y="492979"/>
                      <a:pt x="0" y="371030"/>
                      <a:pt x="0" y="236109"/>
                    </a:cubicBezTo>
                    <a:close/>
                  </a:path>
                </a:pathLst>
              </a:custGeom>
              <a:gradFill>
                <a:gsLst>
                  <a:gs pos="0">
                    <a:srgbClr val="E9EDF4"/>
                  </a:gs>
                  <a:gs pos="100000">
                    <a:srgbClr val="FFFFFF">
                      <a:alpha val="0"/>
                    </a:srgbClr>
                  </a:gs>
                </a:gsLst>
                <a:lin ang="5400000" scaled="0"/>
              </a:gradFill>
              <a:ln w="7600" cap="flat">
                <a:noFill/>
                <a:bevel/>
              </a:ln>
              <a:effectLst>
                <a:outerShdw dist="21496" dir="2700000" algn="tl" rotWithShape="0">
                  <a:srgbClr val="385D8A">
                    <a:alpha val="20000"/>
                  </a:srgbClr>
                </a:outerShdw>
              </a:effectLst>
            </p:spPr>
            <p:txBody>
              <a:bodyPr/>
              <a:lstStyle/>
              <a:p>
                <a:endParaRPr lang="en-US">
                  <a:latin typeface="Times New Roman" panose="02020603050405020304" pitchFamily="18" charset="0"/>
                  <a:cs typeface="Times New Roman" panose="02020603050405020304" pitchFamily="18" charset="0"/>
                </a:endParaRPr>
              </a:p>
            </p:txBody>
          </p:sp>
          <p:sp>
            <p:nvSpPr>
              <p:cNvPr id="58" name="Freeform: Shape 57">
                <a:extLst>
                  <a:ext uri="{FF2B5EF4-FFF2-40B4-BE49-F238E27FC236}">
                    <a16:creationId xmlns:a16="http://schemas.microsoft.com/office/drawing/2014/main" id="{E4B68BC6-0962-49E0-A225-FED45497E760}"/>
                  </a:ext>
                </a:extLst>
              </p:cNvPr>
              <p:cNvSpPr/>
              <p:nvPr/>
            </p:nvSpPr>
            <p:spPr>
              <a:xfrm>
                <a:off x="5103266" y="1970197"/>
                <a:ext cx="731153" cy="480812"/>
              </a:xfrm>
              <a:custGeom>
                <a:avLst/>
                <a:gdLst/>
                <a:ahLst/>
                <a:cxnLst/>
                <a:rect l="0" t="0" r="0" b="0"/>
                <a:pathLst>
                  <a:path w="731152" h="480812">
                    <a:moveTo>
                      <a:pt x="0" y="236108"/>
                    </a:moveTo>
                    <a:cubicBezTo>
                      <a:pt x="11071" y="114163"/>
                      <a:pt x="141718" y="-2595"/>
                      <a:pt x="367583" y="0"/>
                    </a:cubicBezTo>
                    <a:cubicBezTo>
                      <a:pt x="617805" y="2595"/>
                      <a:pt x="739597" y="140109"/>
                      <a:pt x="731152" y="236108"/>
                    </a:cubicBezTo>
                    <a:cubicBezTo>
                      <a:pt x="737382" y="451461"/>
                      <a:pt x="405227" y="472218"/>
                      <a:pt x="367583" y="480002"/>
                    </a:cubicBezTo>
                    <a:cubicBezTo>
                      <a:pt x="212578" y="492977"/>
                      <a:pt x="0" y="371028"/>
                      <a:pt x="0" y="236108"/>
                    </a:cubicBezTo>
                    <a:close/>
                  </a:path>
                </a:pathLst>
              </a:custGeom>
              <a:gradFill>
                <a:gsLst>
                  <a:gs pos="0">
                    <a:srgbClr val="E9EDF4"/>
                  </a:gs>
                  <a:gs pos="100000">
                    <a:srgbClr val="FFFFFF">
                      <a:alpha val="0"/>
                    </a:srgbClr>
                  </a:gs>
                </a:gsLst>
                <a:lin ang="16200000" scaled="0"/>
              </a:gradFill>
              <a:ln w="7600" cap="flat">
                <a:noFill/>
                <a:bevel/>
              </a:ln>
              <a:effectLst>
                <a:outerShdw dist="21496" dir="2700000" algn="tl" rotWithShape="0">
                  <a:srgbClr val="385D8A">
                    <a:alpha val="20000"/>
                  </a:srgbClr>
                </a:outerShdw>
              </a:effectLst>
            </p:spPr>
            <p:txBody>
              <a:bodyPr/>
              <a:lstStyle/>
              <a:p>
                <a:endParaRPr lang="en-US">
                  <a:latin typeface="Times New Roman" panose="02020603050405020304" pitchFamily="18" charset="0"/>
                  <a:cs typeface="Times New Roman" panose="02020603050405020304" pitchFamily="18" charset="0"/>
                </a:endParaRPr>
              </a:p>
            </p:txBody>
          </p:sp>
        </p:grpSp>
        <p:sp>
          <p:nvSpPr>
            <p:cNvPr id="3" name="Text 158">
              <a:extLst>
                <a:ext uri="{FF2B5EF4-FFF2-40B4-BE49-F238E27FC236}">
                  <a16:creationId xmlns:a16="http://schemas.microsoft.com/office/drawing/2014/main" id="{FE8147C1-E973-4CBE-901C-A0F0E0A8C0C5}"/>
                </a:ext>
              </a:extLst>
            </p:cNvPr>
            <p:cNvSpPr txBox="1"/>
            <p:nvPr/>
          </p:nvSpPr>
          <p:spPr>
            <a:xfrm>
              <a:off x="4582602" y="3444399"/>
              <a:ext cx="1239507" cy="1108513"/>
            </a:xfrm>
            <a:prstGeom prst="rect">
              <a:avLst/>
            </a:prstGeom>
            <a:noFill/>
          </p:spPr>
          <p:txBody>
            <a:bodyPr wrap="square" lIns="3000" rIns="3000" rtlCol="0" anchor="ctr"/>
            <a:lstStyle/>
            <a:p>
              <a:pPr algn="ctr">
                <a:spcAft>
                  <a:spcPts val="0"/>
                </a:spcAft>
              </a:pPr>
              <a:r>
                <a:rPr lang="en-US" sz="20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MỘT SỐ</a:t>
              </a:r>
            </a:p>
            <a:p>
              <a:pPr algn="ctr">
                <a:spcAft>
                  <a:spcPts val="0"/>
                </a:spcAft>
              </a:pPr>
              <a:r>
                <a:rPr lang="en-US" sz="2000" b="1"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DỊCH VỤ</a:t>
              </a:r>
              <a:endParaRPr lang="en-US" sz="20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endParaRPr>
            </a:p>
          </p:txBody>
        </p:sp>
      </p:grpSp>
      <p:sp>
        <p:nvSpPr>
          <p:cNvPr id="24" name="Rectangle: Rounded Corners 23">
            <a:extLst>
              <a:ext uri="{FF2B5EF4-FFF2-40B4-BE49-F238E27FC236}">
                <a16:creationId xmlns:a16="http://schemas.microsoft.com/office/drawing/2014/main" id="{109A7CBE-5F75-4A36-9A73-13BD4816465E}"/>
              </a:ext>
            </a:extLst>
          </p:cNvPr>
          <p:cNvSpPr/>
          <p:nvPr/>
        </p:nvSpPr>
        <p:spPr bwMode="auto">
          <a:xfrm>
            <a:off x="1143000" y="9915"/>
            <a:ext cx="7132320" cy="499872"/>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a:ln>
                  <a:noFill/>
                </a:ln>
                <a:solidFill>
                  <a:schemeClr val="tx2">
                    <a:lumMod val="75000"/>
                  </a:schemeClr>
                </a:solidFill>
                <a:effectLst/>
                <a:latin typeface="Times New Roman" panose="02020603050405020304" pitchFamily="18" charset="0"/>
                <a:cs typeface="Times New Roman" panose="02020603050405020304" pitchFamily="18" charset="0"/>
              </a:rPr>
              <a:t>                            MẠNG THÔNG TIN TOÀN CẦU INTERNET</a:t>
            </a:r>
          </a:p>
        </p:txBody>
      </p:sp>
      <p:sp>
        <p:nvSpPr>
          <p:cNvPr id="25" name="Rectangle: Rounded Corners 24">
            <a:extLst>
              <a:ext uri="{FF2B5EF4-FFF2-40B4-BE49-F238E27FC236}">
                <a16:creationId xmlns:a16="http://schemas.microsoft.com/office/drawing/2014/main" id="{D21DD340-BCB2-4487-A250-4F1410D642F0}"/>
              </a:ext>
            </a:extLst>
          </p:cNvPr>
          <p:cNvSpPr/>
          <p:nvPr/>
        </p:nvSpPr>
        <p:spPr bwMode="auto">
          <a:xfrm>
            <a:off x="1143000" y="-9915"/>
            <a:ext cx="1828800" cy="519702"/>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kumimoji="0" lang="en-US" sz="2400" b="1" i="0" u="none" strike="noStrike" cap="none" normalizeH="0" baseline="0" dirty="0" err="1">
                <a:ln>
                  <a:noFill/>
                </a:ln>
                <a:effectLst/>
                <a:latin typeface="Times New Roman" panose="02020603050405020304" pitchFamily="18" charset="0"/>
                <a:cs typeface="Times New Roman" panose="02020603050405020304" pitchFamily="18" charset="0"/>
              </a:rPr>
              <a:t>Bài</a:t>
            </a:r>
            <a:r>
              <a:rPr kumimoji="0" lang="en-US" sz="2400" b="1" i="0" u="none" strike="noStrike" cap="none" normalizeH="0" dirty="0">
                <a:ln>
                  <a:noFill/>
                </a:ln>
                <a:effectLst/>
                <a:latin typeface="Times New Roman" panose="02020603050405020304" pitchFamily="18" charset="0"/>
                <a:cs typeface="Times New Roman" panose="02020603050405020304" pitchFamily="18" charset="0"/>
              </a:rPr>
              <a:t>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spTree>
    <p:extLst>
      <p:ext uri="{BB962C8B-B14F-4D97-AF65-F5344CB8AC3E}">
        <p14:creationId xmlns:p14="http://schemas.microsoft.com/office/powerpoint/2010/main" val="333230342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26"/>
                                        </p:tgtEl>
                                        <p:attrNameLst>
                                          <p:attrName>style.visibility</p:attrName>
                                        </p:attrNameLst>
                                      </p:cBhvr>
                                      <p:to>
                                        <p:strVal val="visible"/>
                                      </p:to>
                                    </p:set>
                                    <p:animEffect transition="in" filter="barn(inVertical)">
                                      <p:cBhvr>
                                        <p:cTn id="7" dur="500"/>
                                        <p:tgtEl>
                                          <p:spTgt spid="26"/>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4"/>
                                        </p:tgtEl>
                                        <p:attrNameLst>
                                          <p:attrName>style.visibility</p:attrName>
                                        </p:attrNameLst>
                                      </p:cBhvr>
                                      <p:to>
                                        <p:strVal val="visible"/>
                                      </p:to>
                                    </p:set>
                                    <p:animEffect transition="in" filter="barn(inVertical)">
                                      <p:cBhvr>
                                        <p:cTn id="12" dur="500"/>
                                        <p:tgtEl>
                                          <p:spTgt spid="14"/>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nodeType="clickEffect">
                                  <p:stCondLst>
                                    <p:cond delay="0"/>
                                  </p:stCondLst>
                                  <p:childTnLst>
                                    <p:set>
                                      <p:cBhvr>
                                        <p:cTn id="16" dur="1" fill="hold">
                                          <p:stCondLst>
                                            <p:cond delay="0"/>
                                          </p:stCondLst>
                                        </p:cTn>
                                        <p:tgtEl>
                                          <p:spTgt spid="9"/>
                                        </p:tgtEl>
                                        <p:attrNameLst>
                                          <p:attrName>style.visibility</p:attrName>
                                        </p:attrNameLst>
                                      </p:cBhvr>
                                      <p:to>
                                        <p:strVal val="visible"/>
                                      </p:to>
                                    </p:set>
                                    <p:animEffect transition="in" filter="barn(inVertical)">
                                      <p:cBhvr>
                                        <p:cTn id="17" dur="500"/>
                                        <p:tgtEl>
                                          <p:spTgt spid="9"/>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nodeType="clickEffect">
                                  <p:stCondLst>
                                    <p:cond delay="0"/>
                                  </p:stCondLst>
                                  <p:childTnLst>
                                    <p:set>
                                      <p:cBhvr>
                                        <p:cTn id="21" dur="1" fill="hold">
                                          <p:stCondLst>
                                            <p:cond delay="0"/>
                                          </p:stCondLst>
                                        </p:cTn>
                                        <p:tgtEl>
                                          <p:spTgt spid="18"/>
                                        </p:tgtEl>
                                        <p:attrNameLst>
                                          <p:attrName>style.visibility</p:attrName>
                                        </p:attrNameLst>
                                      </p:cBhvr>
                                      <p:to>
                                        <p:strVal val="visible"/>
                                      </p:to>
                                    </p:set>
                                    <p:animEffect transition="in" filter="barn(inVertical)">
                                      <p:cBhvr>
                                        <p:cTn id="22" dur="500"/>
                                        <p:tgtEl>
                                          <p:spTgt spid="18"/>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nodeType="clickEffect">
                                  <p:stCondLst>
                                    <p:cond delay="0"/>
                                  </p:stCondLst>
                                  <p:childTnLst>
                                    <p:set>
                                      <p:cBhvr>
                                        <p:cTn id="26" dur="1" fill="hold">
                                          <p:stCondLst>
                                            <p:cond delay="0"/>
                                          </p:stCondLst>
                                        </p:cTn>
                                        <p:tgtEl>
                                          <p:spTgt spid="17"/>
                                        </p:tgtEl>
                                        <p:attrNameLst>
                                          <p:attrName>style.visibility</p:attrName>
                                        </p:attrNameLst>
                                      </p:cBhvr>
                                      <p:to>
                                        <p:strVal val="visible"/>
                                      </p:to>
                                    </p:set>
                                    <p:animEffect transition="in" filter="barn(inVertical)">
                                      <p:cBhvr>
                                        <p:cTn id="27" dur="500"/>
                                        <p:tgtEl>
                                          <p:spTgt spid="17"/>
                                        </p:tgtEl>
                                      </p:cBhvr>
                                    </p:animEffect>
                                  </p:childTnLst>
                                </p:cTn>
                              </p:par>
                            </p:childTnLst>
                          </p:cTn>
                        </p:par>
                      </p:childTnLst>
                    </p:cTn>
                  </p:par>
                  <p:par>
                    <p:cTn id="28" fill="hold">
                      <p:stCondLst>
                        <p:cond delay="indefinite"/>
                      </p:stCondLst>
                      <p:childTnLst>
                        <p:par>
                          <p:cTn id="29" fill="hold">
                            <p:stCondLst>
                              <p:cond delay="0"/>
                            </p:stCondLst>
                            <p:childTnLst>
                              <p:par>
                                <p:cTn id="30" presetID="16" presetClass="entr" presetSubtype="21" fill="hold" grpId="0" nodeType="clickEffect">
                                  <p:stCondLst>
                                    <p:cond delay="0"/>
                                  </p:stCondLst>
                                  <p:childTnLst>
                                    <p:set>
                                      <p:cBhvr>
                                        <p:cTn id="31" dur="1" fill="hold">
                                          <p:stCondLst>
                                            <p:cond delay="0"/>
                                          </p:stCondLst>
                                        </p:cTn>
                                        <p:tgtEl>
                                          <p:spTgt spid="15"/>
                                        </p:tgtEl>
                                        <p:attrNameLst>
                                          <p:attrName>style.visibility</p:attrName>
                                        </p:attrNameLst>
                                      </p:cBhvr>
                                      <p:to>
                                        <p:strVal val="visible"/>
                                      </p:to>
                                    </p:set>
                                    <p:animEffect transition="in" filter="barn(inVertical)">
                                      <p:cBhvr>
                                        <p:cTn id="32" dur="500"/>
                                        <p:tgtEl>
                                          <p:spTgt spid="15"/>
                                        </p:tgtEl>
                                      </p:cBhvr>
                                    </p:animEffect>
                                  </p:childTnLst>
                                </p:cTn>
                              </p:par>
                            </p:childTnLst>
                          </p:cTn>
                        </p:par>
                      </p:childTnLst>
                    </p:cTn>
                  </p:par>
                  <p:par>
                    <p:cTn id="33" fill="hold">
                      <p:stCondLst>
                        <p:cond delay="indefinite"/>
                      </p:stCondLst>
                      <p:childTnLst>
                        <p:par>
                          <p:cTn id="34" fill="hold">
                            <p:stCondLst>
                              <p:cond delay="0"/>
                            </p:stCondLst>
                            <p:childTnLst>
                              <p:par>
                                <p:cTn id="35" presetID="16" presetClass="entr" presetSubtype="21" fill="hold" nodeType="clickEffect">
                                  <p:stCondLst>
                                    <p:cond delay="0"/>
                                  </p:stCondLst>
                                  <p:childTnLst>
                                    <p:set>
                                      <p:cBhvr>
                                        <p:cTn id="36" dur="1" fill="hold">
                                          <p:stCondLst>
                                            <p:cond delay="0"/>
                                          </p:stCondLst>
                                        </p:cTn>
                                        <p:tgtEl>
                                          <p:spTgt spid="23"/>
                                        </p:tgtEl>
                                        <p:attrNameLst>
                                          <p:attrName>style.visibility</p:attrName>
                                        </p:attrNameLst>
                                      </p:cBhvr>
                                      <p:to>
                                        <p:strVal val="visible"/>
                                      </p:to>
                                    </p:set>
                                    <p:animEffect transition="in" filter="barn(inVertical)">
                                      <p:cBhvr>
                                        <p:cTn id="37" dur="500"/>
                                        <p:tgtEl>
                                          <p:spTgt spid="23"/>
                                        </p:tgtEl>
                                      </p:cBhvr>
                                    </p:animEffect>
                                  </p:childTnLst>
                                </p:cTn>
                              </p:par>
                            </p:childTnLst>
                          </p:cTn>
                        </p:par>
                      </p:childTnLst>
                    </p:cTn>
                  </p:par>
                  <p:par>
                    <p:cTn id="38" fill="hold">
                      <p:stCondLst>
                        <p:cond delay="indefinite"/>
                      </p:stCondLst>
                      <p:childTnLst>
                        <p:par>
                          <p:cTn id="39" fill="hold">
                            <p:stCondLst>
                              <p:cond delay="0"/>
                            </p:stCondLst>
                            <p:childTnLst>
                              <p:par>
                                <p:cTn id="40" presetID="16" presetClass="entr" presetSubtype="21" fill="hold" nodeType="clickEffect">
                                  <p:stCondLst>
                                    <p:cond delay="0"/>
                                  </p:stCondLst>
                                  <p:childTnLst>
                                    <p:set>
                                      <p:cBhvr>
                                        <p:cTn id="41" dur="1" fill="hold">
                                          <p:stCondLst>
                                            <p:cond delay="0"/>
                                          </p:stCondLst>
                                        </p:cTn>
                                        <p:tgtEl>
                                          <p:spTgt spid="19"/>
                                        </p:tgtEl>
                                        <p:attrNameLst>
                                          <p:attrName>style.visibility</p:attrName>
                                        </p:attrNameLst>
                                      </p:cBhvr>
                                      <p:to>
                                        <p:strVal val="visible"/>
                                      </p:to>
                                    </p:set>
                                    <p:animEffect transition="in" filter="barn(inVertical)">
                                      <p:cBhvr>
                                        <p:cTn id="42" dur="500"/>
                                        <p:tgtEl>
                                          <p:spTgt spid="19"/>
                                        </p:tgtEl>
                                      </p:cBhvr>
                                    </p:animEffect>
                                  </p:childTnLst>
                                </p:cTn>
                              </p:par>
                            </p:childTnLst>
                          </p:cTn>
                        </p:par>
                      </p:childTnLst>
                    </p:cTn>
                  </p:par>
                  <p:par>
                    <p:cTn id="43" fill="hold">
                      <p:stCondLst>
                        <p:cond delay="indefinite"/>
                      </p:stCondLst>
                      <p:childTnLst>
                        <p:par>
                          <p:cTn id="44" fill="hold">
                            <p:stCondLst>
                              <p:cond delay="0"/>
                            </p:stCondLst>
                            <p:childTnLst>
                              <p:par>
                                <p:cTn id="45" presetID="16" presetClass="entr" presetSubtype="21" fill="hold" grpId="0" nodeType="clickEffect">
                                  <p:stCondLst>
                                    <p:cond delay="0"/>
                                  </p:stCondLst>
                                  <p:childTnLst>
                                    <p:set>
                                      <p:cBhvr>
                                        <p:cTn id="46" dur="1" fill="hold">
                                          <p:stCondLst>
                                            <p:cond delay="0"/>
                                          </p:stCondLst>
                                        </p:cTn>
                                        <p:tgtEl>
                                          <p:spTgt spid="16"/>
                                        </p:tgtEl>
                                        <p:attrNameLst>
                                          <p:attrName>style.visibility</p:attrName>
                                        </p:attrNameLst>
                                      </p:cBhvr>
                                      <p:to>
                                        <p:strVal val="visible"/>
                                      </p:to>
                                    </p:set>
                                    <p:animEffect transition="in" filter="barn(inVertical)">
                                      <p:cBhvr>
                                        <p:cTn id="47" dur="500"/>
                                        <p:tgtEl>
                                          <p:spTgt spid="16"/>
                                        </p:tgtEl>
                                      </p:cBhvr>
                                    </p:animEffect>
                                  </p:childTnLst>
                                </p:cTn>
                              </p:par>
                            </p:childTnLst>
                          </p:cTn>
                        </p:par>
                      </p:childTnLst>
                    </p:cTn>
                  </p:par>
                  <p:par>
                    <p:cTn id="48" fill="hold">
                      <p:stCondLst>
                        <p:cond delay="indefinite"/>
                      </p:stCondLst>
                      <p:childTnLst>
                        <p:par>
                          <p:cTn id="49" fill="hold">
                            <p:stCondLst>
                              <p:cond delay="0"/>
                            </p:stCondLst>
                            <p:childTnLst>
                              <p:par>
                                <p:cTn id="50" presetID="16" presetClass="entr" presetSubtype="21" fill="hold" nodeType="clickEffect">
                                  <p:stCondLst>
                                    <p:cond delay="0"/>
                                  </p:stCondLst>
                                  <p:childTnLst>
                                    <p:set>
                                      <p:cBhvr>
                                        <p:cTn id="51" dur="1" fill="hold">
                                          <p:stCondLst>
                                            <p:cond delay="0"/>
                                          </p:stCondLst>
                                        </p:cTn>
                                        <p:tgtEl>
                                          <p:spTgt spid="12"/>
                                        </p:tgtEl>
                                        <p:attrNameLst>
                                          <p:attrName>style.visibility</p:attrName>
                                        </p:attrNameLst>
                                      </p:cBhvr>
                                      <p:to>
                                        <p:strVal val="visible"/>
                                      </p:to>
                                    </p:set>
                                    <p:animEffect transition="in" filter="barn(inVertical)">
                                      <p:cBhvr>
                                        <p:cTn id="52" dur="500"/>
                                        <p:tgtEl>
                                          <p:spTgt spid="12"/>
                                        </p:tgtEl>
                                      </p:cBhvr>
                                    </p:animEffect>
                                  </p:childTnLst>
                                </p:cTn>
                              </p:par>
                            </p:childTnLst>
                          </p:cTn>
                        </p:par>
                      </p:childTnLst>
                    </p:cTn>
                  </p:par>
                  <p:par>
                    <p:cTn id="53" fill="hold">
                      <p:stCondLst>
                        <p:cond delay="indefinite"/>
                      </p:stCondLst>
                      <p:childTnLst>
                        <p:par>
                          <p:cTn id="54" fill="hold">
                            <p:stCondLst>
                              <p:cond delay="0"/>
                            </p:stCondLst>
                            <p:childTnLst>
                              <p:par>
                                <p:cTn id="55" presetID="16" presetClass="entr" presetSubtype="21" fill="hold" grpId="0" nodeType="clickEffect">
                                  <p:stCondLst>
                                    <p:cond delay="0"/>
                                  </p:stCondLst>
                                  <p:childTnLst>
                                    <p:set>
                                      <p:cBhvr>
                                        <p:cTn id="56" dur="1" fill="hold">
                                          <p:stCondLst>
                                            <p:cond delay="0"/>
                                          </p:stCondLst>
                                        </p:cTn>
                                        <p:tgtEl>
                                          <p:spTgt spid="20"/>
                                        </p:tgtEl>
                                        <p:attrNameLst>
                                          <p:attrName>style.visibility</p:attrName>
                                        </p:attrNameLst>
                                      </p:cBhvr>
                                      <p:to>
                                        <p:strVal val="visible"/>
                                      </p:to>
                                    </p:set>
                                    <p:animEffect transition="in" filter="barn(inVertical)">
                                      <p:cBhvr>
                                        <p:cTn id="57"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P spid="15" grpId="0" animBg="1"/>
      <p:bldP spid="16" grpId="0" animBg="1"/>
      <p:bldP spid="20"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1" name="Oval 8" descr="150409-163729">
            <a:extLst>
              <a:ext uri="{FF2B5EF4-FFF2-40B4-BE49-F238E27FC236}">
                <a16:creationId xmlns:a16="http://schemas.microsoft.com/office/drawing/2014/main" id="{0BB8929D-B864-4013-8007-0BA95D0D22E4}"/>
              </a:ext>
            </a:extLst>
          </p:cNvPr>
          <p:cNvSpPr>
            <a:spLocks noChangeArrowheads="1"/>
          </p:cNvSpPr>
          <p:nvPr/>
        </p:nvSpPr>
        <p:spPr bwMode="auto">
          <a:xfrm>
            <a:off x="3048000" y="1734344"/>
            <a:ext cx="3048000" cy="2895600"/>
          </a:xfrm>
          <a:prstGeom prst="ellipse">
            <a:avLst/>
          </a:prstGeom>
          <a:blipFill dpi="0" rotWithShape="0">
            <a:blip r:embed="rId2"/>
            <a:srcRect/>
            <a:stretch>
              <a:fillRect/>
            </a:stretch>
          </a:blipFill>
          <a:ln w="9525">
            <a:solidFill>
              <a:schemeClr val="tx1"/>
            </a:solidFill>
            <a:round/>
            <a:headEnd/>
            <a:tailEnd/>
          </a:ln>
        </p:spPr>
        <p:txBody>
          <a:bodyPr wrap="none" anchor="ctr"/>
          <a:lstStyle>
            <a:lvl1pPr>
              <a:defRPr b="1">
                <a:solidFill>
                  <a:schemeClr val="tx1"/>
                </a:solidFill>
                <a:latin typeface="Times New Roman" panose="02020603050405020304" pitchFamily="18" charset="0"/>
                <a:cs typeface="Arial" panose="020B0604020202020204" pitchFamily="34" charset="0"/>
              </a:defRPr>
            </a:lvl1pPr>
            <a:lvl2pPr marL="742950" indent="-285750">
              <a:defRPr b="1">
                <a:solidFill>
                  <a:schemeClr val="tx1"/>
                </a:solidFill>
                <a:latin typeface="Times New Roman" panose="02020603050405020304" pitchFamily="18" charset="0"/>
                <a:cs typeface="Arial" panose="020B0604020202020204" pitchFamily="34" charset="0"/>
              </a:defRPr>
            </a:lvl2pPr>
            <a:lvl3pPr marL="1143000" indent="-228600">
              <a:defRPr b="1">
                <a:solidFill>
                  <a:schemeClr val="tx1"/>
                </a:solidFill>
                <a:latin typeface="Times New Roman" panose="02020603050405020304" pitchFamily="18" charset="0"/>
                <a:cs typeface="Arial" panose="020B0604020202020204" pitchFamily="34" charset="0"/>
              </a:defRPr>
            </a:lvl3pPr>
            <a:lvl4pPr marL="1600200" indent="-228600">
              <a:defRPr b="1">
                <a:solidFill>
                  <a:schemeClr val="tx1"/>
                </a:solidFill>
                <a:latin typeface="Times New Roman" panose="02020603050405020304" pitchFamily="18" charset="0"/>
                <a:cs typeface="Arial" panose="020B0604020202020204" pitchFamily="34" charset="0"/>
              </a:defRPr>
            </a:lvl4pPr>
            <a:lvl5pPr marL="2057400" indent="-228600">
              <a:defRPr b="1">
                <a:solidFill>
                  <a:schemeClr val="tx1"/>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Times New Roman" panose="02020603050405020304" pitchFamily="18" charset="0"/>
                <a:cs typeface="Arial" panose="020B0604020202020204" pitchFamily="34" charset="0"/>
              </a:defRPr>
            </a:lvl9pPr>
          </a:lstStyle>
          <a:p>
            <a:pPr eaLnBrk="1" hangingPunct="1"/>
            <a:endParaRPr lang="vi-VN" altLang="en-US" b="0">
              <a:latin typeface="Arial" panose="020B0604020202020204" pitchFamily="34" charset="0"/>
            </a:endParaRPr>
          </a:p>
        </p:txBody>
      </p:sp>
      <p:pic>
        <p:nvPicPr>
          <p:cNvPr id="58372" name="Picture 4" descr="SO00828_">
            <a:hlinkClick r:id="rId3"/>
            <a:extLst>
              <a:ext uri="{FF2B5EF4-FFF2-40B4-BE49-F238E27FC236}">
                <a16:creationId xmlns:a16="http://schemas.microsoft.com/office/drawing/2014/main" id="{DB744936-3875-45F0-8B93-181092289CA1}"/>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133097" y="2675413"/>
            <a:ext cx="1852612" cy="259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8373" name="Picture 5" descr="SO00828_">
            <a:extLst>
              <a:ext uri="{FF2B5EF4-FFF2-40B4-BE49-F238E27FC236}">
                <a16:creationId xmlns:a16="http://schemas.microsoft.com/office/drawing/2014/main" id="{FA352B8D-BF26-4E6E-AC62-52CA1E06A8A3}"/>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980539" y="4352987"/>
            <a:ext cx="1306513" cy="18264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8374" name="Picture 6" descr="SO00828_">
            <a:extLst>
              <a:ext uri="{FF2B5EF4-FFF2-40B4-BE49-F238E27FC236}">
                <a16:creationId xmlns:a16="http://schemas.microsoft.com/office/drawing/2014/main" id="{1A11E80B-1256-470B-8F71-D89F585CA080}"/>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841110" y="5031093"/>
            <a:ext cx="1007541" cy="1408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8375" name="Picture 7" descr="SO00828_">
            <a:extLst>
              <a:ext uri="{FF2B5EF4-FFF2-40B4-BE49-F238E27FC236}">
                <a16:creationId xmlns:a16="http://schemas.microsoft.com/office/drawing/2014/main" id="{EE27339A-0072-44F0-9D9D-2D529B63C3DD}"/>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12847" y="2641553"/>
            <a:ext cx="1743075"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8376" name="Picture 8" descr="SO00828_">
            <a:extLst>
              <a:ext uri="{FF2B5EF4-FFF2-40B4-BE49-F238E27FC236}">
                <a16:creationId xmlns:a16="http://schemas.microsoft.com/office/drawing/2014/main" id="{9BDD5A41-19C4-4D36-BA15-D41FC07772C4}"/>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905222" y="4371243"/>
            <a:ext cx="1306513" cy="1827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8377" name="Picture 9" descr="SO00828_">
            <a:extLst>
              <a:ext uri="{FF2B5EF4-FFF2-40B4-BE49-F238E27FC236}">
                <a16:creationId xmlns:a16="http://schemas.microsoft.com/office/drawing/2014/main" id="{BE3153F9-B440-4DCB-8AFB-8289E210A73F}"/>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357957" y="5145880"/>
            <a:ext cx="923925" cy="1293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Rectangle 1">
            <a:extLst>
              <a:ext uri="{FF2B5EF4-FFF2-40B4-BE49-F238E27FC236}">
                <a16:creationId xmlns:a16="http://schemas.microsoft.com/office/drawing/2014/main" id="{24C54E4E-7F52-420A-8B44-FCF8061F48E1}"/>
              </a:ext>
            </a:extLst>
          </p:cNvPr>
          <p:cNvSpPr/>
          <p:nvPr/>
        </p:nvSpPr>
        <p:spPr>
          <a:xfrm>
            <a:off x="2748264" y="1267238"/>
            <a:ext cx="3647472" cy="2768314"/>
          </a:xfrm>
          <a:prstGeom prst="rect">
            <a:avLst/>
          </a:prstGeom>
          <a:noFill/>
        </p:spPr>
        <p:txBody>
          <a:bodyPr wrap="none" lIns="91440" tIns="45720" rIns="91440" bIns="45720">
            <a:prstTxWarp prst="textArchUp">
              <a:avLst/>
            </a:prstTxWarp>
            <a:spAutoFit/>
          </a:bodyPr>
          <a:lstStyle/>
          <a:p>
            <a:pPr algn="ctr"/>
            <a:r>
              <a:rPr lang="en-US" sz="10000" b="1" dirty="0">
                <a:ln w="22225">
                  <a:solidFill>
                    <a:schemeClr val="accent2"/>
                  </a:solidFill>
                  <a:prstDash val="solid"/>
                </a:ln>
                <a:solidFill>
                  <a:srgbClr val="FF0000"/>
                </a:solidFill>
                <a:latin typeface="Times New Roman" panose="02020603050405020304" pitchFamily="18" charset="0"/>
                <a:cs typeface="Times New Roman" panose="02020603050405020304" pitchFamily="18" charset="0"/>
              </a:rPr>
              <a:t>CHÚC CÁC EM HỌC TẬP TỐT</a:t>
            </a:r>
            <a:endParaRPr lang="en-US" sz="10000" b="1" cap="none" spc="0" dirty="0">
              <a:ln w="22225">
                <a:solidFill>
                  <a:schemeClr val="accent2"/>
                </a:solidFill>
                <a:prstDash val="solid"/>
              </a:ln>
              <a:solidFill>
                <a:srgbClr val="FF0000"/>
              </a:solidFill>
              <a:effectLst/>
              <a:latin typeface="Times New Roman" panose="02020603050405020304" pitchFamily="18" charset="0"/>
              <a:cs typeface="Times New Roman" panose="02020603050405020304" pitchFamily="18" charset="0"/>
            </a:endParaRPr>
          </a:p>
        </p:txBody>
      </p:sp>
      <p:sp>
        <p:nvSpPr>
          <p:cNvPr id="8" name="Rectangle: Rounded Corners 7">
            <a:extLst>
              <a:ext uri="{FF2B5EF4-FFF2-40B4-BE49-F238E27FC236}">
                <a16:creationId xmlns:a16="http://schemas.microsoft.com/office/drawing/2014/main" id="{F90CB005-4D39-4C28-A8A5-1F4932F933F0}"/>
              </a:ext>
            </a:extLst>
          </p:cNvPr>
          <p:cNvSpPr/>
          <p:nvPr/>
        </p:nvSpPr>
        <p:spPr bwMode="auto">
          <a:xfrm>
            <a:off x="1143000" y="9915"/>
            <a:ext cx="7132320" cy="499872"/>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000" b="1" i="0" u="none" strike="noStrike" cap="none" normalizeH="0" baseline="0">
                <a:ln>
                  <a:noFill/>
                </a:ln>
                <a:solidFill>
                  <a:schemeClr val="tx2">
                    <a:lumMod val="75000"/>
                  </a:schemeClr>
                </a:solidFill>
                <a:effectLst/>
                <a:latin typeface="Times New Roman" panose="02020603050405020304" pitchFamily="18" charset="0"/>
                <a:cs typeface="Times New Roman" panose="02020603050405020304" pitchFamily="18" charset="0"/>
              </a:rPr>
              <a:t>                            MẠNG THÔNG TIN TOÀN CẦU INTERNET</a:t>
            </a:r>
          </a:p>
        </p:txBody>
      </p:sp>
      <p:sp>
        <p:nvSpPr>
          <p:cNvPr id="9" name="Rectangle: Rounded Corners 8">
            <a:extLst>
              <a:ext uri="{FF2B5EF4-FFF2-40B4-BE49-F238E27FC236}">
                <a16:creationId xmlns:a16="http://schemas.microsoft.com/office/drawing/2014/main" id="{8F5EA617-00E2-4E4F-B7BA-9708D8C7E196}"/>
              </a:ext>
            </a:extLst>
          </p:cNvPr>
          <p:cNvSpPr/>
          <p:nvPr/>
        </p:nvSpPr>
        <p:spPr bwMode="auto">
          <a:xfrm>
            <a:off x="1143000" y="-9915"/>
            <a:ext cx="1828800" cy="519702"/>
          </a:xfrm>
          <a:prstGeom prst="roundRect">
            <a:avLst/>
          </a:prstGeom>
          <a:solidFill>
            <a:schemeClr val="bg1"/>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kumimoji="0" lang="en-US" sz="2400" b="1" i="0" u="none" strike="noStrike" cap="none" normalizeH="0" baseline="0" dirty="0" err="1">
                <a:ln>
                  <a:noFill/>
                </a:ln>
                <a:effectLst/>
                <a:latin typeface="Times New Roman" panose="02020603050405020304" pitchFamily="18" charset="0"/>
                <a:cs typeface="Times New Roman" panose="02020603050405020304" pitchFamily="18" charset="0"/>
              </a:rPr>
              <a:t>Bài</a:t>
            </a:r>
            <a:r>
              <a:rPr kumimoji="0" lang="en-US" sz="2400" b="1" i="0" u="none" strike="noStrike" cap="none" normalizeH="0" dirty="0">
                <a:ln>
                  <a:noFill/>
                </a:ln>
                <a:effectLst/>
                <a:latin typeface="Times New Roman" panose="02020603050405020304" pitchFamily="18" charset="0"/>
                <a:cs typeface="Times New Roman" panose="02020603050405020304" pitchFamily="18" charset="0"/>
              </a:rPr>
              <a:t> </a:t>
            </a:r>
            <a:r>
              <a:rPr kumimoji="0" lang="en-US" sz="2400" b="1" i="0" u="none" strike="noStrike" cap="none" normalizeH="0" baseline="0" dirty="0">
                <a:ln>
                  <a:noFill/>
                </a:ln>
                <a:effectLst/>
                <a:latin typeface="Times New Roman" panose="02020603050405020304" pitchFamily="18" charset="0"/>
                <a:cs typeface="Times New Roman" panose="02020603050405020304" pitchFamily="18" charset="0"/>
              </a:rPr>
              <a:t>2:</a:t>
            </a:r>
          </a:p>
        </p:txBody>
      </p:sp>
    </p:spTree>
    <p:extLst>
      <p:ext uri="{BB962C8B-B14F-4D97-AF65-F5344CB8AC3E}">
        <p14:creationId xmlns:p14="http://schemas.microsoft.com/office/powerpoint/2010/main" val="1842238033"/>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Rounded Corners 3">
            <a:extLst>
              <a:ext uri="{FF2B5EF4-FFF2-40B4-BE49-F238E27FC236}">
                <a16:creationId xmlns:a16="http://schemas.microsoft.com/office/drawing/2014/main" id="{07CBBAC4-18FD-4F9B-ACA9-91BB79CC0668}"/>
              </a:ext>
            </a:extLst>
          </p:cNvPr>
          <p:cNvSpPr/>
          <p:nvPr/>
        </p:nvSpPr>
        <p:spPr bwMode="auto">
          <a:xfrm>
            <a:off x="1676401" y="0"/>
            <a:ext cx="6096000" cy="500830"/>
          </a:xfrm>
          <a:prstGeom prst="roundRect">
            <a:avLst/>
          </a:prstGeom>
          <a:gradFill flip="none" rotWithShape="1">
            <a:gsLst>
              <a:gs pos="0">
                <a:srgbClr val="F9B327">
                  <a:tint val="66000"/>
                  <a:satMod val="160000"/>
                </a:srgbClr>
              </a:gs>
              <a:gs pos="50000">
                <a:srgbClr val="F9B327">
                  <a:tint val="44500"/>
                  <a:satMod val="160000"/>
                </a:srgbClr>
              </a:gs>
              <a:gs pos="100000">
                <a:srgbClr val="F9B327">
                  <a:tint val="23500"/>
                  <a:satMod val="160000"/>
                </a:srgbClr>
              </a:gs>
            </a:gsLst>
            <a:lin ang="13500000" scaled="1"/>
            <a:tileRect/>
          </a:gradFill>
          <a:ln w="9525" cap="flat" cmpd="sng" algn="ctr">
            <a:solidFill>
              <a:srgbClr val="000099"/>
            </a:solidFill>
            <a:prstDash val="solid"/>
            <a:round/>
            <a:headEnd type="none" w="med" len="med"/>
            <a:tailEnd type="none" w="med" len="med"/>
          </a:ln>
          <a:effectLst/>
          <a:scene3d>
            <a:camera prst="orthographicFront"/>
            <a:lightRig rig="threePt" dir="t"/>
          </a:scene3d>
          <a:sp3d>
            <a:bevelT w="114300" prst="artDeco"/>
          </a:sp3d>
        </p:spPr>
        <p:txBody>
          <a:bodyPr vert="horz" wrap="square" lIns="68580" tIns="34290" rIns="68580" bIns="34290" numCol="1" rtlCol="0" anchor="t" anchorCtr="0" compatLnSpc="1">
            <a:prstTxWarp prst="textNoShape">
              <a:avLst/>
            </a:prstTxWarp>
          </a:bodyPr>
          <a:lstStyle/>
          <a:p>
            <a:pPr algn="ctr"/>
            <a:r>
              <a:rPr lang="en-US" sz="2800" b="1" dirty="0">
                <a:ln>
                  <a:solidFill>
                    <a:srgbClr val="FF0000"/>
                  </a:solidFill>
                </a:ln>
                <a:solidFill>
                  <a:srgbClr val="002060"/>
                </a:solidFill>
                <a:latin typeface="Times New Roman" panose="02020603050405020304" pitchFamily="18" charset="0"/>
                <a:cs typeface="Times New Roman" panose="02020603050405020304" pitchFamily="18" charset="0"/>
              </a:rPr>
              <a:t>BÀI TẬP TỰ LUẬN</a:t>
            </a:r>
          </a:p>
        </p:txBody>
      </p:sp>
      <p:pic>
        <p:nvPicPr>
          <p:cNvPr id="5" name="Picture 4">
            <a:hlinkClick r:id="rId2" action="ppaction://hlinksldjump"/>
            <a:extLst>
              <a:ext uri="{FF2B5EF4-FFF2-40B4-BE49-F238E27FC236}">
                <a16:creationId xmlns:a16="http://schemas.microsoft.com/office/drawing/2014/main" id="{DD79F3F3-26EC-4C82-AB19-68A8A9B1E3C2}"/>
              </a:ext>
            </a:extLst>
          </p:cNvPr>
          <p:cNvPicPr>
            <a:picLocks noChangeAspect="1"/>
          </p:cNvPicPr>
          <p:nvPr/>
        </p:nvPicPr>
        <p:blipFill>
          <a:blip r:embed="rId3"/>
          <a:stretch>
            <a:fillRect/>
          </a:stretch>
        </p:blipFill>
        <p:spPr>
          <a:xfrm>
            <a:off x="0" y="533400"/>
            <a:ext cx="423748" cy="230207"/>
          </a:xfrm>
          <a:prstGeom prst="rect">
            <a:avLst/>
          </a:prstGeom>
          <a:scene3d>
            <a:camera prst="orthographicFront"/>
            <a:lightRig rig="threePt" dir="t"/>
          </a:scene3d>
          <a:sp3d>
            <a:bevelT w="114300" prst="artDeco"/>
          </a:sp3d>
        </p:spPr>
      </p:pic>
      <p:pic>
        <p:nvPicPr>
          <p:cNvPr id="6" name="Picture 5">
            <a:extLst>
              <a:ext uri="{FF2B5EF4-FFF2-40B4-BE49-F238E27FC236}">
                <a16:creationId xmlns:a16="http://schemas.microsoft.com/office/drawing/2014/main" id="{FDF20EED-F7E3-4EE8-A8AC-3FBE9B1D5F57}"/>
              </a:ext>
            </a:extLst>
          </p:cNvPr>
          <p:cNvPicPr>
            <a:picLocks noChangeAspect="1"/>
          </p:cNvPicPr>
          <p:nvPr/>
        </p:nvPicPr>
        <p:blipFill>
          <a:blip r:embed="rId4"/>
          <a:stretch>
            <a:fillRect/>
          </a:stretch>
        </p:blipFill>
        <p:spPr>
          <a:xfrm>
            <a:off x="8720252" y="516070"/>
            <a:ext cx="423748" cy="264865"/>
          </a:xfrm>
          <a:prstGeom prst="rect">
            <a:avLst/>
          </a:prstGeom>
          <a:scene3d>
            <a:camera prst="orthographicFront"/>
            <a:lightRig rig="threePt" dir="t"/>
          </a:scene3d>
          <a:sp3d>
            <a:bevelT w="114300" prst="artDeco"/>
          </a:sp3d>
        </p:spPr>
      </p:pic>
      <p:sp>
        <p:nvSpPr>
          <p:cNvPr id="7" name="Flowchart: Alternate Process 6">
            <a:hlinkClick r:id="rId5" action="ppaction://hlinksldjump"/>
            <a:extLst>
              <a:ext uri="{FF2B5EF4-FFF2-40B4-BE49-F238E27FC236}">
                <a16:creationId xmlns:a16="http://schemas.microsoft.com/office/drawing/2014/main" id="{44469875-545F-446D-9377-604E16F22415}"/>
              </a:ext>
            </a:extLst>
          </p:cNvPr>
          <p:cNvSpPr/>
          <p:nvPr/>
        </p:nvSpPr>
        <p:spPr>
          <a:xfrm>
            <a:off x="2570935" y="1872642"/>
            <a:ext cx="1439318" cy="1136998"/>
          </a:xfrm>
          <a:prstGeom prst="flowChartAlternateProcess">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scene3d>
              <a:camera prst="orthographicFront"/>
              <a:lightRig rig="threePt" dir="t"/>
            </a:scene3d>
            <a:sp3d extrusionH="57150">
              <a:bevelT w="38100" h="38100" prst="slope"/>
            </a:sp3d>
          </a:bodyPr>
          <a:lstStyle/>
          <a:p>
            <a:pPr algn="ctr"/>
            <a:r>
              <a:rPr lang="en-US" sz="4050" b="1">
                <a:effectLst>
                  <a:glow rad="101600">
                    <a:schemeClr val="accent2">
                      <a:satMod val="175000"/>
                      <a:alpha val="40000"/>
                    </a:schemeClr>
                  </a:glow>
                </a:effectLst>
                <a:latin typeface="Times New Roman" panose="02020603050405020304" pitchFamily="18" charset="0"/>
                <a:cs typeface="Times New Roman" panose="02020603050405020304" pitchFamily="18" charset="0"/>
              </a:rPr>
              <a:t>1</a:t>
            </a:r>
          </a:p>
        </p:txBody>
      </p:sp>
      <p:sp>
        <p:nvSpPr>
          <p:cNvPr id="8" name="Flowchart: Alternate Process 7">
            <a:hlinkClick r:id="rId6" action="ppaction://hlinksldjump"/>
            <a:extLst>
              <a:ext uri="{FF2B5EF4-FFF2-40B4-BE49-F238E27FC236}">
                <a16:creationId xmlns:a16="http://schemas.microsoft.com/office/drawing/2014/main" id="{2D2EFFE8-4691-4BBD-9DF3-F3142EA23488}"/>
              </a:ext>
            </a:extLst>
          </p:cNvPr>
          <p:cNvSpPr/>
          <p:nvPr/>
        </p:nvSpPr>
        <p:spPr>
          <a:xfrm>
            <a:off x="4724401" y="1872642"/>
            <a:ext cx="1445057" cy="1136998"/>
          </a:xfrm>
          <a:prstGeom prst="flowChartAlternateProcess">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scene3d>
              <a:camera prst="orthographicFront"/>
              <a:lightRig rig="threePt" dir="t"/>
            </a:scene3d>
            <a:sp3d extrusionH="57150">
              <a:bevelT w="38100" h="38100" prst="slope"/>
            </a:sp3d>
          </a:bodyPr>
          <a:lstStyle/>
          <a:p>
            <a:pPr algn="ctr"/>
            <a:r>
              <a:rPr lang="en-US" sz="4050" b="1">
                <a:effectLst>
                  <a:glow rad="101600">
                    <a:schemeClr val="accent2">
                      <a:satMod val="175000"/>
                      <a:alpha val="40000"/>
                    </a:schemeClr>
                  </a:glow>
                </a:effectLst>
                <a:latin typeface="Times New Roman" panose="02020603050405020304" pitchFamily="18" charset="0"/>
                <a:cs typeface="Times New Roman" panose="02020603050405020304" pitchFamily="18" charset="0"/>
              </a:rPr>
              <a:t>2</a:t>
            </a:r>
          </a:p>
        </p:txBody>
      </p:sp>
      <p:sp>
        <p:nvSpPr>
          <p:cNvPr id="9" name="Flowchart: Alternate Process 8">
            <a:hlinkClick r:id="rId7" action="ppaction://hlinksldjump"/>
            <a:extLst>
              <a:ext uri="{FF2B5EF4-FFF2-40B4-BE49-F238E27FC236}">
                <a16:creationId xmlns:a16="http://schemas.microsoft.com/office/drawing/2014/main" id="{1A91850E-FB74-478A-9FF0-D43DF6EDD220}"/>
              </a:ext>
            </a:extLst>
          </p:cNvPr>
          <p:cNvSpPr/>
          <p:nvPr/>
        </p:nvSpPr>
        <p:spPr>
          <a:xfrm>
            <a:off x="3733800" y="3597287"/>
            <a:ext cx="1450541" cy="1136998"/>
          </a:xfrm>
          <a:prstGeom prst="flowChartAlternateProcess">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scene3d>
              <a:camera prst="orthographicFront"/>
              <a:lightRig rig="threePt" dir="t"/>
            </a:scene3d>
            <a:sp3d extrusionH="57150">
              <a:bevelT w="38100" h="38100" prst="slope"/>
            </a:sp3d>
          </a:bodyPr>
          <a:lstStyle/>
          <a:p>
            <a:pPr algn="ctr"/>
            <a:r>
              <a:rPr lang="en-US" sz="4050" b="1">
                <a:effectLst>
                  <a:glow rad="101600">
                    <a:schemeClr val="accent2">
                      <a:satMod val="175000"/>
                      <a:alpha val="40000"/>
                    </a:schemeClr>
                  </a:glow>
                </a:effectLst>
                <a:latin typeface="Times New Roman" panose="02020603050405020304" pitchFamily="18" charset="0"/>
                <a:cs typeface="Times New Roman" panose="02020603050405020304" pitchFamily="18" charset="0"/>
              </a:rPr>
              <a:t>3</a:t>
            </a:r>
          </a:p>
        </p:txBody>
      </p:sp>
      <p:pic>
        <p:nvPicPr>
          <p:cNvPr id="13" name="Picture 7" descr="SO00828_">
            <a:extLst>
              <a:ext uri="{FF2B5EF4-FFF2-40B4-BE49-F238E27FC236}">
                <a16:creationId xmlns:a16="http://schemas.microsoft.com/office/drawing/2014/main" id="{332F2214-D3EF-41A1-A9EA-7169C4A8178E}"/>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85725" y="914400"/>
            <a:ext cx="1743075"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 name="Picture 7" descr="SO00828_">
            <a:extLst>
              <a:ext uri="{FF2B5EF4-FFF2-40B4-BE49-F238E27FC236}">
                <a16:creationId xmlns:a16="http://schemas.microsoft.com/office/drawing/2014/main" id="{DD4AC900-BBBD-4EA5-891D-3E24C1A1342F}"/>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85725" y="3810000"/>
            <a:ext cx="1743075"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 name="Picture 7" descr="SO00828_">
            <a:extLst>
              <a:ext uri="{FF2B5EF4-FFF2-40B4-BE49-F238E27FC236}">
                <a16:creationId xmlns:a16="http://schemas.microsoft.com/office/drawing/2014/main" id="{45B76021-AF97-4132-8A85-791F18E51528}"/>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7315200" y="914400"/>
            <a:ext cx="1743075"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 name="Picture 7" descr="SO00828_">
            <a:extLst>
              <a:ext uri="{FF2B5EF4-FFF2-40B4-BE49-F238E27FC236}">
                <a16:creationId xmlns:a16="http://schemas.microsoft.com/office/drawing/2014/main" id="{57B7ED51-517E-4D57-95EF-55CC3256EA7B}"/>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7315200" y="3810000"/>
            <a:ext cx="1743075"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485716719"/>
      </p:ext>
    </p:extLst>
  </p:cSld>
  <p:clrMapOvr>
    <a:masterClrMapping/>
  </p:clrMapOvr>
  <mc:AlternateContent xmlns:mc="http://schemas.openxmlformats.org/markup-compatibility/2006" xmlns:p14="http://schemas.microsoft.com/office/powerpoint/2010/main">
    <mc:Choice Requires="p14">
      <p:transition p14:dur="250">
        <p:circle/>
      </p:transition>
    </mc:Choice>
    <mc:Fallback xmlns="">
      <p:transition>
        <p:circle/>
      </p:transition>
    </mc:Fallback>
  </mc:AlternateContent>
  <p:timing>
    <p:tnLst>
      <p:par>
        <p:cTn id="1" dur="indefinite" restart="never" nodeType="tmRoot">
          <p:childTnLst>
            <p:seq concurrent="1" nextAc="seek">
              <p:cTn id="2" restart="whenNotActive" fill="hold" evtFilter="cancelBubble" nodeType="interactiveSeq">
                <p:stCondLst>
                  <p:cond evt="onClick" delay="0">
                    <p:tgtEl>
                      <p:spTgt spid="7"/>
                    </p:tgtEl>
                  </p:cond>
                </p:stCondLst>
                <p:endSync evt="end" delay="0">
                  <p:rtn val="all"/>
                </p:endSync>
                <p:childTnLst>
                  <p:par>
                    <p:cTn id="3" fill="hold">
                      <p:stCondLst>
                        <p:cond delay="0"/>
                      </p:stCondLst>
                      <p:childTnLst>
                        <p:par>
                          <p:cTn id="4" fill="hold">
                            <p:stCondLst>
                              <p:cond delay="0"/>
                            </p:stCondLst>
                            <p:childTnLst>
                              <p:par>
                                <p:cTn id="5" presetID="16" presetClass="exit" presetSubtype="21" fill="hold" grpId="0" nodeType="clickEffect">
                                  <p:stCondLst>
                                    <p:cond delay="0"/>
                                  </p:stCondLst>
                                  <p:childTnLst>
                                    <p:animEffect transition="out" filter="barn(inVertical)">
                                      <p:cBhvr>
                                        <p:cTn id="6" dur="500"/>
                                        <p:tgtEl>
                                          <p:spTgt spid="7"/>
                                        </p:tgtEl>
                                      </p:cBhvr>
                                    </p:animEffect>
                                    <p:set>
                                      <p:cBhvr>
                                        <p:cTn id="7" dur="1" fill="hold">
                                          <p:stCondLst>
                                            <p:cond delay="499"/>
                                          </p:stCondLst>
                                        </p:cTn>
                                        <p:tgtEl>
                                          <p:spTgt spid="7"/>
                                        </p:tgtEl>
                                        <p:attrNameLst>
                                          <p:attrName>style.visibility</p:attrName>
                                        </p:attrNameLst>
                                      </p:cBhvr>
                                      <p:to>
                                        <p:strVal val="hidden"/>
                                      </p:to>
                                    </p:set>
                                  </p:childTnLst>
                                </p:cTn>
                              </p:par>
                            </p:childTnLst>
                          </p:cTn>
                        </p:par>
                      </p:childTnLst>
                    </p:cTn>
                  </p:par>
                </p:childTnLst>
              </p:cTn>
              <p:nextCondLst>
                <p:cond evt="onClick" delay="0">
                  <p:tgtEl>
                    <p:spTgt spid="7"/>
                  </p:tgtEl>
                </p:cond>
              </p:nextCondLst>
            </p:seq>
            <p:seq concurrent="1" nextAc="seek">
              <p:cTn id="8" restart="whenNotActive" fill="hold" evtFilter="cancelBubble" nodeType="interactiveSeq">
                <p:stCondLst>
                  <p:cond evt="onClick" delay="0">
                    <p:tgtEl>
                      <p:spTgt spid="8"/>
                    </p:tgtEl>
                  </p:cond>
                </p:stCondLst>
                <p:endSync evt="end" delay="0">
                  <p:rtn val="all"/>
                </p:endSync>
                <p:childTnLst>
                  <p:par>
                    <p:cTn id="9" fill="hold">
                      <p:stCondLst>
                        <p:cond delay="0"/>
                      </p:stCondLst>
                      <p:childTnLst>
                        <p:par>
                          <p:cTn id="10" fill="hold">
                            <p:stCondLst>
                              <p:cond delay="0"/>
                            </p:stCondLst>
                            <p:childTnLst>
                              <p:par>
                                <p:cTn id="11" presetID="16" presetClass="exit" presetSubtype="21" fill="hold" grpId="0" nodeType="clickEffect">
                                  <p:stCondLst>
                                    <p:cond delay="0"/>
                                  </p:stCondLst>
                                  <p:childTnLst>
                                    <p:animEffect transition="out" filter="barn(inVertical)">
                                      <p:cBhvr>
                                        <p:cTn id="12" dur="500"/>
                                        <p:tgtEl>
                                          <p:spTgt spid="8"/>
                                        </p:tgtEl>
                                      </p:cBhvr>
                                    </p:animEffect>
                                    <p:set>
                                      <p:cBhvr>
                                        <p:cTn id="13" dur="1" fill="hold">
                                          <p:stCondLst>
                                            <p:cond delay="499"/>
                                          </p:stCondLst>
                                        </p:cTn>
                                        <p:tgtEl>
                                          <p:spTgt spid="8"/>
                                        </p:tgtEl>
                                        <p:attrNameLst>
                                          <p:attrName>style.visibility</p:attrName>
                                        </p:attrNameLst>
                                      </p:cBhvr>
                                      <p:to>
                                        <p:strVal val="hidden"/>
                                      </p:to>
                                    </p:set>
                                  </p:childTnLst>
                                </p:cTn>
                              </p:par>
                            </p:childTnLst>
                          </p:cTn>
                        </p:par>
                      </p:childTnLst>
                    </p:cTn>
                  </p:par>
                </p:childTnLst>
              </p:cTn>
              <p:nextCondLst>
                <p:cond evt="onClick" delay="0">
                  <p:tgtEl>
                    <p:spTgt spid="8"/>
                  </p:tgtEl>
                </p:cond>
              </p:nextCondLst>
            </p:seq>
            <p:seq concurrent="1" nextAc="seek">
              <p:cTn id="14" restart="whenNotActive" fill="hold" evtFilter="cancelBubble" nodeType="interactiveSeq">
                <p:stCondLst>
                  <p:cond evt="onClick" delay="0">
                    <p:tgtEl>
                      <p:spTgt spid="9"/>
                    </p:tgtEl>
                  </p:cond>
                </p:stCondLst>
                <p:endSync evt="end" delay="0">
                  <p:rtn val="all"/>
                </p:endSync>
                <p:childTnLst>
                  <p:par>
                    <p:cTn id="15" fill="hold">
                      <p:stCondLst>
                        <p:cond delay="0"/>
                      </p:stCondLst>
                      <p:childTnLst>
                        <p:par>
                          <p:cTn id="16" fill="hold">
                            <p:stCondLst>
                              <p:cond delay="0"/>
                            </p:stCondLst>
                            <p:childTnLst>
                              <p:par>
                                <p:cTn id="17" presetID="16" presetClass="exit" presetSubtype="21" fill="hold" grpId="0" nodeType="clickEffect">
                                  <p:stCondLst>
                                    <p:cond delay="0"/>
                                  </p:stCondLst>
                                  <p:childTnLst>
                                    <p:animEffect transition="out" filter="barn(inVertical)">
                                      <p:cBhvr>
                                        <p:cTn id="18" dur="500"/>
                                        <p:tgtEl>
                                          <p:spTgt spid="9"/>
                                        </p:tgtEl>
                                      </p:cBhvr>
                                    </p:animEffect>
                                    <p:set>
                                      <p:cBhvr>
                                        <p:cTn id="19" dur="1" fill="hold">
                                          <p:stCondLst>
                                            <p:cond delay="499"/>
                                          </p:stCondLst>
                                        </p:cTn>
                                        <p:tgtEl>
                                          <p:spTgt spid="9"/>
                                        </p:tgtEl>
                                        <p:attrNameLst>
                                          <p:attrName>style.visibility</p:attrName>
                                        </p:attrNameLst>
                                      </p:cBhvr>
                                      <p:to>
                                        <p:strVal val="hidden"/>
                                      </p:to>
                                    </p:set>
                                  </p:childTnLst>
                                </p:cTn>
                              </p:par>
                            </p:childTnLst>
                          </p:cTn>
                        </p:par>
                      </p:childTnLst>
                    </p:cTn>
                  </p:par>
                </p:childTnLst>
              </p:cTn>
              <p:nextCondLst>
                <p:cond evt="onClick" delay="0">
                  <p:tgtEl>
                    <p:spTgt spid="9"/>
                  </p:tgtEl>
                </p:cond>
              </p:nextCondLst>
            </p:seq>
          </p:childTnLst>
        </p:cTn>
      </p:par>
    </p:tnLst>
    <p:bldLst>
      <p:bldP spid="7" grpId="0" animBg="1"/>
      <p:bldP spid="8" grpId="0" animBg="1"/>
      <p:bldP spid="9"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TextBox 12">
            <a:extLst>
              <a:ext uri="{FF2B5EF4-FFF2-40B4-BE49-F238E27FC236}">
                <a16:creationId xmlns:a16="http://schemas.microsoft.com/office/drawing/2014/main" id="{1D6386DC-F97A-49D3-B0EC-EF8F7601772F}"/>
              </a:ext>
            </a:extLst>
          </p:cNvPr>
          <p:cNvSpPr txBox="1"/>
          <p:nvPr/>
        </p:nvSpPr>
        <p:spPr>
          <a:xfrm>
            <a:off x="210312" y="2710702"/>
            <a:ext cx="8716504" cy="2246769"/>
          </a:xfrm>
          <a:prstGeom prst="rect">
            <a:avLst/>
          </a:prstGeom>
          <a:noFill/>
        </p:spPr>
        <p:txBody>
          <a:bodyPr wrap="square" rtlCol="0">
            <a:spAutoFit/>
          </a:bodyPr>
          <a:lstStyle/>
          <a:p>
            <a:r>
              <a:rPr lang="en-US" sz="2800" dirty="0" err="1">
                <a:solidFill>
                  <a:srgbClr val="0000FF"/>
                </a:solidFill>
                <a:latin typeface="Times New Roman" panose="02020603050405020304" pitchFamily="18" charset="0"/>
                <a:cs typeface="Times New Roman" panose="02020603050405020304" pitchFamily="18" charset="0"/>
              </a:rPr>
              <a:t>Một</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vài</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ứng</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dụng</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khác</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trên</a:t>
            </a:r>
            <a:r>
              <a:rPr lang="en-US" sz="2800" dirty="0">
                <a:solidFill>
                  <a:srgbClr val="000099"/>
                </a:solidFill>
                <a:latin typeface="Times New Roman" panose="02020603050405020304" pitchFamily="18" charset="0"/>
                <a:cs typeface="Times New Roman" panose="02020603050405020304" pitchFamily="18" charset="0"/>
              </a:rPr>
              <a:t> Internet</a:t>
            </a:r>
          </a:p>
          <a:p>
            <a:r>
              <a:rPr lang="en-US" sz="2800" dirty="0">
                <a:latin typeface="Times New Roman" panose="02020603050405020304" pitchFamily="18" charset="0"/>
                <a:cs typeface="Times New Roman" panose="02020603050405020304" pitchFamily="18" charset="0"/>
              </a:rPr>
              <a:t>   - </a:t>
            </a:r>
            <a:r>
              <a:rPr lang="en-US" sz="2800" dirty="0" err="1">
                <a:latin typeface="Times New Roman" panose="02020603050405020304" pitchFamily="18" charset="0"/>
                <a:cs typeface="Times New Roman" panose="02020603050405020304" pitchFamily="18" charset="0"/>
              </a:rPr>
              <a:t>Đào</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tạo</a:t>
            </a:r>
            <a:r>
              <a:rPr lang="en-US" sz="2800" dirty="0">
                <a:latin typeface="Times New Roman" panose="02020603050405020304" pitchFamily="18" charset="0"/>
                <a:cs typeface="Times New Roman" panose="02020603050405020304" pitchFamily="18" charset="0"/>
              </a:rPr>
              <a:t> qua </a:t>
            </a:r>
            <a:r>
              <a:rPr lang="en-US" sz="2800" dirty="0" err="1">
                <a:latin typeface="Times New Roman" panose="02020603050405020304" pitchFamily="18" charset="0"/>
                <a:cs typeface="Times New Roman" panose="02020603050405020304" pitchFamily="18" charset="0"/>
              </a:rPr>
              <a:t>mạng</a:t>
            </a:r>
            <a:r>
              <a:rPr lang="en-US" sz="2800" dirty="0">
                <a:latin typeface="Times New Roman" panose="02020603050405020304" pitchFamily="18" charset="0"/>
                <a:cs typeface="Times New Roman" panose="02020603050405020304" pitchFamily="18" charset="0"/>
              </a:rPr>
              <a:t>.</a:t>
            </a:r>
          </a:p>
          <a:p>
            <a:r>
              <a:rPr lang="en-US" sz="2800" dirty="0">
                <a:latin typeface="Times New Roman" panose="02020603050405020304" pitchFamily="18" charset="0"/>
                <a:cs typeface="Times New Roman" panose="02020603050405020304" pitchFamily="18" charset="0"/>
              </a:rPr>
              <a:t>   - </a:t>
            </a:r>
            <a:r>
              <a:rPr lang="en-US" sz="2800" dirty="0" err="1">
                <a:latin typeface="Times New Roman" panose="02020603050405020304" pitchFamily="18" charset="0"/>
                <a:cs typeface="Times New Roman" panose="02020603050405020304" pitchFamily="18" charset="0"/>
              </a:rPr>
              <a:t>Thương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mại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điện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tử</a:t>
            </a:r>
            <a:r>
              <a:rPr lang="en-US" sz="2800" dirty="0">
                <a:latin typeface="Times New Roman" panose="02020603050405020304" pitchFamily="18" charset="0"/>
                <a:cs typeface="Times New Roman" panose="02020603050405020304" pitchFamily="18" charset="0"/>
              </a:rPr>
              <a:t>.</a:t>
            </a:r>
          </a:p>
          <a:p>
            <a:r>
              <a:rPr lang="en-US" sz="2800" dirty="0">
                <a:latin typeface="Times New Roman" panose="02020603050405020304" pitchFamily="18" charset="0"/>
                <a:cs typeface="Times New Roman" panose="02020603050405020304" pitchFamily="18" charset="0"/>
              </a:rPr>
              <a:t>   - </a:t>
            </a:r>
            <a:r>
              <a:rPr lang="en-US" sz="2800" dirty="0" err="1">
                <a:latin typeface="Times New Roman" panose="02020603050405020304" pitchFamily="18" charset="0"/>
                <a:cs typeface="Times New Roman" panose="02020603050405020304" pitchFamily="18" charset="0"/>
              </a:rPr>
              <a:t>Hội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thảo</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trực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tuyến</a:t>
            </a:r>
            <a:r>
              <a:rPr lang="en-US" sz="2800" dirty="0">
                <a:latin typeface="Times New Roman" panose="02020603050405020304" pitchFamily="18" charset="0"/>
                <a:cs typeface="Times New Roman" panose="02020603050405020304" pitchFamily="18" charset="0"/>
              </a:rPr>
              <a:t>. </a:t>
            </a:r>
            <a:r>
              <a:rPr lang="en-US" sz="2800" dirty="0">
                <a:solidFill>
                  <a:srgbClr val="0000FF"/>
                </a:solidFill>
                <a:latin typeface="Times New Roman" panose="02020603050405020304" pitchFamily="18" charset="0"/>
                <a:cs typeface="Times New Roman" panose="02020603050405020304" pitchFamily="18" charset="0"/>
              </a:rPr>
              <a:t>!</a:t>
            </a:r>
            <a:endParaRPr lang="en-US" sz="2800" dirty="0">
              <a:latin typeface="Times New Roman" panose="02020603050405020304" pitchFamily="18" charset="0"/>
              <a:cs typeface="Times New Roman" panose="02020603050405020304" pitchFamily="18" charset="0"/>
            </a:endParaRPr>
          </a:p>
          <a:p>
            <a:endParaRPr lang="en-US" sz="2800" dirty="0">
              <a:latin typeface="Times New Roman" panose="02020603050405020304" pitchFamily="18" charset="0"/>
              <a:cs typeface="Times New Roman" panose="02020603050405020304" pitchFamily="18" charset="0"/>
            </a:endParaRPr>
          </a:p>
        </p:txBody>
      </p:sp>
      <p:sp>
        <p:nvSpPr>
          <p:cNvPr id="14" name="Content Placeholder 2">
            <a:extLst>
              <a:ext uri="{FF2B5EF4-FFF2-40B4-BE49-F238E27FC236}">
                <a16:creationId xmlns:a16="http://schemas.microsoft.com/office/drawing/2014/main" id="{AA7A0977-EFDC-471D-9E68-A62D28415494}"/>
              </a:ext>
            </a:extLst>
          </p:cNvPr>
          <p:cNvSpPr>
            <a:spLocks noGrp="1"/>
          </p:cNvSpPr>
          <p:nvPr>
            <p:ph idx="4294967295"/>
          </p:nvPr>
        </p:nvSpPr>
        <p:spPr>
          <a:xfrm>
            <a:off x="0" y="1420813"/>
            <a:ext cx="7515225" cy="492125"/>
          </a:xfrm>
          <a:prstGeom prst="rect">
            <a:avLst/>
          </a:prstGeom>
        </p:spPr>
        <p:txBody>
          <a:bodyPr/>
          <a:lstStyle/>
          <a:p>
            <a:pPr marL="0" indent="0">
              <a:buNone/>
            </a:pPr>
            <a:r>
              <a:rPr lang="en-US" sz="2800" dirty="0" err="1">
                <a:solidFill>
                  <a:srgbClr val="000099"/>
                </a:solidFill>
                <a:latin typeface="Times New Roman" panose="02020603050405020304" pitchFamily="18" charset="0"/>
                <a:cs typeface="Times New Roman" panose="02020603050405020304" pitchFamily="18" charset="0"/>
              </a:rPr>
              <a:t>Em</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hãy</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nêu</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một</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vài</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ứng</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dụng</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khác</a:t>
            </a:r>
            <a:r>
              <a:rPr lang="en-US" sz="2800" dirty="0">
                <a:solidFill>
                  <a:srgbClr val="000099"/>
                </a:solidFill>
                <a:latin typeface="Times New Roman" panose="02020603050405020304" pitchFamily="18" charset="0"/>
                <a:cs typeface="Times New Roman" panose="02020603050405020304" pitchFamily="18" charset="0"/>
              </a:rPr>
              <a:t> </a:t>
            </a:r>
            <a:r>
              <a:rPr lang="en-US" sz="2800" dirty="0" err="1">
                <a:solidFill>
                  <a:srgbClr val="000099"/>
                </a:solidFill>
                <a:latin typeface="Times New Roman" panose="02020603050405020304" pitchFamily="18" charset="0"/>
                <a:cs typeface="Times New Roman" panose="02020603050405020304" pitchFamily="18" charset="0"/>
              </a:rPr>
              <a:t>trên</a:t>
            </a:r>
            <a:r>
              <a:rPr lang="en-US" sz="2800" dirty="0">
                <a:solidFill>
                  <a:srgbClr val="000099"/>
                </a:solidFill>
                <a:latin typeface="Times New Roman" panose="02020603050405020304" pitchFamily="18" charset="0"/>
                <a:cs typeface="Times New Roman" panose="02020603050405020304" pitchFamily="18" charset="0"/>
              </a:rPr>
              <a:t> Internet.</a:t>
            </a:r>
            <a:endParaRPr lang="en-US" sz="2800" dirty="0">
              <a:solidFill>
                <a:srgbClr val="000099"/>
              </a:solidFill>
            </a:endParaRPr>
          </a:p>
        </p:txBody>
      </p:sp>
      <p:sp>
        <p:nvSpPr>
          <p:cNvPr id="15" name="Rectangle: Rounded Corners 14">
            <a:extLst>
              <a:ext uri="{FF2B5EF4-FFF2-40B4-BE49-F238E27FC236}">
                <a16:creationId xmlns:a16="http://schemas.microsoft.com/office/drawing/2014/main" id="{A52CE3B7-D192-490C-BE67-BB5AA2C7B6E2}"/>
              </a:ext>
            </a:extLst>
          </p:cNvPr>
          <p:cNvSpPr/>
          <p:nvPr/>
        </p:nvSpPr>
        <p:spPr bwMode="auto">
          <a:xfrm>
            <a:off x="33528" y="838200"/>
            <a:ext cx="1947672"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CÂU 1</a:t>
            </a:r>
          </a:p>
        </p:txBody>
      </p:sp>
      <p:sp>
        <p:nvSpPr>
          <p:cNvPr id="16" name="Rectangle: Rounded Corners 15">
            <a:extLst>
              <a:ext uri="{FF2B5EF4-FFF2-40B4-BE49-F238E27FC236}">
                <a16:creationId xmlns:a16="http://schemas.microsoft.com/office/drawing/2014/main" id="{F1261D59-48D7-46AE-8224-C61DFE4B54F9}"/>
              </a:ext>
            </a:extLst>
          </p:cNvPr>
          <p:cNvSpPr/>
          <p:nvPr/>
        </p:nvSpPr>
        <p:spPr bwMode="auto">
          <a:xfrm>
            <a:off x="33528" y="1984139"/>
            <a:ext cx="1947672"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a:ln>
                  <a:noFill/>
                </a:ln>
                <a:solidFill>
                  <a:schemeClr val="tx2">
                    <a:lumMod val="75000"/>
                  </a:schemeClr>
                </a:solidFill>
                <a:effectLst/>
                <a:latin typeface="Times New Roman" panose="02020603050405020304" pitchFamily="18" charset="0"/>
                <a:cs typeface="Times New Roman" panose="02020603050405020304" pitchFamily="18" charset="0"/>
              </a:rPr>
              <a:t>   </a:t>
            </a:r>
            <a:r>
              <a:rPr lang="en-US" sz="2800" b="1">
                <a:solidFill>
                  <a:schemeClr val="tx2">
                    <a:lumMod val="75000"/>
                  </a:schemeClr>
                </a:solidFill>
                <a:latin typeface="Times New Roman" panose="02020603050405020304" pitchFamily="18" charset="0"/>
                <a:cs typeface="Times New Roman" panose="02020603050405020304" pitchFamily="18" charset="0"/>
              </a:rPr>
              <a:t>ĐÁP ÁN</a:t>
            </a:r>
            <a:endParaRPr kumimoji="0" lang="en-US" sz="28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83401086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inVertical)">
                                      <p:cBhvr>
                                        <p:cTn id="7"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TextBox 12">
            <a:extLst>
              <a:ext uri="{FF2B5EF4-FFF2-40B4-BE49-F238E27FC236}">
                <a16:creationId xmlns:a16="http://schemas.microsoft.com/office/drawing/2014/main" id="{1D6386DC-F97A-49D3-B0EC-EF8F7601772F}"/>
              </a:ext>
            </a:extLst>
          </p:cNvPr>
          <p:cNvSpPr txBox="1"/>
          <p:nvPr/>
        </p:nvSpPr>
        <p:spPr>
          <a:xfrm>
            <a:off x="210312" y="2710702"/>
            <a:ext cx="8716504" cy="1815882"/>
          </a:xfrm>
          <a:prstGeom prst="rect">
            <a:avLst/>
          </a:prstGeom>
          <a:noFill/>
        </p:spPr>
        <p:txBody>
          <a:bodyPr wrap="square" rtlCol="0">
            <a:spAutoFit/>
          </a:bodyPr>
          <a:lstStyle/>
          <a:p>
            <a:r>
              <a:rPr lang="en-US" sz="2800">
                <a:latin typeface="Times New Roman" panose="02020603050405020304" pitchFamily="18" charset="0"/>
                <a:cs typeface="Times New Roman" panose="02020603050405020304" pitchFamily="18" charset="0"/>
              </a:rPr>
              <a:t>1. </a:t>
            </a:r>
            <a:r>
              <a:rPr lang="en-US" sz="2800" dirty="0" err="1">
                <a:latin typeface="Times New Roman" panose="02020603050405020304" pitchFamily="18" charset="0"/>
                <a:cs typeface="Times New Roman" panose="02020603050405020304" pitchFamily="18" charset="0"/>
              </a:rPr>
              <a:t>Đăng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kí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với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nhà</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cung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cấp</a:t>
            </a:r>
            <a:r>
              <a:rPr lang="en-US" sz="2800" dirty="0">
                <a:latin typeface="Times New Roman" panose="02020603050405020304" pitchFamily="18" charset="0"/>
                <a:cs typeface="Times New Roman" panose="02020603050405020304" pitchFamily="18" charset="0"/>
              </a:rPr>
              <a:t> </a:t>
            </a:r>
            <a:r>
              <a:rPr lang="en-US" sz="2800" err="1">
                <a:latin typeface="Times New Roman" panose="02020603050405020304" pitchFamily="18" charset="0"/>
                <a:cs typeface="Times New Roman" panose="02020603050405020304" pitchFamily="18" charset="0"/>
              </a:rPr>
              <a:t>mạng</a:t>
            </a:r>
            <a:r>
              <a:rPr lang="en-US" sz="2800">
                <a:latin typeface="Times New Roman" panose="02020603050405020304" pitchFamily="18" charset="0"/>
                <a:cs typeface="Times New Roman" panose="02020603050405020304" pitchFamily="18" charset="0"/>
              </a:rPr>
              <a:t>.</a:t>
            </a:r>
          </a:p>
          <a:p>
            <a:r>
              <a:rPr lang="en-US" sz="2800">
                <a:latin typeface="Times New Roman" panose="02020603050405020304" pitchFamily="18" charset="0"/>
                <a:cs typeface="Times New Roman" panose="02020603050405020304" pitchFamily="18" charset="0"/>
              </a:rPr>
              <a:t>2. Trang bị các thiết bị kết nối mạng, cài đặt và cấu hình để sử dụng mạng Internet(việc cài đặt và cấu hình thường do nhà cung cấp mạng hỗ trợ thực hiện).</a:t>
            </a:r>
            <a:r>
              <a:rPr lang="en-US" sz="2800">
                <a:solidFill>
                  <a:srgbClr val="0000FF"/>
                </a:solidFill>
                <a:latin typeface="Times New Roman" panose="02020603050405020304" pitchFamily="18" charset="0"/>
                <a:cs typeface="Times New Roman" panose="02020603050405020304" pitchFamily="18" charset="0"/>
              </a:rPr>
              <a:t> !</a:t>
            </a:r>
            <a:endParaRPr lang="en-US" sz="2800" dirty="0">
              <a:latin typeface="Times New Roman" panose="02020603050405020304" pitchFamily="18" charset="0"/>
              <a:cs typeface="Times New Roman" panose="02020603050405020304" pitchFamily="18" charset="0"/>
            </a:endParaRPr>
          </a:p>
        </p:txBody>
      </p:sp>
      <p:sp>
        <p:nvSpPr>
          <p:cNvPr id="14" name="Content Placeholder 2">
            <a:extLst>
              <a:ext uri="{FF2B5EF4-FFF2-40B4-BE49-F238E27FC236}">
                <a16:creationId xmlns:a16="http://schemas.microsoft.com/office/drawing/2014/main" id="{AA7A0977-EFDC-471D-9E68-A62D28415494}"/>
              </a:ext>
            </a:extLst>
          </p:cNvPr>
          <p:cNvSpPr>
            <a:spLocks noGrp="1"/>
          </p:cNvSpPr>
          <p:nvPr>
            <p:ph idx="4294967295"/>
          </p:nvPr>
        </p:nvSpPr>
        <p:spPr>
          <a:xfrm>
            <a:off x="0" y="1420813"/>
            <a:ext cx="6400800" cy="492125"/>
          </a:xfrm>
          <a:prstGeom prst="rect">
            <a:avLst/>
          </a:prstGeom>
        </p:spPr>
        <p:txBody>
          <a:bodyPr/>
          <a:lstStyle/>
          <a:p>
            <a:pPr marL="0" indent="0">
              <a:buNone/>
            </a:pPr>
            <a:r>
              <a:rPr lang="en-US" sz="2800">
                <a:solidFill>
                  <a:srgbClr val="000099"/>
                </a:solidFill>
                <a:latin typeface="Times New Roman" panose="02020603050405020304" pitchFamily="18" charset="0"/>
                <a:cs typeface="Times New Roman" panose="02020603050405020304" pitchFamily="18" charset="0"/>
              </a:rPr>
              <a:t>Làm thế nào để kết nối Internet?</a:t>
            </a:r>
            <a:endParaRPr lang="en-US" sz="2800" dirty="0">
              <a:solidFill>
                <a:srgbClr val="000099"/>
              </a:solidFill>
            </a:endParaRPr>
          </a:p>
        </p:txBody>
      </p:sp>
      <p:sp>
        <p:nvSpPr>
          <p:cNvPr id="15" name="Rectangle: Rounded Corners 14">
            <a:extLst>
              <a:ext uri="{FF2B5EF4-FFF2-40B4-BE49-F238E27FC236}">
                <a16:creationId xmlns:a16="http://schemas.microsoft.com/office/drawing/2014/main" id="{A52CE3B7-D192-490C-BE67-BB5AA2C7B6E2}"/>
              </a:ext>
            </a:extLst>
          </p:cNvPr>
          <p:cNvSpPr/>
          <p:nvPr/>
        </p:nvSpPr>
        <p:spPr bwMode="auto">
          <a:xfrm>
            <a:off x="33528" y="838200"/>
            <a:ext cx="1947672"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CÂU 2</a:t>
            </a:r>
          </a:p>
        </p:txBody>
      </p:sp>
      <p:sp>
        <p:nvSpPr>
          <p:cNvPr id="16" name="Rectangle: Rounded Corners 15">
            <a:extLst>
              <a:ext uri="{FF2B5EF4-FFF2-40B4-BE49-F238E27FC236}">
                <a16:creationId xmlns:a16="http://schemas.microsoft.com/office/drawing/2014/main" id="{F1261D59-48D7-46AE-8224-C61DFE4B54F9}"/>
              </a:ext>
            </a:extLst>
          </p:cNvPr>
          <p:cNvSpPr/>
          <p:nvPr/>
        </p:nvSpPr>
        <p:spPr bwMode="auto">
          <a:xfrm>
            <a:off x="33528" y="1984139"/>
            <a:ext cx="1947672"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a:ln>
                  <a:noFill/>
                </a:ln>
                <a:solidFill>
                  <a:schemeClr val="tx2">
                    <a:lumMod val="75000"/>
                  </a:schemeClr>
                </a:solidFill>
                <a:effectLst/>
                <a:latin typeface="Times New Roman" panose="02020603050405020304" pitchFamily="18" charset="0"/>
                <a:cs typeface="Times New Roman" panose="02020603050405020304" pitchFamily="18" charset="0"/>
              </a:rPr>
              <a:t>   </a:t>
            </a:r>
            <a:r>
              <a:rPr lang="en-US" sz="2800" b="1">
                <a:solidFill>
                  <a:schemeClr val="tx2">
                    <a:lumMod val="75000"/>
                  </a:schemeClr>
                </a:solidFill>
                <a:latin typeface="Times New Roman" panose="02020603050405020304" pitchFamily="18" charset="0"/>
                <a:cs typeface="Times New Roman" panose="02020603050405020304" pitchFamily="18" charset="0"/>
              </a:rPr>
              <a:t>ĐÁP ÁN</a:t>
            </a:r>
            <a:endParaRPr kumimoji="0" lang="en-US" sz="28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68179009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inVertical)">
                                      <p:cBhvr>
                                        <p:cTn id="7"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TextBox 12">
            <a:extLst>
              <a:ext uri="{FF2B5EF4-FFF2-40B4-BE49-F238E27FC236}">
                <a16:creationId xmlns:a16="http://schemas.microsoft.com/office/drawing/2014/main" id="{1D6386DC-F97A-49D3-B0EC-EF8F7601772F}"/>
              </a:ext>
            </a:extLst>
          </p:cNvPr>
          <p:cNvSpPr txBox="1"/>
          <p:nvPr/>
        </p:nvSpPr>
        <p:spPr>
          <a:xfrm>
            <a:off x="381000" y="2759477"/>
            <a:ext cx="8077200" cy="2246769"/>
          </a:xfrm>
          <a:prstGeom prst="rect">
            <a:avLst/>
          </a:prstGeom>
          <a:noFill/>
        </p:spPr>
        <p:txBody>
          <a:bodyPr wrap="square" rtlCol="0">
            <a:spAutoFit/>
          </a:bodyPr>
          <a:lstStyle/>
          <a:p>
            <a:r>
              <a:rPr lang="en-US" sz="2800">
                <a:solidFill>
                  <a:srgbClr val="0000FF"/>
                </a:solidFill>
                <a:latin typeface="Times New Roman" panose="02020603050405020304" pitchFamily="18" charset="0"/>
                <a:cs typeface="Times New Roman" panose="02020603050405020304" pitchFamily="18" charset="0"/>
              </a:rPr>
              <a:t>Một </a:t>
            </a:r>
            <a:r>
              <a:rPr lang="en-US" sz="2800" dirty="0" err="1">
                <a:solidFill>
                  <a:srgbClr val="0000FF"/>
                </a:solidFill>
                <a:latin typeface="Times New Roman" panose="02020603050405020304" pitchFamily="18" charset="0"/>
                <a:cs typeface="Times New Roman" panose="02020603050405020304" pitchFamily="18" charset="0"/>
              </a:rPr>
              <a:t>số</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cách</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kết</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nối</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thông</a:t>
            </a:r>
            <a:r>
              <a:rPr lang="en-US" sz="2800" dirty="0">
                <a:solidFill>
                  <a:srgbClr val="0000FF"/>
                </a:solidFill>
                <a:latin typeface="Times New Roman" panose="02020603050405020304" pitchFamily="18" charset="0"/>
                <a:cs typeface="Times New Roman" panose="02020603050405020304" pitchFamily="18" charset="0"/>
              </a:rPr>
              <a:t> </a:t>
            </a:r>
            <a:r>
              <a:rPr lang="en-US" sz="2800" dirty="0" err="1">
                <a:solidFill>
                  <a:srgbClr val="0000FF"/>
                </a:solidFill>
                <a:latin typeface="Times New Roman" panose="02020603050405020304" pitchFamily="18" charset="0"/>
                <a:cs typeface="Times New Roman" panose="02020603050405020304" pitchFamily="18" charset="0"/>
              </a:rPr>
              <a:t>dụng</a:t>
            </a:r>
            <a:r>
              <a:rPr lang="en-US" sz="2800" dirty="0">
                <a:solidFill>
                  <a:srgbClr val="0000FF"/>
                </a:solidFill>
                <a:latin typeface="Times New Roman" panose="02020603050405020304" pitchFamily="18" charset="0"/>
                <a:cs typeface="Times New Roman" panose="02020603050405020304" pitchFamily="18" charset="0"/>
              </a:rPr>
              <a:t>.</a:t>
            </a:r>
          </a:p>
          <a:p>
            <a:pPr marL="514350" indent="-514350">
              <a:buAutoNum type="arabicPeriod"/>
            </a:pPr>
            <a:r>
              <a:rPr lang="en-US" sz="2800" dirty="0" err="1">
                <a:latin typeface="Times New Roman" panose="02020603050405020304" pitchFamily="18" charset="0"/>
                <a:cs typeface="Times New Roman" panose="02020603050405020304" pitchFamily="18" charset="0"/>
              </a:rPr>
              <a:t>Sử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đường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truyền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hình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cáp</a:t>
            </a:r>
            <a:r>
              <a:rPr lang="en-US" sz="2800" dirty="0">
                <a:latin typeface="Times New Roman" panose="02020603050405020304" pitchFamily="18" charset="0"/>
                <a:cs typeface="Times New Roman" panose="02020603050405020304" pitchFamily="18" charset="0"/>
              </a:rPr>
              <a:t>.</a:t>
            </a:r>
          </a:p>
          <a:p>
            <a:pPr marL="514350" indent="-514350">
              <a:buAutoNum type="arabicPeriod"/>
            </a:pPr>
            <a:r>
              <a:rPr lang="en-US" sz="2800" dirty="0" err="1">
                <a:latin typeface="Times New Roman" panose="02020603050405020304" pitchFamily="18" charset="0"/>
                <a:cs typeface="Times New Roman" panose="02020603050405020304" pitchFamily="18" charset="0"/>
              </a:rPr>
              <a:t>Sử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đường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truyền</a:t>
            </a:r>
            <a:r>
              <a:rPr lang="en-US" sz="2800" dirty="0">
                <a:latin typeface="Times New Roman" panose="02020603050405020304" pitchFamily="18" charset="0"/>
                <a:cs typeface="Times New Roman" panose="02020603050405020304" pitchFamily="18" charset="0"/>
              </a:rPr>
              <a:t> ADSL.</a:t>
            </a:r>
          </a:p>
          <a:p>
            <a:pPr marL="514350" indent="-514350">
              <a:buAutoNum type="arabicPeriod"/>
            </a:pPr>
            <a:r>
              <a:rPr lang="en-US" sz="2800" dirty="0" err="1">
                <a:latin typeface="Times New Roman" panose="02020603050405020304" pitchFamily="18" charset="0"/>
                <a:cs typeface="Times New Roman" panose="02020603050405020304" pitchFamily="18" charset="0"/>
              </a:rPr>
              <a:t>Sử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đường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truyền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riêng</a:t>
            </a:r>
            <a:r>
              <a:rPr lang="en-US" sz="2800" dirty="0">
                <a:latin typeface="Times New Roman" panose="02020603050405020304" pitchFamily="18" charset="0"/>
                <a:cs typeface="Times New Roman" panose="02020603050405020304" pitchFamily="18" charset="0"/>
              </a:rPr>
              <a:t>.</a:t>
            </a:r>
          </a:p>
          <a:p>
            <a:pPr marL="514350" indent="-514350">
              <a:buAutoNum type="arabicPeriod"/>
            </a:pPr>
            <a:r>
              <a:rPr lang="en-US" sz="2800" dirty="0" err="1">
                <a:latin typeface="Times New Roman" panose="02020603050405020304" pitchFamily="18" charset="0"/>
                <a:cs typeface="Times New Roman" panose="02020603050405020304" pitchFamily="18" charset="0"/>
              </a:rPr>
              <a:t>Sử</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dụng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công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nghệ</a:t>
            </a:r>
            <a:r>
              <a:rPr lang="en-US" sz="2800" dirty="0">
                <a:latin typeface="Times New Roman" panose="02020603050405020304" pitchFamily="18" charset="0"/>
                <a:cs typeface="Times New Roman" panose="02020603050405020304" pitchFamily="18" charset="0"/>
              </a:rPr>
              <a:t> 3G,4G </a:t>
            </a:r>
            <a:r>
              <a:rPr lang="en-US" sz="2800" dirty="0" err="1">
                <a:latin typeface="Times New Roman" panose="02020603050405020304" pitchFamily="18" charset="0"/>
                <a:cs typeface="Times New Roman" panose="02020603050405020304" pitchFamily="18" charset="0"/>
              </a:rPr>
              <a:t>trên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thiết</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bị</a:t>
            </a:r>
            <a:r>
              <a:rPr lang="en-US" sz="2800" dirty="0">
                <a:latin typeface="Times New Roman" panose="02020603050405020304" pitchFamily="18" charset="0"/>
                <a:cs typeface="Times New Roman" panose="02020603050405020304" pitchFamily="18" charset="0"/>
              </a:rPr>
              <a:t> di </a:t>
            </a:r>
            <a:r>
              <a:rPr lang="en-US" sz="2800" err="1">
                <a:latin typeface="Times New Roman" panose="02020603050405020304" pitchFamily="18" charset="0"/>
                <a:cs typeface="Times New Roman" panose="02020603050405020304" pitchFamily="18" charset="0"/>
              </a:rPr>
              <a:t>động</a:t>
            </a:r>
            <a:r>
              <a:rPr lang="en-US" sz="2800">
                <a:latin typeface="Times New Roman" panose="02020603050405020304" pitchFamily="18" charset="0"/>
                <a:cs typeface="Times New Roman" panose="02020603050405020304" pitchFamily="18" charset="0"/>
              </a:rPr>
              <a:t>.</a:t>
            </a:r>
            <a:r>
              <a:rPr lang="en-US" sz="2800">
                <a:solidFill>
                  <a:srgbClr val="0000FF"/>
                </a:solidFill>
                <a:latin typeface="Times New Roman" panose="02020603050405020304" pitchFamily="18" charset="0"/>
                <a:cs typeface="Times New Roman" panose="02020603050405020304" pitchFamily="18" charset="0"/>
              </a:rPr>
              <a:t> !</a:t>
            </a:r>
            <a:endParaRPr lang="en-US" sz="2800" dirty="0">
              <a:latin typeface="Times New Roman" panose="02020603050405020304" pitchFamily="18" charset="0"/>
              <a:cs typeface="Times New Roman" panose="02020603050405020304" pitchFamily="18" charset="0"/>
            </a:endParaRPr>
          </a:p>
        </p:txBody>
      </p:sp>
      <p:sp>
        <p:nvSpPr>
          <p:cNvPr id="14" name="Content Placeholder 2">
            <a:extLst>
              <a:ext uri="{FF2B5EF4-FFF2-40B4-BE49-F238E27FC236}">
                <a16:creationId xmlns:a16="http://schemas.microsoft.com/office/drawing/2014/main" id="{F2CC3832-4C17-4483-A8CC-DA7D17DEA5DC}"/>
              </a:ext>
            </a:extLst>
          </p:cNvPr>
          <p:cNvSpPr>
            <a:spLocks noGrp="1"/>
          </p:cNvSpPr>
          <p:nvPr>
            <p:ph idx="4294967295"/>
          </p:nvPr>
        </p:nvSpPr>
        <p:spPr>
          <a:xfrm>
            <a:off x="0" y="1420813"/>
            <a:ext cx="8686800" cy="492125"/>
          </a:xfrm>
          <a:prstGeom prst="rect">
            <a:avLst/>
          </a:prstGeom>
        </p:spPr>
        <p:txBody>
          <a:bodyPr/>
          <a:lstStyle/>
          <a:p>
            <a:pPr marL="0" indent="0">
              <a:buNone/>
            </a:pPr>
            <a:r>
              <a:rPr lang="en-US" sz="2800">
                <a:solidFill>
                  <a:srgbClr val="000099"/>
                </a:solidFill>
                <a:latin typeface="Times New Roman" panose="02020603050405020304" pitchFamily="18" charset="0"/>
                <a:cs typeface="Times New Roman" panose="02020603050405020304" pitchFamily="18" charset="0"/>
              </a:rPr>
              <a:t>Em hãy nêu một số kết nối thông dụng của mạng Internet?</a:t>
            </a:r>
            <a:endParaRPr lang="en-US" sz="2800" dirty="0">
              <a:solidFill>
                <a:srgbClr val="000099"/>
              </a:solidFill>
            </a:endParaRPr>
          </a:p>
        </p:txBody>
      </p:sp>
      <p:sp>
        <p:nvSpPr>
          <p:cNvPr id="15" name="Rectangle: Rounded Corners 14">
            <a:extLst>
              <a:ext uri="{FF2B5EF4-FFF2-40B4-BE49-F238E27FC236}">
                <a16:creationId xmlns:a16="http://schemas.microsoft.com/office/drawing/2014/main" id="{3C9657D9-7716-4D87-BC7E-2B9C65859F4F}"/>
              </a:ext>
            </a:extLst>
          </p:cNvPr>
          <p:cNvSpPr/>
          <p:nvPr/>
        </p:nvSpPr>
        <p:spPr bwMode="auto">
          <a:xfrm>
            <a:off x="33528" y="838200"/>
            <a:ext cx="1947672"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rPr>
              <a:t>   CÂU 3</a:t>
            </a:r>
          </a:p>
        </p:txBody>
      </p:sp>
      <p:sp>
        <p:nvSpPr>
          <p:cNvPr id="16" name="Rectangle: Rounded Corners 15">
            <a:extLst>
              <a:ext uri="{FF2B5EF4-FFF2-40B4-BE49-F238E27FC236}">
                <a16:creationId xmlns:a16="http://schemas.microsoft.com/office/drawing/2014/main" id="{F75B54C6-4424-4212-9990-CCDC4A445041}"/>
              </a:ext>
            </a:extLst>
          </p:cNvPr>
          <p:cNvSpPr/>
          <p:nvPr/>
        </p:nvSpPr>
        <p:spPr bwMode="auto">
          <a:xfrm>
            <a:off x="33528" y="1984139"/>
            <a:ext cx="1947672" cy="533400"/>
          </a:xfrm>
          <a:prstGeom prst="roundRect">
            <a:avLst/>
          </a:prstGeom>
          <a:solidFill>
            <a:schemeClr val="tx2">
              <a:lumMod val="20000"/>
              <a:lumOff val="80000"/>
            </a:schemeClr>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r>
              <a:rPr kumimoji="0" lang="en-US" sz="2800" b="1" i="0" u="none" strike="noStrike" cap="none" normalizeH="0" baseline="0">
                <a:ln>
                  <a:noFill/>
                </a:ln>
                <a:solidFill>
                  <a:schemeClr val="tx2">
                    <a:lumMod val="75000"/>
                  </a:schemeClr>
                </a:solidFill>
                <a:effectLst/>
                <a:latin typeface="Times New Roman" panose="02020603050405020304" pitchFamily="18" charset="0"/>
                <a:cs typeface="Times New Roman" panose="02020603050405020304" pitchFamily="18" charset="0"/>
              </a:rPr>
              <a:t>   </a:t>
            </a:r>
            <a:r>
              <a:rPr lang="en-US" sz="2800" b="1">
                <a:solidFill>
                  <a:schemeClr val="tx2">
                    <a:lumMod val="75000"/>
                  </a:schemeClr>
                </a:solidFill>
                <a:latin typeface="Times New Roman" panose="02020603050405020304" pitchFamily="18" charset="0"/>
                <a:cs typeface="Times New Roman" panose="02020603050405020304" pitchFamily="18" charset="0"/>
              </a:rPr>
              <a:t>ĐÁP ÁN</a:t>
            </a:r>
            <a:endParaRPr kumimoji="0" lang="en-US" sz="28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02790198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inVertical)">
                                      <p:cBhvr>
                                        <p:cTn id="7"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5AE3C4CD-21A7-4B2F-9BA5-867335C8659C}"/>
              </a:ext>
            </a:extLst>
          </p:cNvPr>
          <p:cNvSpPr>
            <a:spLocks/>
          </p:cNvSpPr>
          <p:nvPr/>
        </p:nvSpPr>
        <p:spPr bwMode="auto">
          <a:xfrm>
            <a:off x="391668" y="923671"/>
            <a:ext cx="8360664"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sz="5000">
                <a:solidFill>
                  <a:schemeClr val="tx2"/>
                </a:solidFill>
                <a:latin typeface="Calibri" panose="020F0502020204030204" pitchFamily="34" charset="0"/>
              </a:defRPr>
            </a:lvl1pPr>
            <a:lvl2pPr eaLnBrk="0" hangingPunct="0">
              <a:defRPr sz="5000">
                <a:solidFill>
                  <a:schemeClr val="tx2"/>
                </a:solidFill>
                <a:latin typeface="Calibri" panose="020F0502020204030204" pitchFamily="34" charset="0"/>
              </a:defRPr>
            </a:lvl2pPr>
            <a:lvl3pPr eaLnBrk="0" hangingPunct="0">
              <a:defRPr sz="5000">
                <a:solidFill>
                  <a:schemeClr val="tx2"/>
                </a:solidFill>
                <a:latin typeface="Calibri" panose="020F0502020204030204" pitchFamily="34" charset="0"/>
              </a:defRPr>
            </a:lvl3pPr>
            <a:lvl4pPr eaLnBrk="0" hangingPunct="0">
              <a:defRPr sz="5000">
                <a:solidFill>
                  <a:schemeClr val="tx2"/>
                </a:solidFill>
                <a:latin typeface="Calibri" panose="020F0502020204030204" pitchFamily="34" charset="0"/>
              </a:defRPr>
            </a:lvl4pPr>
            <a:lvl5pPr eaLnBrk="0" hangingPunct="0">
              <a:defRPr sz="5000">
                <a:solidFill>
                  <a:schemeClr val="tx2"/>
                </a:solidFill>
                <a:latin typeface="Calibri" panose="020F0502020204030204" pitchFamily="34" charset="0"/>
              </a:defRPr>
            </a:lvl5pPr>
            <a:lvl6pPr marL="457200" eaLnBrk="0" fontAlgn="base" hangingPunct="0">
              <a:spcBef>
                <a:spcPct val="0"/>
              </a:spcBef>
              <a:spcAft>
                <a:spcPct val="0"/>
              </a:spcAft>
              <a:defRPr sz="5000">
                <a:solidFill>
                  <a:schemeClr val="tx2"/>
                </a:solidFill>
                <a:latin typeface="Calibri" panose="020F0502020204030204" pitchFamily="34" charset="0"/>
              </a:defRPr>
            </a:lvl6pPr>
            <a:lvl7pPr marL="914400" eaLnBrk="0" fontAlgn="base" hangingPunct="0">
              <a:spcBef>
                <a:spcPct val="0"/>
              </a:spcBef>
              <a:spcAft>
                <a:spcPct val="0"/>
              </a:spcAft>
              <a:defRPr sz="5000">
                <a:solidFill>
                  <a:schemeClr val="tx2"/>
                </a:solidFill>
                <a:latin typeface="Calibri" panose="020F0502020204030204" pitchFamily="34" charset="0"/>
              </a:defRPr>
            </a:lvl7pPr>
            <a:lvl8pPr marL="1371600" eaLnBrk="0" fontAlgn="base" hangingPunct="0">
              <a:spcBef>
                <a:spcPct val="0"/>
              </a:spcBef>
              <a:spcAft>
                <a:spcPct val="0"/>
              </a:spcAft>
              <a:defRPr sz="5000">
                <a:solidFill>
                  <a:schemeClr val="tx2"/>
                </a:solidFill>
                <a:latin typeface="Calibri" panose="020F0502020204030204" pitchFamily="34" charset="0"/>
              </a:defRPr>
            </a:lvl8pPr>
            <a:lvl9pPr marL="1828800" eaLnBrk="0" fontAlgn="base" hangingPunct="0">
              <a:spcBef>
                <a:spcPct val="0"/>
              </a:spcBef>
              <a:spcAft>
                <a:spcPct val="0"/>
              </a:spcAft>
              <a:defRPr sz="5000">
                <a:solidFill>
                  <a:schemeClr val="tx2"/>
                </a:solidFill>
                <a:latin typeface="Calibri" panose="020F0502020204030204" pitchFamily="34" charset="0"/>
              </a:defRPr>
            </a:lvl9pPr>
          </a:lstStyle>
          <a:p>
            <a:r>
              <a:rPr lang="en-US" altLang="en-US" sz="2700" b="1" dirty="0" err="1">
                <a:solidFill>
                  <a:srgbClr val="000099"/>
                </a:solidFill>
                <a:latin typeface="Times New Roman" panose="02020603050405020304" pitchFamily="18" charset="0"/>
                <a:cs typeface="Times New Roman" panose="02020603050405020304" pitchFamily="18" charset="0"/>
              </a:rPr>
              <a:t>Câu</a:t>
            </a:r>
            <a:r>
              <a:rPr lang="en-US" altLang="en-US" sz="2700" b="1" dirty="0">
                <a:solidFill>
                  <a:srgbClr val="000099"/>
                </a:solidFill>
                <a:latin typeface="Times New Roman" panose="02020603050405020304" pitchFamily="18" charset="0"/>
                <a:cs typeface="Times New Roman" panose="02020603050405020304" pitchFamily="18" charset="0"/>
              </a:rPr>
              <a:t> 1: </a:t>
            </a:r>
            <a:r>
              <a:rPr lang="en-US" altLang="en-US" sz="2700" b="1" dirty="0" err="1">
                <a:solidFill>
                  <a:srgbClr val="000099"/>
                </a:solidFill>
                <a:latin typeface="Times New Roman" panose="02020603050405020304" pitchFamily="18" charset="0"/>
                <a:cs typeface="Times New Roman" panose="02020603050405020304" pitchFamily="18" charset="0"/>
              </a:rPr>
              <a:t>Có</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bao</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nhiêu</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cách</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kết</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nối</a:t>
            </a:r>
            <a:r>
              <a:rPr lang="en-US" altLang="en-US" sz="2700" b="1" dirty="0">
                <a:solidFill>
                  <a:srgbClr val="000099"/>
                </a:solidFill>
                <a:latin typeface="Times New Roman" panose="02020603050405020304" pitchFamily="18" charset="0"/>
                <a:cs typeface="Times New Roman" panose="02020603050405020304" pitchFamily="18" charset="0"/>
              </a:rPr>
              <a:t> Internet </a:t>
            </a:r>
            <a:r>
              <a:rPr lang="en-US" altLang="en-US" sz="2700" b="1" dirty="0" err="1">
                <a:solidFill>
                  <a:srgbClr val="000099"/>
                </a:solidFill>
                <a:latin typeface="Times New Roman" panose="02020603050405020304" pitchFamily="18" charset="0"/>
                <a:cs typeface="Times New Roman" panose="02020603050405020304" pitchFamily="18" charset="0"/>
              </a:rPr>
              <a:t>thông</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dụng</a:t>
            </a:r>
            <a:r>
              <a:rPr lang="en-US" altLang="en-US" sz="2700" b="1" dirty="0">
                <a:solidFill>
                  <a:srgbClr val="000099"/>
                </a:solidFill>
                <a:latin typeface="Times New Roman" panose="02020603050405020304" pitchFamily="18" charset="0"/>
                <a:cs typeface="Times New Roman" panose="02020603050405020304" pitchFamily="18" charset="0"/>
              </a:rPr>
              <a:t>?</a:t>
            </a:r>
          </a:p>
        </p:txBody>
      </p:sp>
      <p:sp>
        <p:nvSpPr>
          <p:cNvPr id="8" name="Oval 17">
            <a:extLst>
              <a:ext uri="{FF2B5EF4-FFF2-40B4-BE49-F238E27FC236}">
                <a16:creationId xmlns:a16="http://schemas.microsoft.com/office/drawing/2014/main" id="{7D9C4731-F68A-4C29-BE1C-7AFB5C55FB63}"/>
              </a:ext>
            </a:extLst>
          </p:cNvPr>
          <p:cNvSpPr>
            <a:spLocks noChangeArrowheads="1"/>
          </p:cNvSpPr>
          <p:nvPr/>
        </p:nvSpPr>
        <p:spPr bwMode="auto">
          <a:xfrm>
            <a:off x="1371600" y="2027364"/>
            <a:ext cx="665480" cy="609600"/>
          </a:xfrm>
          <a:prstGeom prst="ellipse">
            <a:avLst/>
          </a:prstGeom>
          <a:noFill/>
          <a:ln w="28575">
            <a:solidFill>
              <a:srgbClr val="F81C1C"/>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n-US" altLang="en-US"/>
          </a:p>
        </p:txBody>
      </p:sp>
      <p:sp>
        <p:nvSpPr>
          <p:cNvPr id="9" name="Rectangle 5">
            <a:extLst>
              <a:ext uri="{FF2B5EF4-FFF2-40B4-BE49-F238E27FC236}">
                <a16:creationId xmlns:a16="http://schemas.microsoft.com/office/drawing/2014/main" id="{ADCFA0A7-A071-4351-A595-11BEA7B007F6}"/>
              </a:ext>
            </a:extLst>
          </p:cNvPr>
          <p:cNvSpPr>
            <a:spLocks noChangeArrowheads="1"/>
          </p:cNvSpPr>
          <p:nvPr/>
        </p:nvSpPr>
        <p:spPr bwMode="auto">
          <a:xfrm>
            <a:off x="1524000" y="1500251"/>
            <a:ext cx="6248400" cy="21048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457200" indent="-457200">
              <a:spcBef>
                <a:spcPct val="20000"/>
              </a:spcBef>
              <a:buAutoNum type="alphaUcPeriod"/>
            </a:pPr>
            <a:r>
              <a:rPr lang="en-US" altLang="en-US" sz="2800" b="1">
                <a:solidFill>
                  <a:srgbClr val="006666"/>
                </a:solidFill>
                <a:latin typeface="Times New Roman" panose="02020603050405020304" pitchFamily="18" charset="0"/>
                <a:cs typeface="Times New Roman" panose="02020603050405020304" pitchFamily="18" charset="0"/>
              </a:rPr>
              <a:t>3 Cách kết nối Internet thông dụng.</a:t>
            </a:r>
          </a:p>
          <a:p>
            <a:pPr marL="457200" indent="-457200">
              <a:spcBef>
                <a:spcPct val="20000"/>
              </a:spcBef>
              <a:buFontTx/>
              <a:buAutoNum type="alphaUcPeriod"/>
            </a:pPr>
            <a:r>
              <a:rPr lang="en-US" altLang="en-US" sz="2800" b="1">
                <a:solidFill>
                  <a:srgbClr val="006666"/>
                </a:solidFill>
                <a:latin typeface="Times New Roman" panose="02020603050405020304" pitchFamily="18" charset="0"/>
                <a:cs typeface="Times New Roman" panose="02020603050405020304" pitchFamily="18" charset="0"/>
              </a:rPr>
              <a:t>4 Cách kết nối Internet thông dụng.</a:t>
            </a:r>
          </a:p>
          <a:p>
            <a:pPr marL="457200" indent="-457200">
              <a:spcBef>
                <a:spcPct val="20000"/>
              </a:spcBef>
              <a:buFontTx/>
              <a:buAutoNum type="alphaUcPeriod"/>
            </a:pPr>
            <a:r>
              <a:rPr lang="en-US" altLang="en-US" sz="2800" b="1">
                <a:solidFill>
                  <a:srgbClr val="006666"/>
                </a:solidFill>
                <a:latin typeface="Times New Roman" panose="02020603050405020304" pitchFamily="18" charset="0"/>
                <a:cs typeface="Times New Roman" panose="02020603050405020304" pitchFamily="18" charset="0"/>
              </a:rPr>
              <a:t>6 Cách kết nối Internet thông dụng.</a:t>
            </a:r>
          </a:p>
          <a:p>
            <a:pPr marL="457200" indent="-457200">
              <a:spcBef>
                <a:spcPct val="20000"/>
              </a:spcBef>
              <a:buFontTx/>
              <a:buAutoNum type="alphaUcPeriod"/>
            </a:pPr>
            <a:r>
              <a:rPr lang="en-US" altLang="en-US" sz="2800" b="1">
                <a:solidFill>
                  <a:srgbClr val="006666"/>
                </a:solidFill>
                <a:latin typeface="Times New Roman" panose="02020603050405020304" pitchFamily="18" charset="0"/>
                <a:cs typeface="Times New Roman" panose="02020603050405020304" pitchFamily="18" charset="0"/>
              </a:rPr>
              <a:t>5. Cách kết nối Internet thông dụng.</a:t>
            </a:r>
          </a:p>
        </p:txBody>
      </p:sp>
      <p:sp>
        <p:nvSpPr>
          <p:cNvPr id="14" name="Rectangle: Rounded Corners 13">
            <a:extLst>
              <a:ext uri="{FF2B5EF4-FFF2-40B4-BE49-F238E27FC236}">
                <a16:creationId xmlns:a16="http://schemas.microsoft.com/office/drawing/2014/main" id="{43C94515-A2B8-4046-8426-A5FD431A06C9}"/>
              </a:ext>
            </a:extLst>
          </p:cNvPr>
          <p:cNvSpPr/>
          <p:nvPr/>
        </p:nvSpPr>
        <p:spPr bwMode="auto">
          <a:xfrm>
            <a:off x="2057400" y="31245"/>
            <a:ext cx="5298310" cy="477927"/>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000" b="1" dirty="0">
                <a:solidFill>
                  <a:schemeClr val="tx2">
                    <a:lumMod val="75000"/>
                  </a:schemeClr>
                </a:solidFill>
                <a:latin typeface="Times New Roman" panose="02020603050405020304" pitchFamily="18" charset="0"/>
                <a:cs typeface="Times New Roman" panose="02020603050405020304" pitchFamily="18" charset="0"/>
              </a:rPr>
              <a:t>CÂU HỎI TRẮC NGHIỆM</a:t>
            </a:r>
            <a:endParaRPr kumimoji="0" lang="en-US" sz="20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endParaRPr>
          </a:p>
        </p:txBody>
      </p:sp>
      <p:pic>
        <p:nvPicPr>
          <p:cNvPr id="10" name="Picture 9" descr="A screen shot of an open computer sitting on a table&#10;&#10;Description generated with very high confidence">
            <a:hlinkClick r:id="rId2" action="ppaction://hlinksldjump"/>
            <a:extLst>
              <a:ext uri="{FF2B5EF4-FFF2-40B4-BE49-F238E27FC236}">
                <a16:creationId xmlns:a16="http://schemas.microsoft.com/office/drawing/2014/main" id="{2E14315C-7D65-4AF4-AB58-7A1BC27FDB3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410200" y="5334000"/>
            <a:ext cx="486904" cy="374616"/>
          </a:xfrm>
          <a:prstGeom prst="rect">
            <a:avLst/>
          </a:prstGeom>
          <a:solidFill>
            <a:schemeClr val="bg1"/>
          </a:solidFill>
        </p:spPr>
      </p:pic>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repeatCount="1000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blinds(horizontal)">
                                      <p:cBhvr>
                                        <p:cTn id="7"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Rectangle 17">
            <a:extLst>
              <a:ext uri="{FF2B5EF4-FFF2-40B4-BE49-F238E27FC236}">
                <a16:creationId xmlns:a16="http://schemas.microsoft.com/office/drawing/2014/main" id="{975E3352-4361-41AB-B59D-934553A5D980}"/>
              </a:ext>
            </a:extLst>
          </p:cNvPr>
          <p:cNvSpPr>
            <a:spLocks/>
          </p:cNvSpPr>
          <p:nvPr/>
        </p:nvSpPr>
        <p:spPr bwMode="auto">
          <a:xfrm>
            <a:off x="391668" y="923671"/>
            <a:ext cx="8360664"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sz="5000">
                <a:solidFill>
                  <a:schemeClr val="tx2"/>
                </a:solidFill>
                <a:latin typeface="Calibri" panose="020F0502020204030204" pitchFamily="34" charset="0"/>
              </a:defRPr>
            </a:lvl1pPr>
            <a:lvl2pPr eaLnBrk="0" hangingPunct="0">
              <a:defRPr sz="5000">
                <a:solidFill>
                  <a:schemeClr val="tx2"/>
                </a:solidFill>
                <a:latin typeface="Calibri" panose="020F0502020204030204" pitchFamily="34" charset="0"/>
              </a:defRPr>
            </a:lvl2pPr>
            <a:lvl3pPr eaLnBrk="0" hangingPunct="0">
              <a:defRPr sz="5000">
                <a:solidFill>
                  <a:schemeClr val="tx2"/>
                </a:solidFill>
                <a:latin typeface="Calibri" panose="020F0502020204030204" pitchFamily="34" charset="0"/>
              </a:defRPr>
            </a:lvl3pPr>
            <a:lvl4pPr eaLnBrk="0" hangingPunct="0">
              <a:defRPr sz="5000">
                <a:solidFill>
                  <a:schemeClr val="tx2"/>
                </a:solidFill>
                <a:latin typeface="Calibri" panose="020F0502020204030204" pitchFamily="34" charset="0"/>
              </a:defRPr>
            </a:lvl4pPr>
            <a:lvl5pPr eaLnBrk="0" hangingPunct="0">
              <a:defRPr sz="5000">
                <a:solidFill>
                  <a:schemeClr val="tx2"/>
                </a:solidFill>
                <a:latin typeface="Calibri" panose="020F0502020204030204" pitchFamily="34" charset="0"/>
              </a:defRPr>
            </a:lvl5pPr>
            <a:lvl6pPr marL="457200" eaLnBrk="0" fontAlgn="base" hangingPunct="0">
              <a:spcBef>
                <a:spcPct val="0"/>
              </a:spcBef>
              <a:spcAft>
                <a:spcPct val="0"/>
              </a:spcAft>
              <a:defRPr sz="5000">
                <a:solidFill>
                  <a:schemeClr val="tx2"/>
                </a:solidFill>
                <a:latin typeface="Calibri" panose="020F0502020204030204" pitchFamily="34" charset="0"/>
              </a:defRPr>
            </a:lvl6pPr>
            <a:lvl7pPr marL="914400" eaLnBrk="0" fontAlgn="base" hangingPunct="0">
              <a:spcBef>
                <a:spcPct val="0"/>
              </a:spcBef>
              <a:spcAft>
                <a:spcPct val="0"/>
              </a:spcAft>
              <a:defRPr sz="5000">
                <a:solidFill>
                  <a:schemeClr val="tx2"/>
                </a:solidFill>
                <a:latin typeface="Calibri" panose="020F0502020204030204" pitchFamily="34" charset="0"/>
              </a:defRPr>
            </a:lvl7pPr>
            <a:lvl8pPr marL="1371600" eaLnBrk="0" fontAlgn="base" hangingPunct="0">
              <a:spcBef>
                <a:spcPct val="0"/>
              </a:spcBef>
              <a:spcAft>
                <a:spcPct val="0"/>
              </a:spcAft>
              <a:defRPr sz="5000">
                <a:solidFill>
                  <a:schemeClr val="tx2"/>
                </a:solidFill>
                <a:latin typeface="Calibri" panose="020F0502020204030204" pitchFamily="34" charset="0"/>
              </a:defRPr>
            </a:lvl8pPr>
            <a:lvl9pPr marL="1828800" eaLnBrk="0" fontAlgn="base" hangingPunct="0">
              <a:spcBef>
                <a:spcPct val="0"/>
              </a:spcBef>
              <a:spcAft>
                <a:spcPct val="0"/>
              </a:spcAft>
              <a:defRPr sz="5000">
                <a:solidFill>
                  <a:schemeClr val="tx2"/>
                </a:solidFill>
                <a:latin typeface="Calibri" panose="020F0502020204030204" pitchFamily="34" charset="0"/>
              </a:defRPr>
            </a:lvl9pPr>
          </a:lstStyle>
          <a:p>
            <a:r>
              <a:rPr lang="en-US" altLang="en-US" sz="2700" b="1" dirty="0" err="1">
                <a:solidFill>
                  <a:srgbClr val="000099"/>
                </a:solidFill>
                <a:latin typeface="Times New Roman" panose="02020603050405020304" pitchFamily="18" charset="0"/>
                <a:cs typeface="Times New Roman" panose="02020603050405020304" pitchFamily="18" charset="0"/>
              </a:rPr>
              <a:t>Câu</a:t>
            </a:r>
            <a:r>
              <a:rPr lang="en-US" altLang="en-US" sz="2700" b="1" dirty="0">
                <a:solidFill>
                  <a:srgbClr val="000099"/>
                </a:solidFill>
                <a:latin typeface="Times New Roman" panose="02020603050405020304" pitchFamily="18" charset="0"/>
                <a:cs typeface="Times New Roman" panose="02020603050405020304" pitchFamily="18" charset="0"/>
              </a:rPr>
              <a:t> 2: </a:t>
            </a:r>
            <a:r>
              <a:rPr lang="en-US" altLang="en-US" sz="2700" b="1" dirty="0" err="1">
                <a:solidFill>
                  <a:srgbClr val="000099"/>
                </a:solidFill>
                <a:latin typeface="Times New Roman" panose="02020603050405020304" pitchFamily="18" charset="0"/>
                <a:cs typeface="Times New Roman" panose="02020603050405020304" pitchFamily="18" charset="0"/>
              </a:rPr>
              <a:t>Đâu</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là</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phát</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biểu</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đúng</a:t>
            </a:r>
            <a:r>
              <a:rPr lang="en-US" altLang="en-US" sz="2700" b="1" dirty="0">
                <a:solidFill>
                  <a:srgbClr val="000099"/>
                </a:solidFill>
                <a:latin typeface="Times New Roman" panose="02020603050405020304" pitchFamily="18" charset="0"/>
                <a:cs typeface="Times New Roman" panose="02020603050405020304" pitchFamily="18" charset="0"/>
              </a:rPr>
              <a:t>?</a:t>
            </a:r>
          </a:p>
        </p:txBody>
      </p:sp>
      <p:sp>
        <p:nvSpPr>
          <p:cNvPr id="19" name="Oval 17">
            <a:extLst>
              <a:ext uri="{FF2B5EF4-FFF2-40B4-BE49-F238E27FC236}">
                <a16:creationId xmlns:a16="http://schemas.microsoft.com/office/drawing/2014/main" id="{7FFADFB1-F63F-4E80-A598-613E2821FAFD}"/>
              </a:ext>
            </a:extLst>
          </p:cNvPr>
          <p:cNvSpPr>
            <a:spLocks noChangeArrowheads="1"/>
          </p:cNvSpPr>
          <p:nvPr/>
        </p:nvSpPr>
        <p:spPr bwMode="auto">
          <a:xfrm>
            <a:off x="381000" y="3581400"/>
            <a:ext cx="533400" cy="461613"/>
          </a:xfrm>
          <a:prstGeom prst="ellipse">
            <a:avLst/>
          </a:prstGeom>
          <a:noFill/>
          <a:ln w="28575">
            <a:solidFill>
              <a:srgbClr val="F81C1C"/>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n-US" altLang="en-US"/>
          </a:p>
        </p:txBody>
      </p:sp>
      <p:sp>
        <p:nvSpPr>
          <p:cNvPr id="20" name="Rectangle 5">
            <a:extLst>
              <a:ext uri="{FF2B5EF4-FFF2-40B4-BE49-F238E27FC236}">
                <a16:creationId xmlns:a16="http://schemas.microsoft.com/office/drawing/2014/main" id="{024FF543-5A03-451D-8380-0A59EE83B9DC}"/>
              </a:ext>
            </a:extLst>
          </p:cNvPr>
          <p:cNvSpPr>
            <a:spLocks noChangeArrowheads="1"/>
          </p:cNvSpPr>
          <p:nvPr/>
        </p:nvSpPr>
        <p:spPr bwMode="auto">
          <a:xfrm>
            <a:off x="442976" y="1533271"/>
            <a:ext cx="7620000" cy="9381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457200" indent="-457200">
              <a:spcBef>
                <a:spcPct val="20000"/>
              </a:spcBef>
              <a:buFontTx/>
              <a:buAutoNum type="alphaUcPeriod"/>
            </a:pPr>
            <a:r>
              <a:rPr lang="en-US" sz="2400" b="0">
                <a:latin typeface="Times New Roman" panose="02020603050405020304" pitchFamily="18" charset="0"/>
                <a:cs typeface="Times New Roman" panose="02020603050405020304" pitchFamily="18" charset="0"/>
              </a:rPr>
              <a:t>Mạng máy tính kết nối các máy tính trong phòng máy của một trường học là mạng Internet.</a:t>
            </a:r>
          </a:p>
        </p:txBody>
      </p:sp>
      <p:sp>
        <p:nvSpPr>
          <p:cNvPr id="4" name="Rectangle 5">
            <a:extLst>
              <a:ext uri="{FF2B5EF4-FFF2-40B4-BE49-F238E27FC236}">
                <a16:creationId xmlns:a16="http://schemas.microsoft.com/office/drawing/2014/main" id="{143CD2DB-9409-4FAE-B129-ECF0E06A04A0}"/>
              </a:ext>
            </a:extLst>
          </p:cNvPr>
          <p:cNvSpPr>
            <a:spLocks noChangeArrowheads="1"/>
          </p:cNvSpPr>
          <p:nvPr/>
        </p:nvSpPr>
        <p:spPr bwMode="auto">
          <a:xfrm>
            <a:off x="494284" y="2362200"/>
            <a:ext cx="7620000" cy="136277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indent="0">
              <a:spcBef>
                <a:spcPct val="20000"/>
              </a:spcBef>
            </a:pPr>
            <a:r>
              <a:rPr lang="en-US" sz="2400" b="0">
                <a:latin typeface="Times New Roman" panose="02020603050405020304" pitchFamily="18" charset="0"/>
                <a:cs typeface="Times New Roman" panose="02020603050405020304" pitchFamily="18" charset="0"/>
              </a:rPr>
              <a:t>B. </a:t>
            </a:r>
            <a:r>
              <a:rPr lang="en-US" sz="2400" b="0">
                <a:solidFill>
                  <a:schemeClr val="tx1"/>
                </a:solidFill>
                <a:latin typeface="Times New Roman" panose="02020603050405020304" pitchFamily="18" charset="0"/>
                <a:cs typeface="Times New Roman" panose="02020603050405020304" pitchFamily="18" charset="0"/>
              </a:rPr>
              <a:t>Internet là mạng của các mạng máy tính, nên nếu kết nối hai mạng máy tính của hai phòng học với nhau thì nó sẽ trở thành mạng Internet.</a:t>
            </a:r>
          </a:p>
          <a:p>
            <a:pPr marL="0" indent="0">
              <a:spcBef>
                <a:spcPct val="20000"/>
              </a:spcBef>
            </a:pPr>
            <a:endParaRPr lang="en-US" sz="2400" b="0">
              <a:latin typeface="Times New Roman" panose="02020603050405020304" pitchFamily="18" charset="0"/>
              <a:cs typeface="Times New Roman" panose="02020603050405020304" pitchFamily="18" charset="0"/>
            </a:endParaRPr>
          </a:p>
        </p:txBody>
      </p:sp>
      <p:sp>
        <p:nvSpPr>
          <p:cNvPr id="26" name="TextBox 25">
            <a:extLst>
              <a:ext uri="{FF2B5EF4-FFF2-40B4-BE49-F238E27FC236}">
                <a16:creationId xmlns:a16="http://schemas.microsoft.com/office/drawing/2014/main" id="{9BC60090-A091-433B-8E45-B7475FF8BC39}"/>
              </a:ext>
            </a:extLst>
          </p:cNvPr>
          <p:cNvSpPr txBox="1"/>
          <p:nvPr/>
        </p:nvSpPr>
        <p:spPr>
          <a:xfrm>
            <a:off x="457200" y="3581400"/>
            <a:ext cx="6934200" cy="830997"/>
          </a:xfrm>
          <a:prstGeom prst="rect">
            <a:avLst/>
          </a:prstGeom>
          <a:noFill/>
        </p:spPr>
        <p:txBody>
          <a:bodyPr wrap="square">
            <a:spAutoFit/>
          </a:bodyPr>
          <a:lstStyle/>
          <a:p>
            <a:pPr algn="l"/>
            <a:r>
              <a:rPr lang="en-US" sz="2400" b="0">
                <a:latin typeface="Times New Roman" panose="02020603050405020304" pitchFamily="18" charset="0"/>
                <a:cs typeface="Times New Roman" panose="02020603050405020304" pitchFamily="18" charset="0"/>
              </a:rPr>
              <a:t>C. Hàng trăm triệu người sử dụng Internet nhưng không có ai là chủ sở hữu của nó.</a:t>
            </a:r>
            <a:endParaRPr lang="en-US" sz="2400" b="0" dirty="0">
              <a:latin typeface="Times New Roman" panose="02020603050405020304" pitchFamily="18" charset="0"/>
              <a:cs typeface="Times New Roman" panose="02020603050405020304" pitchFamily="18" charset="0"/>
            </a:endParaRPr>
          </a:p>
        </p:txBody>
      </p:sp>
      <p:sp>
        <p:nvSpPr>
          <p:cNvPr id="28" name="TextBox 27">
            <a:extLst>
              <a:ext uri="{FF2B5EF4-FFF2-40B4-BE49-F238E27FC236}">
                <a16:creationId xmlns:a16="http://schemas.microsoft.com/office/drawing/2014/main" id="{9C0C1014-09C2-4AC9-9103-9D65CB38FB6E}"/>
              </a:ext>
            </a:extLst>
          </p:cNvPr>
          <p:cNvSpPr txBox="1"/>
          <p:nvPr/>
        </p:nvSpPr>
        <p:spPr>
          <a:xfrm>
            <a:off x="558800" y="4495800"/>
            <a:ext cx="7442200" cy="830997"/>
          </a:xfrm>
          <a:prstGeom prst="rect">
            <a:avLst/>
          </a:prstGeom>
          <a:noFill/>
        </p:spPr>
        <p:txBody>
          <a:bodyPr wrap="square">
            <a:spAutoFit/>
          </a:bodyPr>
          <a:lstStyle/>
          <a:p>
            <a:pPr algn="l"/>
            <a:r>
              <a:rPr lang="en-US" sz="2400" b="0">
                <a:solidFill>
                  <a:schemeClr val="tx1"/>
                </a:solidFill>
                <a:latin typeface="Times New Roman" panose="02020603050405020304" pitchFamily="18" charset="0"/>
                <a:cs typeface="Times New Roman" panose="02020603050405020304" pitchFamily="18" charset="0"/>
              </a:rPr>
              <a:t>D. Chủ sở hữu mạng Internet Việt nam là Tập đoàn bưu chính viễn thông Việt Nam(VNPT)</a:t>
            </a:r>
            <a:endParaRPr lang="en-US" sz="2400" b="0" dirty="0">
              <a:solidFill>
                <a:schemeClr val="tx1"/>
              </a:solidFill>
              <a:latin typeface="Times New Roman" panose="02020603050405020304" pitchFamily="18" charset="0"/>
              <a:cs typeface="Times New Roman" panose="02020603050405020304" pitchFamily="18" charset="0"/>
            </a:endParaRPr>
          </a:p>
        </p:txBody>
      </p:sp>
      <p:sp>
        <p:nvSpPr>
          <p:cNvPr id="8" name="Rectangle: Rounded Corners 7">
            <a:extLst>
              <a:ext uri="{FF2B5EF4-FFF2-40B4-BE49-F238E27FC236}">
                <a16:creationId xmlns:a16="http://schemas.microsoft.com/office/drawing/2014/main" id="{A3735908-EE34-4B5E-9B93-9940931C26D8}"/>
              </a:ext>
            </a:extLst>
          </p:cNvPr>
          <p:cNvSpPr/>
          <p:nvPr/>
        </p:nvSpPr>
        <p:spPr bwMode="auto">
          <a:xfrm>
            <a:off x="2057400" y="31245"/>
            <a:ext cx="5298310" cy="477927"/>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000" b="1" dirty="0">
                <a:solidFill>
                  <a:schemeClr val="tx2">
                    <a:lumMod val="75000"/>
                  </a:schemeClr>
                </a:solidFill>
                <a:latin typeface="Times New Roman" panose="02020603050405020304" pitchFamily="18" charset="0"/>
                <a:cs typeface="Times New Roman" panose="02020603050405020304" pitchFamily="18" charset="0"/>
              </a:rPr>
              <a:t>CÂU HỎI TRẮC NGHIỆM</a:t>
            </a:r>
            <a:endParaRPr kumimoji="0" lang="en-US" sz="2000" b="1" i="0" u="none" strike="noStrike" cap="none" normalizeH="0" baseline="0" dirty="0">
              <a:ln>
                <a:noFill/>
              </a:ln>
              <a:solidFill>
                <a:schemeClr val="tx2">
                  <a:lumMod val="75000"/>
                </a:schemeClr>
              </a:solidFill>
              <a:effectLst/>
              <a:latin typeface="Times New Roman" panose="02020603050405020304" pitchFamily="18" charset="0"/>
              <a:cs typeface="Times New Roman" panose="02020603050405020304" pitchFamily="18" charset="0"/>
            </a:endParaRPr>
          </a:p>
        </p:txBody>
      </p:sp>
      <p:pic>
        <p:nvPicPr>
          <p:cNvPr id="11" name="Picture 10" descr="A screen shot of an open computer sitting on a table&#10;&#10;Description generated with very high confidence">
            <a:hlinkClick r:id="rId2" action="ppaction://hlinksldjump"/>
            <a:extLst>
              <a:ext uri="{FF2B5EF4-FFF2-40B4-BE49-F238E27FC236}">
                <a16:creationId xmlns:a16="http://schemas.microsoft.com/office/drawing/2014/main" id="{2E14315C-7D65-4AF4-AB58-7A1BC27FDB3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895600" y="5708616"/>
            <a:ext cx="486904" cy="374616"/>
          </a:xfrm>
          <a:prstGeom prst="rect">
            <a:avLst/>
          </a:prstGeom>
          <a:solidFill>
            <a:schemeClr val="bg1"/>
          </a:solidFill>
        </p:spPr>
      </p:pic>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repeatCount="10000" fill="hold" grpId="0" nodeType="clickEffect">
                                  <p:stCondLst>
                                    <p:cond delay="0"/>
                                  </p:stCondLst>
                                  <p:childTnLst>
                                    <p:set>
                                      <p:cBhvr>
                                        <p:cTn id="6" dur="1" fill="hold">
                                          <p:stCondLst>
                                            <p:cond delay="0"/>
                                          </p:stCondLst>
                                        </p:cTn>
                                        <p:tgtEl>
                                          <p:spTgt spid="19"/>
                                        </p:tgtEl>
                                        <p:attrNameLst>
                                          <p:attrName>style.visibility</p:attrName>
                                        </p:attrNameLst>
                                      </p:cBhvr>
                                      <p:to>
                                        <p:strVal val="visible"/>
                                      </p:to>
                                    </p:set>
                                    <p:animEffect transition="in" filter="blinds(horizontal)">
                                      <p:cBhvr>
                                        <p:cTn id="7"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animBg="1"/>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DF495104-2C00-4BF1-B9C5-124A732D3C38}"/>
              </a:ext>
            </a:extLst>
          </p:cNvPr>
          <p:cNvSpPr>
            <a:spLocks/>
          </p:cNvSpPr>
          <p:nvPr/>
        </p:nvSpPr>
        <p:spPr bwMode="auto">
          <a:xfrm>
            <a:off x="391668" y="923671"/>
            <a:ext cx="8360664"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sz="5000">
                <a:solidFill>
                  <a:schemeClr val="tx2"/>
                </a:solidFill>
                <a:latin typeface="Calibri" panose="020F0502020204030204" pitchFamily="34" charset="0"/>
              </a:defRPr>
            </a:lvl1pPr>
            <a:lvl2pPr eaLnBrk="0" hangingPunct="0">
              <a:defRPr sz="5000">
                <a:solidFill>
                  <a:schemeClr val="tx2"/>
                </a:solidFill>
                <a:latin typeface="Calibri" panose="020F0502020204030204" pitchFamily="34" charset="0"/>
              </a:defRPr>
            </a:lvl2pPr>
            <a:lvl3pPr eaLnBrk="0" hangingPunct="0">
              <a:defRPr sz="5000">
                <a:solidFill>
                  <a:schemeClr val="tx2"/>
                </a:solidFill>
                <a:latin typeface="Calibri" panose="020F0502020204030204" pitchFamily="34" charset="0"/>
              </a:defRPr>
            </a:lvl3pPr>
            <a:lvl4pPr eaLnBrk="0" hangingPunct="0">
              <a:defRPr sz="5000">
                <a:solidFill>
                  <a:schemeClr val="tx2"/>
                </a:solidFill>
                <a:latin typeface="Calibri" panose="020F0502020204030204" pitchFamily="34" charset="0"/>
              </a:defRPr>
            </a:lvl4pPr>
            <a:lvl5pPr eaLnBrk="0" hangingPunct="0">
              <a:defRPr sz="5000">
                <a:solidFill>
                  <a:schemeClr val="tx2"/>
                </a:solidFill>
                <a:latin typeface="Calibri" panose="020F0502020204030204" pitchFamily="34" charset="0"/>
              </a:defRPr>
            </a:lvl5pPr>
            <a:lvl6pPr marL="457200" eaLnBrk="0" fontAlgn="base" hangingPunct="0">
              <a:spcBef>
                <a:spcPct val="0"/>
              </a:spcBef>
              <a:spcAft>
                <a:spcPct val="0"/>
              </a:spcAft>
              <a:defRPr sz="5000">
                <a:solidFill>
                  <a:schemeClr val="tx2"/>
                </a:solidFill>
                <a:latin typeface="Calibri" panose="020F0502020204030204" pitchFamily="34" charset="0"/>
              </a:defRPr>
            </a:lvl6pPr>
            <a:lvl7pPr marL="914400" eaLnBrk="0" fontAlgn="base" hangingPunct="0">
              <a:spcBef>
                <a:spcPct val="0"/>
              </a:spcBef>
              <a:spcAft>
                <a:spcPct val="0"/>
              </a:spcAft>
              <a:defRPr sz="5000">
                <a:solidFill>
                  <a:schemeClr val="tx2"/>
                </a:solidFill>
                <a:latin typeface="Calibri" panose="020F0502020204030204" pitchFamily="34" charset="0"/>
              </a:defRPr>
            </a:lvl7pPr>
            <a:lvl8pPr marL="1371600" eaLnBrk="0" fontAlgn="base" hangingPunct="0">
              <a:spcBef>
                <a:spcPct val="0"/>
              </a:spcBef>
              <a:spcAft>
                <a:spcPct val="0"/>
              </a:spcAft>
              <a:defRPr sz="5000">
                <a:solidFill>
                  <a:schemeClr val="tx2"/>
                </a:solidFill>
                <a:latin typeface="Calibri" panose="020F0502020204030204" pitchFamily="34" charset="0"/>
              </a:defRPr>
            </a:lvl8pPr>
            <a:lvl9pPr marL="1828800" eaLnBrk="0" fontAlgn="base" hangingPunct="0">
              <a:spcBef>
                <a:spcPct val="0"/>
              </a:spcBef>
              <a:spcAft>
                <a:spcPct val="0"/>
              </a:spcAft>
              <a:defRPr sz="5000">
                <a:solidFill>
                  <a:schemeClr val="tx2"/>
                </a:solidFill>
                <a:latin typeface="Calibri" panose="020F0502020204030204" pitchFamily="34" charset="0"/>
              </a:defRPr>
            </a:lvl9pPr>
          </a:lstStyle>
          <a:p>
            <a:r>
              <a:rPr lang="en-US" altLang="en-US" sz="2700" b="1" dirty="0" err="1">
                <a:solidFill>
                  <a:srgbClr val="000099"/>
                </a:solidFill>
                <a:latin typeface="Times New Roman" panose="02020603050405020304" pitchFamily="18" charset="0"/>
                <a:cs typeface="Times New Roman" panose="02020603050405020304" pitchFamily="18" charset="0"/>
              </a:rPr>
              <a:t>Câu</a:t>
            </a:r>
            <a:r>
              <a:rPr lang="en-US" altLang="en-US" sz="2700" b="1" dirty="0">
                <a:solidFill>
                  <a:srgbClr val="000099"/>
                </a:solidFill>
                <a:latin typeface="Times New Roman" panose="02020603050405020304" pitchFamily="18" charset="0"/>
                <a:cs typeface="Times New Roman" panose="02020603050405020304" pitchFamily="18" charset="0"/>
              </a:rPr>
              <a:t> 3: </a:t>
            </a:r>
            <a:r>
              <a:rPr lang="en-US" altLang="en-US" sz="2700" b="1" dirty="0" err="1">
                <a:solidFill>
                  <a:srgbClr val="000099"/>
                </a:solidFill>
                <a:latin typeface="Times New Roman" panose="02020603050405020304" pitchFamily="18" charset="0"/>
                <a:cs typeface="Times New Roman" panose="02020603050405020304" pitchFamily="18" charset="0"/>
              </a:rPr>
              <a:t>Đâu</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là</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dịch</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vụ</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gửi</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thư</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điện</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tử</a:t>
            </a:r>
            <a:r>
              <a:rPr lang="en-US" altLang="en-US" sz="2700" b="1" dirty="0">
                <a:solidFill>
                  <a:srgbClr val="000099"/>
                </a:solidFill>
                <a:latin typeface="Times New Roman" panose="02020603050405020304" pitchFamily="18" charset="0"/>
                <a:cs typeface="Times New Roman" panose="02020603050405020304" pitchFamily="18" charset="0"/>
              </a:rPr>
              <a:t> </a:t>
            </a:r>
            <a:r>
              <a:rPr lang="en-US" altLang="en-US" sz="2700" b="1" dirty="0" err="1">
                <a:solidFill>
                  <a:srgbClr val="000099"/>
                </a:solidFill>
                <a:latin typeface="Times New Roman" panose="02020603050405020304" pitchFamily="18" charset="0"/>
                <a:cs typeface="Times New Roman" panose="02020603050405020304" pitchFamily="18" charset="0"/>
              </a:rPr>
              <a:t>trên</a:t>
            </a:r>
            <a:r>
              <a:rPr lang="en-US" altLang="en-US" sz="2700" b="1" dirty="0">
                <a:solidFill>
                  <a:srgbClr val="000099"/>
                </a:solidFill>
                <a:latin typeface="Times New Roman" panose="02020603050405020304" pitchFamily="18" charset="0"/>
                <a:cs typeface="Times New Roman" panose="02020603050405020304" pitchFamily="18" charset="0"/>
              </a:rPr>
              <a:t> Internet?</a:t>
            </a:r>
          </a:p>
        </p:txBody>
      </p:sp>
      <p:sp>
        <p:nvSpPr>
          <p:cNvPr id="7" name="Oval 17">
            <a:extLst>
              <a:ext uri="{FF2B5EF4-FFF2-40B4-BE49-F238E27FC236}">
                <a16:creationId xmlns:a16="http://schemas.microsoft.com/office/drawing/2014/main" id="{0D8EAA45-7889-4A4E-89C5-6B96ED77598E}"/>
              </a:ext>
            </a:extLst>
          </p:cNvPr>
          <p:cNvSpPr>
            <a:spLocks noChangeArrowheads="1"/>
          </p:cNvSpPr>
          <p:nvPr/>
        </p:nvSpPr>
        <p:spPr bwMode="auto">
          <a:xfrm>
            <a:off x="457200" y="3890089"/>
            <a:ext cx="533400" cy="461613"/>
          </a:xfrm>
          <a:prstGeom prst="ellipse">
            <a:avLst/>
          </a:prstGeom>
          <a:noFill/>
          <a:ln w="28575">
            <a:solidFill>
              <a:srgbClr val="F81C1C"/>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n-US" altLang="en-US"/>
          </a:p>
        </p:txBody>
      </p:sp>
      <p:sp>
        <p:nvSpPr>
          <p:cNvPr id="8" name="Rectangle 5">
            <a:extLst>
              <a:ext uri="{FF2B5EF4-FFF2-40B4-BE49-F238E27FC236}">
                <a16:creationId xmlns:a16="http://schemas.microsoft.com/office/drawing/2014/main" id="{83B1AE75-DE6B-4319-BC15-B2B3C26AE882}"/>
              </a:ext>
            </a:extLst>
          </p:cNvPr>
          <p:cNvSpPr>
            <a:spLocks noChangeArrowheads="1"/>
          </p:cNvSpPr>
          <p:nvPr/>
        </p:nvSpPr>
        <p:spPr bwMode="auto">
          <a:xfrm>
            <a:off x="533400" y="1533271"/>
            <a:ext cx="7620000" cy="9381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sz="2400">
                <a:latin typeface="Times New Roman" panose="02020603050405020304" pitchFamily="18" charset="0"/>
                <a:cs typeface="Times New Roman" panose="02020603050405020304" pitchFamily="18" charset="0"/>
              </a:rPr>
              <a:t>A. Lan tìm hình ảnh của Vịnh Hạ Long với công cụ tìm kiếm Google.</a:t>
            </a:r>
            <a:endParaRPr lang="en-US" sz="2400" dirty="0">
              <a:latin typeface="Times New Roman" panose="02020603050405020304" pitchFamily="18" charset="0"/>
              <a:cs typeface="Times New Roman" panose="02020603050405020304" pitchFamily="18" charset="0"/>
            </a:endParaRPr>
          </a:p>
        </p:txBody>
      </p:sp>
      <p:sp>
        <p:nvSpPr>
          <p:cNvPr id="9" name="Rectangle 5">
            <a:extLst>
              <a:ext uri="{FF2B5EF4-FFF2-40B4-BE49-F238E27FC236}">
                <a16:creationId xmlns:a16="http://schemas.microsoft.com/office/drawing/2014/main" id="{B4B88A7A-83DE-4452-A7C0-74F97DFAB0AA}"/>
              </a:ext>
            </a:extLst>
          </p:cNvPr>
          <p:cNvSpPr>
            <a:spLocks noChangeArrowheads="1"/>
          </p:cNvSpPr>
          <p:nvPr/>
        </p:nvSpPr>
        <p:spPr bwMode="auto">
          <a:xfrm>
            <a:off x="494284" y="2286000"/>
            <a:ext cx="7620000" cy="84099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r>
              <a:rPr lang="en-US" sz="2400" b="0">
                <a:latin typeface="Times New Roman" panose="02020603050405020304" pitchFamily="18" charset="0"/>
                <a:cs typeface="Times New Roman" panose="02020603050405020304" pitchFamily="18" charset="0"/>
              </a:rPr>
              <a:t>B. </a:t>
            </a:r>
            <a:r>
              <a:rPr lang="en-US" sz="2400">
                <a:latin typeface="Times New Roman" panose="02020603050405020304" pitchFamily="18" charset="0"/>
                <a:cs typeface="Times New Roman" panose="02020603050405020304" pitchFamily="18" charset="0"/>
              </a:rPr>
              <a:t>Trang web chính thức của Sở giáo dục và Đòa tạo TP Hồ Chí Minh có địa chỉ là: www.hcm.edu.vn</a:t>
            </a:r>
          </a:p>
        </p:txBody>
      </p:sp>
      <p:sp>
        <p:nvSpPr>
          <p:cNvPr id="10" name="TextBox 9">
            <a:extLst>
              <a:ext uri="{FF2B5EF4-FFF2-40B4-BE49-F238E27FC236}">
                <a16:creationId xmlns:a16="http://schemas.microsoft.com/office/drawing/2014/main" id="{8A64FE20-4E21-4CF8-A956-139F139A7BD2}"/>
              </a:ext>
            </a:extLst>
          </p:cNvPr>
          <p:cNvSpPr txBox="1"/>
          <p:nvPr/>
        </p:nvSpPr>
        <p:spPr>
          <a:xfrm>
            <a:off x="539496" y="3886200"/>
            <a:ext cx="6934200" cy="830997"/>
          </a:xfrm>
          <a:prstGeom prst="rect">
            <a:avLst/>
          </a:prstGeom>
          <a:noFill/>
        </p:spPr>
        <p:txBody>
          <a:bodyPr wrap="square">
            <a:spAutoFit/>
          </a:bodyPr>
          <a:lstStyle/>
          <a:p>
            <a:r>
              <a:rPr lang="en-US" sz="2400">
                <a:latin typeface="Times New Roman" panose="02020603050405020304" pitchFamily="18" charset="0"/>
                <a:cs typeface="Times New Roman" panose="02020603050405020304" pitchFamily="18" charset="0"/>
              </a:rPr>
              <a:t>D</a:t>
            </a:r>
            <a:r>
              <a:rPr lang="en-US" sz="2400" b="0">
                <a:latin typeface="Times New Roman" panose="02020603050405020304" pitchFamily="18" charset="0"/>
                <a:cs typeface="Times New Roman" panose="02020603050405020304" pitchFamily="18" charset="0"/>
              </a:rPr>
              <a:t>. </a:t>
            </a:r>
            <a:r>
              <a:rPr lang="en-US" sz="2400">
                <a:latin typeface="Times New Roman" panose="02020603050405020304" pitchFamily="18" charset="0"/>
                <a:cs typeface="Times New Roman" panose="02020603050405020304" pitchFamily="18" charset="0"/>
              </a:rPr>
              <a:t>Mai gửi thư điện tử cho Ngọc sử dụng hộp thư Gmail.</a:t>
            </a:r>
          </a:p>
        </p:txBody>
      </p:sp>
      <p:sp>
        <p:nvSpPr>
          <p:cNvPr id="11" name="TextBox 10">
            <a:extLst>
              <a:ext uri="{FF2B5EF4-FFF2-40B4-BE49-F238E27FC236}">
                <a16:creationId xmlns:a16="http://schemas.microsoft.com/office/drawing/2014/main" id="{DFD27C5C-1DF4-40CF-9D55-A256A9017BB4}"/>
              </a:ext>
            </a:extLst>
          </p:cNvPr>
          <p:cNvSpPr txBox="1"/>
          <p:nvPr/>
        </p:nvSpPr>
        <p:spPr>
          <a:xfrm>
            <a:off x="533400" y="3083222"/>
            <a:ext cx="7442200" cy="830997"/>
          </a:xfrm>
          <a:prstGeom prst="rect">
            <a:avLst/>
          </a:prstGeom>
          <a:noFill/>
        </p:spPr>
        <p:txBody>
          <a:bodyPr wrap="square">
            <a:spAutoFit/>
          </a:bodyPr>
          <a:lstStyle/>
          <a:p>
            <a:r>
              <a:rPr lang="en-US" sz="2400">
                <a:latin typeface="Times New Roman" panose="02020603050405020304" pitchFamily="18" charset="0"/>
                <a:cs typeface="Times New Roman" panose="02020603050405020304" pitchFamily="18" charset="0"/>
              </a:rPr>
              <a:t>C</a:t>
            </a:r>
            <a:r>
              <a:rPr lang="en-US" sz="2400" b="0">
                <a:solidFill>
                  <a:schemeClr val="tx1"/>
                </a:solidFill>
                <a:latin typeface="Times New Roman" panose="02020603050405020304" pitchFamily="18" charset="0"/>
                <a:cs typeface="Times New Roman" panose="02020603050405020304" pitchFamily="18" charset="0"/>
              </a:rPr>
              <a:t>. </a:t>
            </a:r>
            <a:r>
              <a:rPr lang="en-US" sz="2400">
                <a:latin typeface="Times New Roman" panose="02020603050405020304" pitchFamily="18" charset="0"/>
                <a:cs typeface="Times New Roman" panose="02020603050405020304" pitchFamily="18" charset="0"/>
              </a:rPr>
              <a:t>Cuộc họp qua mạng tổng kết năm học do Sở GD&amp;ĐT TP Hồ Chí Minh tổ chức.</a:t>
            </a:r>
          </a:p>
        </p:txBody>
      </p:sp>
      <p:sp>
        <p:nvSpPr>
          <p:cNvPr id="17" name="Rectangle: Rounded Corners 16">
            <a:extLst>
              <a:ext uri="{FF2B5EF4-FFF2-40B4-BE49-F238E27FC236}">
                <a16:creationId xmlns:a16="http://schemas.microsoft.com/office/drawing/2014/main" id="{7C77DC87-C08C-4663-85A6-ABF36FDC5898}"/>
              </a:ext>
            </a:extLst>
          </p:cNvPr>
          <p:cNvSpPr/>
          <p:nvPr/>
        </p:nvSpPr>
        <p:spPr bwMode="auto">
          <a:xfrm>
            <a:off x="2057400" y="31245"/>
            <a:ext cx="5298310" cy="477927"/>
          </a:xfrm>
          <a:prstGeom prst="roundRect">
            <a:avLst/>
          </a:prstGeom>
          <a:solidFill>
            <a:schemeClr val="tx2">
              <a:lumMod val="20000"/>
              <a:lumOff val="80000"/>
            </a:schemeClr>
          </a:solidFill>
          <a:ln w="9525" cap="flat" cmpd="sng" algn="ctr">
            <a:solidFill>
              <a:srgbClr val="FF0000"/>
            </a:solidFill>
            <a:prstDash val="solid"/>
            <a:round/>
            <a:headEnd type="none" w="med" len="med"/>
            <a:tailEnd type="none" w="med" len="med"/>
          </a:ln>
          <a:effectLst/>
          <a:scene3d>
            <a:camera prst="orthographicFront"/>
            <a:lightRig rig="threePt" dir="t"/>
          </a:scene3d>
          <a:sp3d>
            <a:bevelT w="114300" prst="artDeco"/>
          </a:sp3d>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lang="en-US" sz="2000" b="1" dirty="0">
                <a:solidFill>
                  <a:srgbClr val="FFFF00"/>
                </a:solidFill>
                <a:latin typeface="Times New Roman" panose="02020603050405020304" pitchFamily="18" charset="0"/>
                <a:cs typeface="Times New Roman" panose="02020603050405020304" pitchFamily="18" charset="0"/>
              </a:rPr>
              <a:t>CÂU HỎI TRẮC NGHIỆM</a:t>
            </a:r>
            <a:endParaRPr kumimoji="0" lang="en-US" sz="2000" b="1" i="0" u="none" strike="noStrike" cap="none" normalizeH="0" baseline="0" dirty="0">
              <a:ln>
                <a:noFill/>
              </a:ln>
              <a:solidFill>
                <a:srgbClr val="FFFF00"/>
              </a:solidFill>
              <a:effectLst/>
              <a:latin typeface="Times New Roman" panose="02020603050405020304" pitchFamily="18" charset="0"/>
              <a:cs typeface="Times New Roman" panose="02020603050405020304" pitchFamily="18" charset="0"/>
            </a:endParaRPr>
          </a:p>
        </p:txBody>
      </p:sp>
      <p:pic>
        <p:nvPicPr>
          <p:cNvPr id="12" name="Picture 11" descr="A screen shot of an open computer sitting on a table&#10;&#10;Description generated with very high confidence">
            <a:hlinkClick r:id="rId2" action="ppaction://hlinksldjump"/>
            <a:extLst>
              <a:ext uri="{FF2B5EF4-FFF2-40B4-BE49-F238E27FC236}">
                <a16:creationId xmlns:a16="http://schemas.microsoft.com/office/drawing/2014/main" id="{2E14315C-7D65-4AF4-AB58-7A1BC27FDB3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895600" y="5497601"/>
            <a:ext cx="486904" cy="374616"/>
          </a:xfrm>
          <a:prstGeom prst="rect">
            <a:avLst/>
          </a:prstGeom>
          <a:solidFill>
            <a:schemeClr val="bg1"/>
          </a:solidFill>
        </p:spPr>
      </p:pic>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repeatCount="1000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blinds(horizontal)">
                                      <p:cBhvr>
                                        <p:cTn id="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theme/theme1.xml><?xml version="1.0" encoding="utf-8"?>
<a:theme xmlns:a="http://schemas.openxmlformats.org/drawingml/2006/main" name="28_MAU">
  <a:themeElements>
    <a:clrScheme name="27_MAU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27_MAU">
      <a:majorFont>
        <a:latin typeface="Arial"/>
        <a:ea typeface=""/>
        <a:cs typeface="Arial"/>
      </a:majorFont>
      <a:minorFont>
        <a:latin typeface="Arial"/>
        <a:ea typeface=""/>
        <a:cs typeface="Arial"/>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altLang="en-US" sz="2800" b="0" i="0" u="none" strike="noStrike" cap="none" normalizeH="0" baseline="0" smtClean="0">
            <a:ln>
              <a:noFill/>
            </a:ln>
            <a:solidFill>
              <a:schemeClr val="tx1"/>
            </a:solidFill>
            <a:effectLst/>
            <a:latin typeface="Arial" panose="020B0604020202020204" pitchFamily="34"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altLang="en-US" sz="2800" b="0" i="0" u="none" strike="noStrike" cap="none" normalizeH="0" baseline="0" smtClean="0">
            <a:ln>
              <a:noFill/>
            </a:ln>
            <a:solidFill>
              <a:schemeClr val="tx1"/>
            </a:solidFill>
            <a:effectLst/>
            <a:latin typeface="Arial" panose="020B0604020202020204" pitchFamily="34" charset="0"/>
          </a:defRPr>
        </a:defPPr>
      </a:lstStyle>
    </a:lnDef>
  </a:objectDefaults>
  <a:extraClrSchemeLst>
    <a:extraClrScheme>
      <a:clrScheme name="27_MAU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27_MAU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27_MAU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27_MAU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27_MAU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27_MAU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27_MAU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27_MAU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27_MAU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27_MAU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27_MAU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27_MAU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3_Custom Design">
  <a:themeElements>
    <a:clrScheme name="Custom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Custom Design">
      <a:majorFont>
        <a:latin typeface="Arial"/>
        <a:ea typeface=""/>
        <a:cs typeface="Arial"/>
      </a:majorFont>
      <a:minorFont>
        <a:latin typeface="Arial"/>
        <a:ea typeface=""/>
        <a:cs typeface="Arial"/>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outerShdw dist="17961" dir="2700000" algn="ctr" rotWithShape="0">
            <a:schemeClr val="tx1">
              <a:gamma/>
              <a:shade val="60000"/>
              <a:invGamma/>
            </a:schemeClr>
          </a:outerShdw>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Arial" panose="020B0604020202020204" pitchFamily="34"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outerShdw dist="17961" dir="2700000" algn="ctr" rotWithShape="0">
            <a:schemeClr val="tx1">
              <a:gamma/>
              <a:shade val="60000"/>
              <a:invGamma/>
            </a:schemeClr>
          </a:outerShdw>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Arial" panose="020B0604020202020204" pitchFamily="34" charset="0"/>
          </a:defRPr>
        </a:defPPr>
      </a:lstStyle>
    </a:lnDef>
  </a:objectDefaults>
  <a:extraClrSchemeLst>
    <a:extraClrScheme>
      <a:clrScheme name="Custom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Custom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Custom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Custom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Custom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Custom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Custom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Custom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Custom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Custom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Custom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Custom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6_Custom Design">
  <a:themeElements>
    <a:clrScheme name="1_Custom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1_Custom Design">
      <a:majorFont>
        <a:latin typeface="Arial"/>
        <a:ea typeface=""/>
        <a:cs typeface="Arial"/>
      </a:majorFont>
      <a:minorFont>
        <a:latin typeface="Arial"/>
        <a:ea typeface=""/>
        <a:cs typeface="Arial"/>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outerShdw dist="17961" dir="2700000" algn="ctr" rotWithShape="0">
            <a:schemeClr val="tx1">
              <a:gamma/>
              <a:shade val="60000"/>
              <a:invGamma/>
            </a:schemeClr>
          </a:outerShdw>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Arial" panose="020B0604020202020204" pitchFamily="34"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outerShdw dist="17961" dir="2700000" algn="ctr" rotWithShape="0">
            <a:schemeClr val="tx1">
              <a:gamma/>
              <a:shade val="60000"/>
              <a:invGamma/>
            </a:schemeClr>
          </a:outerShdw>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Arial" panose="020B0604020202020204" pitchFamily="34" charset="0"/>
          </a:defRPr>
        </a:defPPr>
      </a:lstStyle>
    </a:lnDef>
  </a:objectDefaults>
  <a:extraClrSchemeLst>
    <a:extraClrScheme>
      <a:clrScheme name="1_Custom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1_Custom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1_Custom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1_Custom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1_Custom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1_Custom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1_Custom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1_Custom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1_Custom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1_Custom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1_Custom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1_Custom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24_Blends">
  <a:themeElements>
    <a:clrScheme name="Blends 3">
      <a:dk1>
        <a:srgbClr val="000000"/>
      </a:dk1>
      <a:lt1>
        <a:srgbClr val="FFFFFF"/>
      </a:lt1>
      <a:dk2>
        <a:srgbClr val="333399"/>
      </a:dk2>
      <a:lt2>
        <a:srgbClr val="1C1C1C"/>
      </a:lt2>
      <a:accent1>
        <a:srgbClr val="00E4A8"/>
      </a:accent1>
      <a:accent2>
        <a:srgbClr val="FFCF01"/>
      </a:accent2>
      <a:accent3>
        <a:srgbClr val="FFFFFF"/>
      </a:accent3>
      <a:accent4>
        <a:srgbClr val="000000"/>
      </a:accent4>
      <a:accent5>
        <a:srgbClr val="AAEFD1"/>
      </a:accent5>
      <a:accent6>
        <a:srgbClr val="E7BB01"/>
      </a:accent6>
      <a:hlink>
        <a:srgbClr val="FF0000"/>
      </a:hlink>
      <a:folHlink>
        <a:srgbClr val="3333CC"/>
      </a:folHlink>
    </a:clrScheme>
    <a:fontScheme name="Blends">
      <a:majorFont>
        <a:latin typeface="Tahoma"/>
        <a:ea typeface=""/>
        <a:cs typeface="Arial"/>
      </a:majorFont>
      <a:minorFont>
        <a:latin typeface="Tahoma"/>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outerShdw dist="17961" dir="2700000" algn="ctr" rotWithShape="0">
            <a:schemeClr val="tx1">
              <a:gamma/>
              <a:shade val="60000"/>
              <a:invGamma/>
            </a:schemeClr>
          </a:outerShdw>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Arial" panose="020B0604020202020204" pitchFamily="34"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outerShdw dist="17961" dir="2700000" algn="ctr" rotWithShape="0">
            <a:schemeClr val="tx1">
              <a:gamma/>
              <a:shade val="60000"/>
              <a:invGamma/>
            </a:schemeClr>
          </a:outerShdw>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altLang="en-US" sz="1800" b="0" i="0" u="none" strike="noStrike" cap="none" normalizeH="0" baseline="0" smtClean="0">
            <a:ln>
              <a:noFill/>
            </a:ln>
            <a:solidFill>
              <a:schemeClr val="tx1"/>
            </a:solidFill>
            <a:effectLst/>
            <a:latin typeface="Arial" panose="020B0604020202020204" pitchFamily="34" charset="0"/>
          </a:defRPr>
        </a:defPPr>
      </a:lstStyle>
    </a:lnDef>
  </a:objectDefaults>
  <a:extraClrSchemeLst>
    <a:extraClrScheme>
      <a:clrScheme name="Blends 1">
        <a:dk1>
          <a:srgbClr val="969696"/>
        </a:dk1>
        <a:lt1>
          <a:srgbClr val="FFFFFF"/>
        </a:lt1>
        <a:dk2>
          <a:srgbClr val="000000"/>
        </a:dk2>
        <a:lt2>
          <a:srgbClr val="DDDDDD"/>
        </a:lt2>
        <a:accent1>
          <a:srgbClr val="00E4A8"/>
        </a:accent1>
        <a:accent2>
          <a:srgbClr val="3333CC"/>
        </a:accent2>
        <a:accent3>
          <a:srgbClr val="AAAAAA"/>
        </a:accent3>
        <a:accent4>
          <a:srgbClr val="DADADA"/>
        </a:accent4>
        <a:accent5>
          <a:srgbClr val="AAEFD1"/>
        </a:accent5>
        <a:accent6>
          <a:srgbClr val="2D2DB9"/>
        </a:accent6>
        <a:hlink>
          <a:srgbClr val="FF5050"/>
        </a:hlink>
        <a:folHlink>
          <a:srgbClr val="FFCF01"/>
        </a:folHlink>
      </a:clrScheme>
      <a:clrMap bg1="dk2" tx1="lt1" bg2="dk1" tx2="lt2" accent1="accent1" accent2="accent2" accent3="accent3" accent4="accent4" accent5="accent5" accent6="accent6" hlink="hlink" folHlink="folHlink"/>
    </a:extraClrScheme>
    <a:extraClrScheme>
      <a:clrScheme name="Blends 2">
        <a:dk1>
          <a:srgbClr val="000094"/>
        </a:dk1>
        <a:lt1>
          <a:srgbClr val="FFFFFF"/>
        </a:lt1>
        <a:dk2>
          <a:srgbClr val="0000CC"/>
        </a:dk2>
        <a:lt2>
          <a:srgbClr val="FFFFCC"/>
        </a:lt2>
        <a:accent1>
          <a:srgbClr val="3193FF"/>
        </a:accent1>
        <a:accent2>
          <a:srgbClr val="9900FF"/>
        </a:accent2>
        <a:accent3>
          <a:srgbClr val="AAAAE2"/>
        </a:accent3>
        <a:accent4>
          <a:srgbClr val="DADADA"/>
        </a:accent4>
        <a:accent5>
          <a:srgbClr val="ADC8FF"/>
        </a:accent5>
        <a:accent6>
          <a:srgbClr val="8A00E7"/>
        </a:accent6>
        <a:hlink>
          <a:srgbClr val="FF3399"/>
        </a:hlink>
        <a:folHlink>
          <a:srgbClr val="FFCC00"/>
        </a:folHlink>
      </a:clrScheme>
      <a:clrMap bg1="dk2" tx1="lt1" bg2="dk1" tx2="lt2" accent1="accent1" accent2="accent2" accent3="accent3" accent4="accent4" accent5="accent5" accent6="accent6" hlink="hlink" folHlink="folHlink"/>
    </a:extraClrScheme>
    <a:extraClrScheme>
      <a:clrScheme name="Blends 3">
        <a:dk1>
          <a:srgbClr val="000000"/>
        </a:dk1>
        <a:lt1>
          <a:srgbClr val="FFFFFF"/>
        </a:lt1>
        <a:dk2>
          <a:srgbClr val="333399"/>
        </a:dk2>
        <a:lt2>
          <a:srgbClr val="1C1C1C"/>
        </a:lt2>
        <a:accent1>
          <a:srgbClr val="00E4A8"/>
        </a:accent1>
        <a:accent2>
          <a:srgbClr val="FFCF01"/>
        </a:accent2>
        <a:accent3>
          <a:srgbClr val="FFFFFF"/>
        </a:accent3>
        <a:accent4>
          <a:srgbClr val="000000"/>
        </a:accent4>
        <a:accent5>
          <a:srgbClr val="AAEFD1"/>
        </a:accent5>
        <a:accent6>
          <a:srgbClr val="E7BB01"/>
        </a:accent6>
        <a:hlink>
          <a:srgbClr val="FF0000"/>
        </a:hlink>
        <a:folHlink>
          <a:srgbClr val="3333CC"/>
        </a:folHlink>
      </a:clrScheme>
      <a:clrMap bg1="lt1" tx1="dk1" bg2="lt2" tx2="dk2" accent1="accent1" accent2="accent2" accent3="accent3" accent4="accent4" accent5="accent5" accent6="accent6" hlink="hlink" folHlink="folHlink"/>
    </a:extraClrScheme>
    <a:extraClrScheme>
      <a:clrScheme name="Blends 4">
        <a:dk1>
          <a:srgbClr val="000000"/>
        </a:dk1>
        <a:lt1>
          <a:srgbClr val="FFFFFF"/>
        </a:lt1>
        <a:dk2>
          <a:srgbClr val="515F7B"/>
        </a:dk2>
        <a:lt2>
          <a:srgbClr val="808080"/>
        </a:lt2>
        <a:accent1>
          <a:srgbClr val="9FCAD3"/>
        </a:accent1>
        <a:accent2>
          <a:srgbClr val="C0C0C0"/>
        </a:accent2>
        <a:accent3>
          <a:srgbClr val="FFFFFF"/>
        </a:accent3>
        <a:accent4>
          <a:srgbClr val="000000"/>
        </a:accent4>
        <a:accent5>
          <a:srgbClr val="CDE1E6"/>
        </a:accent5>
        <a:accent6>
          <a:srgbClr val="AEAEAE"/>
        </a:accent6>
        <a:hlink>
          <a:srgbClr val="91AFBF"/>
        </a:hlink>
        <a:folHlink>
          <a:srgbClr val="ECEAAC"/>
        </a:folHlink>
      </a:clrScheme>
      <a:clrMap bg1="lt1" tx1="dk1" bg2="lt2" tx2="dk2" accent1="accent1" accent2="accent2" accent3="accent3" accent4="accent4" accent5="accent5" accent6="accent6" hlink="hlink" folHlink="folHlink"/>
    </a:extraClrScheme>
    <a:extraClrScheme>
      <a:clrScheme name="Blends 5">
        <a:dk1>
          <a:srgbClr val="000000"/>
        </a:dk1>
        <a:lt1>
          <a:srgbClr val="FFFFFF"/>
        </a:lt1>
        <a:dk2>
          <a:srgbClr val="000066"/>
        </a:dk2>
        <a:lt2>
          <a:srgbClr val="333333"/>
        </a:lt2>
        <a:accent1>
          <a:srgbClr val="C4709A"/>
        </a:accent1>
        <a:accent2>
          <a:srgbClr val="4B4EB5"/>
        </a:accent2>
        <a:accent3>
          <a:srgbClr val="FFFFFF"/>
        </a:accent3>
        <a:accent4>
          <a:srgbClr val="000000"/>
        </a:accent4>
        <a:accent5>
          <a:srgbClr val="DEBBCA"/>
        </a:accent5>
        <a:accent6>
          <a:srgbClr val="4346A4"/>
        </a:accent6>
        <a:hlink>
          <a:srgbClr val="C481CF"/>
        </a:hlink>
        <a:folHlink>
          <a:srgbClr val="76B749"/>
        </a:folHlink>
      </a:clrScheme>
      <a:clrMap bg1="lt1" tx1="dk1" bg2="lt2" tx2="dk2" accent1="accent1" accent2="accent2" accent3="accent3" accent4="accent4" accent5="accent5" accent6="accent6" hlink="hlink" folHlink="folHlink"/>
    </a:extraClrScheme>
    <a:extraClrScheme>
      <a:clrScheme name="Blends 6">
        <a:dk1>
          <a:srgbClr val="000000"/>
        </a:dk1>
        <a:lt1>
          <a:srgbClr val="FFFFFF"/>
        </a:lt1>
        <a:dk2>
          <a:srgbClr val="6A4076"/>
        </a:dk2>
        <a:lt2>
          <a:srgbClr val="969696"/>
        </a:lt2>
        <a:accent1>
          <a:srgbClr val="DBA9C2"/>
        </a:accent1>
        <a:accent2>
          <a:srgbClr val="E1BF91"/>
        </a:accent2>
        <a:accent3>
          <a:srgbClr val="FFFFFF"/>
        </a:accent3>
        <a:accent4>
          <a:srgbClr val="000000"/>
        </a:accent4>
        <a:accent5>
          <a:srgbClr val="EAD1DD"/>
        </a:accent5>
        <a:accent6>
          <a:srgbClr val="CCAD83"/>
        </a:accent6>
        <a:hlink>
          <a:srgbClr val="B3CE82"/>
        </a:hlink>
        <a:folHlink>
          <a:srgbClr val="B8AD48"/>
        </a:folHlink>
      </a:clrScheme>
      <a:clrMap bg1="lt1" tx1="dk1" bg2="lt2" tx2="dk2" accent1="accent1" accent2="accent2" accent3="accent3" accent4="accent4" accent5="accent5" accent6="accent6" hlink="hlink" folHlink="folHlink"/>
    </a:extraClrScheme>
  </a:extraClrSchemeLst>
</a:theme>
</file>

<file path=ppt/theme/theme5.xml><?xml version="1.0" encoding="utf-8"?>
<a:theme xmlns:a="http://schemas.openxmlformats.org/drawingml/2006/main" name="7_Custom Design">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6.xml><?xml version="1.0" encoding="utf-8"?>
<a:theme xmlns:a="http://schemas.openxmlformats.org/drawingml/2006/main" name="8_Custom Design">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7.xml><?xml version="1.0" encoding="utf-8"?>
<a:theme xmlns:a="http://schemas.openxmlformats.org/drawingml/2006/main" name="9_Custom Design">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8.xml><?xml version="1.0" encoding="utf-8"?>
<a:theme xmlns:a="http://schemas.openxmlformats.org/drawingml/2006/main" name="10_Custom Design">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9.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10.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Ripple</Template>
  <TotalTime>0</TotalTime>
  <Words>1766</Words>
  <Application>Microsoft Office PowerPoint</Application>
  <PresentationFormat>On-screen Show (4:3)</PresentationFormat>
  <Paragraphs>253</Paragraphs>
  <Slides>25</Slides>
  <Notes>15</Notes>
  <HiddenSlides>0</HiddenSlides>
  <MMClips>0</MMClips>
  <ScaleCrop>false</ScaleCrop>
  <HeadingPairs>
    <vt:vector size="6" baseType="variant">
      <vt:variant>
        <vt:lpstr>Fonts Used</vt:lpstr>
      </vt:variant>
      <vt:variant>
        <vt:i4>6</vt:i4>
      </vt:variant>
      <vt:variant>
        <vt:lpstr>Theme</vt:lpstr>
      </vt:variant>
      <vt:variant>
        <vt:i4>8</vt:i4>
      </vt:variant>
      <vt:variant>
        <vt:lpstr>Slide Titles</vt:lpstr>
      </vt:variant>
      <vt:variant>
        <vt:i4>25</vt:i4>
      </vt:variant>
    </vt:vector>
  </HeadingPairs>
  <TitlesOfParts>
    <vt:vector size="39" baseType="lpstr">
      <vt:lpstr>Arial</vt:lpstr>
      <vt:lpstr>Arial Black</vt:lpstr>
      <vt:lpstr>Calibri Light</vt:lpstr>
      <vt:lpstr>Tahoma</vt:lpstr>
      <vt:lpstr>Times New Roman</vt:lpstr>
      <vt:lpstr>Wingdings</vt:lpstr>
      <vt:lpstr>28_MAU</vt:lpstr>
      <vt:lpstr>3_Custom Design</vt:lpstr>
      <vt:lpstr>6_Custom Design</vt:lpstr>
      <vt:lpstr>24_Blends</vt:lpstr>
      <vt:lpstr>7_Custom Design</vt:lpstr>
      <vt:lpstr>8_Custom Design</vt:lpstr>
      <vt:lpstr>9_Custom Design</vt:lpstr>
      <vt:lpstr>10_Custom Design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creator/>
  <cp:lastModifiedBy/>
  <cp:revision>1</cp:revision>
  <dcterms:created xsi:type="dcterms:W3CDTF">2018-01-29T07:42:20Z</dcterms:created>
  <dcterms:modified xsi:type="dcterms:W3CDTF">2022-10-24T11:59:55Z</dcterms:modified>
</cp:coreProperties>
</file>