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3"/>
  </p:notesMasterIdLst>
  <p:sldIdLst>
    <p:sldId id="256" r:id="rId2"/>
    <p:sldId id="260" r:id="rId3"/>
    <p:sldId id="376" r:id="rId4"/>
    <p:sldId id="371" r:id="rId5"/>
    <p:sldId id="338" r:id="rId6"/>
    <p:sldId id="373" r:id="rId7"/>
    <p:sldId id="377" r:id="rId8"/>
    <p:sldId id="322" r:id="rId9"/>
    <p:sldId id="375" r:id="rId10"/>
    <p:sldId id="378" r:id="rId11"/>
    <p:sldId id="357" r:id="rId12"/>
    <p:sldId id="358" r:id="rId13"/>
    <p:sldId id="380" r:id="rId14"/>
    <p:sldId id="360" r:id="rId15"/>
    <p:sldId id="362" r:id="rId16"/>
    <p:sldId id="379" r:id="rId17"/>
    <p:sldId id="365" r:id="rId18"/>
    <p:sldId id="366" r:id="rId19"/>
    <p:sldId id="367" r:id="rId20"/>
    <p:sldId id="368" r:id="rId21"/>
    <p:sldId id="369" r:id="rId22"/>
  </p:sldIdLst>
  <p:sldSz cx="9144000" cy="5143500" type="screen16x9"/>
  <p:notesSz cx="6858000" cy="9144000"/>
  <p:embeddedFontLst>
    <p:embeddedFont>
      <p:font typeface=".VnTime" panose="020B0604020202020204" charset="0"/>
      <p:regular r:id="rId24"/>
      <p:bold r:id="rId25"/>
      <p:italic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Fredoka On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BAEACF-0085-4EC3-8FC2-A2D2DDF39C5E}">
  <a:tblStyle styleId="{28BAEACF-0085-4EC3-8FC2-A2D2DDF39C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4117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96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31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2508752" y="-1993629"/>
            <a:ext cx="7236064" cy="7372971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4801044" y="4513495"/>
            <a:ext cx="1231155" cy="117910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 flipH="1">
            <a:off x="7592635" y="3478533"/>
            <a:ext cx="2241432" cy="2283840"/>
            <a:chOff x="5510175" y="238275"/>
            <a:chExt cx="2841932" cy="2895701"/>
          </a:xfrm>
        </p:grpSpPr>
        <p:sp>
          <p:nvSpPr>
            <p:cNvPr id="12" name="Google Shape;12;p2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flipH="1">
            <a:off x="8587918" y="272431"/>
            <a:ext cx="458032" cy="801281"/>
            <a:chOff x="2458950" y="394315"/>
            <a:chExt cx="267012" cy="467110"/>
          </a:xfrm>
        </p:grpSpPr>
        <p:sp>
          <p:nvSpPr>
            <p:cNvPr id="27" name="Google Shape;27;p2"/>
            <p:cNvSpPr/>
            <p:nvPr/>
          </p:nvSpPr>
          <p:spPr>
            <a:xfrm>
              <a:off x="2637962" y="394315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flipH="1">
            <a:off x="1318103" y="599275"/>
            <a:ext cx="211171" cy="242778"/>
            <a:chOff x="2084367" y="2625888"/>
            <a:chExt cx="211171" cy="242778"/>
          </a:xfrm>
        </p:grpSpPr>
        <p:sp>
          <p:nvSpPr>
            <p:cNvPr id="32" name="Google Shape;32;p2"/>
            <p:cNvSpPr/>
            <p:nvPr/>
          </p:nvSpPr>
          <p:spPr>
            <a:xfrm>
              <a:off x="2119678" y="2802384"/>
              <a:ext cx="85335" cy="66281"/>
            </a:xfrm>
            <a:custGeom>
              <a:avLst/>
              <a:gdLst/>
              <a:ahLst/>
              <a:cxnLst/>
              <a:rect l="l" t="t" r="r" b="b"/>
              <a:pathLst>
                <a:path w="4065" h="3157" extrusionOk="0">
                  <a:moveTo>
                    <a:pt x="2032" y="0"/>
                  </a:moveTo>
                  <a:cubicBezTo>
                    <a:pt x="1" y="0"/>
                    <a:pt x="1" y="3157"/>
                    <a:pt x="2032" y="3157"/>
                  </a:cubicBezTo>
                  <a:cubicBezTo>
                    <a:pt x="4065" y="3157"/>
                    <a:pt x="4065" y="0"/>
                    <a:pt x="2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84367" y="2625888"/>
              <a:ext cx="85335" cy="66302"/>
            </a:xfrm>
            <a:custGeom>
              <a:avLst/>
              <a:gdLst/>
              <a:ahLst/>
              <a:cxnLst/>
              <a:rect l="l" t="t" r="r" b="b"/>
              <a:pathLst>
                <a:path w="4065" h="3158" extrusionOk="0">
                  <a:moveTo>
                    <a:pt x="2033" y="1"/>
                  </a:moveTo>
                  <a:cubicBezTo>
                    <a:pt x="1" y="1"/>
                    <a:pt x="1" y="3157"/>
                    <a:pt x="2033" y="3157"/>
                  </a:cubicBezTo>
                  <a:cubicBezTo>
                    <a:pt x="4065" y="3157"/>
                    <a:pt x="4065" y="1"/>
                    <a:pt x="2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214297" y="2670227"/>
              <a:ext cx="81241" cy="74847"/>
            </a:xfrm>
            <a:custGeom>
              <a:avLst/>
              <a:gdLst/>
              <a:ahLst/>
              <a:cxnLst/>
              <a:rect l="l" t="t" r="r" b="b"/>
              <a:pathLst>
                <a:path w="3870" h="3565" extrusionOk="0">
                  <a:moveTo>
                    <a:pt x="2147" y="1"/>
                  </a:moveTo>
                  <a:cubicBezTo>
                    <a:pt x="1742" y="1"/>
                    <a:pt x="1337" y="153"/>
                    <a:pt x="1032" y="457"/>
                  </a:cubicBezTo>
                  <a:cubicBezTo>
                    <a:pt x="888" y="591"/>
                    <a:pt x="754" y="736"/>
                    <a:pt x="610" y="880"/>
                  </a:cubicBezTo>
                  <a:cubicBezTo>
                    <a:pt x="1" y="1478"/>
                    <a:pt x="1" y="2499"/>
                    <a:pt x="610" y="3108"/>
                  </a:cubicBezTo>
                  <a:cubicBezTo>
                    <a:pt x="914" y="3412"/>
                    <a:pt x="1321" y="3564"/>
                    <a:pt x="1728" y="3564"/>
                  </a:cubicBezTo>
                  <a:cubicBezTo>
                    <a:pt x="2134" y="3564"/>
                    <a:pt x="2539" y="3412"/>
                    <a:pt x="2838" y="3108"/>
                  </a:cubicBezTo>
                  <a:cubicBezTo>
                    <a:pt x="2982" y="2964"/>
                    <a:pt x="3127" y="2829"/>
                    <a:pt x="3260" y="2685"/>
                  </a:cubicBezTo>
                  <a:cubicBezTo>
                    <a:pt x="3869" y="2077"/>
                    <a:pt x="3869" y="1066"/>
                    <a:pt x="3260" y="457"/>
                  </a:cubicBezTo>
                  <a:cubicBezTo>
                    <a:pt x="2956" y="153"/>
                    <a:pt x="2552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flipH="1">
            <a:off x="251690" y="248679"/>
            <a:ext cx="469882" cy="778495"/>
            <a:chOff x="3330825" y="1367375"/>
            <a:chExt cx="280075" cy="464025"/>
          </a:xfrm>
        </p:grpSpPr>
        <p:sp>
          <p:nvSpPr>
            <p:cNvPr id="36" name="Google Shape;36;p2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2"/>
          <p:cNvSpPr/>
          <p:nvPr/>
        </p:nvSpPr>
        <p:spPr>
          <a:xfrm flipH="1">
            <a:off x="2029825" y="-270775"/>
            <a:ext cx="941978" cy="949101"/>
          </a:xfrm>
          <a:custGeom>
            <a:avLst/>
            <a:gdLst/>
            <a:ahLst/>
            <a:cxnLst/>
            <a:rect l="l" t="t" r="r" b="b"/>
            <a:pathLst>
              <a:path w="15606" h="15724" extrusionOk="0">
                <a:moveTo>
                  <a:pt x="12171" y="1"/>
                </a:moveTo>
                <a:cubicBezTo>
                  <a:pt x="11362" y="1"/>
                  <a:pt x="10564" y="470"/>
                  <a:pt x="10389" y="1561"/>
                </a:cubicBezTo>
                <a:cubicBezTo>
                  <a:pt x="10272" y="2229"/>
                  <a:pt x="10577" y="2768"/>
                  <a:pt x="11046" y="3108"/>
                </a:cubicBezTo>
                <a:lnTo>
                  <a:pt x="11057" y="3120"/>
                </a:lnTo>
                <a:cubicBezTo>
                  <a:pt x="11080" y="3132"/>
                  <a:pt x="11093" y="3143"/>
                  <a:pt x="11116" y="3155"/>
                </a:cubicBezTo>
                <a:cubicBezTo>
                  <a:pt x="11139" y="3179"/>
                  <a:pt x="11174" y="3213"/>
                  <a:pt x="11210" y="3237"/>
                </a:cubicBezTo>
                <a:cubicBezTo>
                  <a:pt x="11221" y="3237"/>
                  <a:pt x="11221" y="3237"/>
                  <a:pt x="11233" y="3249"/>
                </a:cubicBezTo>
                <a:cubicBezTo>
                  <a:pt x="11233" y="3249"/>
                  <a:pt x="11244" y="3249"/>
                  <a:pt x="11244" y="3260"/>
                </a:cubicBezTo>
                <a:cubicBezTo>
                  <a:pt x="10952" y="3812"/>
                  <a:pt x="10682" y="4375"/>
                  <a:pt x="10389" y="4925"/>
                </a:cubicBezTo>
                <a:cubicBezTo>
                  <a:pt x="9920" y="4738"/>
                  <a:pt x="9415" y="4633"/>
                  <a:pt x="8923" y="4633"/>
                </a:cubicBezTo>
                <a:cubicBezTo>
                  <a:pt x="7751" y="4633"/>
                  <a:pt x="6602" y="5183"/>
                  <a:pt x="6051" y="6438"/>
                </a:cubicBezTo>
                <a:cubicBezTo>
                  <a:pt x="5348" y="6144"/>
                  <a:pt x="4621" y="5899"/>
                  <a:pt x="3917" y="5594"/>
                </a:cubicBezTo>
                <a:lnTo>
                  <a:pt x="3917" y="5570"/>
                </a:lnTo>
                <a:lnTo>
                  <a:pt x="3917" y="5535"/>
                </a:lnTo>
                <a:cubicBezTo>
                  <a:pt x="3929" y="5488"/>
                  <a:pt x="3929" y="5430"/>
                  <a:pt x="3929" y="5371"/>
                </a:cubicBezTo>
                <a:lnTo>
                  <a:pt x="3929" y="5347"/>
                </a:lnTo>
                <a:cubicBezTo>
                  <a:pt x="3929" y="5289"/>
                  <a:pt x="3917" y="5230"/>
                  <a:pt x="3905" y="5172"/>
                </a:cubicBezTo>
                <a:lnTo>
                  <a:pt x="3905" y="5136"/>
                </a:lnTo>
                <a:cubicBezTo>
                  <a:pt x="3894" y="5078"/>
                  <a:pt x="3882" y="5019"/>
                  <a:pt x="3870" y="4972"/>
                </a:cubicBezTo>
                <a:cubicBezTo>
                  <a:pt x="3858" y="4914"/>
                  <a:pt x="3835" y="4867"/>
                  <a:pt x="3811" y="4808"/>
                </a:cubicBezTo>
                <a:cubicBezTo>
                  <a:pt x="3811" y="4797"/>
                  <a:pt x="3811" y="4784"/>
                  <a:pt x="3800" y="4773"/>
                </a:cubicBezTo>
                <a:lnTo>
                  <a:pt x="3730" y="4633"/>
                </a:lnTo>
                <a:cubicBezTo>
                  <a:pt x="3730" y="4620"/>
                  <a:pt x="3730" y="4620"/>
                  <a:pt x="3718" y="4609"/>
                </a:cubicBezTo>
                <a:cubicBezTo>
                  <a:pt x="3694" y="4562"/>
                  <a:pt x="3671" y="4527"/>
                  <a:pt x="3647" y="4480"/>
                </a:cubicBezTo>
                <a:cubicBezTo>
                  <a:pt x="3636" y="4480"/>
                  <a:pt x="3636" y="4468"/>
                  <a:pt x="3624" y="4456"/>
                </a:cubicBezTo>
                <a:cubicBezTo>
                  <a:pt x="3600" y="4421"/>
                  <a:pt x="3566" y="4375"/>
                  <a:pt x="3530" y="4339"/>
                </a:cubicBezTo>
                <a:cubicBezTo>
                  <a:pt x="3519" y="4328"/>
                  <a:pt x="3519" y="4316"/>
                  <a:pt x="3506" y="4316"/>
                </a:cubicBezTo>
                <a:cubicBezTo>
                  <a:pt x="3472" y="4269"/>
                  <a:pt x="3436" y="4234"/>
                  <a:pt x="3389" y="4198"/>
                </a:cubicBezTo>
                <a:cubicBezTo>
                  <a:pt x="3003" y="3823"/>
                  <a:pt x="2451" y="3612"/>
                  <a:pt x="1901" y="3612"/>
                </a:cubicBezTo>
                <a:cubicBezTo>
                  <a:pt x="1080" y="3612"/>
                  <a:pt x="294" y="4081"/>
                  <a:pt x="106" y="5172"/>
                </a:cubicBezTo>
                <a:cubicBezTo>
                  <a:pt x="0" y="5840"/>
                  <a:pt x="294" y="6379"/>
                  <a:pt x="763" y="6719"/>
                </a:cubicBezTo>
                <a:cubicBezTo>
                  <a:pt x="775" y="6719"/>
                  <a:pt x="775" y="6731"/>
                  <a:pt x="786" y="6731"/>
                </a:cubicBezTo>
                <a:cubicBezTo>
                  <a:pt x="833" y="6766"/>
                  <a:pt x="892" y="6801"/>
                  <a:pt x="951" y="6837"/>
                </a:cubicBezTo>
                <a:cubicBezTo>
                  <a:pt x="1010" y="6871"/>
                  <a:pt x="1068" y="6907"/>
                  <a:pt x="1127" y="6930"/>
                </a:cubicBezTo>
                <a:cubicBezTo>
                  <a:pt x="1138" y="6942"/>
                  <a:pt x="1162" y="6942"/>
                  <a:pt x="1185" y="6954"/>
                </a:cubicBezTo>
                <a:cubicBezTo>
                  <a:pt x="1221" y="6977"/>
                  <a:pt x="1268" y="6989"/>
                  <a:pt x="1315" y="7012"/>
                </a:cubicBezTo>
                <a:cubicBezTo>
                  <a:pt x="1338" y="7012"/>
                  <a:pt x="1361" y="7024"/>
                  <a:pt x="1373" y="7024"/>
                </a:cubicBezTo>
                <a:cubicBezTo>
                  <a:pt x="1443" y="7048"/>
                  <a:pt x="1502" y="7071"/>
                  <a:pt x="1572" y="7082"/>
                </a:cubicBezTo>
                <a:cubicBezTo>
                  <a:pt x="1643" y="7106"/>
                  <a:pt x="1701" y="7106"/>
                  <a:pt x="1771" y="7118"/>
                </a:cubicBezTo>
                <a:cubicBezTo>
                  <a:pt x="1795" y="7129"/>
                  <a:pt x="1807" y="7129"/>
                  <a:pt x="1830" y="7129"/>
                </a:cubicBezTo>
                <a:cubicBezTo>
                  <a:pt x="1877" y="7129"/>
                  <a:pt x="1924" y="7142"/>
                  <a:pt x="1982" y="7142"/>
                </a:cubicBezTo>
                <a:lnTo>
                  <a:pt x="2252" y="7142"/>
                </a:lnTo>
                <a:cubicBezTo>
                  <a:pt x="2311" y="7142"/>
                  <a:pt x="2381" y="7129"/>
                  <a:pt x="2440" y="7118"/>
                </a:cubicBezTo>
                <a:cubicBezTo>
                  <a:pt x="2463" y="7118"/>
                  <a:pt x="2487" y="7118"/>
                  <a:pt x="2498" y="7106"/>
                </a:cubicBezTo>
                <a:cubicBezTo>
                  <a:pt x="2545" y="7106"/>
                  <a:pt x="2592" y="7095"/>
                  <a:pt x="2639" y="7082"/>
                </a:cubicBezTo>
                <a:cubicBezTo>
                  <a:pt x="2662" y="7071"/>
                  <a:pt x="2686" y="7071"/>
                  <a:pt x="2698" y="7059"/>
                </a:cubicBezTo>
                <a:cubicBezTo>
                  <a:pt x="2768" y="7048"/>
                  <a:pt x="2826" y="7024"/>
                  <a:pt x="2886" y="7001"/>
                </a:cubicBezTo>
                <a:cubicBezTo>
                  <a:pt x="2897" y="7001"/>
                  <a:pt x="2897" y="6989"/>
                  <a:pt x="2897" y="6989"/>
                </a:cubicBezTo>
                <a:cubicBezTo>
                  <a:pt x="2956" y="6965"/>
                  <a:pt x="3014" y="6942"/>
                  <a:pt x="3073" y="6907"/>
                </a:cubicBezTo>
                <a:cubicBezTo>
                  <a:pt x="3084" y="6895"/>
                  <a:pt x="3108" y="6884"/>
                  <a:pt x="3120" y="6871"/>
                </a:cubicBezTo>
                <a:cubicBezTo>
                  <a:pt x="3167" y="6848"/>
                  <a:pt x="3202" y="6825"/>
                  <a:pt x="3249" y="6790"/>
                </a:cubicBezTo>
                <a:cubicBezTo>
                  <a:pt x="3261" y="6778"/>
                  <a:pt x="3272" y="6766"/>
                  <a:pt x="3295" y="6754"/>
                </a:cubicBezTo>
                <a:cubicBezTo>
                  <a:pt x="3342" y="6719"/>
                  <a:pt x="3401" y="6673"/>
                  <a:pt x="3448" y="6626"/>
                </a:cubicBezTo>
                <a:lnTo>
                  <a:pt x="3448" y="6613"/>
                </a:lnTo>
                <a:cubicBezTo>
                  <a:pt x="3495" y="6567"/>
                  <a:pt x="3542" y="6520"/>
                  <a:pt x="3577" y="6462"/>
                </a:cubicBezTo>
                <a:cubicBezTo>
                  <a:pt x="3589" y="6449"/>
                  <a:pt x="3600" y="6426"/>
                  <a:pt x="3612" y="6402"/>
                </a:cubicBezTo>
                <a:cubicBezTo>
                  <a:pt x="3636" y="6379"/>
                  <a:pt x="3659" y="6344"/>
                  <a:pt x="3683" y="6321"/>
                </a:cubicBezTo>
                <a:cubicBezTo>
                  <a:pt x="4386" y="6613"/>
                  <a:pt x="5113" y="6860"/>
                  <a:pt x="5817" y="7165"/>
                </a:cubicBezTo>
                <a:cubicBezTo>
                  <a:pt x="5804" y="7235"/>
                  <a:pt x="5781" y="7306"/>
                  <a:pt x="5770" y="7376"/>
                </a:cubicBezTo>
                <a:cubicBezTo>
                  <a:pt x="5606" y="8372"/>
                  <a:pt x="5969" y="9205"/>
                  <a:pt x="6590" y="9802"/>
                </a:cubicBezTo>
                <a:cubicBezTo>
                  <a:pt x="6109" y="10612"/>
                  <a:pt x="5734" y="11467"/>
                  <a:pt x="5289" y="12288"/>
                </a:cubicBezTo>
                <a:cubicBezTo>
                  <a:pt x="5078" y="12230"/>
                  <a:pt x="4866" y="12194"/>
                  <a:pt x="4655" y="12194"/>
                </a:cubicBezTo>
                <a:cubicBezTo>
                  <a:pt x="3847" y="12194"/>
                  <a:pt x="3050" y="12663"/>
                  <a:pt x="2873" y="13754"/>
                </a:cubicBezTo>
                <a:cubicBezTo>
                  <a:pt x="2756" y="14422"/>
                  <a:pt x="3061" y="14950"/>
                  <a:pt x="3530" y="15302"/>
                </a:cubicBezTo>
                <a:cubicBezTo>
                  <a:pt x="3530" y="15302"/>
                  <a:pt x="3542" y="15302"/>
                  <a:pt x="3542" y="15313"/>
                </a:cubicBezTo>
                <a:cubicBezTo>
                  <a:pt x="3600" y="15349"/>
                  <a:pt x="3647" y="15383"/>
                  <a:pt x="3706" y="15419"/>
                </a:cubicBezTo>
                <a:lnTo>
                  <a:pt x="3718" y="15419"/>
                </a:lnTo>
                <a:cubicBezTo>
                  <a:pt x="3764" y="15454"/>
                  <a:pt x="3823" y="15477"/>
                  <a:pt x="3882" y="15513"/>
                </a:cubicBezTo>
                <a:cubicBezTo>
                  <a:pt x="3905" y="15513"/>
                  <a:pt x="3917" y="15524"/>
                  <a:pt x="3941" y="15536"/>
                </a:cubicBezTo>
                <a:cubicBezTo>
                  <a:pt x="3988" y="15547"/>
                  <a:pt x="4035" y="15571"/>
                  <a:pt x="4081" y="15583"/>
                </a:cubicBezTo>
                <a:cubicBezTo>
                  <a:pt x="4093" y="15594"/>
                  <a:pt x="4116" y="15606"/>
                  <a:pt x="4140" y="15606"/>
                </a:cubicBezTo>
                <a:cubicBezTo>
                  <a:pt x="4199" y="15630"/>
                  <a:pt x="4269" y="15653"/>
                  <a:pt x="4327" y="15665"/>
                </a:cubicBezTo>
                <a:lnTo>
                  <a:pt x="4339" y="15665"/>
                </a:lnTo>
                <a:cubicBezTo>
                  <a:pt x="4398" y="15677"/>
                  <a:pt x="4468" y="15688"/>
                  <a:pt x="4527" y="15700"/>
                </a:cubicBezTo>
                <a:cubicBezTo>
                  <a:pt x="4550" y="15700"/>
                  <a:pt x="4574" y="15700"/>
                  <a:pt x="4585" y="15711"/>
                </a:cubicBezTo>
                <a:cubicBezTo>
                  <a:pt x="4644" y="15711"/>
                  <a:pt x="4691" y="15724"/>
                  <a:pt x="4738" y="15724"/>
                </a:cubicBezTo>
                <a:lnTo>
                  <a:pt x="5007" y="15724"/>
                </a:lnTo>
                <a:cubicBezTo>
                  <a:pt x="5078" y="15724"/>
                  <a:pt x="5137" y="15711"/>
                  <a:pt x="5207" y="15700"/>
                </a:cubicBezTo>
                <a:cubicBezTo>
                  <a:pt x="5218" y="15700"/>
                  <a:pt x="5242" y="15688"/>
                  <a:pt x="5265" y="15688"/>
                </a:cubicBezTo>
                <a:lnTo>
                  <a:pt x="5406" y="15653"/>
                </a:lnTo>
                <a:cubicBezTo>
                  <a:pt x="5429" y="15653"/>
                  <a:pt x="5441" y="15641"/>
                  <a:pt x="5465" y="15641"/>
                </a:cubicBezTo>
                <a:cubicBezTo>
                  <a:pt x="5523" y="15618"/>
                  <a:pt x="5593" y="15606"/>
                  <a:pt x="5652" y="15571"/>
                </a:cubicBezTo>
                <a:cubicBezTo>
                  <a:pt x="5711" y="15547"/>
                  <a:pt x="5770" y="15513"/>
                  <a:pt x="5828" y="15489"/>
                </a:cubicBezTo>
                <a:cubicBezTo>
                  <a:pt x="5851" y="15477"/>
                  <a:pt x="5864" y="15466"/>
                  <a:pt x="5887" y="15454"/>
                </a:cubicBezTo>
                <a:cubicBezTo>
                  <a:pt x="5922" y="15430"/>
                  <a:pt x="5969" y="15407"/>
                  <a:pt x="6004" y="15372"/>
                </a:cubicBezTo>
                <a:cubicBezTo>
                  <a:pt x="6015" y="15360"/>
                  <a:pt x="6039" y="15349"/>
                  <a:pt x="6051" y="15336"/>
                </a:cubicBezTo>
                <a:cubicBezTo>
                  <a:pt x="6109" y="15289"/>
                  <a:pt x="6156" y="15255"/>
                  <a:pt x="6203" y="15196"/>
                </a:cubicBezTo>
                <a:cubicBezTo>
                  <a:pt x="6250" y="15149"/>
                  <a:pt x="6297" y="15091"/>
                  <a:pt x="6344" y="15044"/>
                </a:cubicBezTo>
                <a:cubicBezTo>
                  <a:pt x="6356" y="15020"/>
                  <a:pt x="6367" y="15008"/>
                  <a:pt x="6379" y="14985"/>
                </a:cubicBezTo>
                <a:cubicBezTo>
                  <a:pt x="6414" y="14938"/>
                  <a:pt x="6438" y="14903"/>
                  <a:pt x="6461" y="14844"/>
                </a:cubicBezTo>
                <a:cubicBezTo>
                  <a:pt x="6473" y="14833"/>
                  <a:pt x="6484" y="14809"/>
                  <a:pt x="6497" y="14797"/>
                </a:cubicBezTo>
                <a:cubicBezTo>
                  <a:pt x="6531" y="14727"/>
                  <a:pt x="6567" y="14656"/>
                  <a:pt x="6590" y="14575"/>
                </a:cubicBezTo>
                <a:cubicBezTo>
                  <a:pt x="6614" y="14516"/>
                  <a:pt x="6625" y="14445"/>
                  <a:pt x="6649" y="14375"/>
                </a:cubicBezTo>
                <a:lnTo>
                  <a:pt x="6649" y="14340"/>
                </a:lnTo>
                <a:cubicBezTo>
                  <a:pt x="6661" y="14270"/>
                  <a:pt x="6672" y="14211"/>
                  <a:pt x="6684" y="14153"/>
                </a:cubicBezTo>
                <a:lnTo>
                  <a:pt x="6684" y="14117"/>
                </a:lnTo>
                <a:lnTo>
                  <a:pt x="6684" y="13953"/>
                </a:lnTo>
                <a:lnTo>
                  <a:pt x="6684" y="13918"/>
                </a:lnTo>
                <a:cubicBezTo>
                  <a:pt x="6684" y="13859"/>
                  <a:pt x="6684" y="13812"/>
                  <a:pt x="6672" y="13754"/>
                </a:cubicBezTo>
                <a:cubicBezTo>
                  <a:pt x="6672" y="13742"/>
                  <a:pt x="6672" y="13731"/>
                  <a:pt x="6661" y="13718"/>
                </a:cubicBezTo>
                <a:cubicBezTo>
                  <a:pt x="6649" y="13601"/>
                  <a:pt x="6614" y="13496"/>
                  <a:pt x="6578" y="13390"/>
                </a:cubicBezTo>
                <a:cubicBezTo>
                  <a:pt x="6567" y="13379"/>
                  <a:pt x="6567" y="13367"/>
                  <a:pt x="6567" y="13355"/>
                </a:cubicBezTo>
                <a:lnTo>
                  <a:pt x="6497" y="13215"/>
                </a:lnTo>
                <a:cubicBezTo>
                  <a:pt x="6484" y="13202"/>
                  <a:pt x="6484" y="13191"/>
                  <a:pt x="6484" y="13191"/>
                </a:cubicBezTo>
                <a:cubicBezTo>
                  <a:pt x="6461" y="13144"/>
                  <a:pt x="6426" y="13097"/>
                  <a:pt x="6403" y="13062"/>
                </a:cubicBezTo>
                <a:cubicBezTo>
                  <a:pt x="6403" y="13051"/>
                  <a:pt x="6391" y="13051"/>
                  <a:pt x="6391" y="13038"/>
                </a:cubicBezTo>
                <a:cubicBezTo>
                  <a:pt x="6356" y="13004"/>
                  <a:pt x="6320" y="12957"/>
                  <a:pt x="6286" y="12910"/>
                </a:cubicBezTo>
                <a:cubicBezTo>
                  <a:pt x="6286" y="12910"/>
                  <a:pt x="6273" y="12898"/>
                  <a:pt x="6273" y="12886"/>
                </a:cubicBezTo>
                <a:cubicBezTo>
                  <a:pt x="6239" y="12851"/>
                  <a:pt x="6192" y="12816"/>
                  <a:pt x="6156" y="12769"/>
                </a:cubicBezTo>
                <a:cubicBezTo>
                  <a:pt x="6098" y="12722"/>
                  <a:pt x="6039" y="12675"/>
                  <a:pt x="5969" y="12628"/>
                </a:cubicBezTo>
                <a:cubicBezTo>
                  <a:pt x="6403" y="11842"/>
                  <a:pt x="6755" y="11034"/>
                  <a:pt x="7200" y="10271"/>
                </a:cubicBezTo>
                <a:cubicBezTo>
                  <a:pt x="7211" y="10284"/>
                  <a:pt x="7235" y="10284"/>
                  <a:pt x="7247" y="10295"/>
                </a:cubicBezTo>
                <a:cubicBezTo>
                  <a:pt x="7247" y="10307"/>
                  <a:pt x="7258" y="10307"/>
                  <a:pt x="7258" y="10307"/>
                </a:cubicBezTo>
                <a:lnTo>
                  <a:pt x="7399" y="10377"/>
                </a:lnTo>
                <a:cubicBezTo>
                  <a:pt x="7422" y="10389"/>
                  <a:pt x="7435" y="10401"/>
                  <a:pt x="7446" y="10412"/>
                </a:cubicBezTo>
                <a:cubicBezTo>
                  <a:pt x="7493" y="10424"/>
                  <a:pt x="7528" y="10448"/>
                  <a:pt x="7563" y="10459"/>
                </a:cubicBezTo>
                <a:cubicBezTo>
                  <a:pt x="7587" y="10471"/>
                  <a:pt x="7599" y="10482"/>
                  <a:pt x="7610" y="10482"/>
                </a:cubicBezTo>
                <a:cubicBezTo>
                  <a:pt x="7669" y="10506"/>
                  <a:pt x="7716" y="10529"/>
                  <a:pt x="7774" y="10553"/>
                </a:cubicBezTo>
                <a:lnTo>
                  <a:pt x="7786" y="10553"/>
                </a:lnTo>
                <a:cubicBezTo>
                  <a:pt x="7833" y="10576"/>
                  <a:pt x="7891" y="10600"/>
                  <a:pt x="7938" y="10612"/>
                </a:cubicBezTo>
                <a:cubicBezTo>
                  <a:pt x="7962" y="10623"/>
                  <a:pt x="7974" y="10623"/>
                  <a:pt x="7997" y="10635"/>
                </a:cubicBezTo>
                <a:cubicBezTo>
                  <a:pt x="8032" y="10647"/>
                  <a:pt x="8079" y="10659"/>
                  <a:pt x="8115" y="10670"/>
                </a:cubicBezTo>
                <a:cubicBezTo>
                  <a:pt x="8138" y="10682"/>
                  <a:pt x="8149" y="10682"/>
                  <a:pt x="8173" y="10682"/>
                </a:cubicBezTo>
                <a:cubicBezTo>
                  <a:pt x="8220" y="10706"/>
                  <a:pt x="8279" y="10717"/>
                  <a:pt x="8337" y="10729"/>
                </a:cubicBezTo>
                <a:lnTo>
                  <a:pt x="8349" y="10729"/>
                </a:lnTo>
                <a:cubicBezTo>
                  <a:pt x="8407" y="10740"/>
                  <a:pt x="8454" y="10753"/>
                  <a:pt x="8513" y="10764"/>
                </a:cubicBezTo>
                <a:cubicBezTo>
                  <a:pt x="8537" y="10776"/>
                  <a:pt x="8548" y="10776"/>
                  <a:pt x="8571" y="10776"/>
                </a:cubicBezTo>
                <a:cubicBezTo>
                  <a:pt x="8607" y="10787"/>
                  <a:pt x="8654" y="10787"/>
                  <a:pt x="8701" y="10799"/>
                </a:cubicBezTo>
                <a:cubicBezTo>
                  <a:pt x="8712" y="10799"/>
                  <a:pt x="8735" y="10799"/>
                  <a:pt x="8748" y="10811"/>
                </a:cubicBezTo>
                <a:cubicBezTo>
                  <a:pt x="8806" y="10811"/>
                  <a:pt x="8865" y="10823"/>
                  <a:pt x="8923" y="10823"/>
                </a:cubicBezTo>
                <a:lnTo>
                  <a:pt x="8935" y="10823"/>
                </a:lnTo>
                <a:cubicBezTo>
                  <a:pt x="8993" y="10834"/>
                  <a:pt x="9052" y="10834"/>
                  <a:pt x="9111" y="10834"/>
                </a:cubicBezTo>
                <a:lnTo>
                  <a:pt x="9158" y="10834"/>
                </a:lnTo>
                <a:cubicBezTo>
                  <a:pt x="9204" y="10846"/>
                  <a:pt x="9251" y="10846"/>
                  <a:pt x="9287" y="10846"/>
                </a:cubicBezTo>
                <a:lnTo>
                  <a:pt x="9345" y="10846"/>
                </a:lnTo>
                <a:cubicBezTo>
                  <a:pt x="9404" y="10846"/>
                  <a:pt x="9462" y="10834"/>
                  <a:pt x="9521" y="10834"/>
                </a:cubicBezTo>
                <a:lnTo>
                  <a:pt x="9533" y="10834"/>
                </a:lnTo>
                <a:cubicBezTo>
                  <a:pt x="9580" y="10834"/>
                  <a:pt x="9639" y="10823"/>
                  <a:pt x="9697" y="10823"/>
                </a:cubicBezTo>
                <a:cubicBezTo>
                  <a:pt x="9709" y="10823"/>
                  <a:pt x="9733" y="10811"/>
                  <a:pt x="9744" y="10811"/>
                </a:cubicBezTo>
                <a:cubicBezTo>
                  <a:pt x="9791" y="10811"/>
                  <a:pt x="9838" y="10799"/>
                  <a:pt x="9884" y="10799"/>
                </a:cubicBezTo>
                <a:cubicBezTo>
                  <a:pt x="9897" y="10787"/>
                  <a:pt x="9908" y="10787"/>
                  <a:pt x="9931" y="10787"/>
                </a:cubicBezTo>
                <a:lnTo>
                  <a:pt x="10108" y="10753"/>
                </a:lnTo>
                <a:cubicBezTo>
                  <a:pt x="10166" y="10740"/>
                  <a:pt x="10225" y="10729"/>
                  <a:pt x="10272" y="10706"/>
                </a:cubicBezTo>
                <a:cubicBezTo>
                  <a:pt x="10295" y="10706"/>
                  <a:pt x="10307" y="10706"/>
                  <a:pt x="10319" y="10694"/>
                </a:cubicBezTo>
                <a:cubicBezTo>
                  <a:pt x="10366" y="10682"/>
                  <a:pt x="10413" y="10670"/>
                  <a:pt x="10447" y="10659"/>
                </a:cubicBezTo>
                <a:cubicBezTo>
                  <a:pt x="10459" y="10647"/>
                  <a:pt x="10483" y="10647"/>
                  <a:pt x="10494" y="10635"/>
                </a:cubicBezTo>
                <a:cubicBezTo>
                  <a:pt x="10553" y="10623"/>
                  <a:pt x="10611" y="10600"/>
                  <a:pt x="10658" y="10576"/>
                </a:cubicBezTo>
                <a:lnTo>
                  <a:pt x="10670" y="10576"/>
                </a:lnTo>
                <a:cubicBezTo>
                  <a:pt x="10717" y="10553"/>
                  <a:pt x="10764" y="10529"/>
                  <a:pt x="10822" y="10506"/>
                </a:cubicBezTo>
                <a:cubicBezTo>
                  <a:pt x="10835" y="10495"/>
                  <a:pt x="10846" y="10482"/>
                  <a:pt x="10869" y="10482"/>
                </a:cubicBezTo>
                <a:cubicBezTo>
                  <a:pt x="10905" y="10459"/>
                  <a:pt x="10940" y="10436"/>
                  <a:pt x="10987" y="10412"/>
                </a:cubicBezTo>
                <a:cubicBezTo>
                  <a:pt x="10999" y="10412"/>
                  <a:pt x="11010" y="10401"/>
                  <a:pt x="11022" y="10389"/>
                </a:cubicBezTo>
                <a:cubicBezTo>
                  <a:pt x="11080" y="10365"/>
                  <a:pt x="11127" y="10331"/>
                  <a:pt x="11174" y="10295"/>
                </a:cubicBezTo>
                <a:lnTo>
                  <a:pt x="11280" y="10225"/>
                </a:lnTo>
                <a:cubicBezTo>
                  <a:pt x="11549" y="10506"/>
                  <a:pt x="11819" y="10787"/>
                  <a:pt x="12101" y="11069"/>
                </a:cubicBezTo>
                <a:cubicBezTo>
                  <a:pt x="11948" y="11280"/>
                  <a:pt x="11843" y="11561"/>
                  <a:pt x="11784" y="11889"/>
                </a:cubicBezTo>
                <a:cubicBezTo>
                  <a:pt x="11679" y="12546"/>
                  <a:pt x="11971" y="13085"/>
                  <a:pt x="12453" y="13426"/>
                </a:cubicBezTo>
                <a:lnTo>
                  <a:pt x="12440" y="13426"/>
                </a:lnTo>
                <a:cubicBezTo>
                  <a:pt x="12453" y="13437"/>
                  <a:pt x="12453" y="13437"/>
                  <a:pt x="12464" y="13437"/>
                </a:cubicBezTo>
                <a:cubicBezTo>
                  <a:pt x="12511" y="13484"/>
                  <a:pt x="12570" y="13520"/>
                  <a:pt x="12628" y="13543"/>
                </a:cubicBezTo>
                <a:cubicBezTo>
                  <a:pt x="12628" y="13554"/>
                  <a:pt x="12628" y="13554"/>
                  <a:pt x="12640" y="13554"/>
                </a:cubicBezTo>
                <a:cubicBezTo>
                  <a:pt x="12687" y="13590"/>
                  <a:pt x="12745" y="13613"/>
                  <a:pt x="12804" y="13637"/>
                </a:cubicBezTo>
                <a:cubicBezTo>
                  <a:pt x="12828" y="13648"/>
                  <a:pt x="12839" y="13660"/>
                  <a:pt x="12862" y="13660"/>
                </a:cubicBezTo>
                <a:cubicBezTo>
                  <a:pt x="12909" y="13684"/>
                  <a:pt x="12956" y="13707"/>
                  <a:pt x="12992" y="13718"/>
                </a:cubicBezTo>
                <a:cubicBezTo>
                  <a:pt x="13015" y="13731"/>
                  <a:pt x="13039" y="13731"/>
                  <a:pt x="13050" y="13742"/>
                </a:cubicBezTo>
                <a:cubicBezTo>
                  <a:pt x="13120" y="13754"/>
                  <a:pt x="13179" y="13777"/>
                  <a:pt x="13250" y="13789"/>
                </a:cubicBezTo>
                <a:cubicBezTo>
                  <a:pt x="13250" y="13801"/>
                  <a:pt x="13261" y="13801"/>
                  <a:pt x="13261" y="13801"/>
                </a:cubicBezTo>
                <a:cubicBezTo>
                  <a:pt x="13320" y="13812"/>
                  <a:pt x="13390" y="13824"/>
                  <a:pt x="13449" y="13836"/>
                </a:cubicBezTo>
                <a:lnTo>
                  <a:pt x="13508" y="13836"/>
                </a:lnTo>
                <a:cubicBezTo>
                  <a:pt x="13555" y="13848"/>
                  <a:pt x="13613" y="13848"/>
                  <a:pt x="13660" y="13848"/>
                </a:cubicBezTo>
                <a:cubicBezTo>
                  <a:pt x="13683" y="13859"/>
                  <a:pt x="13695" y="13859"/>
                  <a:pt x="13719" y="13859"/>
                </a:cubicBezTo>
                <a:lnTo>
                  <a:pt x="13918" y="13859"/>
                </a:lnTo>
                <a:cubicBezTo>
                  <a:pt x="13930" y="13859"/>
                  <a:pt x="13930" y="13848"/>
                  <a:pt x="13930" y="13848"/>
                </a:cubicBezTo>
                <a:cubicBezTo>
                  <a:pt x="14000" y="13848"/>
                  <a:pt x="14058" y="13836"/>
                  <a:pt x="14117" y="13836"/>
                </a:cubicBezTo>
                <a:cubicBezTo>
                  <a:pt x="14141" y="13824"/>
                  <a:pt x="14164" y="13824"/>
                  <a:pt x="14188" y="13824"/>
                </a:cubicBezTo>
                <a:lnTo>
                  <a:pt x="14328" y="13789"/>
                </a:lnTo>
                <a:cubicBezTo>
                  <a:pt x="14340" y="13789"/>
                  <a:pt x="14363" y="13777"/>
                  <a:pt x="14387" y="13777"/>
                </a:cubicBezTo>
                <a:cubicBezTo>
                  <a:pt x="14446" y="13754"/>
                  <a:pt x="14504" y="13731"/>
                  <a:pt x="14574" y="13707"/>
                </a:cubicBezTo>
                <a:cubicBezTo>
                  <a:pt x="14633" y="13671"/>
                  <a:pt x="14691" y="13648"/>
                  <a:pt x="14750" y="13613"/>
                </a:cubicBezTo>
                <a:cubicBezTo>
                  <a:pt x="14762" y="13613"/>
                  <a:pt x="14785" y="13601"/>
                  <a:pt x="14797" y="13590"/>
                </a:cubicBezTo>
                <a:cubicBezTo>
                  <a:pt x="14844" y="13566"/>
                  <a:pt x="14879" y="13531"/>
                  <a:pt x="14926" y="13507"/>
                </a:cubicBezTo>
                <a:cubicBezTo>
                  <a:pt x="14938" y="13496"/>
                  <a:pt x="14962" y="13484"/>
                  <a:pt x="14973" y="13473"/>
                </a:cubicBezTo>
                <a:cubicBezTo>
                  <a:pt x="15020" y="13426"/>
                  <a:pt x="15079" y="13379"/>
                  <a:pt x="15126" y="13332"/>
                </a:cubicBezTo>
                <a:cubicBezTo>
                  <a:pt x="15173" y="13285"/>
                  <a:pt x="15219" y="13226"/>
                  <a:pt x="15254" y="13168"/>
                </a:cubicBezTo>
                <a:cubicBezTo>
                  <a:pt x="15278" y="13156"/>
                  <a:pt x="15290" y="13132"/>
                  <a:pt x="15301" y="13121"/>
                </a:cubicBezTo>
                <a:cubicBezTo>
                  <a:pt x="15324" y="13074"/>
                  <a:pt x="15360" y="13027"/>
                  <a:pt x="15384" y="12980"/>
                </a:cubicBezTo>
                <a:cubicBezTo>
                  <a:pt x="15395" y="12957"/>
                  <a:pt x="15407" y="12945"/>
                  <a:pt x="15418" y="12921"/>
                </a:cubicBezTo>
                <a:cubicBezTo>
                  <a:pt x="15454" y="12851"/>
                  <a:pt x="15489" y="12780"/>
                  <a:pt x="15512" y="12710"/>
                </a:cubicBezTo>
                <a:cubicBezTo>
                  <a:pt x="15536" y="12640"/>
                  <a:pt x="15548" y="12569"/>
                  <a:pt x="15559" y="12511"/>
                </a:cubicBezTo>
                <a:cubicBezTo>
                  <a:pt x="15571" y="12499"/>
                  <a:pt x="15571" y="12476"/>
                  <a:pt x="15571" y="12464"/>
                </a:cubicBezTo>
                <a:cubicBezTo>
                  <a:pt x="15582" y="12405"/>
                  <a:pt x="15595" y="12335"/>
                  <a:pt x="15595" y="12277"/>
                </a:cubicBezTo>
                <a:lnTo>
                  <a:pt x="15595" y="12253"/>
                </a:lnTo>
                <a:cubicBezTo>
                  <a:pt x="15606" y="12194"/>
                  <a:pt x="15606" y="12136"/>
                  <a:pt x="15606" y="12089"/>
                </a:cubicBezTo>
                <a:lnTo>
                  <a:pt x="15606" y="12054"/>
                </a:lnTo>
                <a:cubicBezTo>
                  <a:pt x="15606" y="11995"/>
                  <a:pt x="15595" y="11936"/>
                  <a:pt x="15595" y="11878"/>
                </a:cubicBezTo>
                <a:cubicBezTo>
                  <a:pt x="15582" y="11866"/>
                  <a:pt x="15582" y="11855"/>
                  <a:pt x="15582" y="11842"/>
                </a:cubicBezTo>
                <a:cubicBezTo>
                  <a:pt x="15571" y="11784"/>
                  <a:pt x="15559" y="11737"/>
                  <a:pt x="15548" y="11678"/>
                </a:cubicBezTo>
                <a:cubicBezTo>
                  <a:pt x="15536" y="11620"/>
                  <a:pt x="15512" y="11573"/>
                  <a:pt x="15501" y="11526"/>
                </a:cubicBezTo>
                <a:cubicBezTo>
                  <a:pt x="15489" y="11514"/>
                  <a:pt x="15489" y="11503"/>
                  <a:pt x="15477" y="11491"/>
                </a:cubicBezTo>
                <a:cubicBezTo>
                  <a:pt x="15465" y="11433"/>
                  <a:pt x="15442" y="11386"/>
                  <a:pt x="15418" y="11339"/>
                </a:cubicBezTo>
                <a:cubicBezTo>
                  <a:pt x="15407" y="11339"/>
                  <a:pt x="15407" y="11327"/>
                  <a:pt x="15395" y="11315"/>
                </a:cubicBezTo>
                <a:cubicBezTo>
                  <a:pt x="15371" y="11280"/>
                  <a:pt x="15348" y="11233"/>
                  <a:pt x="15324" y="11198"/>
                </a:cubicBezTo>
                <a:cubicBezTo>
                  <a:pt x="15313" y="11186"/>
                  <a:pt x="15313" y="11175"/>
                  <a:pt x="15313" y="11175"/>
                </a:cubicBezTo>
                <a:cubicBezTo>
                  <a:pt x="15278" y="11128"/>
                  <a:pt x="15243" y="11092"/>
                  <a:pt x="15207" y="11045"/>
                </a:cubicBezTo>
                <a:cubicBezTo>
                  <a:pt x="15207" y="11034"/>
                  <a:pt x="15196" y="11034"/>
                  <a:pt x="15184" y="11022"/>
                </a:cubicBezTo>
                <a:cubicBezTo>
                  <a:pt x="15149" y="10975"/>
                  <a:pt x="15113" y="10940"/>
                  <a:pt x="15079" y="10905"/>
                </a:cubicBezTo>
                <a:cubicBezTo>
                  <a:pt x="14680" y="10529"/>
                  <a:pt x="14129" y="10318"/>
                  <a:pt x="13578" y="10318"/>
                </a:cubicBezTo>
                <a:cubicBezTo>
                  <a:pt x="13261" y="10318"/>
                  <a:pt x="12933" y="10401"/>
                  <a:pt x="12664" y="10553"/>
                </a:cubicBezTo>
                <a:cubicBezTo>
                  <a:pt x="12370" y="10271"/>
                  <a:pt x="12089" y="9990"/>
                  <a:pt x="11819" y="9709"/>
                </a:cubicBezTo>
                <a:cubicBezTo>
                  <a:pt x="11843" y="9685"/>
                  <a:pt x="11854" y="9651"/>
                  <a:pt x="11878" y="9627"/>
                </a:cubicBezTo>
                <a:lnTo>
                  <a:pt x="11913" y="9591"/>
                </a:lnTo>
                <a:cubicBezTo>
                  <a:pt x="11948" y="9533"/>
                  <a:pt x="11984" y="9486"/>
                  <a:pt x="12018" y="9427"/>
                </a:cubicBezTo>
                <a:cubicBezTo>
                  <a:pt x="12054" y="9369"/>
                  <a:pt x="12089" y="9322"/>
                  <a:pt x="12112" y="9263"/>
                </a:cubicBezTo>
                <a:cubicBezTo>
                  <a:pt x="12124" y="9240"/>
                  <a:pt x="12135" y="9228"/>
                  <a:pt x="12148" y="9205"/>
                </a:cubicBezTo>
                <a:cubicBezTo>
                  <a:pt x="12159" y="9169"/>
                  <a:pt x="12182" y="9122"/>
                  <a:pt x="12206" y="9076"/>
                </a:cubicBezTo>
                <a:cubicBezTo>
                  <a:pt x="12218" y="9052"/>
                  <a:pt x="12229" y="9041"/>
                  <a:pt x="12229" y="9017"/>
                </a:cubicBezTo>
                <a:cubicBezTo>
                  <a:pt x="12265" y="8958"/>
                  <a:pt x="12288" y="8888"/>
                  <a:pt x="12312" y="8830"/>
                </a:cubicBezTo>
                <a:cubicBezTo>
                  <a:pt x="12335" y="8747"/>
                  <a:pt x="12359" y="8677"/>
                  <a:pt x="12370" y="8595"/>
                </a:cubicBezTo>
                <a:cubicBezTo>
                  <a:pt x="12382" y="8572"/>
                  <a:pt x="12382" y="8548"/>
                  <a:pt x="12393" y="8525"/>
                </a:cubicBezTo>
                <a:cubicBezTo>
                  <a:pt x="12406" y="8478"/>
                  <a:pt x="12417" y="8431"/>
                  <a:pt x="12417" y="8372"/>
                </a:cubicBezTo>
                <a:cubicBezTo>
                  <a:pt x="12429" y="8349"/>
                  <a:pt x="12429" y="8325"/>
                  <a:pt x="12440" y="8302"/>
                </a:cubicBezTo>
                <a:cubicBezTo>
                  <a:pt x="12440" y="8244"/>
                  <a:pt x="12453" y="8197"/>
                  <a:pt x="12453" y="8150"/>
                </a:cubicBezTo>
                <a:cubicBezTo>
                  <a:pt x="12464" y="8126"/>
                  <a:pt x="12464" y="8103"/>
                  <a:pt x="12464" y="8079"/>
                </a:cubicBezTo>
                <a:cubicBezTo>
                  <a:pt x="12476" y="7939"/>
                  <a:pt x="12476" y="7798"/>
                  <a:pt x="12476" y="7669"/>
                </a:cubicBezTo>
                <a:lnTo>
                  <a:pt x="12476" y="7598"/>
                </a:lnTo>
                <a:cubicBezTo>
                  <a:pt x="12464" y="7551"/>
                  <a:pt x="12464" y="7505"/>
                  <a:pt x="12464" y="7470"/>
                </a:cubicBezTo>
                <a:cubicBezTo>
                  <a:pt x="12464" y="7446"/>
                  <a:pt x="12453" y="7423"/>
                  <a:pt x="12453" y="7399"/>
                </a:cubicBezTo>
                <a:cubicBezTo>
                  <a:pt x="12453" y="7353"/>
                  <a:pt x="12440" y="7306"/>
                  <a:pt x="12429" y="7259"/>
                </a:cubicBezTo>
                <a:cubicBezTo>
                  <a:pt x="12429" y="7235"/>
                  <a:pt x="12429" y="7223"/>
                  <a:pt x="12417" y="7200"/>
                </a:cubicBezTo>
                <a:cubicBezTo>
                  <a:pt x="12393" y="7071"/>
                  <a:pt x="12359" y="6954"/>
                  <a:pt x="12323" y="6837"/>
                </a:cubicBezTo>
                <a:cubicBezTo>
                  <a:pt x="12312" y="6813"/>
                  <a:pt x="12312" y="6801"/>
                  <a:pt x="12300" y="6778"/>
                </a:cubicBezTo>
                <a:cubicBezTo>
                  <a:pt x="12288" y="6743"/>
                  <a:pt x="12265" y="6696"/>
                  <a:pt x="12253" y="6660"/>
                </a:cubicBezTo>
                <a:cubicBezTo>
                  <a:pt x="12241" y="6637"/>
                  <a:pt x="12229" y="6626"/>
                  <a:pt x="12229" y="6602"/>
                </a:cubicBezTo>
                <a:cubicBezTo>
                  <a:pt x="12206" y="6567"/>
                  <a:pt x="12195" y="6520"/>
                  <a:pt x="12171" y="6485"/>
                </a:cubicBezTo>
                <a:cubicBezTo>
                  <a:pt x="12159" y="6462"/>
                  <a:pt x="12148" y="6449"/>
                  <a:pt x="12148" y="6438"/>
                </a:cubicBezTo>
                <a:cubicBezTo>
                  <a:pt x="12089" y="6321"/>
                  <a:pt x="12018" y="6215"/>
                  <a:pt x="11948" y="6121"/>
                </a:cubicBezTo>
                <a:cubicBezTo>
                  <a:pt x="11937" y="6110"/>
                  <a:pt x="11924" y="6086"/>
                  <a:pt x="11913" y="6074"/>
                </a:cubicBezTo>
                <a:lnTo>
                  <a:pt x="11843" y="5969"/>
                </a:lnTo>
                <a:cubicBezTo>
                  <a:pt x="11819" y="5957"/>
                  <a:pt x="11807" y="5946"/>
                  <a:pt x="11796" y="5922"/>
                </a:cubicBezTo>
                <a:cubicBezTo>
                  <a:pt x="11773" y="5887"/>
                  <a:pt x="11737" y="5863"/>
                  <a:pt x="11713" y="5828"/>
                </a:cubicBezTo>
                <a:cubicBezTo>
                  <a:pt x="11702" y="5816"/>
                  <a:pt x="11690" y="5793"/>
                  <a:pt x="11679" y="5782"/>
                </a:cubicBezTo>
                <a:cubicBezTo>
                  <a:pt x="11491" y="5594"/>
                  <a:pt x="11291" y="5430"/>
                  <a:pt x="11069" y="5277"/>
                </a:cubicBezTo>
                <a:cubicBezTo>
                  <a:pt x="11362" y="4714"/>
                  <a:pt x="11632" y="4140"/>
                  <a:pt x="11937" y="3577"/>
                </a:cubicBezTo>
                <a:cubicBezTo>
                  <a:pt x="11960" y="3589"/>
                  <a:pt x="11995" y="3601"/>
                  <a:pt x="12018" y="3601"/>
                </a:cubicBezTo>
                <a:cubicBezTo>
                  <a:pt x="12089" y="3612"/>
                  <a:pt x="12148" y="3624"/>
                  <a:pt x="12218" y="3636"/>
                </a:cubicBezTo>
                <a:cubicBezTo>
                  <a:pt x="12241" y="3636"/>
                  <a:pt x="12253" y="3648"/>
                  <a:pt x="12276" y="3648"/>
                </a:cubicBezTo>
                <a:cubicBezTo>
                  <a:pt x="12323" y="3648"/>
                  <a:pt x="12382" y="3659"/>
                  <a:pt x="12429" y="3659"/>
                </a:cubicBezTo>
                <a:lnTo>
                  <a:pt x="12698" y="3659"/>
                </a:lnTo>
                <a:cubicBezTo>
                  <a:pt x="12757" y="3659"/>
                  <a:pt x="12828" y="3648"/>
                  <a:pt x="12886" y="3636"/>
                </a:cubicBezTo>
                <a:cubicBezTo>
                  <a:pt x="12909" y="3636"/>
                  <a:pt x="12933" y="3636"/>
                  <a:pt x="12945" y="3624"/>
                </a:cubicBezTo>
                <a:cubicBezTo>
                  <a:pt x="12992" y="3624"/>
                  <a:pt x="13050" y="3612"/>
                  <a:pt x="13097" y="3589"/>
                </a:cubicBezTo>
                <a:cubicBezTo>
                  <a:pt x="13109" y="3589"/>
                  <a:pt x="13133" y="3589"/>
                  <a:pt x="13156" y="3577"/>
                </a:cubicBezTo>
                <a:cubicBezTo>
                  <a:pt x="13214" y="3565"/>
                  <a:pt x="13273" y="3542"/>
                  <a:pt x="13344" y="3518"/>
                </a:cubicBezTo>
                <a:lnTo>
                  <a:pt x="13344" y="3507"/>
                </a:lnTo>
                <a:cubicBezTo>
                  <a:pt x="13402" y="3484"/>
                  <a:pt x="13461" y="3460"/>
                  <a:pt x="13519" y="3424"/>
                </a:cubicBezTo>
                <a:cubicBezTo>
                  <a:pt x="13531" y="3413"/>
                  <a:pt x="13555" y="3401"/>
                  <a:pt x="13566" y="3390"/>
                </a:cubicBezTo>
                <a:cubicBezTo>
                  <a:pt x="13613" y="3366"/>
                  <a:pt x="13648" y="3343"/>
                  <a:pt x="13695" y="3307"/>
                </a:cubicBezTo>
                <a:cubicBezTo>
                  <a:pt x="13707" y="3296"/>
                  <a:pt x="13719" y="3284"/>
                  <a:pt x="13742" y="3273"/>
                </a:cubicBezTo>
                <a:cubicBezTo>
                  <a:pt x="13789" y="3237"/>
                  <a:pt x="13847" y="3190"/>
                  <a:pt x="13894" y="3143"/>
                </a:cubicBezTo>
                <a:lnTo>
                  <a:pt x="13894" y="3132"/>
                </a:lnTo>
                <a:cubicBezTo>
                  <a:pt x="13941" y="3085"/>
                  <a:pt x="13988" y="3038"/>
                  <a:pt x="14024" y="2979"/>
                </a:cubicBezTo>
                <a:cubicBezTo>
                  <a:pt x="14047" y="2955"/>
                  <a:pt x="14058" y="2944"/>
                  <a:pt x="14070" y="2921"/>
                </a:cubicBezTo>
                <a:cubicBezTo>
                  <a:pt x="14094" y="2885"/>
                  <a:pt x="14129" y="2838"/>
                  <a:pt x="14152" y="2791"/>
                </a:cubicBezTo>
                <a:cubicBezTo>
                  <a:pt x="14164" y="2768"/>
                  <a:pt x="14176" y="2744"/>
                  <a:pt x="14188" y="2733"/>
                </a:cubicBezTo>
                <a:cubicBezTo>
                  <a:pt x="14222" y="2663"/>
                  <a:pt x="14246" y="2593"/>
                  <a:pt x="14282" y="2522"/>
                </a:cubicBezTo>
                <a:cubicBezTo>
                  <a:pt x="14305" y="2452"/>
                  <a:pt x="14316" y="2381"/>
                  <a:pt x="14328" y="2311"/>
                </a:cubicBezTo>
                <a:cubicBezTo>
                  <a:pt x="14328" y="2299"/>
                  <a:pt x="14340" y="2288"/>
                  <a:pt x="14340" y="2275"/>
                </a:cubicBezTo>
                <a:cubicBezTo>
                  <a:pt x="14352" y="2205"/>
                  <a:pt x="14363" y="2147"/>
                  <a:pt x="14363" y="2088"/>
                </a:cubicBezTo>
                <a:lnTo>
                  <a:pt x="14363" y="2053"/>
                </a:lnTo>
                <a:cubicBezTo>
                  <a:pt x="14375" y="1994"/>
                  <a:pt x="14375" y="1947"/>
                  <a:pt x="14375" y="1889"/>
                </a:cubicBezTo>
                <a:lnTo>
                  <a:pt x="14375" y="1866"/>
                </a:lnTo>
                <a:cubicBezTo>
                  <a:pt x="14375" y="1807"/>
                  <a:pt x="14363" y="1748"/>
                  <a:pt x="14363" y="1689"/>
                </a:cubicBezTo>
                <a:cubicBezTo>
                  <a:pt x="14352" y="1678"/>
                  <a:pt x="14352" y="1666"/>
                  <a:pt x="14352" y="1655"/>
                </a:cubicBezTo>
                <a:cubicBezTo>
                  <a:pt x="14340" y="1595"/>
                  <a:pt x="14328" y="1537"/>
                  <a:pt x="14316" y="1490"/>
                </a:cubicBezTo>
                <a:lnTo>
                  <a:pt x="14316" y="1478"/>
                </a:lnTo>
                <a:cubicBezTo>
                  <a:pt x="14305" y="1431"/>
                  <a:pt x="14282" y="1373"/>
                  <a:pt x="14258" y="1326"/>
                </a:cubicBezTo>
                <a:cubicBezTo>
                  <a:pt x="14258" y="1314"/>
                  <a:pt x="14258" y="1303"/>
                  <a:pt x="14246" y="1291"/>
                </a:cubicBezTo>
                <a:cubicBezTo>
                  <a:pt x="14235" y="1244"/>
                  <a:pt x="14211" y="1197"/>
                  <a:pt x="14176" y="1150"/>
                </a:cubicBezTo>
                <a:cubicBezTo>
                  <a:pt x="14176" y="1139"/>
                  <a:pt x="14176" y="1139"/>
                  <a:pt x="14164" y="1127"/>
                </a:cubicBezTo>
                <a:cubicBezTo>
                  <a:pt x="14141" y="1080"/>
                  <a:pt x="14117" y="1045"/>
                  <a:pt x="14094" y="998"/>
                </a:cubicBezTo>
                <a:cubicBezTo>
                  <a:pt x="14082" y="998"/>
                  <a:pt x="14082" y="986"/>
                  <a:pt x="14070" y="975"/>
                </a:cubicBezTo>
                <a:cubicBezTo>
                  <a:pt x="14047" y="939"/>
                  <a:pt x="14011" y="892"/>
                  <a:pt x="13977" y="857"/>
                </a:cubicBezTo>
                <a:cubicBezTo>
                  <a:pt x="13977" y="845"/>
                  <a:pt x="13964" y="834"/>
                  <a:pt x="13953" y="822"/>
                </a:cubicBezTo>
                <a:lnTo>
                  <a:pt x="13847" y="717"/>
                </a:lnTo>
                <a:cubicBezTo>
                  <a:pt x="13766" y="634"/>
                  <a:pt x="13672" y="564"/>
                  <a:pt x="13578" y="506"/>
                </a:cubicBezTo>
                <a:cubicBezTo>
                  <a:pt x="13191" y="189"/>
                  <a:pt x="12675" y="1"/>
                  <a:pt x="12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 rot="3707652" flipH="1">
            <a:off x="-291291" y="2777434"/>
            <a:ext cx="1767069" cy="870534"/>
            <a:chOff x="5928075" y="1199831"/>
            <a:chExt cx="2240310" cy="1103673"/>
          </a:xfrm>
        </p:grpSpPr>
        <p:sp>
          <p:nvSpPr>
            <p:cNvPr id="46" name="Google Shape;46;p2"/>
            <p:cNvSpPr/>
            <p:nvPr/>
          </p:nvSpPr>
          <p:spPr>
            <a:xfrm>
              <a:off x="5928075" y="1199831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00988" y="1624472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733218" y="1235015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044400" y="1329760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flipH="1">
            <a:off x="5000874" y="-339700"/>
            <a:ext cx="868895" cy="778512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ctrTitle"/>
          </p:nvPr>
        </p:nvSpPr>
        <p:spPr>
          <a:xfrm flipH="1">
            <a:off x="3896475" y="147337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ubTitle" idx="1"/>
          </p:nvPr>
        </p:nvSpPr>
        <p:spPr>
          <a:xfrm flipH="1">
            <a:off x="5901075" y="3406825"/>
            <a:ext cx="25242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BF70B0-1180-4F42-A3B8-2607C3254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033595-6F6E-4302-AFBA-ED207D394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7426AA-9DD7-446F-8FF3-6A604147F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CA8F0-E8B3-4D5B-83E5-C3928E8A0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36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5"/>
          <p:cNvGrpSpPr/>
          <p:nvPr/>
        </p:nvGrpSpPr>
        <p:grpSpPr>
          <a:xfrm>
            <a:off x="-710005" y="-665670"/>
            <a:ext cx="12115854" cy="6406839"/>
            <a:chOff x="-710005" y="-665670"/>
            <a:chExt cx="12115854" cy="6406839"/>
          </a:xfrm>
        </p:grpSpPr>
        <p:grpSp>
          <p:nvGrpSpPr>
            <p:cNvPr id="166" name="Google Shape;166;p5"/>
            <p:cNvGrpSpPr/>
            <p:nvPr/>
          </p:nvGrpSpPr>
          <p:grpSpPr>
            <a:xfrm>
              <a:off x="99316" y="230981"/>
              <a:ext cx="1119520" cy="842731"/>
              <a:chOff x="2458950" y="370151"/>
              <a:chExt cx="652629" cy="491274"/>
            </a:xfrm>
          </p:grpSpPr>
          <p:sp>
            <p:nvSpPr>
              <p:cNvPr id="167" name="Google Shape;167;p5"/>
              <p:cNvSpPr/>
              <p:nvPr/>
            </p:nvSpPr>
            <p:spPr>
              <a:xfrm>
                <a:off x="2820776" y="370151"/>
                <a:ext cx="88000" cy="10022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009" extrusionOk="0">
                    <a:moveTo>
                      <a:pt x="2021" y="1"/>
                    </a:moveTo>
                    <a:cubicBezTo>
                      <a:pt x="1846" y="1"/>
                      <a:pt x="1681" y="99"/>
                      <a:pt x="1636" y="325"/>
                    </a:cubicBezTo>
                    <a:cubicBezTo>
                      <a:pt x="1585" y="645"/>
                      <a:pt x="1502" y="965"/>
                      <a:pt x="1420" y="1284"/>
                    </a:cubicBezTo>
                    <a:cubicBezTo>
                      <a:pt x="1203" y="1192"/>
                      <a:pt x="976" y="1099"/>
                      <a:pt x="749" y="1037"/>
                    </a:cubicBezTo>
                    <a:cubicBezTo>
                      <a:pt x="704" y="1024"/>
                      <a:pt x="661" y="1018"/>
                      <a:pt x="620" y="1018"/>
                    </a:cubicBezTo>
                    <a:cubicBezTo>
                      <a:pt x="159" y="1018"/>
                      <a:pt x="0" y="1761"/>
                      <a:pt x="512" y="1903"/>
                    </a:cubicBezTo>
                    <a:cubicBezTo>
                      <a:pt x="728" y="1965"/>
                      <a:pt x="945" y="2048"/>
                      <a:pt x="1152" y="2141"/>
                    </a:cubicBezTo>
                    <a:cubicBezTo>
                      <a:pt x="1007" y="2584"/>
                      <a:pt x="842" y="3028"/>
                      <a:pt x="677" y="3461"/>
                    </a:cubicBezTo>
                    <a:cubicBezTo>
                      <a:pt x="552" y="3791"/>
                      <a:pt x="823" y="4008"/>
                      <a:pt x="1099" y="4008"/>
                    </a:cubicBezTo>
                    <a:cubicBezTo>
                      <a:pt x="1281" y="4008"/>
                      <a:pt x="1466" y="3915"/>
                      <a:pt x="1544" y="3698"/>
                    </a:cubicBezTo>
                    <a:cubicBezTo>
                      <a:pt x="1698" y="3306"/>
                      <a:pt x="1842" y="2904"/>
                      <a:pt x="1977" y="2512"/>
                    </a:cubicBezTo>
                    <a:cubicBezTo>
                      <a:pt x="2224" y="2615"/>
                      <a:pt x="2472" y="2698"/>
                      <a:pt x="2740" y="2749"/>
                    </a:cubicBezTo>
                    <a:cubicBezTo>
                      <a:pt x="2775" y="2756"/>
                      <a:pt x="2809" y="2759"/>
                      <a:pt x="2841" y="2759"/>
                    </a:cubicBezTo>
                    <a:cubicBezTo>
                      <a:pt x="3334" y="2759"/>
                      <a:pt x="3519" y="1990"/>
                      <a:pt x="2977" y="1883"/>
                    </a:cubicBezTo>
                    <a:cubicBezTo>
                      <a:pt x="2729" y="1831"/>
                      <a:pt x="2482" y="1749"/>
                      <a:pt x="2255" y="1656"/>
                    </a:cubicBezTo>
                    <a:cubicBezTo>
                      <a:pt x="2358" y="1295"/>
                      <a:pt x="2441" y="934"/>
                      <a:pt x="2513" y="573"/>
                    </a:cubicBezTo>
                    <a:cubicBezTo>
                      <a:pt x="2575" y="225"/>
                      <a:pt x="2286" y="1"/>
                      <a:pt x="2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2458950" y="728400"/>
                <a:ext cx="678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357" extrusionOk="0">
                    <a:moveTo>
                      <a:pt x="1510" y="0"/>
                    </a:moveTo>
                    <a:cubicBezTo>
                      <a:pt x="1288" y="0"/>
                      <a:pt x="1065" y="67"/>
                      <a:pt x="877" y="205"/>
                    </a:cubicBezTo>
                    <a:cubicBezTo>
                      <a:pt x="774" y="287"/>
                      <a:pt x="671" y="370"/>
                      <a:pt x="558" y="452"/>
                    </a:cubicBezTo>
                    <a:cubicBezTo>
                      <a:pt x="93" y="792"/>
                      <a:pt x="0" y="1473"/>
                      <a:pt x="351" y="1938"/>
                    </a:cubicBezTo>
                    <a:cubicBezTo>
                      <a:pt x="552" y="2212"/>
                      <a:pt x="872" y="2357"/>
                      <a:pt x="1196" y="2357"/>
                    </a:cubicBezTo>
                    <a:cubicBezTo>
                      <a:pt x="1421" y="2357"/>
                      <a:pt x="1647" y="2288"/>
                      <a:pt x="1837" y="2144"/>
                    </a:cubicBezTo>
                    <a:cubicBezTo>
                      <a:pt x="1940" y="2072"/>
                      <a:pt x="2053" y="1989"/>
                      <a:pt x="2156" y="1906"/>
                    </a:cubicBezTo>
                    <a:cubicBezTo>
                      <a:pt x="2621" y="1556"/>
                      <a:pt x="2713" y="886"/>
                      <a:pt x="2362" y="421"/>
                    </a:cubicBezTo>
                    <a:cubicBezTo>
                      <a:pt x="2160" y="145"/>
                      <a:pt x="1837" y="0"/>
                      <a:pt x="1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2521600" y="807300"/>
                <a:ext cx="63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165" extrusionOk="0">
                    <a:moveTo>
                      <a:pt x="1157" y="1"/>
                    </a:moveTo>
                    <a:cubicBezTo>
                      <a:pt x="631" y="1"/>
                      <a:pt x="159" y="384"/>
                      <a:pt x="83" y="917"/>
                    </a:cubicBezTo>
                    <a:cubicBezTo>
                      <a:pt x="1" y="1484"/>
                      <a:pt x="413" y="2031"/>
                      <a:pt x="991" y="2113"/>
                    </a:cubicBezTo>
                    <a:lnTo>
                      <a:pt x="1270" y="2154"/>
                    </a:lnTo>
                    <a:cubicBezTo>
                      <a:pt x="1319" y="2162"/>
                      <a:pt x="1367" y="2165"/>
                      <a:pt x="1415" y="2165"/>
                    </a:cubicBezTo>
                    <a:cubicBezTo>
                      <a:pt x="1927" y="2165"/>
                      <a:pt x="2391" y="1776"/>
                      <a:pt x="2466" y="1257"/>
                    </a:cubicBezTo>
                    <a:cubicBezTo>
                      <a:pt x="2549" y="680"/>
                      <a:pt x="2136" y="133"/>
                      <a:pt x="1569" y="50"/>
                    </a:cubicBezTo>
                    <a:lnTo>
                      <a:pt x="1290" y="9"/>
                    </a:lnTo>
                    <a:cubicBezTo>
                      <a:pt x="1246" y="3"/>
                      <a:pt x="1201" y="1"/>
                      <a:pt x="1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2562825" y="714100"/>
                <a:ext cx="723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131" extrusionOk="0">
                    <a:moveTo>
                      <a:pt x="1426" y="1"/>
                    </a:moveTo>
                    <a:cubicBezTo>
                      <a:pt x="216" y="1"/>
                      <a:pt x="1" y="1930"/>
                      <a:pt x="1302" y="2118"/>
                    </a:cubicBezTo>
                    <a:cubicBezTo>
                      <a:pt x="1362" y="2127"/>
                      <a:pt x="1420" y="2131"/>
                      <a:pt x="1475" y="2131"/>
                    </a:cubicBezTo>
                    <a:cubicBezTo>
                      <a:pt x="2677" y="2131"/>
                      <a:pt x="2892" y="200"/>
                      <a:pt x="1601" y="14"/>
                    </a:cubicBezTo>
                    <a:cubicBezTo>
                      <a:pt x="1541" y="5"/>
                      <a:pt x="1482" y="1"/>
                      <a:pt x="1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2989329" y="556517"/>
                <a:ext cx="4695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39" extrusionOk="0">
                    <a:moveTo>
                      <a:pt x="1045" y="0"/>
                    </a:moveTo>
                    <a:cubicBezTo>
                      <a:pt x="892" y="0"/>
                      <a:pt x="739" y="47"/>
                      <a:pt x="610" y="143"/>
                    </a:cubicBezTo>
                    <a:cubicBezTo>
                      <a:pt x="527" y="205"/>
                      <a:pt x="454" y="257"/>
                      <a:pt x="383" y="319"/>
                    </a:cubicBezTo>
                    <a:cubicBezTo>
                      <a:pt x="62" y="556"/>
                      <a:pt x="1" y="1020"/>
                      <a:pt x="238" y="1350"/>
                    </a:cubicBezTo>
                    <a:cubicBezTo>
                      <a:pt x="378" y="1539"/>
                      <a:pt x="602" y="1638"/>
                      <a:pt x="828" y="1638"/>
                    </a:cubicBezTo>
                    <a:cubicBezTo>
                      <a:pt x="983" y="1638"/>
                      <a:pt x="1139" y="1591"/>
                      <a:pt x="1270" y="1495"/>
                    </a:cubicBezTo>
                    <a:cubicBezTo>
                      <a:pt x="1342" y="1433"/>
                      <a:pt x="1414" y="1381"/>
                      <a:pt x="1486" y="1330"/>
                    </a:cubicBezTo>
                    <a:cubicBezTo>
                      <a:pt x="1816" y="1082"/>
                      <a:pt x="1878" y="617"/>
                      <a:pt x="1641" y="298"/>
                    </a:cubicBezTo>
                    <a:cubicBezTo>
                      <a:pt x="1494" y="102"/>
                      <a:pt x="1269" y="0"/>
                      <a:pt x="10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3032654" y="611442"/>
                <a:ext cx="441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01" extrusionOk="0">
                    <a:moveTo>
                      <a:pt x="789" y="1"/>
                    </a:moveTo>
                    <a:cubicBezTo>
                      <a:pt x="429" y="1"/>
                      <a:pt x="110" y="272"/>
                      <a:pt x="62" y="628"/>
                    </a:cubicBezTo>
                    <a:cubicBezTo>
                      <a:pt x="1" y="1031"/>
                      <a:pt x="289" y="1402"/>
                      <a:pt x="681" y="1464"/>
                    </a:cubicBezTo>
                    <a:lnTo>
                      <a:pt x="878" y="1494"/>
                    </a:lnTo>
                    <a:cubicBezTo>
                      <a:pt x="910" y="1499"/>
                      <a:pt x="942" y="1501"/>
                      <a:pt x="974" y="1501"/>
                    </a:cubicBezTo>
                    <a:cubicBezTo>
                      <a:pt x="1339" y="1501"/>
                      <a:pt x="1666" y="1235"/>
                      <a:pt x="1713" y="866"/>
                    </a:cubicBezTo>
                    <a:cubicBezTo>
                      <a:pt x="1765" y="463"/>
                      <a:pt x="1486" y="91"/>
                      <a:pt x="1084" y="30"/>
                    </a:cubicBezTo>
                    <a:lnTo>
                      <a:pt x="898" y="9"/>
                    </a:lnTo>
                    <a:cubicBezTo>
                      <a:pt x="862" y="3"/>
                      <a:pt x="825" y="1"/>
                      <a:pt x="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3061304" y="546717"/>
                <a:ext cx="502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1473" extrusionOk="0">
                    <a:moveTo>
                      <a:pt x="983" y="0"/>
                    </a:moveTo>
                    <a:cubicBezTo>
                      <a:pt x="149" y="0"/>
                      <a:pt x="0" y="1336"/>
                      <a:pt x="897" y="1463"/>
                    </a:cubicBezTo>
                    <a:cubicBezTo>
                      <a:pt x="938" y="1469"/>
                      <a:pt x="978" y="1472"/>
                      <a:pt x="1017" y="1472"/>
                    </a:cubicBezTo>
                    <a:cubicBezTo>
                      <a:pt x="1853" y="1472"/>
                      <a:pt x="2010" y="137"/>
                      <a:pt x="1103" y="9"/>
                    </a:cubicBezTo>
                    <a:cubicBezTo>
                      <a:pt x="1062" y="3"/>
                      <a:pt x="1022" y="0"/>
                      <a:pt x="9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5"/>
            <p:cNvGrpSpPr/>
            <p:nvPr/>
          </p:nvGrpSpPr>
          <p:grpSpPr>
            <a:xfrm>
              <a:off x="8392221" y="3711604"/>
              <a:ext cx="414973" cy="929737"/>
              <a:chOff x="4951600" y="0"/>
              <a:chExt cx="384554" cy="861426"/>
            </a:xfrm>
          </p:grpSpPr>
          <p:sp>
            <p:nvSpPr>
              <p:cNvPr id="175" name="Google Shape;175;p5"/>
              <p:cNvSpPr/>
              <p:nvPr/>
            </p:nvSpPr>
            <p:spPr>
              <a:xfrm>
                <a:off x="5114358" y="0"/>
                <a:ext cx="189332" cy="18229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341" extrusionOk="0">
                    <a:moveTo>
                      <a:pt x="697" y="1"/>
                    </a:moveTo>
                    <a:cubicBezTo>
                      <a:pt x="330" y="1"/>
                      <a:pt x="1" y="450"/>
                      <a:pt x="339" y="749"/>
                    </a:cubicBezTo>
                    <a:cubicBezTo>
                      <a:pt x="587" y="965"/>
                      <a:pt x="824" y="1192"/>
                      <a:pt x="1051" y="1429"/>
                    </a:cubicBezTo>
                    <a:cubicBezTo>
                      <a:pt x="855" y="1563"/>
                      <a:pt x="669" y="1708"/>
                      <a:pt x="494" y="1873"/>
                    </a:cubicBezTo>
                    <a:cubicBezTo>
                      <a:pt x="173" y="2185"/>
                      <a:pt x="475" y="2654"/>
                      <a:pt x="824" y="2654"/>
                    </a:cubicBezTo>
                    <a:cubicBezTo>
                      <a:pt x="925" y="2654"/>
                      <a:pt x="1029" y="2615"/>
                      <a:pt x="1123" y="2523"/>
                    </a:cubicBezTo>
                    <a:cubicBezTo>
                      <a:pt x="1288" y="2368"/>
                      <a:pt x="1463" y="2234"/>
                      <a:pt x="1649" y="2100"/>
                    </a:cubicBezTo>
                    <a:cubicBezTo>
                      <a:pt x="1958" y="2450"/>
                      <a:pt x="2247" y="2812"/>
                      <a:pt x="2547" y="3183"/>
                    </a:cubicBezTo>
                    <a:cubicBezTo>
                      <a:pt x="2635" y="3294"/>
                      <a:pt x="2740" y="3340"/>
                      <a:pt x="2844" y="3340"/>
                    </a:cubicBezTo>
                    <a:cubicBezTo>
                      <a:pt x="3164" y="3340"/>
                      <a:pt x="3469" y="2897"/>
                      <a:pt x="3196" y="2553"/>
                    </a:cubicBezTo>
                    <a:cubicBezTo>
                      <a:pt x="2928" y="2223"/>
                      <a:pt x="2660" y="1893"/>
                      <a:pt x="2392" y="1574"/>
                    </a:cubicBezTo>
                    <a:cubicBezTo>
                      <a:pt x="2609" y="1419"/>
                      <a:pt x="2804" y="1244"/>
                      <a:pt x="2990" y="1047"/>
                    </a:cubicBezTo>
                    <a:cubicBezTo>
                      <a:pt x="3283" y="715"/>
                      <a:pt x="2987" y="255"/>
                      <a:pt x="2656" y="255"/>
                    </a:cubicBezTo>
                    <a:cubicBezTo>
                      <a:pt x="2556" y="255"/>
                      <a:pt x="2452" y="297"/>
                      <a:pt x="2361" y="398"/>
                    </a:cubicBezTo>
                    <a:cubicBezTo>
                      <a:pt x="2185" y="584"/>
                      <a:pt x="2000" y="749"/>
                      <a:pt x="1793" y="903"/>
                    </a:cubicBezTo>
                    <a:cubicBezTo>
                      <a:pt x="1536" y="635"/>
                      <a:pt x="1278" y="367"/>
                      <a:pt x="999" y="119"/>
                    </a:cubicBezTo>
                    <a:cubicBezTo>
                      <a:pt x="905" y="36"/>
                      <a:pt x="799" y="1"/>
                      <a:pt x="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4951600" y="571101"/>
                <a:ext cx="148083" cy="128604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2357" extrusionOk="0">
                    <a:moveTo>
                      <a:pt x="1511" y="0"/>
                    </a:moveTo>
                    <a:cubicBezTo>
                      <a:pt x="1288" y="0"/>
                      <a:pt x="1065" y="67"/>
                      <a:pt x="877" y="205"/>
                    </a:cubicBezTo>
                    <a:cubicBezTo>
                      <a:pt x="774" y="287"/>
                      <a:pt x="671" y="370"/>
                      <a:pt x="558" y="452"/>
                    </a:cubicBezTo>
                    <a:cubicBezTo>
                      <a:pt x="93" y="792"/>
                      <a:pt x="1" y="1473"/>
                      <a:pt x="352" y="1938"/>
                    </a:cubicBezTo>
                    <a:cubicBezTo>
                      <a:pt x="553" y="2212"/>
                      <a:pt x="873" y="2357"/>
                      <a:pt x="1197" y="2357"/>
                    </a:cubicBezTo>
                    <a:cubicBezTo>
                      <a:pt x="1421" y="2357"/>
                      <a:pt x="1647" y="2288"/>
                      <a:pt x="1837" y="2144"/>
                    </a:cubicBezTo>
                    <a:cubicBezTo>
                      <a:pt x="1940" y="2072"/>
                      <a:pt x="2053" y="1989"/>
                      <a:pt x="2156" y="1906"/>
                    </a:cubicBezTo>
                    <a:cubicBezTo>
                      <a:pt x="2621" y="1556"/>
                      <a:pt x="2713" y="886"/>
                      <a:pt x="2373" y="421"/>
                    </a:cubicBezTo>
                    <a:cubicBezTo>
                      <a:pt x="2164" y="145"/>
                      <a:pt x="1839" y="0"/>
                      <a:pt x="15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5088332" y="743298"/>
                <a:ext cx="139134" cy="118128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2165" extrusionOk="0">
                    <a:moveTo>
                      <a:pt x="1157" y="1"/>
                    </a:moveTo>
                    <a:cubicBezTo>
                      <a:pt x="631" y="1"/>
                      <a:pt x="160" y="384"/>
                      <a:pt x="83" y="917"/>
                    </a:cubicBezTo>
                    <a:cubicBezTo>
                      <a:pt x="1" y="1484"/>
                      <a:pt x="414" y="2031"/>
                      <a:pt x="991" y="2113"/>
                    </a:cubicBezTo>
                    <a:lnTo>
                      <a:pt x="1270" y="2154"/>
                    </a:lnTo>
                    <a:cubicBezTo>
                      <a:pt x="1319" y="2162"/>
                      <a:pt x="1367" y="2165"/>
                      <a:pt x="1415" y="2165"/>
                    </a:cubicBezTo>
                    <a:cubicBezTo>
                      <a:pt x="1928" y="2165"/>
                      <a:pt x="2391" y="1776"/>
                      <a:pt x="2467" y="1257"/>
                    </a:cubicBezTo>
                    <a:cubicBezTo>
                      <a:pt x="2549" y="680"/>
                      <a:pt x="2147" y="133"/>
                      <a:pt x="1569" y="50"/>
                    </a:cubicBezTo>
                    <a:lnTo>
                      <a:pt x="1291" y="9"/>
                    </a:lnTo>
                    <a:cubicBezTo>
                      <a:pt x="1246" y="3"/>
                      <a:pt x="1201" y="1"/>
                      <a:pt x="1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5178360" y="539891"/>
                <a:ext cx="157795" cy="116273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131" extrusionOk="0">
                    <a:moveTo>
                      <a:pt x="1425" y="1"/>
                    </a:moveTo>
                    <a:cubicBezTo>
                      <a:pt x="216" y="1"/>
                      <a:pt x="0" y="1930"/>
                      <a:pt x="1301" y="2118"/>
                    </a:cubicBezTo>
                    <a:cubicBezTo>
                      <a:pt x="1361" y="2127"/>
                      <a:pt x="1419" y="2131"/>
                      <a:pt x="1475" y="2131"/>
                    </a:cubicBezTo>
                    <a:cubicBezTo>
                      <a:pt x="2676" y="2131"/>
                      <a:pt x="2892" y="200"/>
                      <a:pt x="1601" y="14"/>
                    </a:cubicBezTo>
                    <a:cubicBezTo>
                      <a:pt x="1540" y="5"/>
                      <a:pt x="1482" y="1"/>
                      <a:pt x="14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" name="Google Shape;179;p5"/>
            <p:cNvSpPr/>
            <p:nvPr/>
          </p:nvSpPr>
          <p:spPr>
            <a:xfrm>
              <a:off x="8151063" y="4547500"/>
              <a:ext cx="133425" cy="145875"/>
            </a:xfrm>
            <a:custGeom>
              <a:avLst/>
              <a:gdLst/>
              <a:ahLst/>
              <a:cxnLst/>
              <a:rect l="l" t="t" r="r" b="b"/>
              <a:pathLst>
                <a:path w="5337" h="5835" extrusionOk="0">
                  <a:moveTo>
                    <a:pt x="1857" y="0"/>
                  </a:moveTo>
                  <a:cubicBezTo>
                    <a:pt x="1460" y="0"/>
                    <a:pt x="1059" y="321"/>
                    <a:pt x="1209" y="807"/>
                  </a:cubicBezTo>
                  <a:cubicBezTo>
                    <a:pt x="1374" y="1323"/>
                    <a:pt x="1590" y="1829"/>
                    <a:pt x="1828" y="2313"/>
                  </a:cubicBezTo>
                  <a:cubicBezTo>
                    <a:pt x="1456" y="2448"/>
                    <a:pt x="1074" y="2571"/>
                    <a:pt x="703" y="2716"/>
                  </a:cubicBezTo>
                  <a:cubicBezTo>
                    <a:pt x="1" y="2983"/>
                    <a:pt x="201" y="4030"/>
                    <a:pt x="821" y="4030"/>
                  </a:cubicBezTo>
                  <a:cubicBezTo>
                    <a:pt x="893" y="4030"/>
                    <a:pt x="971" y="4015"/>
                    <a:pt x="1054" y="3984"/>
                  </a:cubicBezTo>
                  <a:cubicBezTo>
                    <a:pt x="1498" y="3809"/>
                    <a:pt x="1952" y="3654"/>
                    <a:pt x="2395" y="3500"/>
                  </a:cubicBezTo>
                  <a:cubicBezTo>
                    <a:pt x="2674" y="4098"/>
                    <a:pt x="2921" y="4706"/>
                    <a:pt x="3045" y="5356"/>
                  </a:cubicBezTo>
                  <a:cubicBezTo>
                    <a:pt x="3111" y="5690"/>
                    <a:pt x="3353" y="5834"/>
                    <a:pt x="3609" y="5834"/>
                  </a:cubicBezTo>
                  <a:cubicBezTo>
                    <a:pt x="3994" y="5834"/>
                    <a:pt x="4413" y="5507"/>
                    <a:pt x="4313" y="5006"/>
                  </a:cubicBezTo>
                  <a:cubicBezTo>
                    <a:pt x="4180" y="4314"/>
                    <a:pt x="3911" y="3675"/>
                    <a:pt x="3612" y="3035"/>
                  </a:cubicBezTo>
                  <a:cubicBezTo>
                    <a:pt x="3983" y="2881"/>
                    <a:pt x="4355" y="2716"/>
                    <a:pt x="4716" y="2510"/>
                  </a:cubicBezTo>
                  <a:cubicBezTo>
                    <a:pt x="5336" y="2160"/>
                    <a:pt x="4957" y="1292"/>
                    <a:pt x="4375" y="1292"/>
                  </a:cubicBezTo>
                  <a:cubicBezTo>
                    <a:pt x="4270" y="1292"/>
                    <a:pt x="4159" y="1320"/>
                    <a:pt x="4045" y="1385"/>
                  </a:cubicBezTo>
                  <a:cubicBezTo>
                    <a:pt x="3726" y="1561"/>
                    <a:pt x="3385" y="1715"/>
                    <a:pt x="3045" y="1859"/>
                  </a:cubicBezTo>
                  <a:cubicBezTo>
                    <a:pt x="2828" y="1405"/>
                    <a:pt x="2632" y="942"/>
                    <a:pt x="2477" y="456"/>
                  </a:cubicBezTo>
                  <a:cubicBezTo>
                    <a:pt x="2375" y="138"/>
                    <a:pt x="2117" y="0"/>
                    <a:pt x="1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8807188" y="4809938"/>
              <a:ext cx="117275" cy="126575"/>
            </a:xfrm>
            <a:custGeom>
              <a:avLst/>
              <a:gdLst/>
              <a:ahLst/>
              <a:cxnLst/>
              <a:rect l="l" t="t" r="r" b="b"/>
              <a:pathLst>
                <a:path w="4691" h="5063" extrusionOk="0">
                  <a:moveTo>
                    <a:pt x="3051" y="1"/>
                  </a:moveTo>
                  <a:cubicBezTo>
                    <a:pt x="2874" y="1"/>
                    <a:pt x="2702" y="89"/>
                    <a:pt x="2600" y="300"/>
                  </a:cubicBezTo>
                  <a:cubicBezTo>
                    <a:pt x="2383" y="723"/>
                    <a:pt x="2228" y="1167"/>
                    <a:pt x="2084" y="1611"/>
                  </a:cubicBezTo>
                  <a:cubicBezTo>
                    <a:pt x="1764" y="1466"/>
                    <a:pt x="1454" y="1322"/>
                    <a:pt x="1135" y="1187"/>
                  </a:cubicBezTo>
                  <a:cubicBezTo>
                    <a:pt x="1054" y="1154"/>
                    <a:pt x="975" y="1138"/>
                    <a:pt x="899" y="1138"/>
                  </a:cubicBezTo>
                  <a:cubicBezTo>
                    <a:pt x="350" y="1138"/>
                    <a:pt x="0" y="1934"/>
                    <a:pt x="599" y="2188"/>
                  </a:cubicBezTo>
                  <a:cubicBezTo>
                    <a:pt x="980" y="2353"/>
                    <a:pt x="1351" y="2528"/>
                    <a:pt x="1723" y="2693"/>
                  </a:cubicBezTo>
                  <a:cubicBezTo>
                    <a:pt x="1537" y="3240"/>
                    <a:pt x="1331" y="3766"/>
                    <a:pt x="1021" y="4251"/>
                  </a:cubicBezTo>
                  <a:cubicBezTo>
                    <a:pt x="752" y="4676"/>
                    <a:pt x="1139" y="5062"/>
                    <a:pt x="1536" y="5062"/>
                  </a:cubicBezTo>
                  <a:cubicBezTo>
                    <a:pt x="1717" y="5062"/>
                    <a:pt x="1899" y="4982"/>
                    <a:pt x="2022" y="4788"/>
                  </a:cubicBezTo>
                  <a:cubicBezTo>
                    <a:pt x="2352" y="4272"/>
                    <a:pt x="2568" y="3715"/>
                    <a:pt x="2765" y="3137"/>
                  </a:cubicBezTo>
                  <a:cubicBezTo>
                    <a:pt x="3095" y="3261"/>
                    <a:pt x="3425" y="3374"/>
                    <a:pt x="3765" y="3467"/>
                  </a:cubicBezTo>
                  <a:cubicBezTo>
                    <a:pt x="3819" y="3481"/>
                    <a:pt x="3871" y="3488"/>
                    <a:pt x="3920" y="3488"/>
                  </a:cubicBezTo>
                  <a:cubicBezTo>
                    <a:pt x="4512" y="3488"/>
                    <a:pt x="4691" y="2525"/>
                    <a:pt x="4033" y="2363"/>
                  </a:cubicBezTo>
                  <a:cubicBezTo>
                    <a:pt x="3714" y="2281"/>
                    <a:pt x="3414" y="2177"/>
                    <a:pt x="3116" y="2054"/>
                  </a:cubicBezTo>
                  <a:cubicBezTo>
                    <a:pt x="3249" y="1641"/>
                    <a:pt x="3404" y="1228"/>
                    <a:pt x="3600" y="836"/>
                  </a:cubicBezTo>
                  <a:cubicBezTo>
                    <a:pt x="3818" y="395"/>
                    <a:pt x="3425" y="1"/>
                    <a:pt x="3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-562933" y="1643895"/>
              <a:ext cx="1231155" cy="1179107"/>
            </a:xfrm>
            <a:custGeom>
              <a:avLst/>
              <a:gdLst/>
              <a:ahLst/>
              <a:cxnLst/>
              <a:rect l="l" t="t" r="r" b="b"/>
              <a:pathLst>
                <a:path w="14973" h="14340" extrusionOk="0">
                  <a:moveTo>
                    <a:pt x="5804" y="1"/>
                  </a:moveTo>
                  <a:cubicBezTo>
                    <a:pt x="5569" y="1"/>
                    <a:pt x="5300" y="71"/>
                    <a:pt x="5030" y="212"/>
                  </a:cubicBezTo>
                  <a:cubicBezTo>
                    <a:pt x="4538" y="469"/>
                    <a:pt x="4327" y="938"/>
                    <a:pt x="4339" y="1431"/>
                  </a:cubicBezTo>
                  <a:lnTo>
                    <a:pt x="4327" y="1431"/>
                  </a:lnTo>
                  <a:lnTo>
                    <a:pt x="4339" y="1443"/>
                  </a:lnTo>
                  <a:cubicBezTo>
                    <a:pt x="4339" y="1501"/>
                    <a:pt x="4339" y="1560"/>
                    <a:pt x="4350" y="1607"/>
                  </a:cubicBezTo>
                  <a:lnTo>
                    <a:pt x="4350" y="1618"/>
                  </a:lnTo>
                  <a:cubicBezTo>
                    <a:pt x="4350" y="1665"/>
                    <a:pt x="4362" y="1724"/>
                    <a:pt x="4374" y="1771"/>
                  </a:cubicBezTo>
                  <a:cubicBezTo>
                    <a:pt x="4374" y="1795"/>
                    <a:pt x="4386" y="1806"/>
                    <a:pt x="4386" y="1829"/>
                  </a:cubicBezTo>
                  <a:cubicBezTo>
                    <a:pt x="4397" y="1865"/>
                    <a:pt x="4409" y="1900"/>
                    <a:pt x="4420" y="1947"/>
                  </a:cubicBezTo>
                  <a:cubicBezTo>
                    <a:pt x="4420" y="1959"/>
                    <a:pt x="4433" y="1970"/>
                    <a:pt x="4433" y="1994"/>
                  </a:cubicBezTo>
                  <a:cubicBezTo>
                    <a:pt x="4456" y="2041"/>
                    <a:pt x="4467" y="2100"/>
                    <a:pt x="4491" y="2147"/>
                  </a:cubicBezTo>
                  <a:cubicBezTo>
                    <a:pt x="4491" y="2147"/>
                    <a:pt x="4491" y="2158"/>
                    <a:pt x="4503" y="2158"/>
                  </a:cubicBezTo>
                  <a:cubicBezTo>
                    <a:pt x="4514" y="2205"/>
                    <a:pt x="4550" y="2252"/>
                    <a:pt x="4573" y="2298"/>
                  </a:cubicBezTo>
                  <a:cubicBezTo>
                    <a:pt x="4573" y="2322"/>
                    <a:pt x="4585" y="2334"/>
                    <a:pt x="4597" y="2345"/>
                  </a:cubicBezTo>
                  <a:lnTo>
                    <a:pt x="4667" y="2451"/>
                  </a:lnTo>
                  <a:cubicBezTo>
                    <a:pt x="4667" y="2463"/>
                    <a:pt x="4678" y="2475"/>
                    <a:pt x="4691" y="2498"/>
                  </a:cubicBezTo>
                  <a:cubicBezTo>
                    <a:pt x="4725" y="2545"/>
                    <a:pt x="4761" y="2580"/>
                    <a:pt x="4796" y="2627"/>
                  </a:cubicBezTo>
                  <a:cubicBezTo>
                    <a:pt x="4831" y="2674"/>
                    <a:pt x="4866" y="2709"/>
                    <a:pt x="4913" y="2744"/>
                  </a:cubicBezTo>
                  <a:lnTo>
                    <a:pt x="4949" y="2780"/>
                  </a:lnTo>
                  <a:cubicBezTo>
                    <a:pt x="4972" y="2814"/>
                    <a:pt x="5007" y="2838"/>
                    <a:pt x="5042" y="2861"/>
                  </a:cubicBezTo>
                  <a:lnTo>
                    <a:pt x="5077" y="2897"/>
                  </a:lnTo>
                  <a:cubicBezTo>
                    <a:pt x="5124" y="2932"/>
                    <a:pt x="5171" y="2955"/>
                    <a:pt x="5218" y="2991"/>
                  </a:cubicBezTo>
                  <a:lnTo>
                    <a:pt x="5230" y="2991"/>
                  </a:lnTo>
                  <a:lnTo>
                    <a:pt x="5371" y="3061"/>
                  </a:lnTo>
                  <a:cubicBezTo>
                    <a:pt x="5382" y="3072"/>
                    <a:pt x="5405" y="3072"/>
                    <a:pt x="5417" y="3084"/>
                  </a:cubicBezTo>
                  <a:cubicBezTo>
                    <a:pt x="5452" y="3096"/>
                    <a:pt x="5488" y="3108"/>
                    <a:pt x="5535" y="3119"/>
                  </a:cubicBezTo>
                  <a:cubicBezTo>
                    <a:pt x="5546" y="3119"/>
                    <a:pt x="5569" y="3131"/>
                    <a:pt x="5582" y="3131"/>
                  </a:cubicBezTo>
                  <a:cubicBezTo>
                    <a:pt x="5640" y="3143"/>
                    <a:pt x="5687" y="3155"/>
                    <a:pt x="5746" y="3166"/>
                  </a:cubicBezTo>
                  <a:lnTo>
                    <a:pt x="5757" y="3166"/>
                  </a:lnTo>
                  <a:cubicBezTo>
                    <a:pt x="5804" y="3178"/>
                    <a:pt x="5863" y="3178"/>
                    <a:pt x="5921" y="3178"/>
                  </a:cubicBezTo>
                  <a:lnTo>
                    <a:pt x="5980" y="3178"/>
                  </a:lnTo>
                  <a:cubicBezTo>
                    <a:pt x="6004" y="3178"/>
                    <a:pt x="6038" y="3166"/>
                    <a:pt x="6074" y="3166"/>
                  </a:cubicBezTo>
                  <a:cubicBezTo>
                    <a:pt x="6226" y="3788"/>
                    <a:pt x="6426" y="4398"/>
                    <a:pt x="6578" y="5018"/>
                  </a:cubicBezTo>
                  <a:cubicBezTo>
                    <a:pt x="6531" y="5042"/>
                    <a:pt x="6473" y="5078"/>
                    <a:pt x="6414" y="5101"/>
                  </a:cubicBezTo>
                  <a:cubicBezTo>
                    <a:pt x="5675" y="5487"/>
                    <a:pt x="5300" y="6144"/>
                    <a:pt x="5218" y="6860"/>
                  </a:cubicBezTo>
                  <a:cubicBezTo>
                    <a:pt x="4433" y="6953"/>
                    <a:pt x="3670" y="7141"/>
                    <a:pt x="2909" y="7246"/>
                  </a:cubicBezTo>
                  <a:cubicBezTo>
                    <a:pt x="2674" y="6660"/>
                    <a:pt x="2158" y="6167"/>
                    <a:pt x="1478" y="6167"/>
                  </a:cubicBezTo>
                  <a:cubicBezTo>
                    <a:pt x="1244" y="6167"/>
                    <a:pt x="974" y="6238"/>
                    <a:pt x="704" y="6379"/>
                  </a:cubicBezTo>
                  <a:cubicBezTo>
                    <a:pt x="212" y="6636"/>
                    <a:pt x="1" y="7105"/>
                    <a:pt x="12" y="7598"/>
                  </a:cubicBezTo>
                  <a:lnTo>
                    <a:pt x="1" y="7598"/>
                  </a:lnTo>
                  <a:cubicBezTo>
                    <a:pt x="12" y="7598"/>
                    <a:pt x="12" y="7610"/>
                    <a:pt x="12" y="7610"/>
                  </a:cubicBezTo>
                  <a:cubicBezTo>
                    <a:pt x="12" y="7668"/>
                    <a:pt x="12" y="7727"/>
                    <a:pt x="24" y="7774"/>
                  </a:cubicBezTo>
                  <a:lnTo>
                    <a:pt x="24" y="7785"/>
                  </a:lnTo>
                  <a:cubicBezTo>
                    <a:pt x="24" y="7832"/>
                    <a:pt x="36" y="7891"/>
                    <a:pt x="48" y="7938"/>
                  </a:cubicBezTo>
                  <a:cubicBezTo>
                    <a:pt x="48" y="7962"/>
                    <a:pt x="59" y="7973"/>
                    <a:pt x="59" y="7985"/>
                  </a:cubicBezTo>
                  <a:cubicBezTo>
                    <a:pt x="71" y="8032"/>
                    <a:pt x="83" y="8067"/>
                    <a:pt x="95" y="8114"/>
                  </a:cubicBezTo>
                  <a:cubicBezTo>
                    <a:pt x="95" y="8126"/>
                    <a:pt x="106" y="8137"/>
                    <a:pt x="106" y="8161"/>
                  </a:cubicBezTo>
                  <a:cubicBezTo>
                    <a:pt x="129" y="8207"/>
                    <a:pt x="142" y="8267"/>
                    <a:pt x="165" y="8313"/>
                  </a:cubicBezTo>
                  <a:lnTo>
                    <a:pt x="165" y="8325"/>
                  </a:lnTo>
                  <a:cubicBezTo>
                    <a:pt x="188" y="8372"/>
                    <a:pt x="223" y="8419"/>
                    <a:pt x="247" y="8465"/>
                  </a:cubicBezTo>
                  <a:cubicBezTo>
                    <a:pt x="247" y="8489"/>
                    <a:pt x="259" y="8501"/>
                    <a:pt x="270" y="8512"/>
                  </a:cubicBezTo>
                  <a:lnTo>
                    <a:pt x="340" y="8618"/>
                  </a:lnTo>
                  <a:cubicBezTo>
                    <a:pt x="340" y="8630"/>
                    <a:pt x="353" y="8642"/>
                    <a:pt x="364" y="8665"/>
                  </a:cubicBezTo>
                  <a:cubicBezTo>
                    <a:pt x="400" y="8712"/>
                    <a:pt x="434" y="8747"/>
                    <a:pt x="470" y="8794"/>
                  </a:cubicBezTo>
                  <a:cubicBezTo>
                    <a:pt x="505" y="8841"/>
                    <a:pt x="540" y="8876"/>
                    <a:pt x="587" y="8911"/>
                  </a:cubicBezTo>
                  <a:lnTo>
                    <a:pt x="622" y="8947"/>
                  </a:lnTo>
                  <a:cubicBezTo>
                    <a:pt x="645" y="8981"/>
                    <a:pt x="681" y="9005"/>
                    <a:pt x="716" y="9028"/>
                  </a:cubicBezTo>
                  <a:lnTo>
                    <a:pt x="751" y="9064"/>
                  </a:lnTo>
                  <a:cubicBezTo>
                    <a:pt x="798" y="9099"/>
                    <a:pt x="845" y="9122"/>
                    <a:pt x="892" y="9158"/>
                  </a:cubicBezTo>
                  <a:cubicBezTo>
                    <a:pt x="939" y="9181"/>
                    <a:pt x="997" y="9205"/>
                    <a:pt x="1044" y="9228"/>
                  </a:cubicBezTo>
                  <a:cubicBezTo>
                    <a:pt x="1056" y="9239"/>
                    <a:pt x="1080" y="9239"/>
                    <a:pt x="1091" y="9251"/>
                  </a:cubicBezTo>
                  <a:cubicBezTo>
                    <a:pt x="1126" y="9263"/>
                    <a:pt x="1161" y="9275"/>
                    <a:pt x="1208" y="9286"/>
                  </a:cubicBezTo>
                  <a:cubicBezTo>
                    <a:pt x="1220" y="9286"/>
                    <a:pt x="1244" y="9298"/>
                    <a:pt x="1255" y="9298"/>
                  </a:cubicBezTo>
                  <a:cubicBezTo>
                    <a:pt x="1314" y="9310"/>
                    <a:pt x="1361" y="9322"/>
                    <a:pt x="1419" y="9333"/>
                  </a:cubicBezTo>
                  <a:cubicBezTo>
                    <a:pt x="1478" y="9345"/>
                    <a:pt x="1536" y="9345"/>
                    <a:pt x="1595" y="9345"/>
                  </a:cubicBezTo>
                  <a:lnTo>
                    <a:pt x="1654" y="9345"/>
                  </a:lnTo>
                  <a:cubicBezTo>
                    <a:pt x="1700" y="9333"/>
                    <a:pt x="1736" y="9333"/>
                    <a:pt x="1783" y="9333"/>
                  </a:cubicBezTo>
                  <a:cubicBezTo>
                    <a:pt x="1806" y="9322"/>
                    <a:pt x="1830" y="9322"/>
                    <a:pt x="1841" y="9322"/>
                  </a:cubicBezTo>
                  <a:cubicBezTo>
                    <a:pt x="1900" y="9310"/>
                    <a:pt x="1971" y="9298"/>
                    <a:pt x="2029" y="9275"/>
                  </a:cubicBezTo>
                  <a:cubicBezTo>
                    <a:pt x="2088" y="9251"/>
                    <a:pt x="2146" y="9239"/>
                    <a:pt x="2193" y="9216"/>
                  </a:cubicBezTo>
                  <a:cubicBezTo>
                    <a:pt x="2205" y="9205"/>
                    <a:pt x="2216" y="9205"/>
                    <a:pt x="2229" y="9192"/>
                  </a:cubicBezTo>
                  <a:cubicBezTo>
                    <a:pt x="2275" y="9169"/>
                    <a:pt x="2322" y="9145"/>
                    <a:pt x="2357" y="9122"/>
                  </a:cubicBezTo>
                  <a:cubicBezTo>
                    <a:pt x="2369" y="9111"/>
                    <a:pt x="2380" y="9111"/>
                    <a:pt x="2380" y="9099"/>
                  </a:cubicBezTo>
                  <a:cubicBezTo>
                    <a:pt x="2427" y="9075"/>
                    <a:pt x="2463" y="9052"/>
                    <a:pt x="2498" y="9028"/>
                  </a:cubicBezTo>
                  <a:cubicBezTo>
                    <a:pt x="2498" y="9017"/>
                    <a:pt x="2510" y="9017"/>
                    <a:pt x="2521" y="9005"/>
                  </a:cubicBezTo>
                  <a:cubicBezTo>
                    <a:pt x="2557" y="8981"/>
                    <a:pt x="2591" y="8947"/>
                    <a:pt x="2627" y="8911"/>
                  </a:cubicBezTo>
                  <a:cubicBezTo>
                    <a:pt x="2627" y="8900"/>
                    <a:pt x="2638" y="8900"/>
                    <a:pt x="2651" y="8887"/>
                  </a:cubicBezTo>
                  <a:cubicBezTo>
                    <a:pt x="2709" y="8817"/>
                    <a:pt x="2768" y="8747"/>
                    <a:pt x="2815" y="8665"/>
                  </a:cubicBezTo>
                  <a:cubicBezTo>
                    <a:pt x="2826" y="8653"/>
                    <a:pt x="2826" y="8653"/>
                    <a:pt x="2826" y="8642"/>
                  </a:cubicBezTo>
                  <a:cubicBezTo>
                    <a:pt x="2849" y="8606"/>
                    <a:pt x="2873" y="8559"/>
                    <a:pt x="2896" y="8525"/>
                  </a:cubicBezTo>
                  <a:cubicBezTo>
                    <a:pt x="2896" y="8512"/>
                    <a:pt x="2896" y="8512"/>
                    <a:pt x="2909" y="8501"/>
                  </a:cubicBezTo>
                  <a:cubicBezTo>
                    <a:pt x="2920" y="8465"/>
                    <a:pt x="2932" y="8431"/>
                    <a:pt x="2943" y="8384"/>
                  </a:cubicBezTo>
                  <a:cubicBezTo>
                    <a:pt x="2955" y="8384"/>
                    <a:pt x="2955" y="8372"/>
                    <a:pt x="2955" y="8372"/>
                  </a:cubicBezTo>
                  <a:lnTo>
                    <a:pt x="2990" y="8231"/>
                  </a:lnTo>
                  <a:lnTo>
                    <a:pt x="2990" y="8207"/>
                  </a:lnTo>
                  <a:cubicBezTo>
                    <a:pt x="3002" y="8161"/>
                    <a:pt x="3014" y="8126"/>
                    <a:pt x="3014" y="8079"/>
                  </a:cubicBezTo>
                  <a:cubicBezTo>
                    <a:pt x="3026" y="8009"/>
                    <a:pt x="3026" y="7950"/>
                    <a:pt x="3026" y="7879"/>
                  </a:cubicBezTo>
                  <a:cubicBezTo>
                    <a:pt x="3753" y="7774"/>
                    <a:pt x="4480" y="7598"/>
                    <a:pt x="5206" y="7504"/>
                  </a:cubicBezTo>
                  <a:cubicBezTo>
                    <a:pt x="5218" y="7527"/>
                    <a:pt x="5218" y="7540"/>
                    <a:pt x="5218" y="7551"/>
                  </a:cubicBezTo>
                  <a:lnTo>
                    <a:pt x="5218" y="7574"/>
                  </a:lnTo>
                  <a:cubicBezTo>
                    <a:pt x="5218" y="7610"/>
                    <a:pt x="5230" y="7657"/>
                    <a:pt x="5241" y="7704"/>
                  </a:cubicBezTo>
                  <a:lnTo>
                    <a:pt x="5241" y="7739"/>
                  </a:lnTo>
                  <a:cubicBezTo>
                    <a:pt x="5253" y="7785"/>
                    <a:pt x="5253" y="7821"/>
                    <a:pt x="5265" y="7856"/>
                  </a:cubicBezTo>
                  <a:cubicBezTo>
                    <a:pt x="5265" y="7868"/>
                    <a:pt x="5277" y="7879"/>
                    <a:pt x="5277" y="7891"/>
                  </a:cubicBezTo>
                  <a:lnTo>
                    <a:pt x="5312" y="8032"/>
                  </a:lnTo>
                  <a:lnTo>
                    <a:pt x="5312" y="8043"/>
                  </a:lnTo>
                  <a:cubicBezTo>
                    <a:pt x="5324" y="8090"/>
                    <a:pt x="5335" y="8137"/>
                    <a:pt x="5358" y="8173"/>
                  </a:cubicBezTo>
                  <a:cubicBezTo>
                    <a:pt x="5358" y="8196"/>
                    <a:pt x="5358" y="8207"/>
                    <a:pt x="5371" y="8220"/>
                  </a:cubicBezTo>
                  <a:lnTo>
                    <a:pt x="5405" y="8325"/>
                  </a:lnTo>
                  <a:cubicBezTo>
                    <a:pt x="5417" y="8337"/>
                    <a:pt x="5417" y="8348"/>
                    <a:pt x="5417" y="8360"/>
                  </a:cubicBezTo>
                  <a:cubicBezTo>
                    <a:pt x="5441" y="8407"/>
                    <a:pt x="5452" y="8454"/>
                    <a:pt x="5476" y="8501"/>
                  </a:cubicBezTo>
                  <a:cubicBezTo>
                    <a:pt x="5476" y="8501"/>
                    <a:pt x="5476" y="8512"/>
                    <a:pt x="5488" y="8512"/>
                  </a:cubicBezTo>
                  <a:cubicBezTo>
                    <a:pt x="5499" y="8548"/>
                    <a:pt x="5523" y="8595"/>
                    <a:pt x="5546" y="8642"/>
                  </a:cubicBezTo>
                  <a:cubicBezTo>
                    <a:pt x="5546" y="8653"/>
                    <a:pt x="5558" y="8665"/>
                    <a:pt x="5558" y="8676"/>
                  </a:cubicBezTo>
                  <a:cubicBezTo>
                    <a:pt x="5582" y="8712"/>
                    <a:pt x="5593" y="8747"/>
                    <a:pt x="5616" y="8770"/>
                  </a:cubicBezTo>
                  <a:cubicBezTo>
                    <a:pt x="5616" y="8782"/>
                    <a:pt x="5629" y="8806"/>
                    <a:pt x="5640" y="8817"/>
                  </a:cubicBezTo>
                  <a:cubicBezTo>
                    <a:pt x="5663" y="8853"/>
                    <a:pt x="5687" y="8900"/>
                    <a:pt x="5710" y="8947"/>
                  </a:cubicBezTo>
                  <a:cubicBezTo>
                    <a:pt x="5746" y="8993"/>
                    <a:pt x="5769" y="9028"/>
                    <a:pt x="5793" y="9064"/>
                  </a:cubicBezTo>
                  <a:cubicBezTo>
                    <a:pt x="5804" y="9075"/>
                    <a:pt x="5804" y="9087"/>
                    <a:pt x="5816" y="9099"/>
                  </a:cubicBezTo>
                  <a:cubicBezTo>
                    <a:pt x="5840" y="9134"/>
                    <a:pt x="5863" y="9158"/>
                    <a:pt x="5886" y="9192"/>
                  </a:cubicBezTo>
                  <a:cubicBezTo>
                    <a:pt x="5898" y="9205"/>
                    <a:pt x="5898" y="9216"/>
                    <a:pt x="5910" y="9228"/>
                  </a:cubicBezTo>
                  <a:cubicBezTo>
                    <a:pt x="5945" y="9263"/>
                    <a:pt x="5968" y="9298"/>
                    <a:pt x="6004" y="9345"/>
                  </a:cubicBezTo>
                  <a:lnTo>
                    <a:pt x="6109" y="9450"/>
                  </a:lnTo>
                  <a:cubicBezTo>
                    <a:pt x="6109" y="9462"/>
                    <a:pt x="6121" y="9474"/>
                    <a:pt x="6132" y="9486"/>
                  </a:cubicBezTo>
                  <a:cubicBezTo>
                    <a:pt x="6156" y="9509"/>
                    <a:pt x="6191" y="9533"/>
                    <a:pt x="6215" y="9556"/>
                  </a:cubicBezTo>
                  <a:cubicBezTo>
                    <a:pt x="6226" y="9567"/>
                    <a:pt x="6238" y="9580"/>
                    <a:pt x="6238" y="9591"/>
                  </a:cubicBezTo>
                  <a:cubicBezTo>
                    <a:pt x="6273" y="9627"/>
                    <a:pt x="6320" y="9661"/>
                    <a:pt x="6355" y="9685"/>
                  </a:cubicBezTo>
                  <a:lnTo>
                    <a:pt x="6355" y="9697"/>
                  </a:lnTo>
                  <a:cubicBezTo>
                    <a:pt x="6390" y="9720"/>
                    <a:pt x="6426" y="9755"/>
                    <a:pt x="6473" y="9779"/>
                  </a:cubicBezTo>
                  <a:cubicBezTo>
                    <a:pt x="6484" y="9791"/>
                    <a:pt x="6496" y="9802"/>
                    <a:pt x="6507" y="9802"/>
                  </a:cubicBezTo>
                  <a:cubicBezTo>
                    <a:pt x="6531" y="9825"/>
                    <a:pt x="6566" y="9849"/>
                    <a:pt x="6590" y="9872"/>
                  </a:cubicBezTo>
                  <a:cubicBezTo>
                    <a:pt x="6601" y="9872"/>
                    <a:pt x="6613" y="9885"/>
                    <a:pt x="6625" y="9896"/>
                  </a:cubicBezTo>
                  <a:cubicBezTo>
                    <a:pt x="6672" y="9919"/>
                    <a:pt x="6707" y="9943"/>
                    <a:pt x="6754" y="9966"/>
                  </a:cubicBezTo>
                  <a:cubicBezTo>
                    <a:pt x="6801" y="10002"/>
                    <a:pt x="6836" y="10013"/>
                    <a:pt x="6883" y="10036"/>
                  </a:cubicBezTo>
                  <a:cubicBezTo>
                    <a:pt x="6895" y="10049"/>
                    <a:pt x="6906" y="10049"/>
                    <a:pt x="6918" y="10060"/>
                  </a:cubicBezTo>
                  <a:cubicBezTo>
                    <a:pt x="6953" y="10072"/>
                    <a:pt x="6989" y="10096"/>
                    <a:pt x="7023" y="10107"/>
                  </a:cubicBezTo>
                  <a:cubicBezTo>
                    <a:pt x="7035" y="10107"/>
                    <a:pt x="7047" y="10119"/>
                    <a:pt x="7059" y="10119"/>
                  </a:cubicBezTo>
                  <a:cubicBezTo>
                    <a:pt x="7106" y="10142"/>
                    <a:pt x="7153" y="10154"/>
                    <a:pt x="7200" y="10177"/>
                  </a:cubicBezTo>
                  <a:cubicBezTo>
                    <a:pt x="7234" y="10189"/>
                    <a:pt x="7270" y="10201"/>
                    <a:pt x="7293" y="10213"/>
                  </a:cubicBezTo>
                  <a:cubicBezTo>
                    <a:pt x="7246" y="10529"/>
                    <a:pt x="7200" y="10857"/>
                    <a:pt x="7153" y="11174"/>
                  </a:cubicBezTo>
                  <a:cubicBezTo>
                    <a:pt x="6929" y="11185"/>
                    <a:pt x="6695" y="11256"/>
                    <a:pt x="6449" y="11385"/>
                  </a:cubicBezTo>
                  <a:cubicBezTo>
                    <a:pt x="5945" y="11643"/>
                    <a:pt x="5746" y="12112"/>
                    <a:pt x="5746" y="12605"/>
                  </a:cubicBezTo>
                  <a:lnTo>
                    <a:pt x="5746" y="12616"/>
                  </a:lnTo>
                  <a:cubicBezTo>
                    <a:pt x="5757" y="12675"/>
                    <a:pt x="5757" y="12722"/>
                    <a:pt x="5757" y="12780"/>
                  </a:cubicBezTo>
                  <a:cubicBezTo>
                    <a:pt x="5757" y="12780"/>
                    <a:pt x="5769" y="12780"/>
                    <a:pt x="5769" y="12792"/>
                  </a:cubicBezTo>
                  <a:cubicBezTo>
                    <a:pt x="5769" y="12839"/>
                    <a:pt x="5780" y="12897"/>
                    <a:pt x="5793" y="12944"/>
                  </a:cubicBezTo>
                  <a:cubicBezTo>
                    <a:pt x="5793" y="12956"/>
                    <a:pt x="5804" y="12980"/>
                    <a:pt x="5804" y="12991"/>
                  </a:cubicBezTo>
                  <a:cubicBezTo>
                    <a:pt x="5816" y="13038"/>
                    <a:pt x="5827" y="13074"/>
                    <a:pt x="5840" y="13108"/>
                  </a:cubicBezTo>
                  <a:cubicBezTo>
                    <a:pt x="5840" y="13132"/>
                    <a:pt x="5851" y="13144"/>
                    <a:pt x="5851" y="13167"/>
                  </a:cubicBezTo>
                  <a:cubicBezTo>
                    <a:pt x="5874" y="13214"/>
                    <a:pt x="5886" y="13261"/>
                    <a:pt x="5910" y="13319"/>
                  </a:cubicBezTo>
                  <a:lnTo>
                    <a:pt x="5921" y="13331"/>
                  </a:lnTo>
                  <a:cubicBezTo>
                    <a:pt x="5933" y="13378"/>
                    <a:pt x="5957" y="13425"/>
                    <a:pt x="5992" y="13472"/>
                  </a:cubicBezTo>
                  <a:cubicBezTo>
                    <a:pt x="5992" y="13483"/>
                    <a:pt x="6004" y="13496"/>
                    <a:pt x="6015" y="13519"/>
                  </a:cubicBezTo>
                  <a:cubicBezTo>
                    <a:pt x="6038" y="13554"/>
                    <a:pt x="6062" y="13589"/>
                    <a:pt x="6074" y="13624"/>
                  </a:cubicBezTo>
                  <a:lnTo>
                    <a:pt x="6109" y="13660"/>
                  </a:lnTo>
                  <a:lnTo>
                    <a:pt x="6215" y="13800"/>
                  </a:lnTo>
                  <a:cubicBezTo>
                    <a:pt x="6249" y="13847"/>
                    <a:pt x="6285" y="13882"/>
                    <a:pt x="6332" y="13918"/>
                  </a:cubicBezTo>
                  <a:lnTo>
                    <a:pt x="6367" y="13952"/>
                  </a:lnTo>
                  <a:cubicBezTo>
                    <a:pt x="6390" y="13976"/>
                    <a:pt x="6426" y="14011"/>
                    <a:pt x="6460" y="14035"/>
                  </a:cubicBezTo>
                  <a:cubicBezTo>
                    <a:pt x="6473" y="14046"/>
                    <a:pt x="6484" y="14058"/>
                    <a:pt x="6496" y="14058"/>
                  </a:cubicBezTo>
                  <a:cubicBezTo>
                    <a:pt x="6543" y="14093"/>
                    <a:pt x="6590" y="14129"/>
                    <a:pt x="6637" y="14152"/>
                  </a:cubicBezTo>
                  <a:lnTo>
                    <a:pt x="6648" y="14163"/>
                  </a:lnTo>
                  <a:lnTo>
                    <a:pt x="6789" y="14234"/>
                  </a:lnTo>
                  <a:cubicBezTo>
                    <a:pt x="6801" y="14234"/>
                    <a:pt x="6812" y="14246"/>
                    <a:pt x="6836" y="14246"/>
                  </a:cubicBezTo>
                  <a:cubicBezTo>
                    <a:pt x="6871" y="14269"/>
                    <a:pt x="6906" y="14281"/>
                    <a:pt x="6953" y="14293"/>
                  </a:cubicBezTo>
                  <a:cubicBezTo>
                    <a:pt x="6965" y="14293"/>
                    <a:pt x="6976" y="14293"/>
                    <a:pt x="7000" y="14304"/>
                  </a:cubicBezTo>
                  <a:cubicBezTo>
                    <a:pt x="7059" y="14316"/>
                    <a:pt x="7106" y="14328"/>
                    <a:pt x="7164" y="14340"/>
                  </a:cubicBezTo>
                  <a:lnTo>
                    <a:pt x="7398" y="14340"/>
                  </a:lnTo>
                  <a:cubicBezTo>
                    <a:pt x="7445" y="14340"/>
                    <a:pt x="7481" y="14340"/>
                    <a:pt x="7528" y="14328"/>
                  </a:cubicBezTo>
                  <a:lnTo>
                    <a:pt x="7586" y="14328"/>
                  </a:lnTo>
                  <a:cubicBezTo>
                    <a:pt x="7645" y="14316"/>
                    <a:pt x="7715" y="14304"/>
                    <a:pt x="7774" y="14281"/>
                  </a:cubicBezTo>
                  <a:cubicBezTo>
                    <a:pt x="7833" y="14257"/>
                    <a:pt x="7880" y="14234"/>
                    <a:pt x="7938" y="14210"/>
                  </a:cubicBezTo>
                  <a:cubicBezTo>
                    <a:pt x="7950" y="14210"/>
                    <a:pt x="7961" y="14199"/>
                    <a:pt x="7973" y="14199"/>
                  </a:cubicBezTo>
                  <a:cubicBezTo>
                    <a:pt x="8020" y="14176"/>
                    <a:pt x="8067" y="14152"/>
                    <a:pt x="8102" y="14117"/>
                  </a:cubicBezTo>
                  <a:cubicBezTo>
                    <a:pt x="8114" y="14117"/>
                    <a:pt x="8125" y="14117"/>
                    <a:pt x="8125" y="14105"/>
                  </a:cubicBezTo>
                  <a:cubicBezTo>
                    <a:pt x="8172" y="14082"/>
                    <a:pt x="8208" y="14058"/>
                    <a:pt x="8243" y="14023"/>
                  </a:cubicBezTo>
                  <a:lnTo>
                    <a:pt x="8255" y="14011"/>
                  </a:lnTo>
                  <a:cubicBezTo>
                    <a:pt x="8302" y="13976"/>
                    <a:pt x="8336" y="13952"/>
                    <a:pt x="8372" y="13918"/>
                  </a:cubicBezTo>
                  <a:cubicBezTo>
                    <a:pt x="8372" y="13905"/>
                    <a:pt x="8383" y="13894"/>
                    <a:pt x="8383" y="13894"/>
                  </a:cubicBezTo>
                  <a:cubicBezTo>
                    <a:pt x="8419" y="13859"/>
                    <a:pt x="8454" y="13824"/>
                    <a:pt x="8477" y="13788"/>
                  </a:cubicBezTo>
                  <a:cubicBezTo>
                    <a:pt x="8513" y="13741"/>
                    <a:pt x="8536" y="13707"/>
                    <a:pt x="8560" y="13671"/>
                  </a:cubicBezTo>
                  <a:cubicBezTo>
                    <a:pt x="8571" y="13660"/>
                    <a:pt x="8571" y="13648"/>
                    <a:pt x="8571" y="13648"/>
                  </a:cubicBezTo>
                  <a:cubicBezTo>
                    <a:pt x="8594" y="13601"/>
                    <a:pt x="8618" y="13566"/>
                    <a:pt x="8641" y="13530"/>
                  </a:cubicBezTo>
                  <a:lnTo>
                    <a:pt x="8641" y="13507"/>
                  </a:lnTo>
                  <a:cubicBezTo>
                    <a:pt x="8665" y="13460"/>
                    <a:pt x="8677" y="13425"/>
                    <a:pt x="8688" y="13390"/>
                  </a:cubicBezTo>
                  <a:cubicBezTo>
                    <a:pt x="8688" y="13378"/>
                    <a:pt x="8700" y="13378"/>
                    <a:pt x="8700" y="13366"/>
                  </a:cubicBezTo>
                  <a:cubicBezTo>
                    <a:pt x="8712" y="13331"/>
                    <a:pt x="8724" y="13285"/>
                    <a:pt x="8735" y="13238"/>
                  </a:cubicBezTo>
                  <a:lnTo>
                    <a:pt x="8735" y="13214"/>
                  </a:lnTo>
                  <a:cubicBezTo>
                    <a:pt x="8747" y="13167"/>
                    <a:pt x="8758" y="13120"/>
                    <a:pt x="8758" y="13085"/>
                  </a:cubicBezTo>
                  <a:cubicBezTo>
                    <a:pt x="8841" y="12370"/>
                    <a:pt x="8430" y="11584"/>
                    <a:pt x="7774" y="11291"/>
                  </a:cubicBezTo>
                  <a:lnTo>
                    <a:pt x="7914" y="10307"/>
                  </a:lnTo>
                  <a:lnTo>
                    <a:pt x="8044" y="10307"/>
                  </a:lnTo>
                  <a:cubicBezTo>
                    <a:pt x="8091" y="10307"/>
                    <a:pt x="8149" y="10307"/>
                    <a:pt x="8196" y="10294"/>
                  </a:cubicBezTo>
                  <a:cubicBezTo>
                    <a:pt x="8255" y="10294"/>
                    <a:pt x="8313" y="10283"/>
                    <a:pt x="8360" y="10271"/>
                  </a:cubicBezTo>
                  <a:lnTo>
                    <a:pt x="8407" y="10271"/>
                  </a:lnTo>
                  <a:cubicBezTo>
                    <a:pt x="8454" y="10260"/>
                    <a:pt x="8489" y="10248"/>
                    <a:pt x="8536" y="10248"/>
                  </a:cubicBezTo>
                  <a:cubicBezTo>
                    <a:pt x="8547" y="10236"/>
                    <a:pt x="8571" y="10236"/>
                    <a:pt x="8583" y="10236"/>
                  </a:cubicBezTo>
                  <a:cubicBezTo>
                    <a:pt x="8641" y="10224"/>
                    <a:pt x="8688" y="10201"/>
                    <a:pt x="8747" y="10189"/>
                  </a:cubicBezTo>
                  <a:cubicBezTo>
                    <a:pt x="8818" y="10166"/>
                    <a:pt x="8876" y="10142"/>
                    <a:pt x="8935" y="10119"/>
                  </a:cubicBezTo>
                  <a:cubicBezTo>
                    <a:pt x="8946" y="10107"/>
                    <a:pt x="8969" y="10096"/>
                    <a:pt x="8993" y="10096"/>
                  </a:cubicBezTo>
                  <a:cubicBezTo>
                    <a:pt x="9029" y="10072"/>
                    <a:pt x="9063" y="10060"/>
                    <a:pt x="9110" y="10036"/>
                  </a:cubicBezTo>
                  <a:cubicBezTo>
                    <a:pt x="9122" y="10025"/>
                    <a:pt x="9146" y="10013"/>
                    <a:pt x="9169" y="10002"/>
                  </a:cubicBezTo>
                  <a:cubicBezTo>
                    <a:pt x="9204" y="9990"/>
                    <a:pt x="9240" y="9966"/>
                    <a:pt x="9274" y="9943"/>
                  </a:cubicBezTo>
                  <a:cubicBezTo>
                    <a:pt x="9298" y="9931"/>
                    <a:pt x="9310" y="9919"/>
                    <a:pt x="9321" y="9919"/>
                  </a:cubicBezTo>
                  <a:cubicBezTo>
                    <a:pt x="9427" y="9849"/>
                    <a:pt x="9521" y="9779"/>
                    <a:pt x="9603" y="9708"/>
                  </a:cubicBezTo>
                  <a:cubicBezTo>
                    <a:pt x="9626" y="9697"/>
                    <a:pt x="9638" y="9685"/>
                    <a:pt x="9649" y="9673"/>
                  </a:cubicBezTo>
                  <a:cubicBezTo>
                    <a:pt x="9673" y="9650"/>
                    <a:pt x="9709" y="9627"/>
                    <a:pt x="9732" y="9603"/>
                  </a:cubicBezTo>
                  <a:cubicBezTo>
                    <a:pt x="9743" y="9591"/>
                    <a:pt x="9767" y="9580"/>
                    <a:pt x="9779" y="9556"/>
                  </a:cubicBezTo>
                  <a:lnTo>
                    <a:pt x="9861" y="9474"/>
                  </a:lnTo>
                  <a:cubicBezTo>
                    <a:pt x="9861" y="9462"/>
                    <a:pt x="9873" y="9450"/>
                    <a:pt x="9884" y="9439"/>
                  </a:cubicBezTo>
                  <a:cubicBezTo>
                    <a:pt x="9954" y="9356"/>
                    <a:pt x="10025" y="9275"/>
                    <a:pt x="10084" y="9192"/>
                  </a:cubicBezTo>
                  <a:cubicBezTo>
                    <a:pt x="10095" y="9181"/>
                    <a:pt x="10095" y="9169"/>
                    <a:pt x="10107" y="9145"/>
                  </a:cubicBezTo>
                  <a:cubicBezTo>
                    <a:pt x="10131" y="9122"/>
                    <a:pt x="10142" y="9087"/>
                    <a:pt x="10165" y="9052"/>
                  </a:cubicBezTo>
                  <a:cubicBezTo>
                    <a:pt x="10178" y="9040"/>
                    <a:pt x="10178" y="9028"/>
                    <a:pt x="10189" y="9005"/>
                  </a:cubicBezTo>
                  <a:cubicBezTo>
                    <a:pt x="10212" y="8981"/>
                    <a:pt x="10224" y="8947"/>
                    <a:pt x="10236" y="8911"/>
                  </a:cubicBezTo>
                  <a:cubicBezTo>
                    <a:pt x="10248" y="8900"/>
                    <a:pt x="10259" y="8887"/>
                    <a:pt x="10259" y="8864"/>
                  </a:cubicBezTo>
                  <a:cubicBezTo>
                    <a:pt x="10306" y="8770"/>
                    <a:pt x="10342" y="8676"/>
                    <a:pt x="10376" y="8583"/>
                  </a:cubicBezTo>
                  <a:cubicBezTo>
                    <a:pt x="10376" y="8571"/>
                    <a:pt x="10376" y="8548"/>
                    <a:pt x="10389" y="8536"/>
                  </a:cubicBezTo>
                  <a:cubicBezTo>
                    <a:pt x="10400" y="8501"/>
                    <a:pt x="10400" y="8465"/>
                    <a:pt x="10412" y="8431"/>
                  </a:cubicBezTo>
                  <a:cubicBezTo>
                    <a:pt x="10423" y="8419"/>
                    <a:pt x="10423" y="8395"/>
                    <a:pt x="10423" y="8384"/>
                  </a:cubicBezTo>
                  <a:cubicBezTo>
                    <a:pt x="10435" y="8348"/>
                    <a:pt x="10447" y="8313"/>
                    <a:pt x="10447" y="8278"/>
                  </a:cubicBezTo>
                  <a:cubicBezTo>
                    <a:pt x="10447" y="8254"/>
                    <a:pt x="10459" y="8243"/>
                    <a:pt x="10459" y="8231"/>
                  </a:cubicBezTo>
                  <a:cubicBezTo>
                    <a:pt x="10494" y="8020"/>
                    <a:pt x="10506" y="7798"/>
                    <a:pt x="10494" y="7574"/>
                  </a:cubicBezTo>
                  <a:cubicBezTo>
                    <a:pt x="11009" y="7481"/>
                    <a:pt x="11538" y="7376"/>
                    <a:pt x="12065" y="7293"/>
                  </a:cubicBezTo>
                  <a:cubicBezTo>
                    <a:pt x="12065" y="7316"/>
                    <a:pt x="12077" y="7340"/>
                    <a:pt x="12088" y="7352"/>
                  </a:cubicBezTo>
                  <a:lnTo>
                    <a:pt x="12088" y="7363"/>
                  </a:lnTo>
                  <a:lnTo>
                    <a:pt x="12158" y="7504"/>
                  </a:lnTo>
                  <a:cubicBezTo>
                    <a:pt x="12171" y="7527"/>
                    <a:pt x="12182" y="7540"/>
                    <a:pt x="12182" y="7551"/>
                  </a:cubicBezTo>
                  <a:lnTo>
                    <a:pt x="12252" y="7657"/>
                  </a:lnTo>
                  <a:cubicBezTo>
                    <a:pt x="12264" y="7668"/>
                    <a:pt x="12276" y="7692"/>
                    <a:pt x="12276" y="7704"/>
                  </a:cubicBezTo>
                  <a:cubicBezTo>
                    <a:pt x="12311" y="7751"/>
                    <a:pt x="12346" y="7798"/>
                    <a:pt x="12382" y="7832"/>
                  </a:cubicBezTo>
                  <a:lnTo>
                    <a:pt x="12393" y="7832"/>
                  </a:lnTo>
                  <a:cubicBezTo>
                    <a:pt x="12429" y="7879"/>
                    <a:pt x="12463" y="7915"/>
                    <a:pt x="12499" y="7962"/>
                  </a:cubicBezTo>
                  <a:lnTo>
                    <a:pt x="12534" y="7996"/>
                  </a:lnTo>
                  <a:cubicBezTo>
                    <a:pt x="12569" y="8020"/>
                    <a:pt x="12604" y="8043"/>
                    <a:pt x="12627" y="8067"/>
                  </a:cubicBezTo>
                  <a:cubicBezTo>
                    <a:pt x="12640" y="8079"/>
                    <a:pt x="12663" y="8090"/>
                    <a:pt x="12674" y="8102"/>
                  </a:cubicBezTo>
                  <a:cubicBezTo>
                    <a:pt x="12721" y="8137"/>
                    <a:pt x="12757" y="8161"/>
                    <a:pt x="12815" y="8196"/>
                  </a:cubicBezTo>
                  <a:lnTo>
                    <a:pt x="12956" y="8267"/>
                  </a:lnTo>
                  <a:cubicBezTo>
                    <a:pt x="12979" y="8278"/>
                    <a:pt x="12991" y="8278"/>
                    <a:pt x="13003" y="8290"/>
                  </a:cubicBezTo>
                  <a:cubicBezTo>
                    <a:pt x="13049" y="8301"/>
                    <a:pt x="13085" y="8313"/>
                    <a:pt x="13120" y="8325"/>
                  </a:cubicBezTo>
                  <a:cubicBezTo>
                    <a:pt x="13143" y="8337"/>
                    <a:pt x="13155" y="8337"/>
                    <a:pt x="13167" y="8337"/>
                  </a:cubicBezTo>
                  <a:cubicBezTo>
                    <a:pt x="13226" y="8360"/>
                    <a:pt x="13284" y="8372"/>
                    <a:pt x="13343" y="8372"/>
                  </a:cubicBezTo>
                  <a:cubicBezTo>
                    <a:pt x="13401" y="8384"/>
                    <a:pt x="13448" y="8384"/>
                    <a:pt x="13507" y="8384"/>
                  </a:cubicBezTo>
                  <a:lnTo>
                    <a:pt x="13565" y="8384"/>
                  </a:lnTo>
                  <a:cubicBezTo>
                    <a:pt x="13612" y="8384"/>
                    <a:pt x="13659" y="8372"/>
                    <a:pt x="13706" y="8372"/>
                  </a:cubicBezTo>
                  <a:cubicBezTo>
                    <a:pt x="13718" y="8372"/>
                    <a:pt x="13742" y="8360"/>
                    <a:pt x="13753" y="8360"/>
                  </a:cubicBezTo>
                  <a:cubicBezTo>
                    <a:pt x="13823" y="8348"/>
                    <a:pt x="13882" y="8337"/>
                    <a:pt x="13953" y="8313"/>
                  </a:cubicBezTo>
                  <a:cubicBezTo>
                    <a:pt x="14000" y="8301"/>
                    <a:pt x="14058" y="8278"/>
                    <a:pt x="14105" y="8254"/>
                  </a:cubicBezTo>
                  <a:cubicBezTo>
                    <a:pt x="14117" y="8243"/>
                    <a:pt x="14128" y="8243"/>
                    <a:pt x="14140" y="8231"/>
                  </a:cubicBezTo>
                  <a:lnTo>
                    <a:pt x="14281" y="8161"/>
                  </a:lnTo>
                  <a:cubicBezTo>
                    <a:pt x="14292" y="8149"/>
                    <a:pt x="14292" y="8149"/>
                    <a:pt x="14304" y="8149"/>
                  </a:cubicBezTo>
                  <a:cubicBezTo>
                    <a:pt x="14339" y="8114"/>
                    <a:pt x="14375" y="8090"/>
                    <a:pt x="14410" y="8067"/>
                  </a:cubicBezTo>
                  <a:cubicBezTo>
                    <a:pt x="14422" y="8056"/>
                    <a:pt x="14422" y="8056"/>
                    <a:pt x="14433" y="8056"/>
                  </a:cubicBezTo>
                  <a:lnTo>
                    <a:pt x="14539" y="7950"/>
                  </a:lnTo>
                  <a:cubicBezTo>
                    <a:pt x="14550" y="7950"/>
                    <a:pt x="14550" y="7938"/>
                    <a:pt x="14562" y="7926"/>
                  </a:cubicBezTo>
                  <a:cubicBezTo>
                    <a:pt x="14597" y="7891"/>
                    <a:pt x="14621" y="7856"/>
                    <a:pt x="14656" y="7821"/>
                  </a:cubicBezTo>
                  <a:cubicBezTo>
                    <a:pt x="14680" y="7785"/>
                    <a:pt x="14714" y="7751"/>
                    <a:pt x="14738" y="7704"/>
                  </a:cubicBezTo>
                  <a:cubicBezTo>
                    <a:pt x="14738" y="7704"/>
                    <a:pt x="14750" y="7692"/>
                    <a:pt x="14750" y="7680"/>
                  </a:cubicBezTo>
                  <a:cubicBezTo>
                    <a:pt x="14773" y="7645"/>
                    <a:pt x="14797" y="7598"/>
                    <a:pt x="14808" y="7563"/>
                  </a:cubicBezTo>
                  <a:cubicBezTo>
                    <a:pt x="14808" y="7551"/>
                    <a:pt x="14820" y="7551"/>
                    <a:pt x="14820" y="7540"/>
                  </a:cubicBezTo>
                  <a:cubicBezTo>
                    <a:pt x="14832" y="7504"/>
                    <a:pt x="14855" y="7469"/>
                    <a:pt x="14867" y="7434"/>
                  </a:cubicBezTo>
                  <a:lnTo>
                    <a:pt x="14867" y="7410"/>
                  </a:lnTo>
                  <a:cubicBezTo>
                    <a:pt x="14878" y="7363"/>
                    <a:pt x="14891" y="7316"/>
                    <a:pt x="14902" y="7282"/>
                  </a:cubicBezTo>
                  <a:cubicBezTo>
                    <a:pt x="14902" y="7270"/>
                    <a:pt x="14914" y="7258"/>
                    <a:pt x="14914" y="7246"/>
                  </a:cubicBezTo>
                  <a:cubicBezTo>
                    <a:pt x="14925" y="7211"/>
                    <a:pt x="14925" y="7164"/>
                    <a:pt x="14938" y="7118"/>
                  </a:cubicBezTo>
                  <a:cubicBezTo>
                    <a:pt x="14938" y="7024"/>
                    <a:pt x="14949" y="6930"/>
                    <a:pt x="14938" y="6836"/>
                  </a:cubicBezTo>
                  <a:cubicBezTo>
                    <a:pt x="14972" y="5969"/>
                    <a:pt x="14328" y="5042"/>
                    <a:pt x="13401" y="5031"/>
                  </a:cubicBezTo>
                  <a:cubicBezTo>
                    <a:pt x="13155" y="5031"/>
                    <a:pt x="12898" y="5101"/>
                    <a:pt x="12616" y="5242"/>
                  </a:cubicBezTo>
                  <a:cubicBezTo>
                    <a:pt x="12124" y="5500"/>
                    <a:pt x="11913" y="5969"/>
                    <a:pt x="11924" y="6461"/>
                  </a:cubicBezTo>
                  <a:lnTo>
                    <a:pt x="11924" y="6472"/>
                  </a:lnTo>
                  <a:lnTo>
                    <a:pt x="11924" y="6531"/>
                  </a:lnTo>
                  <a:lnTo>
                    <a:pt x="11924" y="6636"/>
                  </a:lnTo>
                  <a:lnTo>
                    <a:pt x="11924" y="6649"/>
                  </a:lnTo>
                  <a:lnTo>
                    <a:pt x="11924" y="6672"/>
                  </a:lnTo>
                  <a:cubicBezTo>
                    <a:pt x="11408" y="6754"/>
                    <a:pt x="10892" y="6860"/>
                    <a:pt x="10389" y="6941"/>
                  </a:cubicBezTo>
                  <a:cubicBezTo>
                    <a:pt x="10060" y="5758"/>
                    <a:pt x="9087" y="4737"/>
                    <a:pt x="7786" y="4737"/>
                  </a:cubicBezTo>
                  <a:cubicBezTo>
                    <a:pt x="7586" y="4737"/>
                    <a:pt x="7387" y="4761"/>
                    <a:pt x="7176" y="4807"/>
                  </a:cubicBezTo>
                  <a:cubicBezTo>
                    <a:pt x="7023" y="4187"/>
                    <a:pt x="6824" y="3588"/>
                    <a:pt x="6672" y="2967"/>
                  </a:cubicBezTo>
                  <a:cubicBezTo>
                    <a:pt x="6672" y="2955"/>
                    <a:pt x="6684" y="2955"/>
                    <a:pt x="6684" y="2955"/>
                  </a:cubicBezTo>
                  <a:cubicBezTo>
                    <a:pt x="6695" y="2944"/>
                    <a:pt x="6707" y="2944"/>
                    <a:pt x="6707" y="2932"/>
                  </a:cubicBezTo>
                  <a:cubicBezTo>
                    <a:pt x="6754" y="2908"/>
                    <a:pt x="6789" y="2885"/>
                    <a:pt x="6824" y="2861"/>
                  </a:cubicBezTo>
                  <a:cubicBezTo>
                    <a:pt x="6824" y="2850"/>
                    <a:pt x="6836" y="2850"/>
                    <a:pt x="6848" y="2838"/>
                  </a:cubicBezTo>
                  <a:cubicBezTo>
                    <a:pt x="6883" y="2814"/>
                    <a:pt x="6918" y="2780"/>
                    <a:pt x="6953" y="2744"/>
                  </a:cubicBezTo>
                  <a:cubicBezTo>
                    <a:pt x="6953" y="2733"/>
                    <a:pt x="6965" y="2733"/>
                    <a:pt x="6976" y="2721"/>
                  </a:cubicBezTo>
                  <a:cubicBezTo>
                    <a:pt x="7000" y="2686"/>
                    <a:pt x="7035" y="2650"/>
                    <a:pt x="7070" y="2615"/>
                  </a:cubicBezTo>
                  <a:cubicBezTo>
                    <a:pt x="7094" y="2580"/>
                    <a:pt x="7117" y="2533"/>
                    <a:pt x="7140" y="2498"/>
                  </a:cubicBezTo>
                  <a:lnTo>
                    <a:pt x="7164" y="2475"/>
                  </a:lnTo>
                  <a:cubicBezTo>
                    <a:pt x="7176" y="2439"/>
                    <a:pt x="7200" y="2392"/>
                    <a:pt x="7223" y="2358"/>
                  </a:cubicBezTo>
                  <a:cubicBezTo>
                    <a:pt x="7223" y="2345"/>
                    <a:pt x="7223" y="2345"/>
                    <a:pt x="7234" y="2334"/>
                  </a:cubicBezTo>
                  <a:cubicBezTo>
                    <a:pt x="7246" y="2298"/>
                    <a:pt x="7258" y="2264"/>
                    <a:pt x="7270" y="2217"/>
                  </a:cubicBezTo>
                  <a:cubicBezTo>
                    <a:pt x="7281" y="2217"/>
                    <a:pt x="7281" y="2205"/>
                    <a:pt x="7281" y="2205"/>
                  </a:cubicBezTo>
                  <a:cubicBezTo>
                    <a:pt x="7293" y="2158"/>
                    <a:pt x="7305" y="2111"/>
                    <a:pt x="7317" y="2076"/>
                  </a:cubicBezTo>
                  <a:lnTo>
                    <a:pt x="7317" y="2041"/>
                  </a:lnTo>
                  <a:cubicBezTo>
                    <a:pt x="7328" y="1994"/>
                    <a:pt x="7340" y="1959"/>
                    <a:pt x="7340" y="1912"/>
                  </a:cubicBezTo>
                  <a:cubicBezTo>
                    <a:pt x="7445" y="1021"/>
                    <a:pt x="6778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5"/>
            <p:cNvGrpSpPr/>
            <p:nvPr/>
          </p:nvGrpSpPr>
          <p:grpSpPr>
            <a:xfrm rot="5400000">
              <a:off x="-688801" y="3478533"/>
              <a:ext cx="2241432" cy="2283840"/>
              <a:chOff x="5510175" y="238275"/>
              <a:chExt cx="2841932" cy="2895701"/>
            </a:xfrm>
          </p:grpSpPr>
          <p:sp>
            <p:nvSpPr>
              <p:cNvPr id="183" name="Google Shape;183;p5"/>
              <p:cNvSpPr/>
              <p:nvPr/>
            </p:nvSpPr>
            <p:spPr>
              <a:xfrm>
                <a:off x="5510175" y="238275"/>
                <a:ext cx="2841932" cy="2895701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5774125" y="2413353"/>
                <a:ext cx="160200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959" extrusionOk="0">
                    <a:moveTo>
                      <a:pt x="991" y="1"/>
                    </a:moveTo>
                    <a:cubicBezTo>
                      <a:pt x="816" y="1"/>
                      <a:pt x="681" y="104"/>
                      <a:pt x="578" y="249"/>
                    </a:cubicBezTo>
                    <a:cubicBezTo>
                      <a:pt x="568" y="258"/>
                      <a:pt x="557" y="279"/>
                      <a:pt x="537" y="300"/>
                    </a:cubicBezTo>
                    <a:cubicBezTo>
                      <a:pt x="351" y="320"/>
                      <a:pt x="217" y="465"/>
                      <a:pt x="145" y="650"/>
                    </a:cubicBezTo>
                    <a:cubicBezTo>
                      <a:pt x="0" y="1012"/>
                      <a:pt x="0" y="1393"/>
                      <a:pt x="248" y="1703"/>
                    </a:cubicBezTo>
                    <a:cubicBezTo>
                      <a:pt x="381" y="1873"/>
                      <a:pt x="606" y="1959"/>
                      <a:pt x="825" y="1959"/>
                    </a:cubicBezTo>
                    <a:cubicBezTo>
                      <a:pt x="910" y="1959"/>
                      <a:pt x="995" y="1946"/>
                      <a:pt x="1073" y="1920"/>
                    </a:cubicBezTo>
                    <a:cubicBezTo>
                      <a:pt x="1373" y="1837"/>
                      <a:pt x="1630" y="1579"/>
                      <a:pt x="1692" y="1269"/>
                    </a:cubicBezTo>
                    <a:cubicBezTo>
                      <a:pt x="1733" y="1074"/>
                      <a:pt x="1713" y="898"/>
                      <a:pt x="1661" y="733"/>
                    </a:cubicBezTo>
                    <a:cubicBezTo>
                      <a:pt x="1692" y="547"/>
                      <a:pt x="1579" y="362"/>
                      <a:pt x="1424" y="258"/>
                    </a:cubicBezTo>
                    <a:cubicBezTo>
                      <a:pt x="1393" y="228"/>
                      <a:pt x="1362" y="187"/>
                      <a:pt x="1331" y="145"/>
                    </a:cubicBezTo>
                    <a:cubicBezTo>
                      <a:pt x="1259" y="52"/>
                      <a:pt x="1104" y="1"/>
                      <a:pt x="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6845264" y="2369284"/>
                <a:ext cx="134516" cy="12426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45" extrusionOk="0">
                    <a:moveTo>
                      <a:pt x="894" y="0"/>
                    </a:moveTo>
                    <a:cubicBezTo>
                      <a:pt x="878" y="0"/>
                      <a:pt x="862" y="1"/>
                      <a:pt x="846" y="3"/>
                    </a:cubicBezTo>
                    <a:cubicBezTo>
                      <a:pt x="733" y="13"/>
                      <a:pt x="630" y="55"/>
                      <a:pt x="537" y="107"/>
                    </a:cubicBezTo>
                    <a:cubicBezTo>
                      <a:pt x="496" y="127"/>
                      <a:pt x="465" y="137"/>
                      <a:pt x="434" y="158"/>
                    </a:cubicBezTo>
                    <a:cubicBezTo>
                      <a:pt x="321" y="240"/>
                      <a:pt x="238" y="343"/>
                      <a:pt x="186" y="478"/>
                    </a:cubicBezTo>
                    <a:cubicBezTo>
                      <a:pt x="176" y="488"/>
                      <a:pt x="156" y="509"/>
                      <a:pt x="145" y="529"/>
                    </a:cubicBezTo>
                    <a:cubicBezTo>
                      <a:pt x="1" y="746"/>
                      <a:pt x="104" y="1056"/>
                      <a:pt x="321" y="1189"/>
                    </a:cubicBezTo>
                    <a:cubicBezTo>
                      <a:pt x="351" y="1200"/>
                      <a:pt x="383" y="1221"/>
                      <a:pt x="413" y="1231"/>
                    </a:cubicBezTo>
                    <a:cubicBezTo>
                      <a:pt x="475" y="1272"/>
                      <a:pt x="537" y="1313"/>
                      <a:pt x="619" y="1324"/>
                    </a:cubicBezTo>
                    <a:cubicBezTo>
                      <a:pt x="733" y="1344"/>
                      <a:pt x="836" y="1344"/>
                      <a:pt x="950" y="1344"/>
                    </a:cubicBezTo>
                    <a:cubicBezTo>
                      <a:pt x="1197" y="1344"/>
                      <a:pt x="1435" y="1127"/>
                      <a:pt x="1424" y="870"/>
                    </a:cubicBezTo>
                    <a:cubicBezTo>
                      <a:pt x="1424" y="808"/>
                      <a:pt x="1414" y="756"/>
                      <a:pt x="1403" y="705"/>
                    </a:cubicBezTo>
                    <a:cubicBezTo>
                      <a:pt x="1455" y="509"/>
                      <a:pt x="1393" y="282"/>
                      <a:pt x="1218" y="178"/>
                    </a:cubicBezTo>
                    <a:cubicBezTo>
                      <a:pt x="1144" y="77"/>
                      <a:pt x="1029" y="0"/>
                      <a:pt x="8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7625844" y="1755831"/>
                <a:ext cx="99132" cy="11539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49" extrusionOk="0">
                    <a:moveTo>
                      <a:pt x="484" y="0"/>
                    </a:moveTo>
                    <a:cubicBezTo>
                      <a:pt x="227" y="0"/>
                      <a:pt x="0" y="217"/>
                      <a:pt x="0" y="485"/>
                    </a:cubicBezTo>
                    <a:cubicBezTo>
                      <a:pt x="0" y="588"/>
                      <a:pt x="41" y="681"/>
                      <a:pt x="103" y="764"/>
                    </a:cubicBezTo>
                    <a:lnTo>
                      <a:pt x="103" y="774"/>
                    </a:lnTo>
                    <a:cubicBezTo>
                      <a:pt x="103" y="1032"/>
                      <a:pt x="319" y="1248"/>
                      <a:pt x="578" y="1248"/>
                    </a:cubicBezTo>
                    <a:cubicBezTo>
                      <a:pt x="846" y="1248"/>
                      <a:pt x="1062" y="1032"/>
                      <a:pt x="1062" y="774"/>
                    </a:cubicBezTo>
                    <a:cubicBezTo>
                      <a:pt x="1062" y="599"/>
                      <a:pt x="1073" y="423"/>
                      <a:pt x="980" y="269"/>
                    </a:cubicBezTo>
                    <a:cubicBezTo>
                      <a:pt x="876" y="83"/>
                      <a:pt x="691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5"/>
            <p:cNvGrpSpPr/>
            <p:nvPr/>
          </p:nvGrpSpPr>
          <p:grpSpPr>
            <a:xfrm rot="-8972292">
              <a:off x="7252076" y="-11680"/>
              <a:ext cx="3520867" cy="3455489"/>
              <a:chOff x="-5101468" y="-829074"/>
              <a:chExt cx="6493094" cy="6372526"/>
            </a:xfrm>
          </p:grpSpPr>
          <p:sp>
            <p:nvSpPr>
              <p:cNvPr id="198" name="Google Shape;198;p5"/>
              <p:cNvSpPr/>
              <p:nvPr/>
            </p:nvSpPr>
            <p:spPr>
              <a:xfrm rot="5400000">
                <a:off x="-5041183" y="-889358"/>
                <a:ext cx="6372526" cy="6493094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" name="Google Shape;199;p5"/>
              <p:cNvGrpSpPr/>
              <p:nvPr/>
            </p:nvGrpSpPr>
            <p:grpSpPr>
              <a:xfrm rot="-5400000" flipH="1">
                <a:off x="-218007" y="3904809"/>
                <a:ext cx="1337234" cy="899547"/>
                <a:chOff x="5898017" y="1162960"/>
                <a:chExt cx="1695492" cy="1140544"/>
              </a:xfrm>
            </p:grpSpPr>
            <p:sp>
              <p:nvSpPr>
                <p:cNvPr id="200" name="Google Shape;200;p5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5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5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5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5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5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5"/>
                <p:cNvSpPr/>
                <p:nvPr/>
              </p:nvSpPr>
              <p:spPr>
                <a:xfrm>
                  <a:off x="6145217" y="1564292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5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5"/>
                <p:cNvSpPr/>
                <p:nvPr/>
              </p:nvSpPr>
              <p:spPr>
                <a:xfrm>
                  <a:off x="6036570" y="1207676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5"/>
                <p:cNvSpPr/>
                <p:nvPr/>
              </p:nvSpPr>
              <p:spPr>
                <a:xfrm>
                  <a:off x="6919885" y="1162960"/>
                  <a:ext cx="123984" cy="14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" h="1542" extrusionOk="0">
                      <a:moveTo>
                        <a:pt x="517" y="0"/>
                      </a:moveTo>
                      <a:cubicBezTo>
                        <a:pt x="362" y="0"/>
                        <a:pt x="166" y="93"/>
                        <a:pt x="104" y="238"/>
                      </a:cubicBezTo>
                      <a:cubicBezTo>
                        <a:pt x="22" y="433"/>
                        <a:pt x="1" y="578"/>
                        <a:pt x="32" y="774"/>
                      </a:cubicBezTo>
                      <a:lnTo>
                        <a:pt x="63" y="867"/>
                      </a:lnTo>
                      <a:cubicBezTo>
                        <a:pt x="22" y="1063"/>
                        <a:pt x="73" y="1259"/>
                        <a:pt x="280" y="1382"/>
                      </a:cubicBezTo>
                      <a:cubicBezTo>
                        <a:pt x="342" y="1414"/>
                        <a:pt x="424" y="1434"/>
                        <a:pt x="507" y="1444"/>
                      </a:cubicBezTo>
                      <a:cubicBezTo>
                        <a:pt x="584" y="1511"/>
                        <a:pt x="691" y="1542"/>
                        <a:pt x="798" y="1542"/>
                      </a:cubicBezTo>
                      <a:cubicBezTo>
                        <a:pt x="890" y="1542"/>
                        <a:pt x="981" y="1519"/>
                        <a:pt x="1053" y="1476"/>
                      </a:cubicBezTo>
                      <a:cubicBezTo>
                        <a:pt x="1291" y="1331"/>
                        <a:pt x="1342" y="1052"/>
                        <a:pt x="1218" y="816"/>
                      </a:cubicBezTo>
                      <a:cubicBezTo>
                        <a:pt x="1218" y="816"/>
                        <a:pt x="1218" y="805"/>
                        <a:pt x="1208" y="795"/>
                      </a:cubicBezTo>
                      <a:cubicBezTo>
                        <a:pt x="1249" y="630"/>
                        <a:pt x="1229" y="465"/>
                        <a:pt x="1136" y="320"/>
                      </a:cubicBezTo>
                      <a:cubicBezTo>
                        <a:pt x="1074" y="227"/>
                        <a:pt x="991" y="145"/>
                        <a:pt x="899" y="93"/>
                      </a:cubicBezTo>
                      <a:cubicBezTo>
                        <a:pt x="816" y="42"/>
                        <a:pt x="723" y="0"/>
                        <a:pt x="6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1975300" y="3122067"/>
            <a:ext cx="1866900" cy="26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title" idx="2"/>
          </p:nvPr>
        </p:nvSpPr>
        <p:spPr>
          <a:xfrm>
            <a:off x="5242597" y="3122067"/>
            <a:ext cx="1866900" cy="2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subTitle" idx="1"/>
          </p:nvPr>
        </p:nvSpPr>
        <p:spPr>
          <a:xfrm>
            <a:off x="4923247" y="35789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subTitle" idx="3"/>
          </p:nvPr>
        </p:nvSpPr>
        <p:spPr>
          <a:xfrm>
            <a:off x="1655950" y="35789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4" name="Google Shape;214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title" idx="2"/>
          </p:nvPr>
        </p:nvSpPr>
        <p:spPr>
          <a:xfrm>
            <a:off x="720000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1"/>
          </p:nvPr>
        </p:nvSpPr>
        <p:spPr>
          <a:xfrm>
            <a:off x="720000" y="2345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3"/>
          </p:nvPr>
        </p:nvSpPr>
        <p:spPr>
          <a:xfrm>
            <a:off x="3419269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3419269" y="2345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5"/>
          </p:nvPr>
        </p:nvSpPr>
        <p:spPr>
          <a:xfrm>
            <a:off x="720000" y="35183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title" idx="7"/>
          </p:nvPr>
        </p:nvSpPr>
        <p:spPr>
          <a:xfrm>
            <a:off x="3419269" y="35183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3419269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/>
          </p:nvPr>
        </p:nvSpPr>
        <p:spPr>
          <a:xfrm>
            <a:off x="6118548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5" name="Google Shape;445;p13"/>
          <p:cNvSpPr txBox="1">
            <a:spLocks noGrp="1"/>
          </p:cNvSpPr>
          <p:nvPr>
            <p:ph type="subTitle" idx="13"/>
          </p:nvPr>
        </p:nvSpPr>
        <p:spPr>
          <a:xfrm>
            <a:off x="6118548" y="2345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/>
          </p:nvPr>
        </p:nvSpPr>
        <p:spPr>
          <a:xfrm>
            <a:off x="6118548" y="35183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7" name="Google Shape;447;p13"/>
          <p:cNvSpPr txBox="1">
            <a:spLocks noGrp="1"/>
          </p:cNvSpPr>
          <p:nvPr>
            <p:ph type="subTitle" idx="15"/>
          </p:nvPr>
        </p:nvSpPr>
        <p:spPr>
          <a:xfrm>
            <a:off x="6118548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16" hasCustomPrompt="1"/>
          </p:nvPr>
        </p:nvSpPr>
        <p:spPr>
          <a:xfrm>
            <a:off x="1523700" y="1396530"/>
            <a:ext cx="698100" cy="280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49" name="Google Shape;449;p13"/>
          <p:cNvSpPr txBox="1">
            <a:spLocks noGrp="1"/>
          </p:cNvSpPr>
          <p:nvPr>
            <p:ph type="title" idx="17" hasCustomPrompt="1"/>
          </p:nvPr>
        </p:nvSpPr>
        <p:spPr>
          <a:xfrm>
            <a:off x="4222969" y="1396530"/>
            <a:ext cx="698100" cy="280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 idx="18" hasCustomPrompt="1"/>
          </p:nvPr>
        </p:nvSpPr>
        <p:spPr>
          <a:xfrm>
            <a:off x="6922248" y="1396380"/>
            <a:ext cx="698100" cy="2805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51" name="Google Shape;451;p13"/>
          <p:cNvSpPr txBox="1">
            <a:spLocks noGrp="1"/>
          </p:cNvSpPr>
          <p:nvPr>
            <p:ph type="title" idx="19" hasCustomPrompt="1"/>
          </p:nvPr>
        </p:nvSpPr>
        <p:spPr>
          <a:xfrm>
            <a:off x="1523700" y="3086289"/>
            <a:ext cx="698100" cy="280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20" hasCustomPrompt="1"/>
          </p:nvPr>
        </p:nvSpPr>
        <p:spPr>
          <a:xfrm>
            <a:off x="4222969" y="3086289"/>
            <a:ext cx="698100" cy="280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53" name="Google Shape;453;p13"/>
          <p:cNvSpPr txBox="1">
            <a:spLocks noGrp="1"/>
          </p:cNvSpPr>
          <p:nvPr>
            <p:ph type="title" idx="21" hasCustomPrompt="1"/>
          </p:nvPr>
        </p:nvSpPr>
        <p:spPr>
          <a:xfrm>
            <a:off x="6922248" y="3086289"/>
            <a:ext cx="698100" cy="280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54" name="Google Shape;454;p13"/>
          <p:cNvSpPr/>
          <p:nvPr/>
        </p:nvSpPr>
        <p:spPr>
          <a:xfrm>
            <a:off x="8094190" y="315499"/>
            <a:ext cx="868471" cy="831756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" name="Google Shape;455;p13"/>
          <p:cNvGrpSpPr/>
          <p:nvPr/>
        </p:nvGrpSpPr>
        <p:grpSpPr>
          <a:xfrm rot="-5400000" flipH="1">
            <a:off x="71667" y="467029"/>
            <a:ext cx="1296652" cy="913867"/>
            <a:chOff x="2458950" y="370151"/>
            <a:chExt cx="697050" cy="491274"/>
          </a:xfrm>
        </p:grpSpPr>
        <p:sp>
          <p:nvSpPr>
            <p:cNvPr id="456" name="Google Shape;456;p13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13"/>
          <p:cNvGrpSpPr/>
          <p:nvPr/>
        </p:nvGrpSpPr>
        <p:grpSpPr>
          <a:xfrm rot="-8999975">
            <a:off x="8491571" y="4359238"/>
            <a:ext cx="295979" cy="490416"/>
            <a:chOff x="3330825" y="1367375"/>
            <a:chExt cx="280075" cy="464025"/>
          </a:xfrm>
        </p:grpSpPr>
        <p:sp>
          <p:nvSpPr>
            <p:cNvPr id="464" name="Google Shape;464;p13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Google Shape;760;p19"/>
          <p:cNvGrpSpPr/>
          <p:nvPr/>
        </p:nvGrpSpPr>
        <p:grpSpPr>
          <a:xfrm flipH="1">
            <a:off x="3584941" y="-307919"/>
            <a:ext cx="6969038" cy="6839631"/>
            <a:chOff x="-1338034" y="-231719"/>
            <a:chExt cx="6969038" cy="6839631"/>
          </a:xfrm>
        </p:grpSpPr>
        <p:sp>
          <p:nvSpPr>
            <p:cNvPr id="761" name="Google Shape;761;p19"/>
            <p:cNvSpPr/>
            <p:nvPr/>
          </p:nvSpPr>
          <p:spPr>
            <a:xfrm rot="5400000" flipH="1">
              <a:off x="-1273331" y="-296422"/>
              <a:ext cx="6839631" cy="6969038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19"/>
            <p:cNvGrpSpPr/>
            <p:nvPr/>
          </p:nvGrpSpPr>
          <p:grpSpPr>
            <a:xfrm rot="-8999843">
              <a:off x="3507775" y="2978797"/>
              <a:ext cx="1435290" cy="965508"/>
              <a:chOff x="5898017" y="1162960"/>
              <a:chExt cx="1695492" cy="1140544"/>
            </a:xfrm>
          </p:grpSpPr>
          <p:sp>
            <p:nvSpPr>
              <p:cNvPr id="763" name="Google Shape;763;p19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9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9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9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9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9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9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9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9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3" name="Google Shape;773;p19"/>
            <p:cNvGrpSpPr/>
            <p:nvPr/>
          </p:nvGrpSpPr>
          <p:grpSpPr>
            <a:xfrm rot="-8999843">
              <a:off x="3507775" y="294172"/>
              <a:ext cx="1435290" cy="965508"/>
              <a:chOff x="5898017" y="1162960"/>
              <a:chExt cx="1695492" cy="1140544"/>
            </a:xfrm>
          </p:grpSpPr>
          <p:sp>
            <p:nvSpPr>
              <p:cNvPr id="774" name="Google Shape;774;p19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9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9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9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9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9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9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4" name="Google Shape;784;p19"/>
            <p:cNvGrpSpPr/>
            <p:nvPr/>
          </p:nvGrpSpPr>
          <p:grpSpPr>
            <a:xfrm rot="-8999843">
              <a:off x="365200" y="4124172"/>
              <a:ext cx="1435290" cy="965508"/>
              <a:chOff x="5898017" y="1162960"/>
              <a:chExt cx="1695492" cy="114054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9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9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9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9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5" name="Google Shape;795;p19"/>
          <p:cNvSpPr/>
          <p:nvPr/>
        </p:nvSpPr>
        <p:spPr>
          <a:xfrm>
            <a:off x="1816626" y="-143076"/>
            <a:ext cx="961042" cy="920413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9"/>
          <p:cNvSpPr/>
          <p:nvPr/>
        </p:nvSpPr>
        <p:spPr>
          <a:xfrm>
            <a:off x="2623888" y="4574176"/>
            <a:ext cx="961066" cy="861096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9"/>
          <p:cNvSpPr txBox="1">
            <a:spLocks noGrp="1"/>
          </p:cNvSpPr>
          <p:nvPr>
            <p:ph type="title"/>
          </p:nvPr>
        </p:nvSpPr>
        <p:spPr>
          <a:xfrm>
            <a:off x="720000" y="1451625"/>
            <a:ext cx="24213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19"/>
          <p:cNvSpPr txBox="1">
            <a:spLocks noGrp="1"/>
          </p:cNvSpPr>
          <p:nvPr>
            <p:ph type="subTitle" idx="1"/>
          </p:nvPr>
        </p:nvSpPr>
        <p:spPr>
          <a:xfrm>
            <a:off x="720000" y="2571750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9" name="Google Shape;799;p19"/>
          <p:cNvGrpSpPr/>
          <p:nvPr/>
        </p:nvGrpSpPr>
        <p:grpSpPr>
          <a:xfrm rot="-5400000" flipH="1">
            <a:off x="610138" y="3944883"/>
            <a:ext cx="619050" cy="1025634"/>
            <a:chOff x="3330825" y="1367375"/>
            <a:chExt cx="280075" cy="464025"/>
          </a:xfrm>
        </p:grpSpPr>
        <p:sp>
          <p:nvSpPr>
            <p:cNvPr id="800" name="Google Shape;800;p19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35"/>
          <p:cNvSpPr/>
          <p:nvPr/>
        </p:nvSpPr>
        <p:spPr>
          <a:xfrm rot="5400000" flipH="1">
            <a:off x="-2335421" y="-3397520"/>
            <a:ext cx="6372526" cy="6493094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8" name="Google Shape;1608;p35"/>
          <p:cNvGrpSpPr/>
          <p:nvPr/>
        </p:nvGrpSpPr>
        <p:grpSpPr>
          <a:xfrm rot="-8999737">
            <a:off x="-741748" y="1239610"/>
            <a:ext cx="1337226" cy="899542"/>
            <a:chOff x="5898017" y="1162960"/>
            <a:chExt cx="1695492" cy="1140544"/>
          </a:xfrm>
        </p:grpSpPr>
        <p:sp>
          <p:nvSpPr>
            <p:cNvPr id="1609" name="Google Shape;1609;p35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6145217" y="1564292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6607338" y="1465067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6036570" y="1207676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6919885" y="1162960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9" name="Google Shape;1619;p35"/>
          <p:cNvSpPr/>
          <p:nvPr/>
        </p:nvSpPr>
        <p:spPr>
          <a:xfrm rot="5400000" flipH="1">
            <a:off x="6478379" y="-674808"/>
            <a:ext cx="6372526" cy="6493094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5"/>
          <p:cNvSpPr/>
          <p:nvPr/>
        </p:nvSpPr>
        <p:spPr>
          <a:xfrm rot="7199975">
            <a:off x="432906" y="4049680"/>
            <a:ext cx="835886" cy="1156448"/>
          </a:xfrm>
          <a:custGeom>
            <a:avLst/>
            <a:gdLst/>
            <a:ahLst/>
            <a:cxnLst/>
            <a:rect l="l" t="t" r="r" b="b"/>
            <a:pathLst>
              <a:path w="7721" h="10682" extrusionOk="0">
                <a:moveTo>
                  <a:pt x="6560" y="1"/>
                </a:moveTo>
                <a:lnTo>
                  <a:pt x="6560" y="54"/>
                </a:lnTo>
                <a:cubicBezTo>
                  <a:pt x="6560" y="150"/>
                  <a:pt x="6592" y="246"/>
                  <a:pt x="6634" y="320"/>
                </a:cubicBezTo>
                <a:lnTo>
                  <a:pt x="5484" y="1332"/>
                </a:lnTo>
                <a:cubicBezTo>
                  <a:pt x="5378" y="1257"/>
                  <a:pt x="5260" y="1215"/>
                  <a:pt x="5133" y="1215"/>
                </a:cubicBezTo>
                <a:lnTo>
                  <a:pt x="5111" y="1215"/>
                </a:lnTo>
                <a:cubicBezTo>
                  <a:pt x="4782" y="1226"/>
                  <a:pt x="4526" y="1503"/>
                  <a:pt x="4536" y="1822"/>
                </a:cubicBezTo>
                <a:cubicBezTo>
                  <a:pt x="4536" y="1928"/>
                  <a:pt x="4569" y="2014"/>
                  <a:pt x="4611" y="2088"/>
                </a:cubicBezTo>
                <a:lnTo>
                  <a:pt x="3610" y="2961"/>
                </a:lnTo>
                <a:cubicBezTo>
                  <a:pt x="3386" y="2748"/>
                  <a:pt x="3078" y="2610"/>
                  <a:pt x="2748" y="2610"/>
                </a:cubicBezTo>
                <a:lnTo>
                  <a:pt x="2705" y="2610"/>
                </a:lnTo>
                <a:cubicBezTo>
                  <a:pt x="2354" y="2620"/>
                  <a:pt x="2045" y="2780"/>
                  <a:pt x="1822" y="3015"/>
                </a:cubicBezTo>
                <a:lnTo>
                  <a:pt x="1108" y="2333"/>
                </a:lnTo>
                <a:cubicBezTo>
                  <a:pt x="1172" y="2237"/>
                  <a:pt x="1204" y="2120"/>
                  <a:pt x="1204" y="2003"/>
                </a:cubicBezTo>
                <a:cubicBezTo>
                  <a:pt x="1193" y="1683"/>
                  <a:pt x="927" y="1428"/>
                  <a:pt x="608" y="1428"/>
                </a:cubicBezTo>
                <a:lnTo>
                  <a:pt x="586" y="1428"/>
                </a:lnTo>
                <a:cubicBezTo>
                  <a:pt x="256" y="1439"/>
                  <a:pt x="0" y="1715"/>
                  <a:pt x="11" y="2045"/>
                </a:cubicBezTo>
                <a:cubicBezTo>
                  <a:pt x="22" y="2365"/>
                  <a:pt x="288" y="2620"/>
                  <a:pt x="608" y="2620"/>
                </a:cubicBezTo>
                <a:lnTo>
                  <a:pt x="629" y="2620"/>
                </a:lnTo>
                <a:cubicBezTo>
                  <a:pt x="746" y="2610"/>
                  <a:pt x="852" y="2578"/>
                  <a:pt x="937" y="2514"/>
                </a:cubicBezTo>
                <a:lnTo>
                  <a:pt x="1661" y="3206"/>
                </a:lnTo>
                <a:cubicBezTo>
                  <a:pt x="1534" y="3419"/>
                  <a:pt x="1460" y="3664"/>
                  <a:pt x="1470" y="3930"/>
                </a:cubicBezTo>
                <a:cubicBezTo>
                  <a:pt x="1491" y="4537"/>
                  <a:pt x="1928" y="5027"/>
                  <a:pt x="2503" y="5133"/>
                </a:cubicBezTo>
                <a:lnTo>
                  <a:pt x="2343" y="7018"/>
                </a:lnTo>
                <a:cubicBezTo>
                  <a:pt x="2035" y="7061"/>
                  <a:pt x="1811" y="7316"/>
                  <a:pt x="1822" y="7625"/>
                </a:cubicBezTo>
                <a:cubicBezTo>
                  <a:pt x="1832" y="7827"/>
                  <a:pt x="1928" y="7998"/>
                  <a:pt x="2087" y="8104"/>
                </a:cubicBezTo>
                <a:lnTo>
                  <a:pt x="1545" y="9499"/>
                </a:lnTo>
                <a:lnTo>
                  <a:pt x="1438" y="9499"/>
                </a:lnTo>
                <a:cubicBezTo>
                  <a:pt x="1108" y="9510"/>
                  <a:pt x="852" y="9776"/>
                  <a:pt x="863" y="10106"/>
                </a:cubicBezTo>
                <a:cubicBezTo>
                  <a:pt x="863" y="10426"/>
                  <a:pt x="1129" y="10681"/>
                  <a:pt x="1448" y="10681"/>
                </a:cubicBezTo>
                <a:lnTo>
                  <a:pt x="1470" y="10681"/>
                </a:lnTo>
                <a:cubicBezTo>
                  <a:pt x="1800" y="10670"/>
                  <a:pt x="2056" y="10393"/>
                  <a:pt x="2045" y="10074"/>
                </a:cubicBezTo>
                <a:cubicBezTo>
                  <a:pt x="2035" y="9872"/>
                  <a:pt x="1938" y="9701"/>
                  <a:pt x="1779" y="9595"/>
                </a:cubicBezTo>
                <a:lnTo>
                  <a:pt x="2322" y="8200"/>
                </a:lnTo>
                <a:lnTo>
                  <a:pt x="2428" y="8200"/>
                </a:lnTo>
                <a:cubicBezTo>
                  <a:pt x="2759" y="8189"/>
                  <a:pt x="3014" y="7923"/>
                  <a:pt x="3003" y="7593"/>
                </a:cubicBezTo>
                <a:cubicBezTo>
                  <a:pt x="3003" y="7327"/>
                  <a:pt x="2822" y="7114"/>
                  <a:pt x="2588" y="7039"/>
                </a:cubicBezTo>
                <a:lnTo>
                  <a:pt x="2759" y="5154"/>
                </a:lnTo>
                <a:lnTo>
                  <a:pt x="2780" y="5154"/>
                </a:lnTo>
                <a:cubicBezTo>
                  <a:pt x="3035" y="5154"/>
                  <a:pt x="3270" y="5069"/>
                  <a:pt x="3461" y="4931"/>
                </a:cubicBezTo>
                <a:lnTo>
                  <a:pt x="4153" y="5591"/>
                </a:lnTo>
                <a:cubicBezTo>
                  <a:pt x="4100" y="5687"/>
                  <a:pt x="4068" y="5804"/>
                  <a:pt x="4068" y="5921"/>
                </a:cubicBezTo>
                <a:cubicBezTo>
                  <a:pt x="4079" y="6252"/>
                  <a:pt x="4345" y="6496"/>
                  <a:pt x="4664" y="6496"/>
                </a:cubicBezTo>
                <a:lnTo>
                  <a:pt x="4685" y="6496"/>
                </a:lnTo>
                <a:cubicBezTo>
                  <a:pt x="5005" y="6486"/>
                  <a:pt x="5272" y="6219"/>
                  <a:pt x="5260" y="5889"/>
                </a:cubicBezTo>
                <a:cubicBezTo>
                  <a:pt x="5250" y="5570"/>
                  <a:pt x="4984" y="5314"/>
                  <a:pt x="4664" y="5314"/>
                </a:cubicBezTo>
                <a:lnTo>
                  <a:pt x="4643" y="5314"/>
                </a:lnTo>
                <a:cubicBezTo>
                  <a:pt x="4526" y="5314"/>
                  <a:pt x="4420" y="5357"/>
                  <a:pt x="4335" y="5410"/>
                </a:cubicBezTo>
                <a:lnTo>
                  <a:pt x="3663" y="4771"/>
                </a:lnTo>
                <a:cubicBezTo>
                  <a:pt x="3887" y="4537"/>
                  <a:pt x="4025" y="4207"/>
                  <a:pt x="4015" y="3845"/>
                </a:cubicBezTo>
                <a:cubicBezTo>
                  <a:pt x="4004" y="3590"/>
                  <a:pt x="3919" y="3344"/>
                  <a:pt x="3781" y="3153"/>
                </a:cubicBezTo>
                <a:lnTo>
                  <a:pt x="4771" y="2279"/>
                </a:lnTo>
                <a:cubicBezTo>
                  <a:pt x="4877" y="2354"/>
                  <a:pt x="4995" y="2397"/>
                  <a:pt x="5133" y="2397"/>
                </a:cubicBezTo>
                <a:lnTo>
                  <a:pt x="5144" y="2397"/>
                </a:lnTo>
                <a:cubicBezTo>
                  <a:pt x="5260" y="2397"/>
                  <a:pt x="5367" y="2365"/>
                  <a:pt x="5452" y="2301"/>
                </a:cubicBezTo>
                <a:lnTo>
                  <a:pt x="6613" y="3440"/>
                </a:lnTo>
                <a:cubicBezTo>
                  <a:pt x="6560" y="3536"/>
                  <a:pt x="6528" y="3642"/>
                  <a:pt x="6528" y="3770"/>
                </a:cubicBezTo>
                <a:cubicBezTo>
                  <a:pt x="6538" y="4090"/>
                  <a:pt x="6805" y="4345"/>
                  <a:pt x="7124" y="4345"/>
                </a:cubicBezTo>
                <a:lnTo>
                  <a:pt x="7134" y="4345"/>
                </a:lnTo>
                <a:cubicBezTo>
                  <a:pt x="7465" y="4335"/>
                  <a:pt x="7721" y="4058"/>
                  <a:pt x="7709" y="3728"/>
                </a:cubicBezTo>
                <a:cubicBezTo>
                  <a:pt x="7699" y="3408"/>
                  <a:pt x="7444" y="3153"/>
                  <a:pt x="7124" y="3153"/>
                </a:cubicBezTo>
                <a:lnTo>
                  <a:pt x="7103" y="3153"/>
                </a:lnTo>
                <a:cubicBezTo>
                  <a:pt x="6985" y="3164"/>
                  <a:pt x="6879" y="3195"/>
                  <a:pt x="6794" y="3259"/>
                </a:cubicBezTo>
                <a:lnTo>
                  <a:pt x="5634" y="2120"/>
                </a:lnTo>
                <a:cubicBezTo>
                  <a:pt x="5697" y="2024"/>
                  <a:pt x="5729" y="1917"/>
                  <a:pt x="5719" y="1790"/>
                </a:cubicBezTo>
                <a:cubicBezTo>
                  <a:pt x="5719" y="1694"/>
                  <a:pt x="5697" y="1598"/>
                  <a:pt x="5644" y="1524"/>
                </a:cubicBezTo>
                <a:lnTo>
                  <a:pt x="6794" y="512"/>
                </a:lnTo>
                <a:cubicBezTo>
                  <a:pt x="6836" y="544"/>
                  <a:pt x="6879" y="565"/>
                  <a:pt x="6922" y="587"/>
                </a:cubicBezTo>
                <a:cubicBezTo>
                  <a:pt x="6805" y="395"/>
                  <a:pt x="6687" y="203"/>
                  <a:pt x="65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5"/>
          <p:cNvSpPr/>
          <p:nvPr/>
        </p:nvSpPr>
        <p:spPr>
          <a:xfrm>
            <a:off x="5395318" y="4284838"/>
            <a:ext cx="694179" cy="1117161"/>
          </a:xfrm>
          <a:custGeom>
            <a:avLst/>
            <a:gdLst/>
            <a:ahLst/>
            <a:cxnLst/>
            <a:rect l="l" t="t" r="r" b="b"/>
            <a:pathLst>
              <a:path w="6412" h="10319" extrusionOk="0">
                <a:moveTo>
                  <a:pt x="1119" y="1"/>
                </a:moveTo>
                <a:cubicBezTo>
                  <a:pt x="938" y="1"/>
                  <a:pt x="757" y="54"/>
                  <a:pt x="587" y="150"/>
                </a:cubicBezTo>
                <a:cubicBezTo>
                  <a:pt x="140" y="448"/>
                  <a:pt x="1" y="1055"/>
                  <a:pt x="299" y="1502"/>
                </a:cubicBezTo>
                <a:cubicBezTo>
                  <a:pt x="481" y="1790"/>
                  <a:pt x="800" y="1949"/>
                  <a:pt x="1119" y="1949"/>
                </a:cubicBezTo>
                <a:cubicBezTo>
                  <a:pt x="1300" y="1949"/>
                  <a:pt x="1481" y="1906"/>
                  <a:pt x="1652" y="1800"/>
                </a:cubicBezTo>
                <a:lnTo>
                  <a:pt x="1652" y="1790"/>
                </a:lnTo>
                <a:lnTo>
                  <a:pt x="3526" y="3589"/>
                </a:lnTo>
                <a:cubicBezTo>
                  <a:pt x="3046" y="4090"/>
                  <a:pt x="2951" y="4878"/>
                  <a:pt x="3355" y="5495"/>
                </a:cubicBezTo>
                <a:cubicBezTo>
                  <a:pt x="3419" y="5602"/>
                  <a:pt x="3515" y="5708"/>
                  <a:pt x="3611" y="5793"/>
                </a:cubicBezTo>
                <a:lnTo>
                  <a:pt x="1801" y="8444"/>
                </a:lnTo>
                <a:cubicBezTo>
                  <a:pt x="1683" y="8391"/>
                  <a:pt x="1556" y="8370"/>
                  <a:pt x="1428" y="8370"/>
                </a:cubicBezTo>
                <a:cubicBezTo>
                  <a:pt x="1247" y="8370"/>
                  <a:pt x="1066" y="8413"/>
                  <a:pt x="895" y="8519"/>
                </a:cubicBezTo>
                <a:cubicBezTo>
                  <a:pt x="448" y="8817"/>
                  <a:pt x="320" y="9424"/>
                  <a:pt x="608" y="9871"/>
                </a:cubicBezTo>
                <a:cubicBezTo>
                  <a:pt x="800" y="10159"/>
                  <a:pt x="1108" y="10318"/>
                  <a:pt x="1428" y="10318"/>
                </a:cubicBezTo>
                <a:cubicBezTo>
                  <a:pt x="1609" y="10318"/>
                  <a:pt x="1790" y="10266"/>
                  <a:pt x="1960" y="10159"/>
                </a:cubicBezTo>
                <a:cubicBezTo>
                  <a:pt x="2407" y="9871"/>
                  <a:pt x="2546" y="9265"/>
                  <a:pt x="2248" y="8817"/>
                </a:cubicBezTo>
                <a:cubicBezTo>
                  <a:pt x="2194" y="8732"/>
                  <a:pt x="2131" y="8657"/>
                  <a:pt x="2067" y="8604"/>
                </a:cubicBezTo>
                <a:lnTo>
                  <a:pt x="3856" y="5974"/>
                </a:lnTo>
                <a:cubicBezTo>
                  <a:pt x="4101" y="6123"/>
                  <a:pt x="4378" y="6198"/>
                  <a:pt x="4655" y="6198"/>
                </a:cubicBezTo>
                <a:cubicBezTo>
                  <a:pt x="4942" y="6198"/>
                  <a:pt x="5230" y="6123"/>
                  <a:pt x="5485" y="5953"/>
                </a:cubicBezTo>
                <a:cubicBezTo>
                  <a:pt x="6209" y="5495"/>
                  <a:pt x="6411" y="4537"/>
                  <a:pt x="5954" y="3813"/>
                </a:cubicBezTo>
                <a:cubicBezTo>
                  <a:pt x="5655" y="3355"/>
                  <a:pt x="5155" y="3110"/>
                  <a:pt x="4643" y="3110"/>
                </a:cubicBezTo>
                <a:cubicBezTo>
                  <a:pt x="4367" y="3110"/>
                  <a:pt x="4068" y="3184"/>
                  <a:pt x="3813" y="3355"/>
                </a:cubicBezTo>
                <a:cubicBezTo>
                  <a:pt x="3792" y="3366"/>
                  <a:pt x="3781" y="3376"/>
                  <a:pt x="3770" y="3387"/>
                </a:cubicBezTo>
                <a:lnTo>
                  <a:pt x="1886" y="1577"/>
                </a:lnTo>
                <a:cubicBezTo>
                  <a:pt x="2131" y="1257"/>
                  <a:pt x="2173" y="810"/>
                  <a:pt x="1939" y="448"/>
                </a:cubicBezTo>
                <a:cubicBezTo>
                  <a:pt x="1747" y="160"/>
                  <a:pt x="1439" y="1"/>
                  <a:pt x="11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5"/>
          <p:cNvSpPr/>
          <p:nvPr/>
        </p:nvSpPr>
        <p:spPr>
          <a:xfrm>
            <a:off x="4462224" y="-295048"/>
            <a:ext cx="1103697" cy="105703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3" name="Google Shape;1623;p35"/>
          <p:cNvGrpSpPr/>
          <p:nvPr/>
        </p:nvGrpSpPr>
        <p:grpSpPr>
          <a:xfrm rot="-6949652">
            <a:off x="7907339" y="2528529"/>
            <a:ext cx="1337203" cy="899526"/>
            <a:chOff x="5898017" y="1162960"/>
            <a:chExt cx="1695492" cy="1140544"/>
          </a:xfrm>
        </p:grpSpPr>
        <p:sp>
          <p:nvSpPr>
            <p:cNvPr id="1624" name="Google Shape;1624;p35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6145217" y="1564292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6607338" y="1465067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6036570" y="1207676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6919885" y="1162960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6"/>
          <p:cNvSpPr/>
          <p:nvPr/>
        </p:nvSpPr>
        <p:spPr>
          <a:xfrm rot="10800000" flipH="1">
            <a:off x="3322217" y="-5290283"/>
            <a:ext cx="6372526" cy="6493094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6"/>
          <p:cNvSpPr/>
          <p:nvPr/>
        </p:nvSpPr>
        <p:spPr>
          <a:xfrm rot="5400000" flipH="1">
            <a:off x="-3154783" y="-897558"/>
            <a:ext cx="6372526" cy="6493094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36"/>
          <p:cNvSpPr/>
          <p:nvPr/>
        </p:nvSpPr>
        <p:spPr>
          <a:xfrm rot="-2700000" flipH="1">
            <a:off x="3063463" y="2504933"/>
            <a:ext cx="6372482" cy="6493050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8" name="Google Shape;1638;p36"/>
          <p:cNvGrpSpPr/>
          <p:nvPr/>
        </p:nvGrpSpPr>
        <p:grpSpPr>
          <a:xfrm rot="-5400000">
            <a:off x="233791" y="4130606"/>
            <a:ext cx="771632" cy="842731"/>
            <a:chOff x="2458950" y="370151"/>
            <a:chExt cx="449826" cy="491274"/>
          </a:xfrm>
        </p:grpSpPr>
        <p:sp>
          <p:nvSpPr>
            <p:cNvPr id="1639" name="Google Shape;1639;p36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6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6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6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6"/>
            <p:cNvSpPr/>
            <p:nvPr/>
          </p:nvSpPr>
          <p:spPr>
            <a:xfrm>
              <a:off x="2537867" y="458493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6"/>
            <p:cNvSpPr/>
            <p:nvPr/>
          </p:nvSpPr>
          <p:spPr>
            <a:xfrm>
              <a:off x="2581192" y="513418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6"/>
            <p:cNvSpPr/>
            <p:nvPr/>
          </p:nvSpPr>
          <p:spPr>
            <a:xfrm>
              <a:off x="2609842" y="448693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6" name="Google Shape;1646;p36"/>
          <p:cNvSpPr/>
          <p:nvPr/>
        </p:nvSpPr>
        <p:spPr>
          <a:xfrm>
            <a:off x="3834724" y="-250223"/>
            <a:ext cx="1103697" cy="105703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7" name="Google Shape;1647;p36"/>
          <p:cNvGrpSpPr/>
          <p:nvPr/>
        </p:nvGrpSpPr>
        <p:grpSpPr>
          <a:xfrm rot="-1679072">
            <a:off x="8138716" y="1990666"/>
            <a:ext cx="1600745" cy="1631031"/>
            <a:chOff x="5510175" y="238275"/>
            <a:chExt cx="2841932" cy="2895701"/>
          </a:xfrm>
        </p:grpSpPr>
        <p:sp>
          <p:nvSpPr>
            <p:cNvPr id="1648" name="Google Shape;1648;p36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6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6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6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6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6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6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6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6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6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6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6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37"/>
          <p:cNvGrpSpPr/>
          <p:nvPr/>
        </p:nvGrpSpPr>
        <p:grpSpPr>
          <a:xfrm flipH="1">
            <a:off x="99316" y="4098531"/>
            <a:ext cx="1195720" cy="842731"/>
            <a:chOff x="2458950" y="370151"/>
            <a:chExt cx="697050" cy="491274"/>
          </a:xfrm>
        </p:grpSpPr>
        <p:sp>
          <p:nvSpPr>
            <p:cNvPr id="1664" name="Google Shape;1664;p37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37"/>
          <p:cNvGrpSpPr/>
          <p:nvPr/>
        </p:nvGrpSpPr>
        <p:grpSpPr>
          <a:xfrm rot="5400000" flipH="1">
            <a:off x="7956059" y="414915"/>
            <a:ext cx="1195720" cy="842731"/>
            <a:chOff x="2458950" y="370151"/>
            <a:chExt cx="697050" cy="491274"/>
          </a:xfrm>
        </p:grpSpPr>
        <p:sp>
          <p:nvSpPr>
            <p:cNvPr id="1672" name="Google Shape;1672;p37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9" name="Google Shape;1679;p37"/>
          <p:cNvSpPr/>
          <p:nvPr/>
        </p:nvSpPr>
        <p:spPr>
          <a:xfrm>
            <a:off x="-336652" y="1791234"/>
            <a:ext cx="1195706" cy="114515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0" name="Google Shape;1680;p37"/>
          <p:cNvGrpSpPr/>
          <p:nvPr/>
        </p:nvGrpSpPr>
        <p:grpSpPr>
          <a:xfrm flipH="1">
            <a:off x="235053" y="238429"/>
            <a:ext cx="327767" cy="913867"/>
            <a:chOff x="2458950" y="370151"/>
            <a:chExt cx="176200" cy="491274"/>
          </a:xfrm>
        </p:grpSpPr>
        <p:sp>
          <p:nvSpPr>
            <p:cNvPr id="1681" name="Google Shape;1681;p37"/>
            <p:cNvSpPr/>
            <p:nvPr/>
          </p:nvSpPr>
          <p:spPr>
            <a:xfrm>
              <a:off x="2541639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" name="Google Shape;1685;p37"/>
          <p:cNvGrpSpPr/>
          <p:nvPr/>
        </p:nvGrpSpPr>
        <p:grpSpPr>
          <a:xfrm rot="1800362">
            <a:off x="7753496" y="4191553"/>
            <a:ext cx="1600852" cy="1630996"/>
            <a:chOff x="5510175" y="238275"/>
            <a:chExt cx="2841932" cy="2895701"/>
          </a:xfrm>
        </p:grpSpPr>
        <p:sp>
          <p:nvSpPr>
            <p:cNvPr id="1686" name="Google Shape;1686;p37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F6F3C7-E4A5-4E1B-AE03-4671CBFD7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E340D6-AE6D-45B4-8536-C3B1433E5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BA2B3D-FC8F-44E6-8CCA-457BAE588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F630D-4AA7-4D0F-A63E-03F762175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11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845AE9-B81B-41E7-BBEF-BCA89B48E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30F017-FAE3-4C8A-83E1-967108A6E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EF32F-6FBF-4AE2-BD19-F494AC0D5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DBEFD-EC9F-4732-B9B6-83B0432126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38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  <p:sldLayoutId id="2147483665" r:id="rId4"/>
    <p:sldLayoutId id="2147483681" r:id="rId5"/>
    <p:sldLayoutId id="2147483682" r:id="rId6"/>
    <p:sldLayoutId id="2147483683" r:id="rId7"/>
    <p:sldLayoutId id="2147483687" r:id="rId8"/>
    <p:sldLayoutId id="2147483688" r:id="rId9"/>
    <p:sldLayoutId id="214748368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url?q=http://www.vatgia.com/raovat/9219/8109825/chuyen-cung-cap-duong-sua-tra-ca-phe-cho-nha-hang-khach-san-quan-ca-phe.html&amp;sa=U&amp;ei=37BKU4vqEIeikAX76YCoDw&amp;ved=0CEQQ9QEwDA&amp;sig2=JpblxK2OfayqQLWK1rGImw&amp;usg=AFQjCNEroSfoY1kI5N1GpVZ7fHK9Es1Eo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oogle.com.vn/url?q=http://www.thuysinh.org/forum/showthread.php?t%3D4586%26page%3D3&amp;sa=U&amp;ei=ZbBKU8H_K8egkwXOuICYBw&amp;ved=0CCwQ9QEwAA&amp;sig2=mfoh9YctPb-upZNACJG-_Q&amp;usg=AFQjCNFQT15yD4yxa3GSeRinSS-2vJGrdw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40"/>
          <p:cNvSpPr txBox="1">
            <a:spLocks noGrp="1"/>
          </p:cNvSpPr>
          <p:nvPr>
            <p:ph type="ctrTitle"/>
          </p:nvPr>
        </p:nvSpPr>
        <p:spPr>
          <a:xfrm flipH="1">
            <a:off x="3659745" y="822841"/>
            <a:ext cx="5423657" cy="2770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BỘT VÀ CELLULOSE</a:t>
            </a:r>
            <a:endParaRPr sz="4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10" name="Google Shape;1710;p40"/>
          <p:cNvGrpSpPr/>
          <p:nvPr/>
        </p:nvGrpSpPr>
        <p:grpSpPr>
          <a:xfrm>
            <a:off x="2952953" y="1105789"/>
            <a:ext cx="638987" cy="779811"/>
            <a:chOff x="2729975" y="1985125"/>
            <a:chExt cx="284500" cy="347200"/>
          </a:xfrm>
        </p:grpSpPr>
        <p:sp>
          <p:nvSpPr>
            <p:cNvPr id="1711" name="Google Shape;1711;p40"/>
            <p:cNvSpPr/>
            <p:nvPr/>
          </p:nvSpPr>
          <p:spPr>
            <a:xfrm>
              <a:off x="2818175" y="1985125"/>
              <a:ext cx="124075" cy="314725"/>
            </a:xfrm>
            <a:custGeom>
              <a:avLst/>
              <a:gdLst/>
              <a:ahLst/>
              <a:cxnLst/>
              <a:rect l="l" t="t" r="r" b="b"/>
              <a:pathLst>
                <a:path w="4963" h="12589" extrusionOk="0">
                  <a:moveTo>
                    <a:pt x="2911" y="0"/>
                  </a:moveTo>
                  <a:cubicBezTo>
                    <a:pt x="1889" y="0"/>
                    <a:pt x="1174" y="2664"/>
                    <a:pt x="1114" y="3275"/>
                  </a:cubicBezTo>
                  <a:cubicBezTo>
                    <a:pt x="970" y="4730"/>
                    <a:pt x="1042" y="6205"/>
                    <a:pt x="960" y="7660"/>
                  </a:cubicBezTo>
                  <a:cubicBezTo>
                    <a:pt x="867" y="9166"/>
                    <a:pt x="609" y="10640"/>
                    <a:pt x="145" y="12064"/>
                  </a:cubicBezTo>
                  <a:cubicBezTo>
                    <a:pt x="124" y="12084"/>
                    <a:pt x="103" y="12116"/>
                    <a:pt x="83" y="12136"/>
                  </a:cubicBezTo>
                  <a:cubicBezTo>
                    <a:pt x="0" y="12240"/>
                    <a:pt x="11" y="12353"/>
                    <a:pt x="73" y="12435"/>
                  </a:cubicBezTo>
                  <a:cubicBezTo>
                    <a:pt x="105" y="12531"/>
                    <a:pt x="206" y="12589"/>
                    <a:pt x="308" y="12589"/>
                  </a:cubicBezTo>
                  <a:cubicBezTo>
                    <a:pt x="402" y="12589"/>
                    <a:pt x="497" y="12539"/>
                    <a:pt x="536" y="12425"/>
                  </a:cubicBezTo>
                  <a:cubicBezTo>
                    <a:pt x="557" y="12373"/>
                    <a:pt x="568" y="12332"/>
                    <a:pt x="578" y="12291"/>
                  </a:cubicBezTo>
                  <a:cubicBezTo>
                    <a:pt x="1145" y="11559"/>
                    <a:pt x="1537" y="10723"/>
                    <a:pt x="1888" y="9867"/>
                  </a:cubicBezTo>
                  <a:cubicBezTo>
                    <a:pt x="2434" y="8557"/>
                    <a:pt x="3033" y="7298"/>
                    <a:pt x="3642" y="6009"/>
                  </a:cubicBezTo>
                  <a:cubicBezTo>
                    <a:pt x="4456" y="4266"/>
                    <a:pt x="4962" y="2048"/>
                    <a:pt x="3610" y="418"/>
                  </a:cubicBezTo>
                  <a:cubicBezTo>
                    <a:pt x="3365" y="124"/>
                    <a:pt x="3131" y="0"/>
                    <a:pt x="2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2729975" y="2079600"/>
              <a:ext cx="79725" cy="209425"/>
            </a:xfrm>
            <a:custGeom>
              <a:avLst/>
              <a:gdLst/>
              <a:ahLst/>
              <a:cxnLst/>
              <a:rect l="l" t="t" r="r" b="b"/>
              <a:pathLst>
                <a:path w="3189" h="8377" extrusionOk="0">
                  <a:moveTo>
                    <a:pt x="1432" y="1"/>
                  </a:moveTo>
                  <a:cubicBezTo>
                    <a:pt x="313" y="1"/>
                    <a:pt x="122" y="1801"/>
                    <a:pt x="83" y="2591"/>
                  </a:cubicBezTo>
                  <a:cubicBezTo>
                    <a:pt x="0" y="4438"/>
                    <a:pt x="630" y="6315"/>
                    <a:pt x="1238" y="8048"/>
                  </a:cubicBezTo>
                  <a:cubicBezTo>
                    <a:pt x="1238" y="8099"/>
                    <a:pt x="1259" y="8140"/>
                    <a:pt x="1279" y="8172"/>
                  </a:cubicBezTo>
                  <a:cubicBezTo>
                    <a:pt x="1279" y="8182"/>
                    <a:pt x="1290" y="8202"/>
                    <a:pt x="1290" y="8213"/>
                  </a:cubicBezTo>
                  <a:cubicBezTo>
                    <a:pt x="1331" y="8327"/>
                    <a:pt x="1428" y="8377"/>
                    <a:pt x="1524" y="8377"/>
                  </a:cubicBezTo>
                  <a:cubicBezTo>
                    <a:pt x="1671" y="8377"/>
                    <a:pt x="1816" y="8260"/>
                    <a:pt x="1754" y="8078"/>
                  </a:cubicBezTo>
                  <a:cubicBezTo>
                    <a:pt x="1744" y="8037"/>
                    <a:pt x="1723" y="7996"/>
                    <a:pt x="1713" y="7955"/>
                  </a:cubicBezTo>
                  <a:cubicBezTo>
                    <a:pt x="1620" y="6139"/>
                    <a:pt x="2827" y="4500"/>
                    <a:pt x="3054" y="2725"/>
                  </a:cubicBezTo>
                  <a:cubicBezTo>
                    <a:pt x="3188" y="1714"/>
                    <a:pt x="2775" y="177"/>
                    <a:pt x="1589" y="12"/>
                  </a:cubicBezTo>
                  <a:cubicBezTo>
                    <a:pt x="1535" y="5"/>
                    <a:pt x="1483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2837775" y="2177800"/>
              <a:ext cx="176700" cy="154525"/>
            </a:xfrm>
            <a:custGeom>
              <a:avLst/>
              <a:gdLst/>
              <a:ahLst/>
              <a:cxnLst/>
              <a:rect l="l" t="t" r="r" b="b"/>
              <a:pathLst>
                <a:path w="7068" h="6181" extrusionOk="0">
                  <a:moveTo>
                    <a:pt x="4954" y="0"/>
                  </a:moveTo>
                  <a:cubicBezTo>
                    <a:pt x="4778" y="0"/>
                    <a:pt x="4588" y="69"/>
                    <a:pt x="4384" y="231"/>
                  </a:cubicBezTo>
                  <a:cubicBezTo>
                    <a:pt x="3796" y="705"/>
                    <a:pt x="3704" y="1686"/>
                    <a:pt x="3548" y="2356"/>
                  </a:cubicBezTo>
                  <a:cubicBezTo>
                    <a:pt x="3250" y="3759"/>
                    <a:pt x="1816" y="4636"/>
                    <a:pt x="598" y="5213"/>
                  </a:cubicBezTo>
                  <a:cubicBezTo>
                    <a:pt x="527" y="5244"/>
                    <a:pt x="495" y="5306"/>
                    <a:pt x="485" y="5368"/>
                  </a:cubicBezTo>
                  <a:cubicBezTo>
                    <a:pt x="371" y="5420"/>
                    <a:pt x="268" y="5482"/>
                    <a:pt x="165" y="5553"/>
                  </a:cubicBezTo>
                  <a:cubicBezTo>
                    <a:pt x="0" y="5657"/>
                    <a:pt x="21" y="5935"/>
                    <a:pt x="227" y="5987"/>
                  </a:cubicBezTo>
                  <a:cubicBezTo>
                    <a:pt x="696" y="6117"/>
                    <a:pt x="1187" y="6180"/>
                    <a:pt x="1679" y="6180"/>
                  </a:cubicBezTo>
                  <a:cubicBezTo>
                    <a:pt x="4368" y="6180"/>
                    <a:pt x="7068" y="4295"/>
                    <a:pt x="6117" y="1304"/>
                  </a:cubicBezTo>
                  <a:cubicBezTo>
                    <a:pt x="5929" y="706"/>
                    <a:pt x="5518" y="0"/>
                    <a:pt x="4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40"/>
          <p:cNvGrpSpPr/>
          <p:nvPr/>
        </p:nvGrpSpPr>
        <p:grpSpPr>
          <a:xfrm flipH="1">
            <a:off x="6078601" y="650103"/>
            <a:ext cx="469866" cy="435596"/>
            <a:chOff x="5229325" y="2108500"/>
            <a:chExt cx="841150" cy="779800"/>
          </a:xfrm>
        </p:grpSpPr>
        <p:sp>
          <p:nvSpPr>
            <p:cNvPr id="1716" name="Google Shape;1716;p40"/>
            <p:cNvSpPr/>
            <p:nvPr/>
          </p:nvSpPr>
          <p:spPr>
            <a:xfrm>
              <a:off x="5542650" y="2401650"/>
              <a:ext cx="266775" cy="223250"/>
            </a:xfrm>
            <a:custGeom>
              <a:avLst/>
              <a:gdLst/>
              <a:ahLst/>
              <a:cxnLst/>
              <a:rect l="l" t="t" r="r" b="b"/>
              <a:pathLst>
                <a:path w="10671" h="8930" extrusionOk="0">
                  <a:moveTo>
                    <a:pt x="4726" y="0"/>
                  </a:moveTo>
                  <a:cubicBezTo>
                    <a:pt x="2755" y="0"/>
                    <a:pt x="863" y="1198"/>
                    <a:pt x="430" y="4100"/>
                  </a:cubicBezTo>
                  <a:cubicBezTo>
                    <a:pt x="1" y="7019"/>
                    <a:pt x="2721" y="8930"/>
                    <a:pt x="5358" y="8930"/>
                  </a:cubicBezTo>
                  <a:cubicBezTo>
                    <a:pt x="7115" y="8930"/>
                    <a:pt x="8836" y="8081"/>
                    <a:pt x="9563" y="6116"/>
                  </a:cubicBezTo>
                  <a:cubicBezTo>
                    <a:pt x="10671" y="2570"/>
                    <a:pt x="7613" y="0"/>
                    <a:pt x="4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5252075" y="2296225"/>
              <a:ext cx="777325" cy="462450"/>
            </a:xfrm>
            <a:custGeom>
              <a:avLst/>
              <a:gdLst/>
              <a:ahLst/>
              <a:cxnLst/>
              <a:rect l="l" t="t" r="r" b="b"/>
              <a:pathLst>
                <a:path w="31093" h="18498" extrusionOk="0">
                  <a:moveTo>
                    <a:pt x="24783" y="869"/>
                  </a:moveTo>
                  <a:cubicBezTo>
                    <a:pt x="24890" y="869"/>
                    <a:pt x="24996" y="870"/>
                    <a:pt x="25102" y="871"/>
                  </a:cubicBezTo>
                  <a:cubicBezTo>
                    <a:pt x="26778" y="930"/>
                    <a:pt x="28490" y="1048"/>
                    <a:pt x="29440" y="2630"/>
                  </a:cubicBezTo>
                  <a:cubicBezTo>
                    <a:pt x="29944" y="3474"/>
                    <a:pt x="30061" y="4541"/>
                    <a:pt x="29979" y="5503"/>
                  </a:cubicBezTo>
                  <a:cubicBezTo>
                    <a:pt x="29792" y="7426"/>
                    <a:pt x="28385" y="9102"/>
                    <a:pt x="27036" y="10380"/>
                  </a:cubicBezTo>
                  <a:cubicBezTo>
                    <a:pt x="23555" y="13663"/>
                    <a:pt x="18712" y="15656"/>
                    <a:pt x="14140" y="16793"/>
                  </a:cubicBezTo>
                  <a:cubicBezTo>
                    <a:pt x="12500" y="17202"/>
                    <a:pt x="10654" y="17568"/>
                    <a:pt x="8863" y="17568"/>
                  </a:cubicBezTo>
                  <a:cubicBezTo>
                    <a:pt x="6647" y="17568"/>
                    <a:pt x="4516" y="17007"/>
                    <a:pt x="2967" y="15269"/>
                  </a:cubicBezTo>
                  <a:cubicBezTo>
                    <a:pt x="0" y="11928"/>
                    <a:pt x="5241" y="8070"/>
                    <a:pt x="7680" y="6499"/>
                  </a:cubicBezTo>
                  <a:cubicBezTo>
                    <a:pt x="12539" y="3390"/>
                    <a:pt x="18914" y="869"/>
                    <a:pt x="24783" y="869"/>
                  </a:cubicBezTo>
                  <a:close/>
                  <a:moveTo>
                    <a:pt x="24759" y="1"/>
                  </a:moveTo>
                  <a:cubicBezTo>
                    <a:pt x="20286" y="1"/>
                    <a:pt x="15771" y="1539"/>
                    <a:pt x="11737" y="3346"/>
                  </a:cubicBezTo>
                  <a:cubicBezTo>
                    <a:pt x="8113" y="4964"/>
                    <a:pt x="3635" y="7308"/>
                    <a:pt x="1771" y="11025"/>
                  </a:cubicBezTo>
                  <a:cubicBezTo>
                    <a:pt x="235" y="14073"/>
                    <a:pt x="2556" y="17016"/>
                    <a:pt x="5476" y="17989"/>
                  </a:cubicBezTo>
                  <a:cubicBezTo>
                    <a:pt x="6556" y="18349"/>
                    <a:pt x="7713" y="18497"/>
                    <a:pt x="8899" y="18497"/>
                  </a:cubicBezTo>
                  <a:cubicBezTo>
                    <a:pt x="11808" y="18497"/>
                    <a:pt x="14887" y="17604"/>
                    <a:pt x="17411" y="16746"/>
                  </a:cubicBezTo>
                  <a:cubicBezTo>
                    <a:pt x="21854" y="15234"/>
                    <a:pt x="26638" y="12842"/>
                    <a:pt x="29464" y="8950"/>
                  </a:cubicBezTo>
                  <a:cubicBezTo>
                    <a:pt x="30542" y="7449"/>
                    <a:pt x="31093" y="5644"/>
                    <a:pt x="30777" y="3802"/>
                  </a:cubicBezTo>
                  <a:cubicBezTo>
                    <a:pt x="30263" y="837"/>
                    <a:pt x="27796" y="92"/>
                    <a:pt x="25136" y="5"/>
                  </a:cubicBezTo>
                  <a:lnTo>
                    <a:pt x="25136" y="5"/>
                  </a:lnTo>
                  <a:cubicBezTo>
                    <a:pt x="25125" y="4"/>
                    <a:pt x="25114" y="4"/>
                    <a:pt x="25102" y="4"/>
                  </a:cubicBezTo>
                  <a:cubicBezTo>
                    <a:pt x="25095" y="3"/>
                    <a:pt x="25087" y="3"/>
                    <a:pt x="25080" y="3"/>
                  </a:cubicBezTo>
                  <a:cubicBezTo>
                    <a:pt x="25079" y="3"/>
                    <a:pt x="25078" y="3"/>
                    <a:pt x="25076" y="3"/>
                  </a:cubicBezTo>
                  <a:lnTo>
                    <a:pt x="25076" y="3"/>
                  </a:lnTo>
                  <a:cubicBezTo>
                    <a:pt x="24970" y="2"/>
                    <a:pt x="24865" y="1"/>
                    <a:pt x="24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5365200" y="2206950"/>
              <a:ext cx="640100" cy="644625"/>
            </a:xfrm>
            <a:custGeom>
              <a:avLst/>
              <a:gdLst/>
              <a:ahLst/>
              <a:cxnLst/>
              <a:rect l="l" t="t" r="r" b="b"/>
              <a:pathLst>
                <a:path w="25604" h="25785" extrusionOk="0">
                  <a:moveTo>
                    <a:pt x="5371" y="853"/>
                  </a:moveTo>
                  <a:cubicBezTo>
                    <a:pt x="7715" y="853"/>
                    <a:pt x="10457" y="2503"/>
                    <a:pt x="12112" y="3669"/>
                  </a:cubicBezTo>
                  <a:cubicBezTo>
                    <a:pt x="14890" y="5627"/>
                    <a:pt x="17306" y="8124"/>
                    <a:pt x="19416" y="10762"/>
                  </a:cubicBezTo>
                  <a:cubicBezTo>
                    <a:pt x="21315" y="13142"/>
                    <a:pt x="23074" y="15838"/>
                    <a:pt x="23907" y="18782"/>
                  </a:cubicBezTo>
                  <a:cubicBezTo>
                    <a:pt x="24387" y="20551"/>
                    <a:pt x="24728" y="22287"/>
                    <a:pt x="23238" y="23670"/>
                  </a:cubicBezTo>
                  <a:cubicBezTo>
                    <a:pt x="22547" y="24315"/>
                    <a:pt x="21620" y="24667"/>
                    <a:pt x="20706" y="24831"/>
                  </a:cubicBezTo>
                  <a:cubicBezTo>
                    <a:pt x="20373" y="24893"/>
                    <a:pt x="20037" y="24921"/>
                    <a:pt x="19700" y="24921"/>
                  </a:cubicBezTo>
                  <a:cubicBezTo>
                    <a:pt x="18050" y="24921"/>
                    <a:pt x="16372" y="24248"/>
                    <a:pt x="14961" y="23518"/>
                  </a:cubicBezTo>
                  <a:cubicBezTo>
                    <a:pt x="10670" y="21325"/>
                    <a:pt x="7082" y="17539"/>
                    <a:pt x="4398" y="13599"/>
                  </a:cubicBezTo>
                  <a:cubicBezTo>
                    <a:pt x="2299" y="10516"/>
                    <a:pt x="1" y="6401"/>
                    <a:pt x="2076" y="2766"/>
                  </a:cubicBezTo>
                  <a:cubicBezTo>
                    <a:pt x="2878" y="1367"/>
                    <a:pt x="4063" y="853"/>
                    <a:pt x="5371" y="853"/>
                  </a:cubicBezTo>
                  <a:close/>
                  <a:moveTo>
                    <a:pt x="5551" y="0"/>
                  </a:moveTo>
                  <a:cubicBezTo>
                    <a:pt x="2639" y="0"/>
                    <a:pt x="562" y="2377"/>
                    <a:pt x="329" y="5369"/>
                  </a:cubicBezTo>
                  <a:cubicBezTo>
                    <a:pt x="36" y="9050"/>
                    <a:pt x="2744" y="13001"/>
                    <a:pt x="4867" y="15745"/>
                  </a:cubicBezTo>
                  <a:cubicBezTo>
                    <a:pt x="7950" y="19731"/>
                    <a:pt x="12006" y="23659"/>
                    <a:pt x="16884" y="25288"/>
                  </a:cubicBezTo>
                  <a:cubicBezTo>
                    <a:pt x="17794" y="25593"/>
                    <a:pt x="18784" y="25784"/>
                    <a:pt x="19765" y="25784"/>
                  </a:cubicBezTo>
                  <a:cubicBezTo>
                    <a:pt x="20668" y="25784"/>
                    <a:pt x="21563" y="25623"/>
                    <a:pt x="22383" y="25241"/>
                  </a:cubicBezTo>
                  <a:cubicBezTo>
                    <a:pt x="23391" y="24784"/>
                    <a:pt x="24246" y="24092"/>
                    <a:pt x="24809" y="23131"/>
                  </a:cubicBezTo>
                  <a:cubicBezTo>
                    <a:pt x="25603" y="21765"/>
                    <a:pt x="25141" y="19968"/>
                    <a:pt x="24767" y="18563"/>
                  </a:cubicBezTo>
                  <a:lnTo>
                    <a:pt x="24767" y="18563"/>
                  </a:lnTo>
                  <a:cubicBezTo>
                    <a:pt x="24765" y="18558"/>
                    <a:pt x="24764" y="18552"/>
                    <a:pt x="24762" y="18547"/>
                  </a:cubicBezTo>
                  <a:lnTo>
                    <a:pt x="24762" y="18547"/>
                  </a:lnTo>
                  <a:cubicBezTo>
                    <a:pt x="24762" y="18547"/>
                    <a:pt x="24762" y="18547"/>
                    <a:pt x="24762" y="18547"/>
                  </a:cubicBezTo>
                  <a:cubicBezTo>
                    <a:pt x="24761" y="18544"/>
                    <a:pt x="24760" y="18540"/>
                    <a:pt x="24759" y="18537"/>
                  </a:cubicBezTo>
                  <a:lnTo>
                    <a:pt x="24759" y="18537"/>
                  </a:lnTo>
                  <a:cubicBezTo>
                    <a:pt x="23515" y="14191"/>
                    <a:pt x="20469" y="10338"/>
                    <a:pt x="17388" y="7115"/>
                  </a:cubicBezTo>
                  <a:cubicBezTo>
                    <a:pt x="14515" y="4126"/>
                    <a:pt x="10729" y="797"/>
                    <a:pt x="6496" y="81"/>
                  </a:cubicBezTo>
                  <a:cubicBezTo>
                    <a:pt x="6172" y="26"/>
                    <a:pt x="5857" y="0"/>
                    <a:pt x="5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5438475" y="2144975"/>
              <a:ext cx="446450" cy="743325"/>
            </a:xfrm>
            <a:custGeom>
              <a:avLst/>
              <a:gdLst/>
              <a:ahLst/>
              <a:cxnLst/>
              <a:rect l="l" t="t" r="r" b="b"/>
              <a:pathLst>
                <a:path w="17858" h="29733" extrusionOk="0">
                  <a:moveTo>
                    <a:pt x="11974" y="800"/>
                  </a:moveTo>
                  <a:cubicBezTo>
                    <a:pt x="15629" y="800"/>
                    <a:pt x="16322" y="5401"/>
                    <a:pt x="16356" y="8305"/>
                  </a:cubicBezTo>
                  <a:cubicBezTo>
                    <a:pt x="16403" y="11564"/>
                    <a:pt x="15758" y="14836"/>
                    <a:pt x="14832" y="17954"/>
                  </a:cubicBezTo>
                  <a:cubicBezTo>
                    <a:pt x="13953" y="20920"/>
                    <a:pt x="12722" y="23968"/>
                    <a:pt x="10776" y="26419"/>
                  </a:cubicBezTo>
                  <a:cubicBezTo>
                    <a:pt x="9766" y="27645"/>
                    <a:pt x="8693" y="28835"/>
                    <a:pt x="7103" y="28835"/>
                  </a:cubicBezTo>
                  <a:cubicBezTo>
                    <a:pt x="6884" y="28835"/>
                    <a:pt x="6654" y="28812"/>
                    <a:pt x="6414" y="28764"/>
                  </a:cubicBezTo>
                  <a:cubicBezTo>
                    <a:pt x="5500" y="28588"/>
                    <a:pt x="4656" y="28072"/>
                    <a:pt x="3987" y="27439"/>
                  </a:cubicBezTo>
                  <a:cubicBezTo>
                    <a:pt x="2604" y="26138"/>
                    <a:pt x="2053" y="24168"/>
                    <a:pt x="1772" y="22363"/>
                  </a:cubicBezTo>
                  <a:cubicBezTo>
                    <a:pt x="1079" y="17825"/>
                    <a:pt x="2205" y="12913"/>
                    <a:pt x="3870" y="8703"/>
                  </a:cubicBezTo>
                  <a:cubicBezTo>
                    <a:pt x="5242" y="5256"/>
                    <a:pt x="7423" y="1236"/>
                    <a:pt x="11503" y="825"/>
                  </a:cubicBezTo>
                  <a:cubicBezTo>
                    <a:pt x="11665" y="808"/>
                    <a:pt x="11822" y="800"/>
                    <a:pt x="11974" y="800"/>
                  </a:cubicBezTo>
                  <a:close/>
                  <a:moveTo>
                    <a:pt x="11778" y="1"/>
                  </a:moveTo>
                  <a:cubicBezTo>
                    <a:pt x="10940" y="1"/>
                    <a:pt x="10053" y="175"/>
                    <a:pt x="9158" y="509"/>
                  </a:cubicBezTo>
                  <a:cubicBezTo>
                    <a:pt x="5933" y="1716"/>
                    <a:pt x="4093" y="5772"/>
                    <a:pt x="2921" y="8727"/>
                  </a:cubicBezTo>
                  <a:cubicBezTo>
                    <a:pt x="1068" y="13393"/>
                    <a:pt x="1" y="19021"/>
                    <a:pt x="1197" y="23992"/>
                  </a:cubicBezTo>
                  <a:cubicBezTo>
                    <a:pt x="1678" y="25927"/>
                    <a:pt x="2686" y="27744"/>
                    <a:pt x="4386" y="28858"/>
                  </a:cubicBezTo>
                  <a:cubicBezTo>
                    <a:pt x="5218" y="29412"/>
                    <a:pt x="6247" y="29733"/>
                    <a:pt x="7261" y="29733"/>
                  </a:cubicBezTo>
                  <a:cubicBezTo>
                    <a:pt x="7405" y="29733"/>
                    <a:pt x="7549" y="29726"/>
                    <a:pt x="7692" y="29713"/>
                  </a:cubicBezTo>
                  <a:cubicBezTo>
                    <a:pt x="9272" y="29573"/>
                    <a:pt x="10454" y="28184"/>
                    <a:pt x="11391" y="27047"/>
                  </a:cubicBezTo>
                  <a:lnTo>
                    <a:pt x="11391" y="27047"/>
                  </a:lnTo>
                  <a:cubicBezTo>
                    <a:pt x="11393" y="27045"/>
                    <a:pt x="11395" y="27043"/>
                    <a:pt x="11397" y="27040"/>
                  </a:cubicBezTo>
                  <a:lnTo>
                    <a:pt x="11397" y="27040"/>
                  </a:lnTo>
                  <a:cubicBezTo>
                    <a:pt x="11397" y="27040"/>
                    <a:pt x="11397" y="27040"/>
                    <a:pt x="11397" y="27040"/>
                  </a:cubicBezTo>
                  <a:cubicBezTo>
                    <a:pt x="11399" y="27037"/>
                    <a:pt x="11402" y="27034"/>
                    <a:pt x="11404" y="27031"/>
                  </a:cubicBezTo>
                  <a:lnTo>
                    <a:pt x="11404" y="27031"/>
                  </a:lnTo>
                  <a:cubicBezTo>
                    <a:pt x="14026" y="23726"/>
                    <a:pt x="15478" y="19498"/>
                    <a:pt x="16403" y="15433"/>
                  </a:cubicBezTo>
                  <a:cubicBezTo>
                    <a:pt x="17271" y="11623"/>
                    <a:pt x="17857" y="7121"/>
                    <a:pt x="16450" y="3357"/>
                  </a:cubicBezTo>
                  <a:cubicBezTo>
                    <a:pt x="15585" y="1044"/>
                    <a:pt x="13828" y="1"/>
                    <a:pt x="11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5936000" y="2312425"/>
              <a:ext cx="134475" cy="112500"/>
            </a:xfrm>
            <a:custGeom>
              <a:avLst/>
              <a:gdLst/>
              <a:ahLst/>
              <a:cxnLst/>
              <a:rect l="l" t="t" r="r" b="b"/>
              <a:pathLst>
                <a:path w="5379" h="4500" extrusionOk="0">
                  <a:moveTo>
                    <a:pt x="2386" y="0"/>
                  </a:moveTo>
                  <a:cubicBezTo>
                    <a:pt x="1392" y="0"/>
                    <a:pt x="437" y="604"/>
                    <a:pt x="219" y="2065"/>
                  </a:cubicBezTo>
                  <a:cubicBezTo>
                    <a:pt x="1" y="3536"/>
                    <a:pt x="1372" y="4500"/>
                    <a:pt x="2700" y="4500"/>
                  </a:cubicBezTo>
                  <a:cubicBezTo>
                    <a:pt x="3584" y="4500"/>
                    <a:pt x="4449" y="4073"/>
                    <a:pt x="4814" y="3084"/>
                  </a:cubicBezTo>
                  <a:cubicBezTo>
                    <a:pt x="5379" y="1294"/>
                    <a:pt x="3840" y="0"/>
                    <a:pt x="2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5229325" y="2554525"/>
              <a:ext cx="134600" cy="112725"/>
            </a:xfrm>
            <a:custGeom>
              <a:avLst/>
              <a:gdLst/>
              <a:ahLst/>
              <a:cxnLst/>
              <a:rect l="l" t="t" r="r" b="b"/>
              <a:pathLst>
                <a:path w="5384" h="4509" extrusionOk="0">
                  <a:moveTo>
                    <a:pt x="2386" y="0"/>
                  </a:moveTo>
                  <a:cubicBezTo>
                    <a:pt x="1392" y="0"/>
                    <a:pt x="438" y="604"/>
                    <a:pt x="219" y="2065"/>
                  </a:cubicBezTo>
                  <a:cubicBezTo>
                    <a:pt x="1" y="3542"/>
                    <a:pt x="1373" y="4508"/>
                    <a:pt x="2704" y="4508"/>
                  </a:cubicBezTo>
                  <a:cubicBezTo>
                    <a:pt x="3592" y="4508"/>
                    <a:pt x="4460" y="4079"/>
                    <a:pt x="4826" y="3084"/>
                  </a:cubicBezTo>
                  <a:cubicBezTo>
                    <a:pt x="5383" y="1294"/>
                    <a:pt x="3842" y="0"/>
                    <a:pt x="2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5628525" y="2108500"/>
              <a:ext cx="134325" cy="112625"/>
            </a:xfrm>
            <a:custGeom>
              <a:avLst/>
              <a:gdLst/>
              <a:ahLst/>
              <a:cxnLst/>
              <a:rect l="l" t="t" r="r" b="b"/>
              <a:pathLst>
                <a:path w="5373" h="4505" extrusionOk="0">
                  <a:moveTo>
                    <a:pt x="2374" y="0"/>
                  </a:moveTo>
                  <a:cubicBezTo>
                    <a:pt x="1382" y="0"/>
                    <a:pt x="433" y="602"/>
                    <a:pt x="219" y="2061"/>
                  </a:cubicBezTo>
                  <a:cubicBezTo>
                    <a:pt x="1" y="3539"/>
                    <a:pt x="1370" y="4505"/>
                    <a:pt x="2697" y="4505"/>
                  </a:cubicBezTo>
                  <a:cubicBezTo>
                    <a:pt x="3582" y="4505"/>
                    <a:pt x="4449" y="4075"/>
                    <a:pt x="4815" y="3081"/>
                  </a:cubicBezTo>
                  <a:cubicBezTo>
                    <a:pt x="5373" y="1296"/>
                    <a:pt x="3828" y="0"/>
                    <a:pt x="2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40"/>
          <p:cNvGrpSpPr/>
          <p:nvPr/>
        </p:nvGrpSpPr>
        <p:grpSpPr>
          <a:xfrm flipH="1">
            <a:off x="807494" y="1106102"/>
            <a:ext cx="2064868" cy="3060091"/>
            <a:chOff x="7006060" y="1495858"/>
            <a:chExt cx="1758083" cy="2605442"/>
          </a:xfrm>
        </p:grpSpPr>
        <p:sp>
          <p:nvSpPr>
            <p:cNvPr id="1724" name="Google Shape;1724;p40"/>
            <p:cNvSpPr/>
            <p:nvPr/>
          </p:nvSpPr>
          <p:spPr>
            <a:xfrm>
              <a:off x="7400948" y="3969065"/>
              <a:ext cx="763446" cy="132235"/>
            </a:xfrm>
            <a:custGeom>
              <a:avLst/>
              <a:gdLst/>
              <a:ahLst/>
              <a:cxnLst/>
              <a:rect l="l" t="t" r="r" b="b"/>
              <a:pathLst>
                <a:path w="22395" h="3879" extrusionOk="0">
                  <a:moveTo>
                    <a:pt x="11203" y="0"/>
                  </a:moveTo>
                  <a:cubicBezTo>
                    <a:pt x="5014" y="0"/>
                    <a:pt x="0" y="867"/>
                    <a:pt x="0" y="1940"/>
                  </a:cubicBezTo>
                  <a:cubicBezTo>
                    <a:pt x="0" y="3012"/>
                    <a:pt x="5014" y="3879"/>
                    <a:pt x="11203" y="3879"/>
                  </a:cubicBezTo>
                  <a:cubicBezTo>
                    <a:pt x="17381" y="3879"/>
                    <a:pt x="22394" y="3012"/>
                    <a:pt x="22394" y="1940"/>
                  </a:cubicBezTo>
                  <a:cubicBezTo>
                    <a:pt x="22394" y="867"/>
                    <a:pt x="17381" y="0"/>
                    <a:pt x="1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 rot="-2060773">
              <a:off x="7344928" y="1734982"/>
              <a:ext cx="1201213" cy="1144012"/>
            </a:xfrm>
            <a:custGeom>
              <a:avLst/>
              <a:gdLst/>
              <a:ahLst/>
              <a:cxnLst/>
              <a:rect l="l" t="t" r="r" b="b"/>
              <a:pathLst>
                <a:path w="35238" h="33560" extrusionOk="0">
                  <a:moveTo>
                    <a:pt x="25830" y="1"/>
                  </a:moveTo>
                  <a:lnTo>
                    <a:pt x="18908" y="13328"/>
                  </a:lnTo>
                  <a:cubicBezTo>
                    <a:pt x="18908" y="13328"/>
                    <a:pt x="1" y="33371"/>
                    <a:pt x="16629" y="33557"/>
                  </a:cubicBezTo>
                  <a:cubicBezTo>
                    <a:pt x="16818" y="33559"/>
                    <a:pt x="17005" y="33560"/>
                    <a:pt x="17191" y="33560"/>
                  </a:cubicBezTo>
                  <a:cubicBezTo>
                    <a:pt x="33262" y="33560"/>
                    <a:pt x="33966" y="25210"/>
                    <a:pt x="34598" y="15216"/>
                  </a:cubicBezTo>
                  <a:cubicBezTo>
                    <a:pt x="35237" y="5117"/>
                    <a:pt x="25830" y="1"/>
                    <a:pt x="25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7449559" y="3962383"/>
              <a:ext cx="244323" cy="80384"/>
            </a:xfrm>
            <a:custGeom>
              <a:avLst/>
              <a:gdLst/>
              <a:ahLst/>
              <a:cxnLst/>
              <a:rect l="l" t="t" r="r" b="b"/>
              <a:pathLst>
                <a:path w="7167" h="2358" extrusionOk="0">
                  <a:moveTo>
                    <a:pt x="3309" y="0"/>
                  </a:moveTo>
                  <a:cubicBezTo>
                    <a:pt x="3309" y="0"/>
                    <a:pt x="152" y="135"/>
                    <a:pt x="60" y="1166"/>
                  </a:cubicBezTo>
                  <a:cubicBezTo>
                    <a:pt x="0" y="1909"/>
                    <a:pt x="1825" y="2357"/>
                    <a:pt x="3528" y="2357"/>
                  </a:cubicBezTo>
                  <a:cubicBezTo>
                    <a:pt x="4190" y="2357"/>
                    <a:pt x="4833" y="2290"/>
                    <a:pt x="5341" y="2146"/>
                  </a:cubicBezTo>
                  <a:cubicBezTo>
                    <a:pt x="7166" y="1620"/>
                    <a:pt x="6135" y="300"/>
                    <a:pt x="6135" y="300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7520362" y="3776700"/>
              <a:ext cx="138337" cy="217119"/>
            </a:xfrm>
            <a:custGeom>
              <a:avLst/>
              <a:gdLst/>
              <a:ahLst/>
              <a:cxnLst/>
              <a:rect l="l" t="t" r="r" b="b"/>
              <a:pathLst>
                <a:path w="4058" h="6369" extrusionOk="0">
                  <a:moveTo>
                    <a:pt x="3099" y="1"/>
                  </a:moveTo>
                  <a:lnTo>
                    <a:pt x="2531" y="5447"/>
                  </a:lnTo>
                  <a:cubicBezTo>
                    <a:pt x="2531" y="5447"/>
                    <a:pt x="2504" y="5447"/>
                    <a:pt x="2454" y="5447"/>
                  </a:cubicBezTo>
                  <a:cubicBezTo>
                    <a:pt x="2030" y="5447"/>
                    <a:pt x="1" y="5480"/>
                    <a:pt x="324" y="6118"/>
                  </a:cubicBezTo>
                  <a:cubicBezTo>
                    <a:pt x="415" y="6300"/>
                    <a:pt x="668" y="6369"/>
                    <a:pt x="1004" y="6369"/>
                  </a:cubicBezTo>
                  <a:cubicBezTo>
                    <a:pt x="1995" y="6369"/>
                    <a:pt x="3703" y="5769"/>
                    <a:pt x="4058" y="5747"/>
                  </a:cubicBezTo>
                  <a:lnTo>
                    <a:pt x="3996" y="1"/>
                  </a:lnTo>
                  <a:close/>
                </a:path>
              </a:pathLst>
            </a:custGeom>
            <a:solidFill>
              <a:srgbClr val="F9E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7753293" y="3952531"/>
              <a:ext cx="244391" cy="92179"/>
            </a:xfrm>
            <a:custGeom>
              <a:avLst/>
              <a:gdLst/>
              <a:ahLst/>
              <a:cxnLst/>
              <a:rect l="l" t="t" r="r" b="b"/>
              <a:pathLst>
                <a:path w="7169" h="2704" extrusionOk="0">
                  <a:moveTo>
                    <a:pt x="5900" y="0"/>
                  </a:moveTo>
                  <a:lnTo>
                    <a:pt x="3074" y="248"/>
                  </a:lnTo>
                  <a:cubicBezTo>
                    <a:pt x="3074" y="248"/>
                    <a:pt x="0" y="990"/>
                    <a:pt x="113" y="2022"/>
                  </a:cubicBezTo>
                  <a:cubicBezTo>
                    <a:pt x="166" y="2497"/>
                    <a:pt x="952" y="2703"/>
                    <a:pt x="1950" y="2703"/>
                  </a:cubicBezTo>
                  <a:cubicBezTo>
                    <a:pt x="3116" y="2703"/>
                    <a:pt x="4571" y="2422"/>
                    <a:pt x="5477" y="1960"/>
                  </a:cubicBezTo>
                  <a:cubicBezTo>
                    <a:pt x="7169" y="1094"/>
                    <a:pt x="5900" y="0"/>
                    <a:pt x="5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7815506" y="3760542"/>
              <a:ext cx="138951" cy="233926"/>
            </a:xfrm>
            <a:custGeom>
              <a:avLst/>
              <a:gdLst/>
              <a:ahLst/>
              <a:cxnLst/>
              <a:rect l="l" t="t" r="r" b="b"/>
              <a:pathLst>
                <a:path w="4076" h="6862" extrusionOk="0">
                  <a:moveTo>
                    <a:pt x="2899" y="0"/>
                  </a:moveTo>
                  <a:lnTo>
                    <a:pt x="2022" y="176"/>
                  </a:lnTo>
                  <a:lnTo>
                    <a:pt x="2517" y="5622"/>
                  </a:lnTo>
                  <a:cubicBezTo>
                    <a:pt x="2517" y="5622"/>
                    <a:pt x="1" y="6086"/>
                    <a:pt x="486" y="6716"/>
                  </a:cubicBezTo>
                  <a:cubicBezTo>
                    <a:pt x="567" y="6818"/>
                    <a:pt x="705" y="6862"/>
                    <a:pt x="881" y="6862"/>
                  </a:cubicBezTo>
                  <a:cubicBezTo>
                    <a:pt x="1786" y="6862"/>
                    <a:pt x="3696" y="5727"/>
                    <a:pt x="4075" y="5632"/>
                  </a:cubicBezTo>
                  <a:lnTo>
                    <a:pt x="2899" y="0"/>
                  </a:lnTo>
                  <a:close/>
                </a:path>
              </a:pathLst>
            </a:custGeom>
            <a:solidFill>
              <a:srgbClr val="F9E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7435412" y="3486942"/>
              <a:ext cx="647403" cy="330741"/>
            </a:xfrm>
            <a:custGeom>
              <a:avLst/>
              <a:gdLst/>
              <a:ahLst/>
              <a:cxnLst/>
              <a:rect l="l" t="t" r="r" b="b"/>
              <a:pathLst>
                <a:path w="18991" h="9702" extrusionOk="0">
                  <a:moveTo>
                    <a:pt x="18072" y="1"/>
                  </a:moveTo>
                  <a:lnTo>
                    <a:pt x="1135" y="218"/>
                  </a:lnTo>
                  <a:lnTo>
                    <a:pt x="773" y="3003"/>
                  </a:lnTo>
                  <a:lnTo>
                    <a:pt x="0" y="7325"/>
                  </a:lnTo>
                  <a:cubicBezTo>
                    <a:pt x="0" y="7325"/>
                    <a:pt x="3528" y="9378"/>
                    <a:pt x="9087" y="9656"/>
                  </a:cubicBezTo>
                  <a:cubicBezTo>
                    <a:pt x="9637" y="9684"/>
                    <a:pt x="10206" y="9701"/>
                    <a:pt x="10794" y="9701"/>
                  </a:cubicBezTo>
                  <a:cubicBezTo>
                    <a:pt x="13240" y="9701"/>
                    <a:pt x="16005" y="9404"/>
                    <a:pt x="18990" y="8356"/>
                  </a:cubicBezTo>
                  <a:lnTo>
                    <a:pt x="180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7474069" y="2793195"/>
              <a:ext cx="545099" cy="715413"/>
            </a:xfrm>
            <a:custGeom>
              <a:avLst/>
              <a:gdLst/>
              <a:ahLst/>
              <a:cxnLst/>
              <a:rect l="l" t="t" r="r" b="b"/>
              <a:pathLst>
                <a:path w="15990" h="20986" extrusionOk="0">
                  <a:moveTo>
                    <a:pt x="12317" y="0"/>
                  </a:moveTo>
                  <a:lnTo>
                    <a:pt x="5354" y="723"/>
                  </a:lnTo>
                  <a:cubicBezTo>
                    <a:pt x="5354" y="723"/>
                    <a:pt x="1063" y="8645"/>
                    <a:pt x="1" y="20569"/>
                  </a:cubicBezTo>
                  <a:cubicBezTo>
                    <a:pt x="1" y="20569"/>
                    <a:pt x="4173" y="20986"/>
                    <a:pt x="8910" y="20986"/>
                  </a:cubicBezTo>
                  <a:cubicBezTo>
                    <a:pt x="11279" y="20986"/>
                    <a:pt x="13789" y="20882"/>
                    <a:pt x="15989" y="20569"/>
                  </a:cubicBezTo>
                  <a:lnTo>
                    <a:pt x="123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7601358" y="2813239"/>
              <a:ext cx="255300" cy="98486"/>
            </a:xfrm>
            <a:custGeom>
              <a:avLst/>
              <a:gdLst/>
              <a:ahLst/>
              <a:cxnLst/>
              <a:rect l="l" t="t" r="r" b="b"/>
              <a:pathLst>
                <a:path w="7489" h="2889" extrusionOk="0">
                  <a:moveTo>
                    <a:pt x="7407" y="0"/>
                  </a:moveTo>
                  <a:lnTo>
                    <a:pt x="1012" y="217"/>
                  </a:lnTo>
                  <a:cubicBezTo>
                    <a:pt x="1012" y="217"/>
                    <a:pt x="1" y="2826"/>
                    <a:pt x="3745" y="2888"/>
                  </a:cubicBezTo>
                  <a:cubicBezTo>
                    <a:pt x="3778" y="2889"/>
                    <a:pt x="3810" y="2889"/>
                    <a:pt x="3843" y="2889"/>
                  </a:cubicBezTo>
                  <a:cubicBezTo>
                    <a:pt x="7488" y="2889"/>
                    <a:pt x="7407" y="0"/>
                    <a:pt x="7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7628084" y="2967936"/>
              <a:ext cx="133292" cy="236005"/>
            </a:xfrm>
            <a:custGeom>
              <a:avLst/>
              <a:gdLst/>
              <a:ahLst/>
              <a:cxnLst/>
              <a:rect l="l" t="t" r="r" b="b"/>
              <a:pathLst>
                <a:path w="3910" h="6923" extrusionOk="0">
                  <a:moveTo>
                    <a:pt x="2477" y="1"/>
                  </a:moveTo>
                  <a:cubicBezTo>
                    <a:pt x="2053" y="1"/>
                    <a:pt x="1641" y="248"/>
                    <a:pt x="1269" y="682"/>
                  </a:cubicBezTo>
                  <a:cubicBezTo>
                    <a:pt x="1383" y="743"/>
                    <a:pt x="1496" y="816"/>
                    <a:pt x="1620" y="899"/>
                  </a:cubicBezTo>
                  <a:cubicBezTo>
                    <a:pt x="1909" y="578"/>
                    <a:pt x="2208" y="413"/>
                    <a:pt x="2477" y="413"/>
                  </a:cubicBezTo>
                  <a:cubicBezTo>
                    <a:pt x="2518" y="413"/>
                    <a:pt x="2559" y="413"/>
                    <a:pt x="2600" y="424"/>
                  </a:cubicBezTo>
                  <a:cubicBezTo>
                    <a:pt x="2889" y="486"/>
                    <a:pt x="3147" y="785"/>
                    <a:pt x="3302" y="1249"/>
                  </a:cubicBezTo>
                  <a:cubicBezTo>
                    <a:pt x="3435" y="1229"/>
                    <a:pt x="3580" y="1208"/>
                    <a:pt x="3704" y="1197"/>
                  </a:cubicBezTo>
                  <a:cubicBezTo>
                    <a:pt x="3508" y="537"/>
                    <a:pt x="3147" y="124"/>
                    <a:pt x="2683" y="21"/>
                  </a:cubicBezTo>
                  <a:cubicBezTo>
                    <a:pt x="2610" y="11"/>
                    <a:pt x="2538" y="1"/>
                    <a:pt x="2477" y="1"/>
                  </a:cubicBezTo>
                  <a:close/>
                  <a:moveTo>
                    <a:pt x="1012" y="1002"/>
                  </a:moveTo>
                  <a:cubicBezTo>
                    <a:pt x="744" y="1394"/>
                    <a:pt x="506" y="1889"/>
                    <a:pt x="331" y="2456"/>
                  </a:cubicBezTo>
                  <a:cubicBezTo>
                    <a:pt x="506" y="2343"/>
                    <a:pt x="692" y="2240"/>
                    <a:pt x="877" y="2136"/>
                  </a:cubicBezTo>
                  <a:cubicBezTo>
                    <a:pt x="1022" y="1775"/>
                    <a:pt x="1187" y="1465"/>
                    <a:pt x="1363" y="1218"/>
                  </a:cubicBezTo>
                  <a:cubicBezTo>
                    <a:pt x="1249" y="1135"/>
                    <a:pt x="1136" y="1064"/>
                    <a:pt x="1012" y="1002"/>
                  </a:cubicBezTo>
                  <a:close/>
                  <a:moveTo>
                    <a:pt x="3807" y="1600"/>
                  </a:moveTo>
                  <a:cubicBezTo>
                    <a:pt x="3673" y="1610"/>
                    <a:pt x="3539" y="1621"/>
                    <a:pt x="3394" y="1651"/>
                  </a:cubicBezTo>
                  <a:cubicBezTo>
                    <a:pt x="3456" y="1961"/>
                    <a:pt x="3487" y="2311"/>
                    <a:pt x="3467" y="2683"/>
                  </a:cubicBezTo>
                  <a:cubicBezTo>
                    <a:pt x="3601" y="2858"/>
                    <a:pt x="3724" y="3023"/>
                    <a:pt x="3838" y="3198"/>
                  </a:cubicBezTo>
                  <a:cubicBezTo>
                    <a:pt x="3910" y="2631"/>
                    <a:pt x="3889" y="2074"/>
                    <a:pt x="3807" y="1600"/>
                  </a:cubicBezTo>
                  <a:close/>
                  <a:moveTo>
                    <a:pt x="682" y="2724"/>
                  </a:moveTo>
                  <a:lnTo>
                    <a:pt x="682" y="2724"/>
                  </a:lnTo>
                  <a:cubicBezTo>
                    <a:pt x="506" y="2827"/>
                    <a:pt x="331" y="2941"/>
                    <a:pt x="176" y="3054"/>
                  </a:cubicBezTo>
                  <a:lnTo>
                    <a:pt x="176" y="3085"/>
                  </a:lnTo>
                  <a:cubicBezTo>
                    <a:pt x="166" y="3095"/>
                    <a:pt x="166" y="3106"/>
                    <a:pt x="166" y="3116"/>
                  </a:cubicBezTo>
                  <a:cubicBezTo>
                    <a:pt x="258" y="3281"/>
                    <a:pt x="372" y="3457"/>
                    <a:pt x="496" y="3632"/>
                  </a:cubicBezTo>
                  <a:cubicBezTo>
                    <a:pt x="517" y="3477"/>
                    <a:pt x="537" y="3322"/>
                    <a:pt x="568" y="3168"/>
                  </a:cubicBezTo>
                  <a:cubicBezTo>
                    <a:pt x="609" y="3013"/>
                    <a:pt x="640" y="2868"/>
                    <a:pt x="682" y="2724"/>
                  </a:cubicBezTo>
                  <a:close/>
                  <a:moveTo>
                    <a:pt x="3415" y="3302"/>
                  </a:moveTo>
                  <a:cubicBezTo>
                    <a:pt x="3394" y="3446"/>
                    <a:pt x="3364" y="3601"/>
                    <a:pt x="3332" y="3755"/>
                  </a:cubicBezTo>
                  <a:cubicBezTo>
                    <a:pt x="3302" y="3911"/>
                    <a:pt x="3261" y="4065"/>
                    <a:pt x="3219" y="4209"/>
                  </a:cubicBezTo>
                  <a:cubicBezTo>
                    <a:pt x="3405" y="4096"/>
                    <a:pt x="3570" y="3982"/>
                    <a:pt x="3724" y="3869"/>
                  </a:cubicBezTo>
                  <a:cubicBezTo>
                    <a:pt x="3724" y="3859"/>
                    <a:pt x="3735" y="3849"/>
                    <a:pt x="3735" y="3838"/>
                  </a:cubicBezTo>
                  <a:lnTo>
                    <a:pt x="3735" y="3817"/>
                  </a:lnTo>
                  <a:cubicBezTo>
                    <a:pt x="3642" y="3652"/>
                    <a:pt x="3539" y="3477"/>
                    <a:pt x="3415" y="3302"/>
                  </a:cubicBezTo>
                  <a:close/>
                  <a:moveTo>
                    <a:pt x="63" y="3725"/>
                  </a:moveTo>
                  <a:lnTo>
                    <a:pt x="63" y="3725"/>
                  </a:lnTo>
                  <a:cubicBezTo>
                    <a:pt x="1" y="4303"/>
                    <a:pt x="11" y="4849"/>
                    <a:pt x="104" y="5334"/>
                  </a:cubicBezTo>
                  <a:cubicBezTo>
                    <a:pt x="228" y="5323"/>
                    <a:pt x="362" y="5303"/>
                    <a:pt x="506" y="5282"/>
                  </a:cubicBezTo>
                  <a:cubicBezTo>
                    <a:pt x="444" y="4963"/>
                    <a:pt x="423" y="4612"/>
                    <a:pt x="434" y="4251"/>
                  </a:cubicBezTo>
                  <a:cubicBezTo>
                    <a:pt x="300" y="4076"/>
                    <a:pt x="176" y="3900"/>
                    <a:pt x="63" y="3725"/>
                  </a:cubicBezTo>
                  <a:close/>
                  <a:moveTo>
                    <a:pt x="3570" y="4468"/>
                  </a:moveTo>
                  <a:lnTo>
                    <a:pt x="3570" y="4468"/>
                  </a:lnTo>
                  <a:cubicBezTo>
                    <a:pt x="3394" y="4581"/>
                    <a:pt x="3209" y="4695"/>
                    <a:pt x="3023" y="4798"/>
                  </a:cubicBezTo>
                  <a:cubicBezTo>
                    <a:pt x="2878" y="5148"/>
                    <a:pt x="2713" y="5458"/>
                    <a:pt x="2538" y="5715"/>
                  </a:cubicBezTo>
                  <a:cubicBezTo>
                    <a:pt x="2662" y="5788"/>
                    <a:pt x="2775" y="5860"/>
                    <a:pt x="2889" y="5922"/>
                  </a:cubicBezTo>
                  <a:cubicBezTo>
                    <a:pt x="3157" y="5530"/>
                    <a:pt x="3394" y="5035"/>
                    <a:pt x="3570" y="4468"/>
                  </a:cubicBezTo>
                  <a:close/>
                  <a:moveTo>
                    <a:pt x="609" y="5674"/>
                  </a:moveTo>
                  <a:cubicBezTo>
                    <a:pt x="465" y="5705"/>
                    <a:pt x="331" y="5715"/>
                    <a:pt x="197" y="5736"/>
                  </a:cubicBezTo>
                  <a:cubicBezTo>
                    <a:pt x="393" y="6386"/>
                    <a:pt x="754" y="6799"/>
                    <a:pt x="1218" y="6902"/>
                  </a:cubicBezTo>
                  <a:cubicBezTo>
                    <a:pt x="1290" y="6912"/>
                    <a:pt x="1363" y="6923"/>
                    <a:pt x="1434" y="6923"/>
                  </a:cubicBezTo>
                  <a:cubicBezTo>
                    <a:pt x="1847" y="6923"/>
                    <a:pt x="2270" y="6675"/>
                    <a:pt x="2642" y="6252"/>
                  </a:cubicBezTo>
                  <a:cubicBezTo>
                    <a:pt x="2518" y="6180"/>
                    <a:pt x="2404" y="6107"/>
                    <a:pt x="2280" y="6036"/>
                  </a:cubicBezTo>
                  <a:cubicBezTo>
                    <a:pt x="1991" y="6345"/>
                    <a:pt x="1693" y="6510"/>
                    <a:pt x="1434" y="6510"/>
                  </a:cubicBezTo>
                  <a:cubicBezTo>
                    <a:pt x="1393" y="6510"/>
                    <a:pt x="1352" y="6510"/>
                    <a:pt x="1311" y="6499"/>
                  </a:cubicBezTo>
                  <a:cubicBezTo>
                    <a:pt x="1012" y="6437"/>
                    <a:pt x="764" y="6139"/>
                    <a:pt x="609" y="56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7597165" y="2978503"/>
              <a:ext cx="195165" cy="215244"/>
            </a:xfrm>
            <a:custGeom>
              <a:avLst/>
              <a:gdLst/>
              <a:ahLst/>
              <a:cxnLst/>
              <a:rect l="l" t="t" r="r" b="b"/>
              <a:pathLst>
                <a:path w="5725" h="6314" extrusionOk="0">
                  <a:moveTo>
                    <a:pt x="1021" y="0"/>
                  </a:moveTo>
                  <a:cubicBezTo>
                    <a:pt x="835" y="0"/>
                    <a:pt x="681" y="32"/>
                    <a:pt x="537" y="114"/>
                  </a:cubicBezTo>
                  <a:cubicBezTo>
                    <a:pt x="310" y="227"/>
                    <a:pt x="165" y="444"/>
                    <a:pt x="103" y="733"/>
                  </a:cubicBezTo>
                  <a:cubicBezTo>
                    <a:pt x="0" y="1217"/>
                    <a:pt x="165" y="1909"/>
                    <a:pt x="537" y="2661"/>
                  </a:cubicBezTo>
                  <a:cubicBezTo>
                    <a:pt x="640" y="2579"/>
                    <a:pt x="753" y="2487"/>
                    <a:pt x="867" y="2404"/>
                  </a:cubicBezTo>
                  <a:cubicBezTo>
                    <a:pt x="537" y="1712"/>
                    <a:pt x="433" y="1155"/>
                    <a:pt x="505" y="815"/>
                  </a:cubicBezTo>
                  <a:cubicBezTo>
                    <a:pt x="537" y="650"/>
                    <a:pt x="608" y="537"/>
                    <a:pt x="732" y="465"/>
                  </a:cubicBezTo>
                  <a:cubicBezTo>
                    <a:pt x="805" y="423"/>
                    <a:pt x="908" y="403"/>
                    <a:pt x="1021" y="403"/>
                  </a:cubicBezTo>
                  <a:cubicBezTo>
                    <a:pt x="1269" y="403"/>
                    <a:pt x="1589" y="506"/>
                    <a:pt x="1919" y="692"/>
                  </a:cubicBezTo>
                  <a:cubicBezTo>
                    <a:pt x="2043" y="754"/>
                    <a:pt x="2156" y="825"/>
                    <a:pt x="2270" y="908"/>
                  </a:cubicBezTo>
                  <a:cubicBezTo>
                    <a:pt x="2455" y="1032"/>
                    <a:pt x="2651" y="1176"/>
                    <a:pt x="2836" y="1331"/>
                  </a:cubicBezTo>
                  <a:cubicBezTo>
                    <a:pt x="2992" y="1279"/>
                    <a:pt x="3136" y="1228"/>
                    <a:pt x="3280" y="1176"/>
                  </a:cubicBezTo>
                  <a:cubicBezTo>
                    <a:pt x="3033" y="949"/>
                    <a:pt x="2775" y="754"/>
                    <a:pt x="2527" y="589"/>
                  </a:cubicBezTo>
                  <a:cubicBezTo>
                    <a:pt x="2403" y="506"/>
                    <a:pt x="2290" y="433"/>
                    <a:pt x="2176" y="372"/>
                  </a:cubicBezTo>
                  <a:cubicBezTo>
                    <a:pt x="1754" y="135"/>
                    <a:pt x="1351" y="0"/>
                    <a:pt x="1021" y="0"/>
                  </a:cubicBezTo>
                  <a:close/>
                  <a:moveTo>
                    <a:pt x="3620" y="1496"/>
                  </a:moveTo>
                  <a:cubicBezTo>
                    <a:pt x="3476" y="1538"/>
                    <a:pt x="3332" y="1589"/>
                    <a:pt x="3177" y="1641"/>
                  </a:cubicBezTo>
                  <a:cubicBezTo>
                    <a:pt x="3466" y="1919"/>
                    <a:pt x="3755" y="2239"/>
                    <a:pt x="4012" y="2569"/>
                  </a:cubicBezTo>
                  <a:cubicBezTo>
                    <a:pt x="4126" y="2713"/>
                    <a:pt x="4229" y="2858"/>
                    <a:pt x="4322" y="2992"/>
                  </a:cubicBezTo>
                  <a:cubicBezTo>
                    <a:pt x="4446" y="3167"/>
                    <a:pt x="4549" y="3342"/>
                    <a:pt x="4642" y="3507"/>
                  </a:cubicBezTo>
                  <a:cubicBezTo>
                    <a:pt x="4652" y="3518"/>
                    <a:pt x="4663" y="3528"/>
                    <a:pt x="4663" y="3539"/>
                  </a:cubicBezTo>
                  <a:cubicBezTo>
                    <a:pt x="4776" y="3456"/>
                    <a:pt x="4890" y="3363"/>
                    <a:pt x="4982" y="3280"/>
                  </a:cubicBezTo>
                  <a:cubicBezTo>
                    <a:pt x="4910" y="3157"/>
                    <a:pt x="4828" y="3023"/>
                    <a:pt x="4745" y="2888"/>
                  </a:cubicBezTo>
                  <a:cubicBezTo>
                    <a:pt x="4631" y="2713"/>
                    <a:pt x="4508" y="2548"/>
                    <a:pt x="4374" y="2373"/>
                  </a:cubicBezTo>
                  <a:cubicBezTo>
                    <a:pt x="4363" y="2352"/>
                    <a:pt x="4353" y="2342"/>
                    <a:pt x="4342" y="2321"/>
                  </a:cubicBezTo>
                  <a:cubicBezTo>
                    <a:pt x="4106" y="2022"/>
                    <a:pt x="3868" y="1754"/>
                    <a:pt x="3620" y="1496"/>
                  </a:cubicBezTo>
                  <a:close/>
                  <a:moveTo>
                    <a:pt x="1052" y="2775"/>
                  </a:moveTo>
                  <a:cubicBezTo>
                    <a:pt x="938" y="2858"/>
                    <a:pt x="835" y="2940"/>
                    <a:pt x="732" y="3023"/>
                  </a:cubicBezTo>
                  <a:cubicBezTo>
                    <a:pt x="805" y="3157"/>
                    <a:pt x="887" y="3291"/>
                    <a:pt x="970" y="3415"/>
                  </a:cubicBezTo>
                  <a:cubicBezTo>
                    <a:pt x="1083" y="3590"/>
                    <a:pt x="1207" y="3766"/>
                    <a:pt x="1341" y="3941"/>
                  </a:cubicBezTo>
                  <a:lnTo>
                    <a:pt x="1382" y="3982"/>
                  </a:lnTo>
                  <a:cubicBezTo>
                    <a:pt x="1609" y="4281"/>
                    <a:pt x="1857" y="4559"/>
                    <a:pt x="2104" y="4807"/>
                  </a:cubicBezTo>
                  <a:cubicBezTo>
                    <a:pt x="2249" y="4766"/>
                    <a:pt x="2393" y="4715"/>
                    <a:pt x="2538" y="4663"/>
                  </a:cubicBezTo>
                  <a:cubicBezTo>
                    <a:pt x="2249" y="4385"/>
                    <a:pt x="1970" y="4075"/>
                    <a:pt x="1702" y="3734"/>
                  </a:cubicBezTo>
                  <a:cubicBezTo>
                    <a:pt x="1589" y="3590"/>
                    <a:pt x="1495" y="3456"/>
                    <a:pt x="1403" y="3322"/>
                  </a:cubicBezTo>
                  <a:cubicBezTo>
                    <a:pt x="1279" y="3147"/>
                    <a:pt x="1165" y="2971"/>
                    <a:pt x="1073" y="2806"/>
                  </a:cubicBezTo>
                  <a:cubicBezTo>
                    <a:pt x="1062" y="2796"/>
                    <a:pt x="1062" y="2785"/>
                    <a:pt x="1052" y="2775"/>
                  </a:cubicBezTo>
                  <a:close/>
                  <a:moveTo>
                    <a:pt x="5178" y="3652"/>
                  </a:moveTo>
                  <a:cubicBezTo>
                    <a:pt x="5075" y="3734"/>
                    <a:pt x="4972" y="3817"/>
                    <a:pt x="4858" y="3899"/>
                  </a:cubicBezTo>
                  <a:cubicBezTo>
                    <a:pt x="5188" y="4591"/>
                    <a:pt x="5291" y="5158"/>
                    <a:pt x="5220" y="5488"/>
                  </a:cubicBezTo>
                  <a:cubicBezTo>
                    <a:pt x="5178" y="5664"/>
                    <a:pt x="5106" y="5777"/>
                    <a:pt x="4982" y="5839"/>
                  </a:cubicBezTo>
                  <a:cubicBezTo>
                    <a:pt x="4910" y="5880"/>
                    <a:pt x="4817" y="5900"/>
                    <a:pt x="4704" y="5900"/>
                  </a:cubicBezTo>
                  <a:cubicBezTo>
                    <a:pt x="4446" y="5900"/>
                    <a:pt x="4136" y="5797"/>
                    <a:pt x="3796" y="5612"/>
                  </a:cubicBezTo>
                  <a:cubicBezTo>
                    <a:pt x="3682" y="5550"/>
                    <a:pt x="3569" y="5478"/>
                    <a:pt x="3445" y="5405"/>
                  </a:cubicBezTo>
                  <a:cubicBezTo>
                    <a:pt x="3260" y="5282"/>
                    <a:pt x="3074" y="5137"/>
                    <a:pt x="2878" y="4972"/>
                  </a:cubicBezTo>
                  <a:cubicBezTo>
                    <a:pt x="2733" y="5034"/>
                    <a:pt x="2589" y="5086"/>
                    <a:pt x="2444" y="5127"/>
                  </a:cubicBezTo>
                  <a:cubicBezTo>
                    <a:pt x="2692" y="5354"/>
                    <a:pt x="2940" y="5550"/>
                    <a:pt x="3187" y="5726"/>
                  </a:cubicBezTo>
                  <a:cubicBezTo>
                    <a:pt x="3311" y="5797"/>
                    <a:pt x="3425" y="5870"/>
                    <a:pt x="3549" y="5942"/>
                  </a:cubicBezTo>
                  <a:cubicBezTo>
                    <a:pt x="3971" y="6179"/>
                    <a:pt x="4374" y="6313"/>
                    <a:pt x="4704" y="6313"/>
                  </a:cubicBezTo>
                  <a:cubicBezTo>
                    <a:pt x="4879" y="6313"/>
                    <a:pt x="5044" y="6272"/>
                    <a:pt x="5178" y="6200"/>
                  </a:cubicBezTo>
                  <a:cubicBezTo>
                    <a:pt x="5405" y="6076"/>
                    <a:pt x="5560" y="5859"/>
                    <a:pt x="5622" y="5581"/>
                  </a:cubicBezTo>
                  <a:cubicBezTo>
                    <a:pt x="5725" y="5086"/>
                    <a:pt x="5560" y="4394"/>
                    <a:pt x="5178" y="36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7572893" y="3008024"/>
              <a:ext cx="243369" cy="155825"/>
            </a:xfrm>
            <a:custGeom>
              <a:avLst/>
              <a:gdLst/>
              <a:ahLst/>
              <a:cxnLst/>
              <a:rect l="l" t="t" r="r" b="b"/>
              <a:pathLst>
                <a:path w="7139" h="4571" extrusionOk="0">
                  <a:moveTo>
                    <a:pt x="5684" y="413"/>
                  </a:moveTo>
                  <a:cubicBezTo>
                    <a:pt x="6138" y="413"/>
                    <a:pt x="6457" y="516"/>
                    <a:pt x="6602" y="702"/>
                  </a:cubicBezTo>
                  <a:cubicBezTo>
                    <a:pt x="6695" y="805"/>
                    <a:pt x="6716" y="940"/>
                    <a:pt x="6674" y="1115"/>
                  </a:cubicBezTo>
                  <a:cubicBezTo>
                    <a:pt x="6602" y="1445"/>
                    <a:pt x="6282" y="1919"/>
                    <a:pt x="5694" y="2414"/>
                  </a:cubicBezTo>
                  <a:cubicBezTo>
                    <a:pt x="5602" y="2497"/>
                    <a:pt x="5488" y="2590"/>
                    <a:pt x="5375" y="2673"/>
                  </a:cubicBezTo>
                  <a:cubicBezTo>
                    <a:pt x="5364" y="2683"/>
                    <a:pt x="5354" y="2683"/>
                    <a:pt x="5343" y="2693"/>
                  </a:cubicBezTo>
                  <a:cubicBezTo>
                    <a:pt x="5189" y="2806"/>
                    <a:pt x="5024" y="2920"/>
                    <a:pt x="4838" y="3033"/>
                  </a:cubicBezTo>
                  <a:cubicBezTo>
                    <a:pt x="4704" y="3116"/>
                    <a:pt x="4549" y="3209"/>
                    <a:pt x="4394" y="3292"/>
                  </a:cubicBezTo>
                  <a:cubicBezTo>
                    <a:pt x="4013" y="3487"/>
                    <a:pt x="3631" y="3663"/>
                    <a:pt x="3250" y="3797"/>
                  </a:cubicBezTo>
                  <a:cubicBezTo>
                    <a:pt x="3105" y="3849"/>
                    <a:pt x="2961" y="3900"/>
                    <a:pt x="2816" y="3941"/>
                  </a:cubicBezTo>
                  <a:cubicBezTo>
                    <a:pt x="2579" y="4014"/>
                    <a:pt x="2342" y="4065"/>
                    <a:pt x="2125" y="4106"/>
                  </a:cubicBezTo>
                  <a:cubicBezTo>
                    <a:pt x="1981" y="4127"/>
                    <a:pt x="1847" y="4147"/>
                    <a:pt x="1723" y="4158"/>
                  </a:cubicBezTo>
                  <a:cubicBezTo>
                    <a:pt x="1630" y="4158"/>
                    <a:pt x="1537" y="4168"/>
                    <a:pt x="1455" y="4168"/>
                  </a:cubicBezTo>
                  <a:cubicBezTo>
                    <a:pt x="1011" y="4168"/>
                    <a:pt x="681" y="4065"/>
                    <a:pt x="536" y="3879"/>
                  </a:cubicBezTo>
                  <a:cubicBezTo>
                    <a:pt x="454" y="3766"/>
                    <a:pt x="433" y="3632"/>
                    <a:pt x="465" y="3467"/>
                  </a:cubicBezTo>
                  <a:cubicBezTo>
                    <a:pt x="536" y="3127"/>
                    <a:pt x="857" y="2652"/>
                    <a:pt x="1444" y="2157"/>
                  </a:cubicBezTo>
                  <a:cubicBezTo>
                    <a:pt x="1547" y="2074"/>
                    <a:pt x="1650" y="1992"/>
                    <a:pt x="1764" y="1909"/>
                  </a:cubicBezTo>
                  <a:lnTo>
                    <a:pt x="1795" y="1878"/>
                  </a:lnTo>
                  <a:cubicBezTo>
                    <a:pt x="1950" y="1765"/>
                    <a:pt x="2125" y="1651"/>
                    <a:pt x="2301" y="1548"/>
                  </a:cubicBezTo>
                  <a:cubicBezTo>
                    <a:pt x="2445" y="1455"/>
                    <a:pt x="2590" y="1373"/>
                    <a:pt x="2755" y="1290"/>
                  </a:cubicBezTo>
                  <a:cubicBezTo>
                    <a:pt x="3126" y="1084"/>
                    <a:pt x="3518" y="908"/>
                    <a:pt x="3889" y="775"/>
                  </a:cubicBezTo>
                  <a:cubicBezTo>
                    <a:pt x="4044" y="723"/>
                    <a:pt x="4188" y="672"/>
                    <a:pt x="4332" y="630"/>
                  </a:cubicBezTo>
                  <a:cubicBezTo>
                    <a:pt x="4570" y="568"/>
                    <a:pt x="4797" y="506"/>
                    <a:pt x="5013" y="475"/>
                  </a:cubicBezTo>
                  <a:cubicBezTo>
                    <a:pt x="5158" y="445"/>
                    <a:pt x="5292" y="434"/>
                    <a:pt x="5426" y="424"/>
                  </a:cubicBezTo>
                  <a:cubicBezTo>
                    <a:pt x="5519" y="413"/>
                    <a:pt x="5602" y="413"/>
                    <a:pt x="5684" y="413"/>
                  </a:cubicBezTo>
                  <a:close/>
                  <a:moveTo>
                    <a:pt x="5684" y="1"/>
                  </a:moveTo>
                  <a:cubicBezTo>
                    <a:pt x="5570" y="1"/>
                    <a:pt x="5446" y="11"/>
                    <a:pt x="5323" y="21"/>
                  </a:cubicBezTo>
                  <a:cubicBezTo>
                    <a:pt x="5199" y="32"/>
                    <a:pt x="5054" y="53"/>
                    <a:pt x="4921" y="73"/>
                  </a:cubicBezTo>
                  <a:cubicBezTo>
                    <a:pt x="4621" y="124"/>
                    <a:pt x="4312" y="207"/>
                    <a:pt x="3992" y="310"/>
                  </a:cubicBezTo>
                  <a:cubicBezTo>
                    <a:pt x="3848" y="362"/>
                    <a:pt x="3704" y="413"/>
                    <a:pt x="3548" y="465"/>
                  </a:cubicBezTo>
                  <a:cubicBezTo>
                    <a:pt x="3218" y="599"/>
                    <a:pt x="2888" y="754"/>
                    <a:pt x="2558" y="929"/>
                  </a:cubicBezTo>
                  <a:lnTo>
                    <a:pt x="2496" y="960"/>
                  </a:lnTo>
                  <a:cubicBezTo>
                    <a:pt x="2311" y="1064"/>
                    <a:pt x="2125" y="1167"/>
                    <a:pt x="1950" y="1280"/>
                  </a:cubicBezTo>
                  <a:cubicBezTo>
                    <a:pt x="1826" y="1362"/>
                    <a:pt x="1692" y="1455"/>
                    <a:pt x="1579" y="1538"/>
                  </a:cubicBezTo>
                  <a:cubicBezTo>
                    <a:pt x="1465" y="1621"/>
                    <a:pt x="1352" y="1713"/>
                    <a:pt x="1249" y="1795"/>
                  </a:cubicBezTo>
                  <a:cubicBezTo>
                    <a:pt x="598" y="2332"/>
                    <a:pt x="165" y="2889"/>
                    <a:pt x="62" y="3384"/>
                  </a:cubicBezTo>
                  <a:cubicBezTo>
                    <a:pt x="0" y="3663"/>
                    <a:pt x="52" y="3920"/>
                    <a:pt x="217" y="4127"/>
                  </a:cubicBezTo>
                  <a:cubicBezTo>
                    <a:pt x="444" y="4416"/>
                    <a:pt x="867" y="4571"/>
                    <a:pt x="1455" y="4571"/>
                  </a:cubicBezTo>
                  <a:cubicBezTo>
                    <a:pt x="1568" y="4571"/>
                    <a:pt x="1692" y="4571"/>
                    <a:pt x="1816" y="4560"/>
                  </a:cubicBezTo>
                  <a:cubicBezTo>
                    <a:pt x="1950" y="4539"/>
                    <a:pt x="2084" y="4529"/>
                    <a:pt x="2228" y="4498"/>
                  </a:cubicBezTo>
                  <a:cubicBezTo>
                    <a:pt x="2517" y="4447"/>
                    <a:pt x="2837" y="4364"/>
                    <a:pt x="3156" y="4261"/>
                  </a:cubicBezTo>
                  <a:cubicBezTo>
                    <a:pt x="3301" y="4220"/>
                    <a:pt x="3445" y="4168"/>
                    <a:pt x="3590" y="4106"/>
                  </a:cubicBezTo>
                  <a:cubicBezTo>
                    <a:pt x="3920" y="3982"/>
                    <a:pt x="4261" y="3828"/>
                    <a:pt x="4580" y="3652"/>
                  </a:cubicBezTo>
                  <a:lnTo>
                    <a:pt x="4642" y="3622"/>
                  </a:lnTo>
                  <a:cubicBezTo>
                    <a:pt x="4828" y="3519"/>
                    <a:pt x="5013" y="3405"/>
                    <a:pt x="5189" y="3292"/>
                  </a:cubicBezTo>
                  <a:cubicBezTo>
                    <a:pt x="5323" y="3209"/>
                    <a:pt x="5446" y="3127"/>
                    <a:pt x="5570" y="3033"/>
                  </a:cubicBezTo>
                  <a:cubicBezTo>
                    <a:pt x="5684" y="2951"/>
                    <a:pt x="5787" y="2868"/>
                    <a:pt x="5890" y="2786"/>
                  </a:cubicBezTo>
                  <a:cubicBezTo>
                    <a:pt x="6540" y="2249"/>
                    <a:pt x="6973" y="1682"/>
                    <a:pt x="7076" y="1197"/>
                  </a:cubicBezTo>
                  <a:cubicBezTo>
                    <a:pt x="7138" y="908"/>
                    <a:pt x="7087" y="651"/>
                    <a:pt x="6932" y="455"/>
                  </a:cubicBezTo>
                  <a:cubicBezTo>
                    <a:pt x="6705" y="156"/>
                    <a:pt x="6272" y="1"/>
                    <a:pt x="5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7435412" y="2813239"/>
              <a:ext cx="254243" cy="854875"/>
            </a:xfrm>
            <a:custGeom>
              <a:avLst/>
              <a:gdLst/>
              <a:ahLst/>
              <a:cxnLst/>
              <a:rect l="l" t="t" r="r" b="b"/>
              <a:pathLst>
                <a:path w="7458" h="25077" extrusionOk="0">
                  <a:moveTo>
                    <a:pt x="5044" y="0"/>
                  </a:moveTo>
                  <a:cubicBezTo>
                    <a:pt x="929" y="7871"/>
                    <a:pt x="0" y="23869"/>
                    <a:pt x="0" y="23869"/>
                  </a:cubicBezTo>
                  <a:lnTo>
                    <a:pt x="4074" y="25077"/>
                  </a:lnTo>
                  <a:cubicBezTo>
                    <a:pt x="3652" y="17618"/>
                    <a:pt x="7458" y="609"/>
                    <a:pt x="7458" y="609"/>
                  </a:cubicBezTo>
                  <a:lnTo>
                    <a:pt x="50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7163926" y="2862328"/>
              <a:ext cx="517043" cy="223699"/>
            </a:xfrm>
            <a:custGeom>
              <a:avLst/>
              <a:gdLst/>
              <a:ahLst/>
              <a:cxnLst/>
              <a:rect l="l" t="t" r="r" b="b"/>
              <a:pathLst>
                <a:path w="15167" h="6562" extrusionOk="0">
                  <a:moveTo>
                    <a:pt x="13082" y="0"/>
                  </a:moveTo>
                  <a:cubicBezTo>
                    <a:pt x="12845" y="0"/>
                    <a:pt x="12572" y="53"/>
                    <a:pt x="12255" y="169"/>
                  </a:cubicBezTo>
                  <a:cubicBezTo>
                    <a:pt x="12255" y="169"/>
                    <a:pt x="9555" y="2461"/>
                    <a:pt x="6358" y="2461"/>
                  </a:cubicBezTo>
                  <a:cubicBezTo>
                    <a:pt x="4759" y="2461"/>
                    <a:pt x="3037" y="1888"/>
                    <a:pt x="1466" y="169"/>
                  </a:cubicBezTo>
                  <a:lnTo>
                    <a:pt x="1" y="2624"/>
                  </a:lnTo>
                  <a:cubicBezTo>
                    <a:pt x="1" y="2624"/>
                    <a:pt x="2959" y="6561"/>
                    <a:pt x="7720" y="6561"/>
                  </a:cubicBezTo>
                  <a:cubicBezTo>
                    <a:pt x="9660" y="6561"/>
                    <a:pt x="11899" y="5908"/>
                    <a:pt x="14360" y="4068"/>
                  </a:cubicBezTo>
                  <a:cubicBezTo>
                    <a:pt x="14360" y="4068"/>
                    <a:pt x="15166" y="0"/>
                    <a:pt x="1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7545111" y="2817807"/>
              <a:ext cx="144542" cy="819694"/>
            </a:xfrm>
            <a:custGeom>
              <a:avLst/>
              <a:gdLst/>
              <a:ahLst/>
              <a:cxnLst/>
              <a:rect l="l" t="t" r="r" b="b"/>
              <a:pathLst>
                <a:path w="4240" h="24045" extrusionOk="0">
                  <a:moveTo>
                    <a:pt x="2229" y="1"/>
                  </a:moveTo>
                  <a:lnTo>
                    <a:pt x="1651" y="2692"/>
                  </a:lnTo>
                  <a:lnTo>
                    <a:pt x="2414" y="4673"/>
                  </a:lnTo>
                  <a:lnTo>
                    <a:pt x="1" y="10171"/>
                  </a:lnTo>
                  <a:lnTo>
                    <a:pt x="691" y="23826"/>
                  </a:lnTo>
                  <a:lnTo>
                    <a:pt x="691" y="23826"/>
                  </a:lnTo>
                  <a:cubicBezTo>
                    <a:pt x="355" y="16278"/>
                    <a:pt x="4240" y="475"/>
                    <a:pt x="4240" y="475"/>
                  </a:cubicBezTo>
                  <a:lnTo>
                    <a:pt x="2342" y="1"/>
                  </a:lnTo>
                  <a:close/>
                  <a:moveTo>
                    <a:pt x="691" y="23826"/>
                  </a:moveTo>
                  <a:lnTo>
                    <a:pt x="691" y="23826"/>
                  </a:lnTo>
                  <a:cubicBezTo>
                    <a:pt x="694" y="23900"/>
                    <a:pt x="698" y="23973"/>
                    <a:pt x="702" y="24045"/>
                  </a:cubicBezTo>
                  <a:lnTo>
                    <a:pt x="691" y="238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7664286" y="2812183"/>
              <a:ext cx="454045" cy="871749"/>
            </a:xfrm>
            <a:custGeom>
              <a:avLst/>
              <a:gdLst/>
              <a:ahLst/>
              <a:cxnLst/>
              <a:rect l="l" t="t" r="r" b="b"/>
              <a:pathLst>
                <a:path w="13319" h="25572" extrusionOk="0">
                  <a:moveTo>
                    <a:pt x="7562" y="0"/>
                  </a:moveTo>
                  <a:lnTo>
                    <a:pt x="4200" y="166"/>
                  </a:lnTo>
                  <a:cubicBezTo>
                    <a:pt x="4200" y="166"/>
                    <a:pt x="1" y="18206"/>
                    <a:pt x="3292" y="25571"/>
                  </a:cubicBezTo>
                  <a:lnTo>
                    <a:pt x="13081" y="24241"/>
                  </a:lnTo>
                  <a:cubicBezTo>
                    <a:pt x="13081" y="24241"/>
                    <a:pt x="13318" y="2352"/>
                    <a:pt x="7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7869332" y="2814603"/>
              <a:ext cx="363945" cy="412898"/>
            </a:xfrm>
            <a:custGeom>
              <a:avLst/>
              <a:gdLst/>
              <a:ahLst/>
              <a:cxnLst/>
              <a:rect l="l" t="t" r="r" b="b"/>
              <a:pathLst>
                <a:path w="10676" h="12112" extrusionOk="0">
                  <a:moveTo>
                    <a:pt x="40" y="1"/>
                  </a:moveTo>
                  <a:cubicBezTo>
                    <a:pt x="14" y="1"/>
                    <a:pt x="0" y="1"/>
                    <a:pt x="0" y="1"/>
                  </a:cubicBezTo>
                  <a:lnTo>
                    <a:pt x="1784" y="4767"/>
                  </a:lnTo>
                  <a:lnTo>
                    <a:pt x="10057" y="12111"/>
                  </a:lnTo>
                  <a:lnTo>
                    <a:pt x="10676" y="8697"/>
                  </a:lnTo>
                  <a:cubicBezTo>
                    <a:pt x="10676" y="8697"/>
                    <a:pt x="6953" y="3045"/>
                    <a:pt x="5601" y="1961"/>
                  </a:cubicBezTo>
                  <a:cubicBezTo>
                    <a:pt x="3260" y="64"/>
                    <a:pt x="406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7693842" y="2814637"/>
              <a:ext cx="209994" cy="774729"/>
            </a:xfrm>
            <a:custGeom>
              <a:avLst/>
              <a:gdLst/>
              <a:ahLst/>
              <a:cxnLst/>
              <a:rect l="l" t="t" r="r" b="b"/>
              <a:pathLst>
                <a:path w="6160" h="22726" extrusionOk="0">
                  <a:moveTo>
                    <a:pt x="5148" y="0"/>
                  </a:moveTo>
                  <a:lnTo>
                    <a:pt x="3333" y="94"/>
                  </a:lnTo>
                  <a:cubicBezTo>
                    <a:pt x="3333" y="94"/>
                    <a:pt x="0" y="14390"/>
                    <a:pt x="1600" y="22725"/>
                  </a:cubicBezTo>
                  <a:lnTo>
                    <a:pt x="5148" y="9305"/>
                  </a:lnTo>
                  <a:lnTo>
                    <a:pt x="3663" y="5705"/>
                  </a:lnTo>
                  <a:lnTo>
                    <a:pt x="6159" y="3044"/>
                  </a:lnTo>
                  <a:lnTo>
                    <a:pt x="51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8158374" y="2817807"/>
              <a:ext cx="169155" cy="409694"/>
            </a:xfrm>
            <a:custGeom>
              <a:avLst/>
              <a:gdLst/>
              <a:ahLst/>
              <a:cxnLst/>
              <a:rect l="l" t="t" r="r" b="b"/>
              <a:pathLst>
                <a:path w="4962" h="12018" extrusionOk="0">
                  <a:moveTo>
                    <a:pt x="216" y="1"/>
                  </a:moveTo>
                  <a:cubicBezTo>
                    <a:pt x="216" y="1"/>
                    <a:pt x="433" y="3735"/>
                    <a:pt x="216" y="5653"/>
                  </a:cubicBezTo>
                  <a:cubicBezTo>
                    <a:pt x="0" y="7561"/>
                    <a:pt x="1578" y="12017"/>
                    <a:pt x="1578" y="12017"/>
                  </a:cubicBezTo>
                  <a:cubicBezTo>
                    <a:pt x="1578" y="12017"/>
                    <a:pt x="4023" y="10935"/>
                    <a:pt x="4301" y="9573"/>
                  </a:cubicBezTo>
                  <a:cubicBezTo>
                    <a:pt x="4961" y="6344"/>
                    <a:pt x="3714" y="681"/>
                    <a:pt x="3714" y="681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7841345" y="3307259"/>
              <a:ext cx="218926" cy="179961"/>
            </a:xfrm>
            <a:custGeom>
              <a:avLst/>
              <a:gdLst/>
              <a:ahLst/>
              <a:cxnLst/>
              <a:rect l="l" t="t" r="r" b="b"/>
              <a:pathLst>
                <a:path w="6422" h="5279" extrusionOk="0">
                  <a:moveTo>
                    <a:pt x="5174" y="1"/>
                  </a:moveTo>
                  <a:cubicBezTo>
                    <a:pt x="4502" y="1"/>
                    <a:pt x="377" y="217"/>
                    <a:pt x="377" y="217"/>
                  </a:cubicBezTo>
                  <a:cubicBezTo>
                    <a:pt x="377" y="217"/>
                    <a:pt x="0" y="5278"/>
                    <a:pt x="3556" y="5278"/>
                  </a:cubicBezTo>
                  <a:cubicBezTo>
                    <a:pt x="3672" y="5278"/>
                    <a:pt x="3792" y="5273"/>
                    <a:pt x="3916" y="5262"/>
                  </a:cubicBezTo>
                  <a:cubicBezTo>
                    <a:pt x="6422" y="5035"/>
                    <a:pt x="5215" y="1"/>
                    <a:pt x="5215" y="1"/>
                  </a:cubicBezTo>
                  <a:cubicBezTo>
                    <a:pt x="5203" y="1"/>
                    <a:pt x="5190" y="1"/>
                    <a:pt x="5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7636163" y="2756242"/>
              <a:ext cx="176245" cy="138065"/>
            </a:xfrm>
            <a:custGeom>
              <a:avLst/>
              <a:gdLst/>
              <a:ahLst/>
              <a:cxnLst/>
              <a:rect l="l" t="t" r="r" b="b"/>
              <a:pathLst>
                <a:path w="5170" h="4050" extrusionOk="0">
                  <a:moveTo>
                    <a:pt x="1816" y="1"/>
                  </a:moveTo>
                  <a:cubicBezTo>
                    <a:pt x="1816" y="1"/>
                    <a:pt x="1" y="3746"/>
                    <a:pt x="2724" y="4035"/>
                  </a:cubicBezTo>
                  <a:cubicBezTo>
                    <a:pt x="2815" y="4045"/>
                    <a:pt x="2902" y="4049"/>
                    <a:pt x="2986" y="4049"/>
                  </a:cubicBezTo>
                  <a:cubicBezTo>
                    <a:pt x="5169" y="4049"/>
                    <a:pt x="5045" y="816"/>
                    <a:pt x="5045" y="816"/>
                  </a:cubicBezTo>
                  <a:lnTo>
                    <a:pt x="1816" y="1"/>
                  </a:lnTo>
                  <a:close/>
                </a:path>
              </a:pathLst>
            </a:custGeom>
            <a:solidFill>
              <a:srgbClr val="EBC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7102021" y="1697196"/>
              <a:ext cx="597495" cy="1156469"/>
            </a:xfrm>
            <a:custGeom>
              <a:avLst/>
              <a:gdLst/>
              <a:ahLst/>
              <a:cxnLst/>
              <a:rect l="l" t="t" r="r" b="b"/>
              <a:pathLst>
                <a:path w="17527" h="33924" extrusionOk="0">
                  <a:moveTo>
                    <a:pt x="17043" y="0"/>
                  </a:moveTo>
                  <a:cubicBezTo>
                    <a:pt x="14999" y="0"/>
                    <a:pt x="7049" y="405"/>
                    <a:pt x="4540" y="6570"/>
                  </a:cubicBezTo>
                  <a:cubicBezTo>
                    <a:pt x="3798" y="8385"/>
                    <a:pt x="4919" y="8683"/>
                    <a:pt x="5735" y="8683"/>
                  </a:cubicBezTo>
                  <a:cubicBezTo>
                    <a:pt x="6133" y="8683"/>
                    <a:pt x="6459" y="8612"/>
                    <a:pt x="6459" y="8612"/>
                  </a:cubicBezTo>
                  <a:lnTo>
                    <a:pt x="6459" y="8612"/>
                  </a:lnTo>
                  <a:cubicBezTo>
                    <a:pt x="6458" y="8612"/>
                    <a:pt x="332" y="11294"/>
                    <a:pt x="1476" y="13337"/>
                  </a:cubicBezTo>
                  <a:cubicBezTo>
                    <a:pt x="1683" y="13708"/>
                    <a:pt x="1987" y="13860"/>
                    <a:pt x="2347" y="13860"/>
                  </a:cubicBezTo>
                  <a:cubicBezTo>
                    <a:pt x="2718" y="13860"/>
                    <a:pt x="3148" y="13699"/>
                    <a:pt x="3591" y="13450"/>
                  </a:cubicBezTo>
                  <a:lnTo>
                    <a:pt x="3591" y="13450"/>
                  </a:lnTo>
                  <a:cubicBezTo>
                    <a:pt x="2116" y="14949"/>
                    <a:pt x="1037" y="16617"/>
                    <a:pt x="2879" y="17112"/>
                  </a:cubicBezTo>
                  <a:cubicBezTo>
                    <a:pt x="3274" y="17217"/>
                    <a:pt x="3637" y="17263"/>
                    <a:pt x="3972" y="17263"/>
                  </a:cubicBezTo>
                  <a:cubicBezTo>
                    <a:pt x="4465" y="17263"/>
                    <a:pt x="4895" y="17162"/>
                    <a:pt x="5268" y="16996"/>
                  </a:cubicBezTo>
                  <a:lnTo>
                    <a:pt x="5268" y="16996"/>
                  </a:lnTo>
                  <a:cubicBezTo>
                    <a:pt x="2951" y="20146"/>
                    <a:pt x="0" y="25006"/>
                    <a:pt x="2879" y="26107"/>
                  </a:cubicBezTo>
                  <a:cubicBezTo>
                    <a:pt x="3345" y="26285"/>
                    <a:pt x="3785" y="26364"/>
                    <a:pt x="4200" y="26364"/>
                  </a:cubicBezTo>
                  <a:cubicBezTo>
                    <a:pt x="4932" y="26364"/>
                    <a:pt x="5585" y="26117"/>
                    <a:pt x="6159" y="25727"/>
                  </a:cubicBezTo>
                  <a:lnTo>
                    <a:pt x="6159" y="25727"/>
                  </a:lnTo>
                  <a:cubicBezTo>
                    <a:pt x="4655" y="28516"/>
                    <a:pt x="3640" y="31624"/>
                    <a:pt x="5943" y="32461"/>
                  </a:cubicBezTo>
                  <a:cubicBezTo>
                    <a:pt x="6593" y="32699"/>
                    <a:pt x="7185" y="32800"/>
                    <a:pt x="7722" y="32800"/>
                  </a:cubicBezTo>
                  <a:cubicBezTo>
                    <a:pt x="10147" y="32800"/>
                    <a:pt x="11459" y="30735"/>
                    <a:pt x="11924" y="29812"/>
                  </a:cubicBezTo>
                  <a:lnTo>
                    <a:pt x="11924" y="29812"/>
                  </a:lnTo>
                  <a:cubicBezTo>
                    <a:pt x="11447" y="30923"/>
                    <a:pt x="10395" y="33782"/>
                    <a:pt x="12121" y="33915"/>
                  </a:cubicBezTo>
                  <a:cubicBezTo>
                    <a:pt x="12198" y="33921"/>
                    <a:pt x="12274" y="33924"/>
                    <a:pt x="12350" y="33924"/>
                  </a:cubicBezTo>
                  <a:cubicBezTo>
                    <a:pt x="14396" y="33924"/>
                    <a:pt x="16103" y="31852"/>
                    <a:pt x="16103" y="31852"/>
                  </a:cubicBezTo>
                  <a:lnTo>
                    <a:pt x="17527" y="9"/>
                  </a:lnTo>
                  <a:cubicBezTo>
                    <a:pt x="17527" y="9"/>
                    <a:pt x="17352" y="0"/>
                    <a:pt x="17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7276795" y="1845109"/>
              <a:ext cx="1106323" cy="1008246"/>
            </a:xfrm>
            <a:custGeom>
              <a:avLst/>
              <a:gdLst/>
              <a:ahLst/>
              <a:cxnLst/>
              <a:rect l="l" t="t" r="r" b="b"/>
              <a:pathLst>
                <a:path w="32453" h="29576" extrusionOk="0">
                  <a:moveTo>
                    <a:pt x="14123" y="0"/>
                  </a:moveTo>
                  <a:cubicBezTo>
                    <a:pt x="5703" y="0"/>
                    <a:pt x="5753" y="5185"/>
                    <a:pt x="4633" y="11607"/>
                  </a:cubicBezTo>
                  <a:cubicBezTo>
                    <a:pt x="3312" y="19220"/>
                    <a:pt x="1" y="27369"/>
                    <a:pt x="13875" y="29318"/>
                  </a:cubicBezTo>
                  <a:cubicBezTo>
                    <a:pt x="15114" y="29493"/>
                    <a:pt x="16257" y="29576"/>
                    <a:pt x="17313" y="29576"/>
                  </a:cubicBezTo>
                  <a:cubicBezTo>
                    <a:pt x="26913" y="29576"/>
                    <a:pt x="29242" y="22725"/>
                    <a:pt x="30441" y="15857"/>
                  </a:cubicBezTo>
                  <a:cubicBezTo>
                    <a:pt x="31771" y="8234"/>
                    <a:pt x="32452" y="2777"/>
                    <a:pt x="19796" y="570"/>
                  </a:cubicBezTo>
                  <a:cubicBezTo>
                    <a:pt x="17567" y="181"/>
                    <a:pt x="15697" y="0"/>
                    <a:pt x="14123" y="0"/>
                  </a:cubicBezTo>
                  <a:close/>
                </a:path>
              </a:pathLst>
            </a:custGeom>
            <a:solidFill>
              <a:srgbClr val="F9E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812369" y="2417635"/>
              <a:ext cx="7057" cy="45408"/>
            </a:xfrm>
            <a:custGeom>
              <a:avLst/>
              <a:gdLst/>
              <a:ahLst/>
              <a:cxnLst/>
              <a:rect l="l" t="t" r="r" b="b"/>
              <a:pathLst>
                <a:path w="207" h="1332" extrusionOk="0">
                  <a:moveTo>
                    <a:pt x="10" y="1"/>
                  </a:moveTo>
                  <a:lnTo>
                    <a:pt x="0" y="1331"/>
                  </a:lnTo>
                  <a:lnTo>
                    <a:pt x="196" y="1331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7883718" y="2441907"/>
              <a:ext cx="27817" cy="46431"/>
            </a:xfrm>
            <a:custGeom>
              <a:avLst/>
              <a:gdLst/>
              <a:ahLst/>
              <a:cxnLst/>
              <a:rect l="l" t="t" r="r" b="b"/>
              <a:pathLst>
                <a:path w="816" h="1362" extrusionOk="0">
                  <a:moveTo>
                    <a:pt x="651" y="0"/>
                  </a:moveTo>
                  <a:lnTo>
                    <a:pt x="1" y="1279"/>
                  </a:lnTo>
                  <a:lnTo>
                    <a:pt x="176" y="1362"/>
                  </a:lnTo>
                  <a:lnTo>
                    <a:pt x="816" y="93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7920296" y="2504153"/>
              <a:ext cx="69305" cy="35181"/>
            </a:xfrm>
            <a:custGeom>
              <a:avLst/>
              <a:gdLst/>
              <a:ahLst/>
              <a:cxnLst/>
              <a:rect l="l" t="t" r="r" b="b"/>
              <a:pathLst>
                <a:path w="2033" h="1032" extrusionOk="0">
                  <a:moveTo>
                    <a:pt x="1960" y="0"/>
                  </a:moveTo>
                  <a:lnTo>
                    <a:pt x="0" y="856"/>
                  </a:lnTo>
                  <a:lnTo>
                    <a:pt x="83" y="1032"/>
                  </a:lnTo>
                  <a:lnTo>
                    <a:pt x="2033" y="175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7553565" y="2380376"/>
              <a:ext cx="10909" cy="45749"/>
            </a:xfrm>
            <a:custGeom>
              <a:avLst/>
              <a:gdLst/>
              <a:ahLst/>
              <a:cxnLst/>
              <a:rect l="l" t="t" r="r" b="b"/>
              <a:pathLst>
                <a:path w="320" h="1342" extrusionOk="0">
                  <a:moveTo>
                    <a:pt x="124" y="0"/>
                  </a:moveTo>
                  <a:lnTo>
                    <a:pt x="0" y="1331"/>
                  </a:lnTo>
                  <a:lnTo>
                    <a:pt x="196" y="1341"/>
                  </a:lnTo>
                  <a:lnTo>
                    <a:pt x="319" y="1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7463161" y="2395852"/>
              <a:ext cx="23624" cy="47862"/>
            </a:xfrm>
            <a:custGeom>
              <a:avLst/>
              <a:gdLst/>
              <a:ahLst/>
              <a:cxnLst/>
              <a:rect l="l" t="t" r="r" b="b"/>
              <a:pathLst>
                <a:path w="693" h="1404" extrusionOk="0">
                  <a:moveTo>
                    <a:pt x="186" y="0"/>
                  </a:moveTo>
                  <a:lnTo>
                    <a:pt x="1" y="62"/>
                  </a:lnTo>
                  <a:lnTo>
                    <a:pt x="516" y="1403"/>
                  </a:lnTo>
                  <a:lnTo>
                    <a:pt x="692" y="1331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7378790" y="2449304"/>
              <a:ext cx="66816" cy="41522"/>
            </a:xfrm>
            <a:custGeom>
              <a:avLst/>
              <a:gdLst/>
              <a:ahLst/>
              <a:cxnLst/>
              <a:rect l="l" t="t" r="r" b="b"/>
              <a:pathLst>
                <a:path w="1960" h="1218" extrusionOk="0">
                  <a:moveTo>
                    <a:pt x="103" y="0"/>
                  </a:moveTo>
                  <a:lnTo>
                    <a:pt x="0" y="165"/>
                  </a:lnTo>
                  <a:lnTo>
                    <a:pt x="1868" y="1217"/>
                  </a:lnTo>
                  <a:lnTo>
                    <a:pt x="1960" y="105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7729703" y="2462633"/>
              <a:ext cx="212108" cy="196392"/>
            </a:xfrm>
            <a:custGeom>
              <a:avLst/>
              <a:gdLst/>
              <a:ahLst/>
              <a:cxnLst/>
              <a:rect l="l" t="t" r="r" b="b"/>
              <a:pathLst>
                <a:path w="6222" h="5761" extrusionOk="0">
                  <a:moveTo>
                    <a:pt x="3121" y="1"/>
                  </a:moveTo>
                  <a:cubicBezTo>
                    <a:pt x="1743" y="1"/>
                    <a:pt x="520" y="990"/>
                    <a:pt x="280" y="2384"/>
                  </a:cubicBezTo>
                  <a:cubicBezTo>
                    <a:pt x="1" y="3952"/>
                    <a:pt x="1053" y="5448"/>
                    <a:pt x="2621" y="5716"/>
                  </a:cubicBezTo>
                  <a:cubicBezTo>
                    <a:pt x="2790" y="5746"/>
                    <a:pt x="2959" y="5760"/>
                    <a:pt x="3125" y="5760"/>
                  </a:cubicBezTo>
                  <a:cubicBezTo>
                    <a:pt x="4496" y="5760"/>
                    <a:pt x="5704" y="4772"/>
                    <a:pt x="5953" y="3374"/>
                  </a:cubicBezTo>
                  <a:cubicBezTo>
                    <a:pt x="6221" y="1817"/>
                    <a:pt x="5179" y="321"/>
                    <a:pt x="3611" y="42"/>
                  </a:cubicBezTo>
                  <a:cubicBezTo>
                    <a:pt x="3446" y="14"/>
                    <a:pt x="3283" y="1"/>
                    <a:pt x="3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7736044" y="2459394"/>
              <a:ext cx="209279" cy="118974"/>
            </a:xfrm>
            <a:custGeom>
              <a:avLst/>
              <a:gdLst/>
              <a:ahLst/>
              <a:cxnLst/>
              <a:rect l="l" t="t" r="r" b="b"/>
              <a:pathLst>
                <a:path w="6139" h="3490" extrusionOk="0">
                  <a:moveTo>
                    <a:pt x="2930" y="1"/>
                  </a:moveTo>
                  <a:cubicBezTo>
                    <a:pt x="1514" y="1"/>
                    <a:pt x="250" y="1020"/>
                    <a:pt x="0" y="2469"/>
                  </a:cubicBezTo>
                  <a:lnTo>
                    <a:pt x="186" y="2499"/>
                  </a:lnTo>
                  <a:cubicBezTo>
                    <a:pt x="425" y="1155"/>
                    <a:pt x="1601" y="198"/>
                    <a:pt x="2921" y="198"/>
                  </a:cubicBezTo>
                  <a:cubicBezTo>
                    <a:pt x="3081" y="198"/>
                    <a:pt x="3242" y="212"/>
                    <a:pt x="3404" y="241"/>
                  </a:cubicBezTo>
                  <a:cubicBezTo>
                    <a:pt x="4921" y="498"/>
                    <a:pt x="5932" y="1942"/>
                    <a:pt x="5674" y="3459"/>
                  </a:cubicBezTo>
                  <a:lnTo>
                    <a:pt x="5859" y="3489"/>
                  </a:lnTo>
                  <a:cubicBezTo>
                    <a:pt x="6138" y="1870"/>
                    <a:pt x="5055" y="333"/>
                    <a:pt x="3436" y="44"/>
                  </a:cubicBezTo>
                  <a:cubicBezTo>
                    <a:pt x="3266" y="15"/>
                    <a:pt x="3097" y="1"/>
                    <a:pt x="293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7743441" y="2515539"/>
              <a:ext cx="133292" cy="132576"/>
            </a:xfrm>
            <a:custGeom>
              <a:avLst/>
              <a:gdLst/>
              <a:ahLst/>
              <a:cxnLst/>
              <a:rect l="l" t="t" r="r" b="b"/>
              <a:pathLst>
                <a:path w="3910" h="3889" extrusionOk="0">
                  <a:moveTo>
                    <a:pt x="1996" y="1"/>
                  </a:moveTo>
                  <a:cubicBezTo>
                    <a:pt x="1129" y="1"/>
                    <a:pt x="353" y="681"/>
                    <a:pt x="186" y="1636"/>
                  </a:cubicBezTo>
                  <a:cubicBezTo>
                    <a:pt x="0" y="2699"/>
                    <a:pt x="640" y="3689"/>
                    <a:pt x="1619" y="3864"/>
                  </a:cubicBezTo>
                  <a:cubicBezTo>
                    <a:pt x="1714" y="3880"/>
                    <a:pt x="1809" y="3888"/>
                    <a:pt x="1903" y="3888"/>
                  </a:cubicBezTo>
                  <a:cubicBezTo>
                    <a:pt x="2775" y="3888"/>
                    <a:pt x="3556" y="3215"/>
                    <a:pt x="3724" y="2255"/>
                  </a:cubicBezTo>
                  <a:cubicBezTo>
                    <a:pt x="3909" y="1193"/>
                    <a:pt x="3270" y="192"/>
                    <a:pt x="2290" y="27"/>
                  </a:cubicBezTo>
                  <a:cubicBezTo>
                    <a:pt x="2192" y="9"/>
                    <a:pt x="2093" y="1"/>
                    <a:pt x="1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7813051" y="2521334"/>
              <a:ext cx="66135" cy="65862"/>
            </a:xfrm>
            <a:custGeom>
              <a:avLst/>
              <a:gdLst/>
              <a:ahLst/>
              <a:cxnLst/>
              <a:rect l="l" t="t" r="r" b="b"/>
              <a:pathLst>
                <a:path w="1940" h="1932" extrusionOk="0">
                  <a:moveTo>
                    <a:pt x="994" y="0"/>
                  </a:moveTo>
                  <a:cubicBezTo>
                    <a:pt x="563" y="0"/>
                    <a:pt x="177" y="332"/>
                    <a:pt x="93" y="806"/>
                  </a:cubicBezTo>
                  <a:cubicBezTo>
                    <a:pt x="1" y="1333"/>
                    <a:pt x="320" y="1828"/>
                    <a:pt x="805" y="1920"/>
                  </a:cubicBezTo>
                  <a:cubicBezTo>
                    <a:pt x="852" y="1928"/>
                    <a:pt x="898" y="1932"/>
                    <a:pt x="944" y="1932"/>
                  </a:cubicBezTo>
                  <a:cubicBezTo>
                    <a:pt x="1377" y="1932"/>
                    <a:pt x="1772" y="1591"/>
                    <a:pt x="1847" y="1115"/>
                  </a:cubicBezTo>
                  <a:cubicBezTo>
                    <a:pt x="1940" y="590"/>
                    <a:pt x="1620" y="95"/>
                    <a:pt x="1135" y="12"/>
                  </a:cubicBezTo>
                  <a:cubicBezTo>
                    <a:pt x="1088" y="4"/>
                    <a:pt x="1040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7416765" y="2408124"/>
              <a:ext cx="212074" cy="196392"/>
            </a:xfrm>
            <a:custGeom>
              <a:avLst/>
              <a:gdLst/>
              <a:ahLst/>
              <a:cxnLst/>
              <a:rect l="l" t="t" r="r" b="b"/>
              <a:pathLst>
                <a:path w="6221" h="5761" extrusionOk="0">
                  <a:moveTo>
                    <a:pt x="3117" y="0"/>
                  </a:moveTo>
                  <a:cubicBezTo>
                    <a:pt x="1740" y="0"/>
                    <a:pt x="519" y="982"/>
                    <a:pt x="279" y="2384"/>
                  </a:cubicBezTo>
                  <a:cubicBezTo>
                    <a:pt x="0" y="3952"/>
                    <a:pt x="1052" y="5447"/>
                    <a:pt x="2620" y="5716"/>
                  </a:cubicBezTo>
                  <a:cubicBezTo>
                    <a:pt x="2790" y="5746"/>
                    <a:pt x="2959" y="5760"/>
                    <a:pt x="3126" y="5760"/>
                  </a:cubicBezTo>
                  <a:cubicBezTo>
                    <a:pt x="4496" y="5760"/>
                    <a:pt x="5704" y="4772"/>
                    <a:pt x="5952" y="3374"/>
                  </a:cubicBezTo>
                  <a:cubicBezTo>
                    <a:pt x="6221" y="1807"/>
                    <a:pt x="5178" y="321"/>
                    <a:pt x="3610" y="42"/>
                  </a:cubicBezTo>
                  <a:cubicBezTo>
                    <a:pt x="3445" y="14"/>
                    <a:pt x="3280" y="0"/>
                    <a:pt x="3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7423072" y="2404886"/>
              <a:ext cx="204370" cy="119008"/>
            </a:xfrm>
            <a:custGeom>
              <a:avLst/>
              <a:gdLst/>
              <a:ahLst/>
              <a:cxnLst/>
              <a:rect l="l" t="t" r="r" b="b"/>
              <a:pathLst>
                <a:path w="5995" h="3491" extrusionOk="0">
                  <a:moveTo>
                    <a:pt x="2922" y="1"/>
                  </a:moveTo>
                  <a:cubicBezTo>
                    <a:pt x="2315" y="1"/>
                    <a:pt x="1726" y="186"/>
                    <a:pt x="1218" y="540"/>
                  </a:cubicBezTo>
                  <a:cubicBezTo>
                    <a:pt x="569" y="1004"/>
                    <a:pt x="135" y="1684"/>
                    <a:pt x="1" y="2468"/>
                  </a:cubicBezTo>
                  <a:lnTo>
                    <a:pt x="186" y="2500"/>
                  </a:lnTo>
                  <a:cubicBezTo>
                    <a:pt x="310" y="1767"/>
                    <a:pt x="723" y="1127"/>
                    <a:pt x="1332" y="694"/>
                  </a:cubicBezTo>
                  <a:cubicBezTo>
                    <a:pt x="1808" y="363"/>
                    <a:pt x="2361" y="190"/>
                    <a:pt x="2930" y="190"/>
                  </a:cubicBezTo>
                  <a:cubicBezTo>
                    <a:pt x="3087" y="190"/>
                    <a:pt x="3246" y="204"/>
                    <a:pt x="3405" y="230"/>
                  </a:cubicBezTo>
                  <a:cubicBezTo>
                    <a:pt x="4138" y="364"/>
                    <a:pt x="4777" y="767"/>
                    <a:pt x="5200" y="1375"/>
                  </a:cubicBezTo>
                  <a:cubicBezTo>
                    <a:pt x="5633" y="1984"/>
                    <a:pt x="5798" y="2727"/>
                    <a:pt x="5674" y="3449"/>
                  </a:cubicBezTo>
                  <a:lnTo>
                    <a:pt x="5860" y="3490"/>
                  </a:lnTo>
                  <a:cubicBezTo>
                    <a:pt x="5994" y="2706"/>
                    <a:pt x="5819" y="1911"/>
                    <a:pt x="5365" y="1262"/>
                  </a:cubicBezTo>
                  <a:cubicBezTo>
                    <a:pt x="4901" y="612"/>
                    <a:pt x="4220" y="178"/>
                    <a:pt x="3436" y="45"/>
                  </a:cubicBezTo>
                  <a:cubicBezTo>
                    <a:pt x="3264" y="15"/>
                    <a:pt x="3092" y="1"/>
                    <a:pt x="29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7426958" y="2450599"/>
              <a:ext cx="133667" cy="132542"/>
            </a:xfrm>
            <a:custGeom>
              <a:avLst/>
              <a:gdLst/>
              <a:ahLst/>
              <a:cxnLst/>
              <a:rect l="l" t="t" r="r" b="b"/>
              <a:pathLst>
                <a:path w="3921" h="3888" extrusionOk="0">
                  <a:moveTo>
                    <a:pt x="2010" y="0"/>
                  </a:moveTo>
                  <a:cubicBezTo>
                    <a:pt x="1144" y="0"/>
                    <a:pt x="354" y="673"/>
                    <a:pt x="186" y="1633"/>
                  </a:cubicBezTo>
                  <a:cubicBezTo>
                    <a:pt x="1" y="2695"/>
                    <a:pt x="650" y="3696"/>
                    <a:pt x="1630" y="3861"/>
                  </a:cubicBezTo>
                  <a:cubicBezTo>
                    <a:pt x="1728" y="3879"/>
                    <a:pt x="1825" y="3888"/>
                    <a:pt x="1922" y="3888"/>
                  </a:cubicBezTo>
                  <a:cubicBezTo>
                    <a:pt x="2783" y="3888"/>
                    <a:pt x="3568" y="3207"/>
                    <a:pt x="3735" y="2252"/>
                  </a:cubicBezTo>
                  <a:cubicBezTo>
                    <a:pt x="3920" y="1189"/>
                    <a:pt x="3270" y="199"/>
                    <a:pt x="2291" y="24"/>
                  </a:cubicBezTo>
                  <a:cubicBezTo>
                    <a:pt x="2197" y="8"/>
                    <a:pt x="2103" y="0"/>
                    <a:pt x="2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7436435" y="2445725"/>
              <a:ext cx="66169" cy="65896"/>
            </a:xfrm>
            <a:custGeom>
              <a:avLst/>
              <a:gdLst/>
              <a:ahLst/>
              <a:cxnLst/>
              <a:rect l="l" t="t" r="r" b="b"/>
              <a:pathLst>
                <a:path w="1941" h="1933" extrusionOk="0">
                  <a:moveTo>
                    <a:pt x="997" y="0"/>
                  </a:moveTo>
                  <a:cubicBezTo>
                    <a:pt x="565" y="0"/>
                    <a:pt x="178" y="341"/>
                    <a:pt x="94" y="817"/>
                  </a:cubicBezTo>
                  <a:cubicBezTo>
                    <a:pt x="1" y="1343"/>
                    <a:pt x="321" y="1838"/>
                    <a:pt x="805" y="1921"/>
                  </a:cubicBezTo>
                  <a:cubicBezTo>
                    <a:pt x="852" y="1929"/>
                    <a:pt x="898" y="1932"/>
                    <a:pt x="944" y="1932"/>
                  </a:cubicBezTo>
                  <a:cubicBezTo>
                    <a:pt x="1376" y="1932"/>
                    <a:pt x="1763" y="1591"/>
                    <a:pt x="1848" y="1116"/>
                  </a:cubicBezTo>
                  <a:cubicBezTo>
                    <a:pt x="1940" y="590"/>
                    <a:pt x="1621" y="95"/>
                    <a:pt x="1135" y="12"/>
                  </a:cubicBezTo>
                  <a:cubicBezTo>
                    <a:pt x="1089" y="4"/>
                    <a:pt x="1043" y="0"/>
                    <a:pt x="9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7848231" y="2674940"/>
              <a:ext cx="146655" cy="82464"/>
            </a:xfrm>
            <a:custGeom>
              <a:avLst/>
              <a:gdLst/>
              <a:ahLst/>
              <a:cxnLst/>
              <a:rect l="l" t="t" r="r" b="b"/>
              <a:pathLst>
                <a:path w="4302" h="2419" extrusionOk="0">
                  <a:moveTo>
                    <a:pt x="1738" y="1"/>
                  </a:moveTo>
                  <a:cubicBezTo>
                    <a:pt x="884" y="1"/>
                    <a:pt x="206" y="330"/>
                    <a:pt x="113" y="849"/>
                  </a:cubicBezTo>
                  <a:cubicBezTo>
                    <a:pt x="0" y="1489"/>
                    <a:pt x="825" y="2170"/>
                    <a:pt x="1949" y="2365"/>
                  </a:cubicBezTo>
                  <a:cubicBezTo>
                    <a:pt x="2157" y="2402"/>
                    <a:pt x="2361" y="2419"/>
                    <a:pt x="2556" y="2419"/>
                  </a:cubicBezTo>
                  <a:cubicBezTo>
                    <a:pt x="3416" y="2419"/>
                    <a:pt x="4104" y="2082"/>
                    <a:pt x="4188" y="1561"/>
                  </a:cubicBezTo>
                  <a:cubicBezTo>
                    <a:pt x="4301" y="921"/>
                    <a:pt x="3487" y="251"/>
                    <a:pt x="2352" y="55"/>
                  </a:cubicBezTo>
                  <a:cubicBezTo>
                    <a:pt x="2141" y="18"/>
                    <a:pt x="1935" y="1"/>
                    <a:pt x="17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7418163" y="2606898"/>
              <a:ext cx="109054" cy="61771"/>
            </a:xfrm>
            <a:custGeom>
              <a:avLst/>
              <a:gdLst/>
              <a:ahLst/>
              <a:cxnLst/>
              <a:rect l="l" t="t" r="r" b="b"/>
              <a:pathLst>
                <a:path w="3199" h="1812" extrusionOk="0">
                  <a:moveTo>
                    <a:pt x="1302" y="1"/>
                  </a:moveTo>
                  <a:cubicBezTo>
                    <a:pt x="658" y="1"/>
                    <a:pt x="150" y="251"/>
                    <a:pt x="83" y="638"/>
                  </a:cubicBezTo>
                  <a:cubicBezTo>
                    <a:pt x="0" y="1122"/>
                    <a:pt x="609" y="1618"/>
                    <a:pt x="1445" y="1773"/>
                  </a:cubicBezTo>
                  <a:cubicBezTo>
                    <a:pt x="1600" y="1799"/>
                    <a:pt x="1751" y="1812"/>
                    <a:pt x="1896" y="1812"/>
                  </a:cubicBezTo>
                  <a:cubicBezTo>
                    <a:pt x="2541" y="1812"/>
                    <a:pt x="3048" y="1562"/>
                    <a:pt x="3116" y="1174"/>
                  </a:cubicBezTo>
                  <a:cubicBezTo>
                    <a:pt x="3198" y="700"/>
                    <a:pt x="2590" y="194"/>
                    <a:pt x="1754" y="40"/>
                  </a:cubicBezTo>
                  <a:cubicBezTo>
                    <a:pt x="1599" y="13"/>
                    <a:pt x="1447" y="1"/>
                    <a:pt x="1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8158374" y="2400011"/>
              <a:ext cx="209619" cy="229051"/>
            </a:xfrm>
            <a:custGeom>
              <a:avLst/>
              <a:gdLst/>
              <a:ahLst/>
              <a:cxnLst/>
              <a:rect l="l" t="t" r="r" b="b"/>
              <a:pathLst>
                <a:path w="6149" h="6719" extrusionOk="0">
                  <a:moveTo>
                    <a:pt x="3731" y="0"/>
                  </a:moveTo>
                  <a:cubicBezTo>
                    <a:pt x="2619" y="0"/>
                    <a:pt x="1409" y="917"/>
                    <a:pt x="773" y="2354"/>
                  </a:cubicBezTo>
                  <a:cubicBezTo>
                    <a:pt x="0" y="4117"/>
                    <a:pt x="402" y="6006"/>
                    <a:pt x="1671" y="6563"/>
                  </a:cubicBezTo>
                  <a:cubicBezTo>
                    <a:pt x="1912" y="6668"/>
                    <a:pt x="2167" y="6719"/>
                    <a:pt x="2427" y="6719"/>
                  </a:cubicBezTo>
                  <a:cubicBezTo>
                    <a:pt x="3538" y="6719"/>
                    <a:pt x="4748" y="5802"/>
                    <a:pt x="5374" y="4365"/>
                  </a:cubicBezTo>
                  <a:cubicBezTo>
                    <a:pt x="6148" y="2602"/>
                    <a:pt x="5756" y="713"/>
                    <a:pt x="4487" y="156"/>
                  </a:cubicBezTo>
                  <a:cubicBezTo>
                    <a:pt x="4246" y="51"/>
                    <a:pt x="3991" y="0"/>
                    <a:pt x="3731" y="0"/>
                  </a:cubicBez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8227984" y="2496176"/>
              <a:ext cx="88293" cy="59351"/>
            </a:xfrm>
            <a:custGeom>
              <a:avLst/>
              <a:gdLst/>
              <a:ahLst/>
              <a:cxnLst/>
              <a:rect l="l" t="t" r="r" b="b"/>
              <a:pathLst>
                <a:path w="2590" h="1741" extrusionOk="0">
                  <a:moveTo>
                    <a:pt x="1397" y="1624"/>
                  </a:moveTo>
                  <a:cubicBezTo>
                    <a:pt x="1425" y="1659"/>
                    <a:pt x="1445" y="1679"/>
                    <a:pt x="1445" y="1679"/>
                  </a:cubicBezTo>
                  <a:cubicBezTo>
                    <a:pt x="1445" y="1679"/>
                    <a:pt x="1428" y="1656"/>
                    <a:pt x="1397" y="1624"/>
                  </a:cubicBezTo>
                  <a:close/>
                  <a:moveTo>
                    <a:pt x="1726" y="1"/>
                  </a:moveTo>
                  <a:cubicBezTo>
                    <a:pt x="367" y="1"/>
                    <a:pt x="1" y="1740"/>
                    <a:pt x="1" y="1740"/>
                  </a:cubicBezTo>
                  <a:cubicBezTo>
                    <a:pt x="304" y="1444"/>
                    <a:pt x="572" y="1348"/>
                    <a:pt x="793" y="1348"/>
                  </a:cubicBezTo>
                  <a:cubicBezTo>
                    <a:pt x="1095" y="1348"/>
                    <a:pt x="1308" y="1530"/>
                    <a:pt x="1397" y="1624"/>
                  </a:cubicBezTo>
                  <a:lnTo>
                    <a:pt x="1397" y="1624"/>
                  </a:lnTo>
                  <a:cubicBezTo>
                    <a:pt x="1285" y="1484"/>
                    <a:pt x="1033" y="1102"/>
                    <a:pt x="1280" y="739"/>
                  </a:cubicBezTo>
                  <a:cubicBezTo>
                    <a:pt x="1594" y="261"/>
                    <a:pt x="2037" y="174"/>
                    <a:pt x="2319" y="174"/>
                  </a:cubicBezTo>
                  <a:cubicBezTo>
                    <a:pt x="2481" y="174"/>
                    <a:pt x="2589" y="203"/>
                    <a:pt x="2589" y="203"/>
                  </a:cubicBezTo>
                  <a:cubicBezTo>
                    <a:pt x="2265" y="61"/>
                    <a:pt x="1978" y="1"/>
                    <a:pt x="1726" y="1"/>
                  </a:cubicBezTo>
                  <a:close/>
                </a:path>
              </a:pathLst>
            </a:custGeom>
            <a:solidFill>
              <a:srgbClr val="FF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8219189" y="2493211"/>
              <a:ext cx="99884" cy="99611"/>
            </a:xfrm>
            <a:custGeom>
              <a:avLst/>
              <a:gdLst/>
              <a:ahLst/>
              <a:cxnLst/>
              <a:rect l="l" t="t" r="r" b="b"/>
              <a:pathLst>
                <a:path w="2930" h="2922" extrusionOk="0">
                  <a:moveTo>
                    <a:pt x="2005" y="0"/>
                  </a:moveTo>
                  <a:cubicBezTo>
                    <a:pt x="1832" y="0"/>
                    <a:pt x="1645" y="28"/>
                    <a:pt x="1455" y="104"/>
                  </a:cubicBezTo>
                  <a:cubicBezTo>
                    <a:pt x="887" y="321"/>
                    <a:pt x="454" y="899"/>
                    <a:pt x="186" y="1807"/>
                  </a:cubicBezTo>
                  <a:cubicBezTo>
                    <a:pt x="176" y="1837"/>
                    <a:pt x="186" y="1879"/>
                    <a:pt x="217" y="1889"/>
                  </a:cubicBezTo>
                  <a:cubicBezTo>
                    <a:pt x="228" y="1897"/>
                    <a:pt x="240" y="1900"/>
                    <a:pt x="252" y="1900"/>
                  </a:cubicBezTo>
                  <a:cubicBezTo>
                    <a:pt x="274" y="1900"/>
                    <a:pt x="296" y="1888"/>
                    <a:pt x="310" y="1869"/>
                  </a:cubicBezTo>
                  <a:cubicBezTo>
                    <a:pt x="326" y="1853"/>
                    <a:pt x="587" y="1499"/>
                    <a:pt x="1014" y="1499"/>
                  </a:cubicBezTo>
                  <a:cubicBezTo>
                    <a:pt x="1140" y="1499"/>
                    <a:pt x="1281" y="1530"/>
                    <a:pt x="1435" y="1610"/>
                  </a:cubicBezTo>
                  <a:cubicBezTo>
                    <a:pt x="1630" y="1714"/>
                    <a:pt x="1703" y="1869"/>
                    <a:pt x="1641" y="2064"/>
                  </a:cubicBezTo>
                  <a:cubicBezTo>
                    <a:pt x="1540" y="2384"/>
                    <a:pt x="1043" y="2777"/>
                    <a:pt x="366" y="2777"/>
                  </a:cubicBezTo>
                  <a:cubicBezTo>
                    <a:pt x="278" y="2777"/>
                    <a:pt x="187" y="2770"/>
                    <a:pt x="94" y="2756"/>
                  </a:cubicBezTo>
                  <a:cubicBezTo>
                    <a:pt x="52" y="2756"/>
                    <a:pt x="11" y="2786"/>
                    <a:pt x="11" y="2818"/>
                  </a:cubicBezTo>
                  <a:cubicBezTo>
                    <a:pt x="0" y="2859"/>
                    <a:pt x="32" y="2900"/>
                    <a:pt x="62" y="2900"/>
                  </a:cubicBezTo>
                  <a:lnTo>
                    <a:pt x="73" y="2900"/>
                  </a:lnTo>
                  <a:cubicBezTo>
                    <a:pt x="170" y="2915"/>
                    <a:pt x="265" y="2922"/>
                    <a:pt x="358" y="2922"/>
                  </a:cubicBezTo>
                  <a:cubicBezTo>
                    <a:pt x="1060" y="2922"/>
                    <a:pt x="1638" y="2534"/>
                    <a:pt x="1775" y="2106"/>
                  </a:cubicBezTo>
                  <a:cubicBezTo>
                    <a:pt x="1868" y="1848"/>
                    <a:pt x="1754" y="1610"/>
                    <a:pt x="1506" y="1477"/>
                  </a:cubicBezTo>
                  <a:cubicBezTo>
                    <a:pt x="1332" y="1388"/>
                    <a:pt x="1172" y="1353"/>
                    <a:pt x="1027" y="1353"/>
                  </a:cubicBezTo>
                  <a:cubicBezTo>
                    <a:pt x="768" y="1353"/>
                    <a:pt x="558" y="1463"/>
                    <a:pt x="413" y="1569"/>
                  </a:cubicBezTo>
                  <a:cubicBezTo>
                    <a:pt x="671" y="868"/>
                    <a:pt x="1043" y="414"/>
                    <a:pt x="1506" y="239"/>
                  </a:cubicBezTo>
                  <a:cubicBezTo>
                    <a:pt x="1677" y="172"/>
                    <a:pt x="1846" y="148"/>
                    <a:pt x="2003" y="148"/>
                  </a:cubicBezTo>
                  <a:cubicBezTo>
                    <a:pt x="2455" y="148"/>
                    <a:pt x="2809" y="352"/>
                    <a:pt x="2817" y="352"/>
                  </a:cubicBezTo>
                  <a:cubicBezTo>
                    <a:pt x="2828" y="359"/>
                    <a:pt x="2840" y="363"/>
                    <a:pt x="2852" y="363"/>
                  </a:cubicBezTo>
                  <a:cubicBezTo>
                    <a:pt x="2874" y="363"/>
                    <a:pt x="2896" y="351"/>
                    <a:pt x="2909" y="331"/>
                  </a:cubicBezTo>
                  <a:cubicBezTo>
                    <a:pt x="2930" y="290"/>
                    <a:pt x="2920" y="249"/>
                    <a:pt x="2889" y="228"/>
                  </a:cubicBezTo>
                  <a:cubicBezTo>
                    <a:pt x="2866" y="221"/>
                    <a:pt x="2490" y="0"/>
                    <a:pt x="2005" y="0"/>
                  </a:cubicBezTo>
                  <a:close/>
                </a:path>
              </a:pathLst>
            </a:custGeom>
            <a:solidFill>
              <a:srgbClr val="FF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7586972" y="2682746"/>
              <a:ext cx="200586" cy="67566"/>
            </a:xfrm>
            <a:custGeom>
              <a:avLst/>
              <a:gdLst/>
              <a:ahLst/>
              <a:cxnLst/>
              <a:rect l="l" t="t" r="r" b="b"/>
              <a:pathLst>
                <a:path w="5884" h="1982" extrusionOk="0">
                  <a:moveTo>
                    <a:pt x="338" y="0"/>
                  </a:moveTo>
                  <a:cubicBezTo>
                    <a:pt x="167" y="0"/>
                    <a:pt x="1" y="171"/>
                    <a:pt x="123" y="352"/>
                  </a:cubicBezTo>
                  <a:cubicBezTo>
                    <a:pt x="862" y="1428"/>
                    <a:pt x="2024" y="1982"/>
                    <a:pt x="3203" y="1982"/>
                  </a:cubicBezTo>
                  <a:cubicBezTo>
                    <a:pt x="4083" y="1982"/>
                    <a:pt x="4973" y="1673"/>
                    <a:pt x="5704" y="1043"/>
                  </a:cubicBezTo>
                  <a:cubicBezTo>
                    <a:pt x="5883" y="889"/>
                    <a:pt x="5709" y="644"/>
                    <a:pt x="5516" y="644"/>
                  </a:cubicBezTo>
                  <a:cubicBezTo>
                    <a:pt x="5464" y="644"/>
                    <a:pt x="5411" y="661"/>
                    <a:pt x="5364" y="703"/>
                  </a:cubicBezTo>
                  <a:cubicBezTo>
                    <a:pt x="4735" y="1243"/>
                    <a:pt x="3967" y="1507"/>
                    <a:pt x="3206" y="1507"/>
                  </a:cubicBezTo>
                  <a:cubicBezTo>
                    <a:pt x="2181" y="1507"/>
                    <a:pt x="1170" y="1028"/>
                    <a:pt x="536" y="105"/>
                  </a:cubicBezTo>
                  <a:cubicBezTo>
                    <a:pt x="484" y="31"/>
                    <a:pt x="411" y="0"/>
                    <a:pt x="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7579404" y="1648755"/>
              <a:ext cx="978485" cy="991746"/>
            </a:xfrm>
            <a:custGeom>
              <a:avLst/>
              <a:gdLst/>
              <a:ahLst/>
              <a:cxnLst/>
              <a:rect l="l" t="t" r="r" b="b"/>
              <a:pathLst>
                <a:path w="28703" h="29092" extrusionOk="0">
                  <a:moveTo>
                    <a:pt x="9043" y="0"/>
                  </a:moveTo>
                  <a:cubicBezTo>
                    <a:pt x="2616" y="0"/>
                    <a:pt x="0" y="4440"/>
                    <a:pt x="913" y="6433"/>
                  </a:cubicBezTo>
                  <a:cubicBezTo>
                    <a:pt x="2151" y="9146"/>
                    <a:pt x="3151" y="10291"/>
                    <a:pt x="3151" y="10291"/>
                  </a:cubicBezTo>
                  <a:cubicBezTo>
                    <a:pt x="3151" y="10291"/>
                    <a:pt x="1808" y="22168"/>
                    <a:pt x="4928" y="22168"/>
                  </a:cubicBezTo>
                  <a:cubicBezTo>
                    <a:pt x="4961" y="22168"/>
                    <a:pt x="4994" y="22167"/>
                    <a:pt x="5029" y="22164"/>
                  </a:cubicBezTo>
                  <a:cubicBezTo>
                    <a:pt x="6732" y="22028"/>
                    <a:pt x="7083" y="20725"/>
                    <a:pt x="7032" y="19515"/>
                  </a:cubicBezTo>
                  <a:lnTo>
                    <a:pt x="7032" y="19515"/>
                  </a:lnTo>
                  <a:cubicBezTo>
                    <a:pt x="7589" y="21416"/>
                    <a:pt x="8835" y="23909"/>
                    <a:pt x="11538" y="23909"/>
                  </a:cubicBezTo>
                  <a:cubicBezTo>
                    <a:pt x="11714" y="23909"/>
                    <a:pt x="11896" y="23898"/>
                    <a:pt x="12084" y="23876"/>
                  </a:cubicBezTo>
                  <a:cubicBezTo>
                    <a:pt x="12409" y="23838"/>
                    <a:pt x="12687" y="23772"/>
                    <a:pt x="12924" y="23681"/>
                  </a:cubicBezTo>
                  <a:lnTo>
                    <a:pt x="12924" y="23681"/>
                  </a:lnTo>
                  <a:cubicBezTo>
                    <a:pt x="13752" y="26519"/>
                    <a:pt x="14882" y="29091"/>
                    <a:pt x="16255" y="29091"/>
                  </a:cubicBezTo>
                  <a:cubicBezTo>
                    <a:pt x="16295" y="29091"/>
                    <a:pt x="16335" y="29089"/>
                    <a:pt x="16375" y="29085"/>
                  </a:cubicBezTo>
                  <a:cubicBezTo>
                    <a:pt x="18130" y="28901"/>
                    <a:pt x="18235" y="26051"/>
                    <a:pt x="17986" y="23566"/>
                  </a:cubicBezTo>
                  <a:lnTo>
                    <a:pt x="17986" y="23566"/>
                  </a:lnTo>
                  <a:cubicBezTo>
                    <a:pt x="18093" y="23606"/>
                    <a:pt x="18215" y="23627"/>
                    <a:pt x="18351" y="23627"/>
                  </a:cubicBezTo>
                  <a:cubicBezTo>
                    <a:pt x="18480" y="23627"/>
                    <a:pt x="18622" y="23608"/>
                    <a:pt x="18779" y="23567"/>
                  </a:cubicBezTo>
                  <a:cubicBezTo>
                    <a:pt x="21120" y="22948"/>
                    <a:pt x="21533" y="22164"/>
                    <a:pt x="21533" y="22164"/>
                  </a:cubicBezTo>
                  <a:cubicBezTo>
                    <a:pt x="21533" y="22164"/>
                    <a:pt x="28702" y="6969"/>
                    <a:pt x="17365" y="1997"/>
                  </a:cubicBezTo>
                  <a:cubicBezTo>
                    <a:pt x="14100" y="562"/>
                    <a:pt x="11330" y="0"/>
                    <a:pt x="9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7318998" y="1845177"/>
              <a:ext cx="456465" cy="516532"/>
            </a:xfrm>
            <a:custGeom>
              <a:avLst/>
              <a:gdLst/>
              <a:ahLst/>
              <a:cxnLst/>
              <a:rect l="l" t="t" r="r" b="b"/>
              <a:pathLst>
                <a:path w="13390" h="15152" extrusionOk="0">
                  <a:moveTo>
                    <a:pt x="7345" y="1"/>
                  </a:moveTo>
                  <a:cubicBezTo>
                    <a:pt x="7345" y="1"/>
                    <a:pt x="4684" y="1981"/>
                    <a:pt x="4323" y="2229"/>
                  </a:cubicBezTo>
                  <a:cubicBezTo>
                    <a:pt x="3962" y="2486"/>
                    <a:pt x="4323" y="6385"/>
                    <a:pt x="4323" y="6385"/>
                  </a:cubicBezTo>
                  <a:cubicBezTo>
                    <a:pt x="4323" y="6385"/>
                    <a:pt x="1" y="11843"/>
                    <a:pt x="2208" y="13358"/>
                  </a:cubicBezTo>
                  <a:cubicBezTo>
                    <a:pt x="2535" y="13581"/>
                    <a:pt x="2869" y="13676"/>
                    <a:pt x="3202" y="13676"/>
                  </a:cubicBezTo>
                  <a:cubicBezTo>
                    <a:pt x="4833" y="13676"/>
                    <a:pt x="6422" y="11395"/>
                    <a:pt x="6857" y="10719"/>
                  </a:cubicBezTo>
                  <a:lnTo>
                    <a:pt x="6857" y="10719"/>
                  </a:lnTo>
                  <a:cubicBezTo>
                    <a:pt x="6348" y="11552"/>
                    <a:pt x="4411" y="14899"/>
                    <a:pt x="6035" y="15143"/>
                  </a:cubicBezTo>
                  <a:cubicBezTo>
                    <a:pt x="6074" y="15149"/>
                    <a:pt x="6113" y="15152"/>
                    <a:pt x="6152" y="15152"/>
                  </a:cubicBezTo>
                  <a:cubicBezTo>
                    <a:pt x="8011" y="15152"/>
                    <a:pt x="10790" y="9078"/>
                    <a:pt x="10790" y="9078"/>
                  </a:cubicBezTo>
                  <a:lnTo>
                    <a:pt x="13390" y="4652"/>
                  </a:lnTo>
                  <a:lnTo>
                    <a:pt x="12142" y="826"/>
                  </a:lnTo>
                  <a:lnTo>
                    <a:pt x="73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7006060" y="2742129"/>
              <a:ext cx="207847" cy="209688"/>
            </a:xfrm>
            <a:custGeom>
              <a:avLst/>
              <a:gdLst/>
              <a:ahLst/>
              <a:cxnLst/>
              <a:rect l="l" t="t" r="r" b="b"/>
              <a:pathLst>
                <a:path w="6097" h="6151" extrusionOk="0">
                  <a:moveTo>
                    <a:pt x="949" y="0"/>
                  </a:moveTo>
                  <a:cubicBezTo>
                    <a:pt x="921" y="0"/>
                    <a:pt x="893" y="1"/>
                    <a:pt x="866" y="2"/>
                  </a:cubicBezTo>
                  <a:cubicBezTo>
                    <a:pt x="0" y="44"/>
                    <a:pt x="857" y="3736"/>
                    <a:pt x="1217" y="4449"/>
                  </a:cubicBezTo>
                  <a:cubicBezTo>
                    <a:pt x="1568" y="5171"/>
                    <a:pt x="4632" y="6150"/>
                    <a:pt x="4632" y="6150"/>
                  </a:cubicBezTo>
                  <a:lnTo>
                    <a:pt x="6097" y="3695"/>
                  </a:lnTo>
                  <a:lnTo>
                    <a:pt x="3652" y="611"/>
                  </a:lnTo>
                  <a:cubicBezTo>
                    <a:pt x="3652" y="611"/>
                    <a:pt x="1849" y="0"/>
                    <a:pt x="949" y="0"/>
                  </a:cubicBezTo>
                  <a:close/>
                </a:path>
              </a:pathLst>
            </a:custGeom>
            <a:solidFill>
              <a:srgbClr val="EBC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7059477" y="2663793"/>
              <a:ext cx="94975" cy="361865"/>
            </a:xfrm>
            <a:custGeom>
              <a:avLst/>
              <a:gdLst/>
              <a:ahLst/>
              <a:cxnLst/>
              <a:rect l="l" t="t" r="r" b="b"/>
              <a:pathLst>
                <a:path w="2786" h="10615" extrusionOk="0">
                  <a:moveTo>
                    <a:pt x="1" y="0"/>
                  </a:moveTo>
                  <a:lnTo>
                    <a:pt x="1" y="9594"/>
                  </a:lnTo>
                  <a:cubicBezTo>
                    <a:pt x="1" y="10161"/>
                    <a:pt x="631" y="10614"/>
                    <a:pt x="1394" y="10614"/>
                  </a:cubicBezTo>
                  <a:cubicBezTo>
                    <a:pt x="2167" y="10614"/>
                    <a:pt x="2786" y="10161"/>
                    <a:pt x="2786" y="9594"/>
                  </a:cubicBezTo>
                  <a:lnTo>
                    <a:pt x="27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7059477" y="2844874"/>
              <a:ext cx="94975" cy="180779"/>
            </a:xfrm>
            <a:custGeom>
              <a:avLst/>
              <a:gdLst/>
              <a:ahLst/>
              <a:cxnLst/>
              <a:rect l="l" t="t" r="r" b="b"/>
              <a:pathLst>
                <a:path w="2786" h="5303" extrusionOk="0">
                  <a:moveTo>
                    <a:pt x="1" y="0"/>
                  </a:moveTo>
                  <a:lnTo>
                    <a:pt x="1" y="4282"/>
                  </a:lnTo>
                  <a:cubicBezTo>
                    <a:pt x="1" y="4849"/>
                    <a:pt x="631" y="5302"/>
                    <a:pt x="1394" y="5302"/>
                  </a:cubicBezTo>
                  <a:cubicBezTo>
                    <a:pt x="2167" y="5302"/>
                    <a:pt x="2786" y="4849"/>
                    <a:pt x="2786" y="4282"/>
                  </a:cubicBezTo>
                  <a:lnTo>
                    <a:pt x="2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7087192" y="2742300"/>
              <a:ext cx="126713" cy="125826"/>
            </a:xfrm>
            <a:custGeom>
              <a:avLst/>
              <a:gdLst/>
              <a:ahLst/>
              <a:cxnLst/>
              <a:rect l="l" t="t" r="r" b="b"/>
              <a:pathLst>
                <a:path w="3717" h="3691" extrusionOk="0">
                  <a:moveTo>
                    <a:pt x="1269" y="1"/>
                  </a:moveTo>
                  <a:cubicBezTo>
                    <a:pt x="212" y="1"/>
                    <a:pt x="0" y="1892"/>
                    <a:pt x="1942" y="2649"/>
                  </a:cubicBezTo>
                  <a:lnTo>
                    <a:pt x="2778" y="3009"/>
                  </a:lnTo>
                  <a:lnTo>
                    <a:pt x="3717" y="3690"/>
                  </a:lnTo>
                  <a:cubicBezTo>
                    <a:pt x="3717" y="3690"/>
                    <a:pt x="2541" y="153"/>
                    <a:pt x="1385" y="8"/>
                  </a:cubicBezTo>
                  <a:cubicBezTo>
                    <a:pt x="1345" y="3"/>
                    <a:pt x="1307" y="1"/>
                    <a:pt x="1269" y="1"/>
                  </a:cubicBezTo>
                  <a:close/>
                </a:path>
              </a:pathLst>
            </a:custGeom>
            <a:solidFill>
              <a:srgbClr val="F9E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7035581" y="2627215"/>
              <a:ext cx="146314" cy="48203"/>
            </a:xfrm>
            <a:custGeom>
              <a:avLst/>
              <a:gdLst/>
              <a:ahLst/>
              <a:cxnLst/>
              <a:rect l="l" t="t" r="r" b="b"/>
              <a:pathLst>
                <a:path w="4292" h="1414" extrusionOk="0">
                  <a:moveTo>
                    <a:pt x="713" y="1"/>
                  </a:moveTo>
                  <a:cubicBezTo>
                    <a:pt x="321" y="1"/>
                    <a:pt x="0" y="320"/>
                    <a:pt x="0" y="702"/>
                  </a:cubicBezTo>
                  <a:cubicBezTo>
                    <a:pt x="0" y="1094"/>
                    <a:pt x="321" y="1413"/>
                    <a:pt x="713" y="1413"/>
                  </a:cubicBezTo>
                  <a:lnTo>
                    <a:pt x="3580" y="1413"/>
                  </a:lnTo>
                  <a:cubicBezTo>
                    <a:pt x="3972" y="1413"/>
                    <a:pt x="4292" y="1094"/>
                    <a:pt x="4292" y="702"/>
                  </a:cubicBezTo>
                  <a:cubicBezTo>
                    <a:pt x="4292" y="320"/>
                    <a:pt x="3972" y="1"/>
                    <a:pt x="3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7053853" y="2744311"/>
              <a:ext cx="40499" cy="149485"/>
            </a:xfrm>
            <a:custGeom>
              <a:avLst/>
              <a:gdLst/>
              <a:ahLst/>
              <a:cxnLst/>
              <a:rect l="l" t="t" r="r" b="b"/>
              <a:pathLst>
                <a:path w="1188" h="4385" extrusionOk="0">
                  <a:moveTo>
                    <a:pt x="1" y="0"/>
                  </a:moveTo>
                  <a:lnTo>
                    <a:pt x="12" y="4385"/>
                  </a:lnTo>
                  <a:cubicBezTo>
                    <a:pt x="899" y="4281"/>
                    <a:pt x="775" y="2847"/>
                    <a:pt x="981" y="1506"/>
                  </a:cubicBezTo>
                  <a:cubicBezTo>
                    <a:pt x="1188" y="15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C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8164680" y="2693280"/>
              <a:ext cx="207847" cy="209653"/>
            </a:xfrm>
            <a:custGeom>
              <a:avLst/>
              <a:gdLst/>
              <a:ahLst/>
              <a:cxnLst/>
              <a:rect l="l" t="t" r="r" b="b"/>
              <a:pathLst>
                <a:path w="6097" h="6150" extrusionOk="0">
                  <a:moveTo>
                    <a:pt x="5147" y="0"/>
                  </a:moveTo>
                  <a:cubicBezTo>
                    <a:pt x="4247" y="0"/>
                    <a:pt x="2445" y="610"/>
                    <a:pt x="2445" y="610"/>
                  </a:cubicBezTo>
                  <a:lnTo>
                    <a:pt x="1" y="3695"/>
                  </a:lnTo>
                  <a:lnTo>
                    <a:pt x="1466" y="6150"/>
                  </a:lnTo>
                  <a:cubicBezTo>
                    <a:pt x="1466" y="6150"/>
                    <a:pt x="4529" y="5169"/>
                    <a:pt x="4880" y="4447"/>
                  </a:cubicBezTo>
                  <a:cubicBezTo>
                    <a:pt x="5241" y="3725"/>
                    <a:pt x="6097" y="43"/>
                    <a:pt x="5230" y="2"/>
                  </a:cubicBezTo>
                  <a:cubicBezTo>
                    <a:pt x="5204" y="1"/>
                    <a:pt x="5176" y="0"/>
                    <a:pt x="5147" y="0"/>
                  </a:cubicBezTo>
                  <a:close/>
                </a:path>
              </a:pathLst>
            </a:custGeom>
            <a:solidFill>
              <a:srgbClr val="EBC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8224098" y="2614909"/>
              <a:ext cx="94975" cy="361865"/>
            </a:xfrm>
            <a:custGeom>
              <a:avLst/>
              <a:gdLst/>
              <a:ahLst/>
              <a:cxnLst/>
              <a:rect l="l" t="t" r="r" b="b"/>
              <a:pathLst>
                <a:path w="2786" h="10615" extrusionOk="0">
                  <a:moveTo>
                    <a:pt x="1" y="0"/>
                  </a:moveTo>
                  <a:lnTo>
                    <a:pt x="1" y="9593"/>
                  </a:lnTo>
                  <a:cubicBezTo>
                    <a:pt x="1" y="10161"/>
                    <a:pt x="620" y="10615"/>
                    <a:pt x="1394" y="10615"/>
                  </a:cubicBezTo>
                  <a:cubicBezTo>
                    <a:pt x="2157" y="10615"/>
                    <a:pt x="2786" y="10161"/>
                    <a:pt x="2786" y="9593"/>
                  </a:cubicBezTo>
                  <a:lnTo>
                    <a:pt x="27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8224098" y="2795649"/>
              <a:ext cx="94975" cy="181120"/>
            </a:xfrm>
            <a:custGeom>
              <a:avLst/>
              <a:gdLst/>
              <a:ahLst/>
              <a:cxnLst/>
              <a:rect l="l" t="t" r="r" b="b"/>
              <a:pathLst>
                <a:path w="2786" h="5313" extrusionOk="0">
                  <a:moveTo>
                    <a:pt x="1" y="0"/>
                  </a:moveTo>
                  <a:lnTo>
                    <a:pt x="1" y="4291"/>
                  </a:lnTo>
                  <a:cubicBezTo>
                    <a:pt x="1" y="4859"/>
                    <a:pt x="620" y="5313"/>
                    <a:pt x="1394" y="5313"/>
                  </a:cubicBezTo>
                  <a:cubicBezTo>
                    <a:pt x="2157" y="5313"/>
                    <a:pt x="2786" y="4859"/>
                    <a:pt x="2786" y="4291"/>
                  </a:cubicBezTo>
                  <a:lnTo>
                    <a:pt x="2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8164680" y="2693416"/>
              <a:ext cx="126713" cy="125826"/>
            </a:xfrm>
            <a:custGeom>
              <a:avLst/>
              <a:gdLst/>
              <a:ahLst/>
              <a:cxnLst/>
              <a:rect l="l" t="t" r="r" b="b"/>
              <a:pathLst>
                <a:path w="3717" h="3691" extrusionOk="0">
                  <a:moveTo>
                    <a:pt x="2449" y="0"/>
                  </a:moveTo>
                  <a:cubicBezTo>
                    <a:pt x="2411" y="0"/>
                    <a:pt x="2372" y="3"/>
                    <a:pt x="2332" y="8"/>
                  </a:cubicBezTo>
                  <a:cubicBezTo>
                    <a:pt x="1177" y="142"/>
                    <a:pt x="1" y="3691"/>
                    <a:pt x="1" y="3691"/>
                  </a:cubicBezTo>
                  <a:lnTo>
                    <a:pt x="939" y="2999"/>
                  </a:lnTo>
                  <a:lnTo>
                    <a:pt x="1775" y="2649"/>
                  </a:lnTo>
                  <a:cubicBezTo>
                    <a:pt x="3717" y="1892"/>
                    <a:pt x="3505" y="0"/>
                    <a:pt x="2449" y="0"/>
                  </a:cubicBezTo>
                  <a:close/>
                </a:path>
              </a:pathLst>
            </a:custGeom>
            <a:solidFill>
              <a:srgbClr val="F9E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8196690" y="2578331"/>
              <a:ext cx="146314" cy="48237"/>
            </a:xfrm>
            <a:custGeom>
              <a:avLst/>
              <a:gdLst/>
              <a:ahLst/>
              <a:cxnLst/>
              <a:rect l="l" t="t" r="r" b="b"/>
              <a:pathLst>
                <a:path w="4292" h="1415" extrusionOk="0">
                  <a:moveTo>
                    <a:pt x="702" y="0"/>
                  </a:moveTo>
                  <a:cubicBezTo>
                    <a:pt x="320" y="0"/>
                    <a:pt x="0" y="310"/>
                    <a:pt x="0" y="702"/>
                  </a:cubicBezTo>
                  <a:cubicBezTo>
                    <a:pt x="0" y="1094"/>
                    <a:pt x="320" y="1414"/>
                    <a:pt x="702" y="1414"/>
                  </a:cubicBezTo>
                  <a:lnTo>
                    <a:pt x="3580" y="1414"/>
                  </a:lnTo>
                  <a:cubicBezTo>
                    <a:pt x="3972" y="1414"/>
                    <a:pt x="4291" y="1094"/>
                    <a:pt x="4291" y="702"/>
                  </a:cubicBezTo>
                  <a:cubicBezTo>
                    <a:pt x="4291" y="310"/>
                    <a:pt x="3972" y="0"/>
                    <a:pt x="3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8284265" y="2695427"/>
              <a:ext cx="40431" cy="149485"/>
            </a:xfrm>
            <a:custGeom>
              <a:avLst/>
              <a:gdLst/>
              <a:ahLst/>
              <a:cxnLst/>
              <a:rect l="l" t="t" r="r" b="b"/>
              <a:pathLst>
                <a:path w="1186" h="4385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1186" y="1"/>
                    <a:pt x="0" y="155"/>
                    <a:pt x="206" y="1496"/>
                  </a:cubicBezTo>
                  <a:cubicBezTo>
                    <a:pt x="413" y="2848"/>
                    <a:pt x="289" y="4271"/>
                    <a:pt x="1176" y="4384"/>
                  </a:cubicBezTo>
                  <a:lnTo>
                    <a:pt x="1186" y="1"/>
                  </a:lnTo>
                  <a:close/>
                </a:path>
              </a:pathLst>
            </a:custGeom>
            <a:solidFill>
              <a:srgbClr val="EBC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7091146" y="2518539"/>
              <a:ext cx="24306" cy="24340"/>
            </a:xfrm>
            <a:custGeom>
              <a:avLst/>
              <a:gdLst/>
              <a:ahLst/>
              <a:cxnLst/>
              <a:rect l="l" t="t" r="r" b="b"/>
              <a:pathLst>
                <a:path w="713" h="714" extrusionOk="0">
                  <a:moveTo>
                    <a:pt x="362" y="1"/>
                  </a:moveTo>
                  <a:cubicBezTo>
                    <a:pt x="165" y="1"/>
                    <a:pt x="0" y="156"/>
                    <a:pt x="0" y="352"/>
                  </a:cubicBezTo>
                  <a:cubicBezTo>
                    <a:pt x="0" y="548"/>
                    <a:pt x="165" y="713"/>
                    <a:pt x="362" y="713"/>
                  </a:cubicBezTo>
                  <a:cubicBezTo>
                    <a:pt x="557" y="713"/>
                    <a:pt x="712" y="548"/>
                    <a:pt x="712" y="352"/>
                  </a:cubicBezTo>
                  <a:cubicBezTo>
                    <a:pt x="712" y="156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7096771" y="2587126"/>
              <a:ext cx="23931" cy="24306"/>
            </a:xfrm>
            <a:custGeom>
              <a:avLst/>
              <a:gdLst/>
              <a:ahLst/>
              <a:cxnLst/>
              <a:rect l="l" t="t" r="r" b="b"/>
              <a:pathLst>
                <a:path w="702" h="713" extrusionOk="0">
                  <a:moveTo>
                    <a:pt x="351" y="1"/>
                  </a:moveTo>
                  <a:cubicBezTo>
                    <a:pt x="155" y="1"/>
                    <a:pt x="0" y="166"/>
                    <a:pt x="0" y="361"/>
                  </a:cubicBezTo>
                  <a:cubicBezTo>
                    <a:pt x="0" y="558"/>
                    <a:pt x="155" y="712"/>
                    <a:pt x="351" y="712"/>
                  </a:cubicBezTo>
                  <a:cubicBezTo>
                    <a:pt x="547" y="712"/>
                    <a:pt x="702" y="558"/>
                    <a:pt x="702" y="361"/>
                  </a:cubicBezTo>
                  <a:cubicBezTo>
                    <a:pt x="702" y="166"/>
                    <a:pt x="547" y="1"/>
                    <a:pt x="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7136519" y="2461576"/>
              <a:ext cx="35897" cy="35897"/>
            </a:xfrm>
            <a:custGeom>
              <a:avLst/>
              <a:gdLst/>
              <a:ahLst/>
              <a:cxnLst/>
              <a:rect l="l" t="t" r="r" b="b"/>
              <a:pathLst>
                <a:path w="1053" h="1053" extrusionOk="0">
                  <a:moveTo>
                    <a:pt x="526" y="1"/>
                  </a:moveTo>
                  <a:cubicBezTo>
                    <a:pt x="237" y="1"/>
                    <a:pt x="0" y="239"/>
                    <a:pt x="0" y="527"/>
                  </a:cubicBezTo>
                  <a:cubicBezTo>
                    <a:pt x="0" y="816"/>
                    <a:pt x="237" y="1053"/>
                    <a:pt x="526" y="1053"/>
                  </a:cubicBezTo>
                  <a:cubicBezTo>
                    <a:pt x="815" y="1053"/>
                    <a:pt x="1052" y="816"/>
                    <a:pt x="1052" y="527"/>
                  </a:cubicBezTo>
                  <a:cubicBezTo>
                    <a:pt x="1052" y="239"/>
                    <a:pt x="815" y="1"/>
                    <a:pt x="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7095714" y="2337117"/>
              <a:ext cx="68248" cy="67907"/>
            </a:xfrm>
            <a:custGeom>
              <a:avLst/>
              <a:gdLst/>
              <a:ahLst/>
              <a:cxnLst/>
              <a:rect l="l" t="t" r="r" b="b"/>
              <a:pathLst>
                <a:path w="2002" h="1992" extrusionOk="0">
                  <a:moveTo>
                    <a:pt x="1001" y="0"/>
                  </a:moveTo>
                  <a:cubicBezTo>
                    <a:pt x="455" y="0"/>
                    <a:pt x="1" y="444"/>
                    <a:pt x="1" y="991"/>
                  </a:cubicBezTo>
                  <a:cubicBezTo>
                    <a:pt x="1" y="1548"/>
                    <a:pt x="455" y="1992"/>
                    <a:pt x="1001" y="1992"/>
                  </a:cubicBezTo>
                  <a:cubicBezTo>
                    <a:pt x="1558" y="1992"/>
                    <a:pt x="2002" y="1548"/>
                    <a:pt x="2002" y="991"/>
                  </a:cubicBezTo>
                  <a:cubicBezTo>
                    <a:pt x="2002" y="444"/>
                    <a:pt x="1558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7063023" y="2424317"/>
              <a:ext cx="45749" cy="45749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71" y="0"/>
                  </a:moveTo>
                  <a:cubicBezTo>
                    <a:pt x="300" y="0"/>
                    <a:pt x="0" y="300"/>
                    <a:pt x="0" y="671"/>
                  </a:cubicBezTo>
                  <a:cubicBezTo>
                    <a:pt x="0" y="1043"/>
                    <a:pt x="300" y="1341"/>
                    <a:pt x="671" y="1341"/>
                  </a:cubicBezTo>
                  <a:cubicBezTo>
                    <a:pt x="1032" y="1341"/>
                    <a:pt x="1341" y="1043"/>
                    <a:pt x="1341" y="671"/>
                  </a:cubicBezTo>
                  <a:cubicBezTo>
                    <a:pt x="1341" y="300"/>
                    <a:pt x="1032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8245199" y="2449645"/>
              <a:ext cx="23965" cy="23931"/>
            </a:xfrm>
            <a:custGeom>
              <a:avLst/>
              <a:gdLst/>
              <a:ahLst/>
              <a:cxnLst/>
              <a:rect l="l" t="t" r="r" b="b"/>
              <a:pathLst>
                <a:path w="703" h="702" extrusionOk="0">
                  <a:moveTo>
                    <a:pt x="351" y="0"/>
                  </a:moveTo>
                  <a:cubicBezTo>
                    <a:pt x="156" y="0"/>
                    <a:pt x="1" y="155"/>
                    <a:pt x="1" y="351"/>
                  </a:cubicBezTo>
                  <a:cubicBezTo>
                    <a:pt x="1" y="547"/>
                    <a:pt x="156" y="702"/>
                    <a:pt x="351" y="702"/>
                  </a:cubicBezTo>
                  <a:cubicBezTo>
                    <a:pt x="548" y="702"/>
                    <a:pt x="702" y="547"/>
                    <a:pt x="702" y="351"/>
                  </a:cubicBezTo>
                  <a:cubicBezTo>
                    <a:pt x="702" y="155"/>
                    <a:pt x="548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8250483" y="2518232"/>
              <a:ext cx="24306" cy="23931"/>
            </a:xfrm>
            <a:custGeom>
              <a:avLst/>
              <a:gdLst/>
              <a:ahLst/>
              <a:cxnLst/>
              <a:rect l="l" t="t" r="r" b="b"/>
              <a:pathLst>
                <a:path w="713" h="702" extrusionOk="0">
                  <a:moveTo>
                    <a:pt x="351" y="0"/>
                  </a:moveTo>
                  <a:cubicBezTo>
                    <a:pt x="155" y="0"/>
                    <a:pt x="1" y="154"/>
                    <a:pt x="1" y="351"/>
                  </a:cubicBezTo>
                  <a:cubicBezTo>
                    <a:pt x="1" y="546"/>
                    <a:pt x="155" y="701"/>
                    <a:pt x="351" y="701"/>
                  </a:cubicBezTo>
                  <a:cubicBezTo>
                    <a:pt x="547" y="701"/>
                    <a:pt x="712" y="546"/>
                    <a:pt x="712" y="351"/>
                  </a:cubicBezTo>
                  <a:cubicBezTo>
                    <a:pt x="712" y="154"/>
                    <a:pt x="547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8290196" y="2392341"/>
              <a:ext cx="35931" cy="35897"/>
            </a:xfrm>
            <a:custGeom>
              <a:avLst/>
              <a:gdLst/>
              <a:ahLst/>
              <a:cxnLst/>
              <a:rect l="l" t="t" r="r" b="b"/>
              <a:pathLst>
                <a:path w="1054" h="1053" extrusionOk="0">
                  <a:moveTo>
                    <a:pt x="527" y="0"/>
                  </a:moveTo>
                  <a:cubicBezTo>
                    <a:pt x="239" y="0"/>
                    <a:pt x="1" y="237"/>
                    <a:pt x="1" y="526"/>
                  </a:cubicBezTo>
                  <a:cubicBezTo>
                    <a:pt x="1" y="825"/>
                    <a:pt x="239" y="1052"/>
                    <a:pt x="527" y="1052"/>
                  </a:cubicBezTo>
                  <a:cubicBezTo>
                    <a:pt x="826" y="1052"/>
                    <a:pt x="1053" y="825"/>
                    <a:pt x="1053" y="526"/>
                  </a:cubicBezTo>
                  <a:cubicBezTo>
                    <a:pt x="1053" y="237"/>
                    <a:pt x="826" y="0"/>
                    <a:pt x="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8249426" y="2267848"/>
              <a:ext cx="68248" cy="68248"/>
            </a:xfrm>
            <a:custGeom>
              <a:avLst/>
              <a:gdLst/>
              <a:ahLst/>
              <a:cxnLst/>
              <a:rect l="l" t="t" r="r" b="b"/>
              <a:pathLst>
                <a:path w="2002" h="2002" extrusionOk="0">
                  <a:moveTo>
                    <a:pt x="1001" y="1"/>
                  </a:moveTo>
                  <a:cubicBezTo>
                    <a:pt x="454" y="1"/>
                    <a:pt x="0" y="444"/>
                    <a:pt x="0" y="1001"/>
                  </a:cubicBezTo>
                  <a:cubicBezTo>
                    <a:pt x="0" y="1548"/>
                    <a:pt x="454" y="2002"/>
                    <a:pt x="1001" y="2002"/>
                  </a:cubicBezTo>
                  <a:cubicBezTo>
                    <a:pt x="1558" y="2002"/>
                    <a:pt x="2002" y="1548"/>
                    <a:pt x="2002" y="1001"/>
                  </a:cubicBezTo>
                  <a:cubicBezTo>
                    <a:pt x="2002" y="444"/>
                    <a:pt x="1558" y="1"/>
                    <a:pt x="1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8216734" y="2355048"/>
              <a:ext cx="45749" cy="45749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71" y="1"/>
                  </a:moveTo>
                  <a:cubicBezTo>
                    <a:pt x="299" y="1"/>
                    <a:pt x="1" y="299"/>
                    <a:pt x="1" y="671"/>
                  </a:cubicBezTo>
                  <a:cubicBezTo>
                    <a:pt x="1" y="1042"/>
                    <a:pt x="299" y="1342"/>
                    <a:pt x="671" y="1342"/>
                  </a:cubicBezTo>
                  <a:cubicBezTo>
                    <a:pt x="1042" y="1342"/>
                    <a:pt x="1341" y="1042"/>
                    <a:pt x="1341" y="671"/>
                  </a:cubicBezTo>
                  <a:cubicBezTo>
                    <a:pt x="1341" y="299"/>
                    <a:pt x="1042" y="1"/>
                    <a:pt x="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40"/>
          <p:cNvGrpSpPr/>
          <p:nvPr/>
        </p:nvGrpSpPr>
        <p:grpSpPr>
          <a:xfrm rot="-9000114" flipH="1">
            <a:off x="2669617" y="3241388"/>
            <a:ext cx="1437034" cy="1280458"/>
            <a:chOff x="5898017" y="679887"/>
            <a:chExt cx="1822155" cy="1623617"/>
          </a:xfrm>
        </p:grpSpPr>
        <p:sp>
          <p:nvSpPr>
            <p:cNvPr id="1792" name="Google Shape;1792;p40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6551428" y="1434022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r>
              <a:rPr lang="vi-VN" sz="9600" dirty="0"/>
              <a:t>III. Cấu tạo phân tử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9395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E2E32A31-0480-467B-8612-9EEBE51A3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1120707"/>
            <a:ext cx="5724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cs typeface="Times New Roman" panose="02020603050405020304" pitchFamily="18" charset="0"/>
              </a:rPr>
              <a:t>*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Tinh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bột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1800" b="1" dirty="0">
                <a:cs typeface="Times New Roman" panose="02020603050405020304" pitchFamily="18" charset="0"/>
              </a:rPr>
              <a:t> cellulose có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khối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rất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84CE8D08-A6A6-45C7-8A7A-3111D392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1578183"/>
            <a:ext cx="57245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cs typeface="Times New Roman" panose="02020603050405020304" pitchFamily="18" charset="0"/>
              </a:rPr>
              <a:t>*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Tinh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bột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1800" b="1" dirty="0">
                <a:cs typeface="Times New Roman" panose="02020603050405020304" pitchFamily="18" charset="0"/>
              </a:rPr>
              <a:t> cellulose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tạo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1800" b="1" dirty="0">
                <a:cs typeface="Times New Roman" panose="02020603050405020304" pitchFamily="18" charset="0"/>
              </a:rPr>
              <a:t> do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nhiều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nhóm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cs typeface="Times New Roman" panose="02020603050405020304" pitchFamily="18" charset="0"/>
              </a:rPr>
              <a:t>– C</a:t>
            </a:r>
            <a:r>
              <a:rPr lang="en-US" altLang="en-US" sz="1800" b="1" baseline="-25000" dirty="0">
                <a:cs typeface="Times New Roman" panose="02020603050405020304" pitchFamily="18" charset="0"/>
              </a:rPr>
              <a:t>6</a:t>
            </a:r>
            <a:r>
              <a:rPr lang="en-US" altLang="en-US" sz="1800" b="1" dirty="0">
                <a:cs typeface="Times New Roman" panose="02020603050405020304" pitchFamily="18" charset="0"/>
              </a:rPr>
              <a:t>H</a:t>
            </a:r>
            <a:r>
              <a:rPr lang="en-US" altLang="en-US" sz="1800" b="1" baseline="-25000" dirty="0">
                <a:cs typeface="Times New Roman" panose="02020603050405020304" pitchFamily="18" charset="0"/>
              </a:rPr>
              <a:t>10</a:t>
            </a:r>
            <a:r>
              <a:rPr lang="en-US" altLang="en-US" sz="1800" b="1" dirty="0">
                <a:cs typeface="Times New Roman" panose="02020603050405020304" pitchFamily="18" charset="0"/>
              </a:rPr>
              <a:t>O</a:t>
            </a:r>
            <a:r>
              <a:rPr lang="en-US" altLang="en-US" sz="1800" b="1" baseline="-25000" dirty="0">
                <a:cs typeface="Times New Roman" panose="02020603050405020304" pitchFamily="18" charset="0"/>
              </a:rPr>
              <a:t>5 </a:t>
            </a:r>
            <a:r>
              <a:rPr lang="en-US" altLang="en-US" sz="1800" b="1" dirty="0">
                <a:cs typeface="Times New Roman" panose="02020603050405020304" pitchFamily="18" charset="0"/>
              </a:rPr>
              <a:t>- 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liên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kết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nhau</a:t>
            </a:r>
            <a:r>
              <a:rPr lang="en-US" altLang="en-US" sz="1800" b="1" dirty="0">
                <a:cs typeface="Times New Roman" panose="02020603050405020304" pitchFamily="18" charset="0"/>
              </a:rPr>
              <a:t>  .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5614D14F-DAF4-4EC6-BA13-5C8469AF6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545" y="2352843"/>
            <a:ext cx="4013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3300"/>
                </a:solidFill>
                <a:cs typeface="Times New Roman" panose="02020603050405020304" pitchFamily="18" charset="0"/>
              </a:rPr>
              <a:t>.....– C</a:t>
            </a:r>
            <a:r>
              <a:rPr lang="en-US" altLang="en-US" sz="1800" b="1" baseline="-25000">
                <a:solidFill>
                  <a:srgbClr val="FF3300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1800" b="1">
                <a:solidFill>
                  <a:srgbClr val="FF33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1800" b="1" baseline="-25000">
                <a:solidFill>
                  <a:srgbClr val="FF3300"/>
                </a:solidFill>
                <a:cs typeface="Times New Roman" panose="02020603050405020304" pitchFamily="18" charset="0"/>
              </a:rPr>
              <a:t>10</a:t>
            </a:r>
            <a:r>
              <a:rPr lang="en-US" altLang="en-US" sz="1800" b="1">
                <a:solidFill>
                  <a:srgbClr val="FF3300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sz="1800" b="1" baseline="-25000">
                <a:solidFill>
                  <a:srgbClr val="FF3300"/>
                </a:solidFill>
                <a:cs typeface="Times New Roman" panose="02020603050405020304" pitchFamily="18" charset="0"/>
              </a:rPr>
              <a:t>5 </a:t>
            </a:r>
            <a:r>
              <a:rPr lang="en-US" altLang="en-US" sz="1800" b="1">
                <a:solidFill>
                  <a:srgbClr val="FF3300"/>
                </a:solidFill>
                <a:cs typeface="Times New Roman" panose="02020603050405020304" pitchFamily="18" charset="0"/>
              </a:rPr>
              <a:t>– C</a:t>
            </a:r>
            <a:r>
              <a:rPr lang="en-US" altLang="en-US" sz="1800" b="1" baseline="-25000">
                <a:solidFill>
                  <a:srgbClr val="FF3300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1800" b="1">
                <a:solidFill>
                  <a:srgbClr val="FF33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1800" b="1" baseline="-25000">
                <a:solidFill>
                  <a:srgbClr val="FF3300"/>
                </a:solidFill>
                <a:cs typeface="Times New Roman" panose="02020603050405020304" pitchFamily="18" charset="0"/>
              </a:rPr>
              <a:t>10</a:t>
            </a:r>
            <a:r>
              <a:rPr lang="en-US" altLang="en-US" sz="1800" b="1">
                <a:solidFill>
                  <a:srgbClr val="FF3300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sz="1800" b="1" baseline="-25000">
                <a:solidFill>
                  <a:srgbClr val="FF3300"/>
                </a:solidFill>
                <a:cs typeface="Times New Roman" panose="02020603050405020304" pitchFamily="18" charset="0"/>
              </a:rPr>
              <a:t>5 </a:t>
            </a:r>
            <a:r>
              <a:rPr lang="en-US" altLang="en-US" sz="1800" b="1">
                <a:solidFill>
                  <a:srgbClr val="FF3300"/>
                </a:solidFill>
                <a:cs typeface="Times New Roman" panose="02020603050405020304" pitchFamily="18" charset="0"/>
              </a:rPr>
              <a:t>– C</a:t>
            </a:r>
            <a:r>
              <a:rPr lang="en-US" altLang="en-US" sz="1800" b="1" baseline="-25000">
                <a:solidFill>
                  <a:srgbClr val="FF3300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1800" b="1">
                <a:solidFill>
                  <a:srgbClr val="FF33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1800" b="1" baseline="-25000">
                <a:solidFill>
                  <a:srgbClr val="FF3300"/>
                </a:solidFill>
                <a:cs typeface="Times New Roman" panose="02020603050405020304" pitchFamily="18" charset="0"/>
              </a:rPr>
              <a:t>10</a:t>
            </a:r>
            <a:r>
              <a:rPr lang="en-US" altLang="en-US" sz="1800" b="1">
                <a:solidFill>
                  <a:srgbClr val="FF3300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sz="1800" b="1" baseline="-25000">
                <a:solidFill>
                  <a:srgbClr val="FF3300"/>
                </a:solidFill>
                <a:cs typeface="Times New Roman" panose="02020603050405020304" pitchFamily="18" charset="0"/>
              </a:rPr>
              <a:t>5</a:t>
            </a:r>
            <a:r>
              <a:rPr lang="en-US" altLang="en-US" sz="1800" b="1">
                <a:solidFill>
                  <a:srgbClr val="FF3300"/>
                </a:solidFill>
                <a:cs typeface="Times New Roman" panose="02020603050405020304" pitchFamily="18" charset="0"/>
              </a:rPr>
              <a:t> –..... 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84713587-2943-4881-8915-72CFAEB32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822972"/>
            <a:ext cx="1403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cs typeface="Times New Roman" panose="02020603050405020304" pitchFamily="18" charset="0"/>
              </a:rPr>
              <a:t>Viết gọn 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14E51D93-BAE8-4AAE-9595-1F672CC06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132" y="2812256"/>
            <a:ext cx="202010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cs typeface="Times New Roman" panose="02020603050405020304" pitchFamily="18" charset="0"/>
              </a:rPr>
              <a:t>( – C</a:t>
            </a:r>
            <a:r>
              <a:rPr lang="en-US" altLang="en-US" sz="21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2100" b="1" dirty="0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1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  <a:r>
              <a:rPr lang="en-US" altLang="en-US" sz="2100" b="1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sz="21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5 </a:t>
            </a:r>
            <a:r>
              <a:rPr lang="en-US" altLang="en-US" sz="21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– )</a:t>
            </a:r>
            <a:r>
              <a:rPr lang="en-US" altLang="en-US" sz="21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1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A2BB5B6E-6B53-4339-A8AC-E08494B4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057" y="3351610"/>
            <a:ext cx="4440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latin typeface="Arial" panose="020B0604020202020204" pitchFamily="34" charset="0"/>
              </a:rPr>
              <a:t>Nhóm 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– C</a:t>
            </a:r>
            <a:r>
              <a:rPr lang="en-US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5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–</a:t>
            </a:r>
            <a:r>
              <a:rPr lang="en-US" altLang="en-US" sz="1800" b="1">
                <a:latin typeface="Arial" panose="020B0604020202020204" pitchFamily="34" charset="0"/>
              </a:rPr>
              <a:t> : mắt xích phân tử   </a:t>
            </a:r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69DAFA3A-656E-466B-8082-7C7C142AA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3849291"/>
            <a:ext cx="4104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n : số mắt xích</a:t>
            </a:r>
          </a:p>
        </p:txBody>
      </p:sp>
      <p:sp>
        <p:nvSpPr>
          <p:cNvPr id="48139" name="Text Box 11">
            <a:extLst>
              <a:ext uri="{FF2B5EF4-FFF2-40B4-BE49-F238E27FC236}">
                <a16:creationId xmlns:a16="http://schemas.microsoft.com/office/drawing/2014/main" id="{B5E0AFB7-2627-4343-8E78-94776063F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60" y="4221956"/>
            <a:ext cx="410408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latin typeface="Arial" panose="020B0604020202020204" pitchFamily="34" charset="0"/>
              </a:rPr>
              <a:t>+ n </a:t>
            </a:r>
            <a:r>
              <a:rPr lang="en-US" altLang="en-US" sz="1800" b="1" dirty="0">
                <a:latin typeface="Arial" panose="020B0604020202020204" pitchFamily="34" charset="0"/>
                <a:sym typeface="Symbol" panose="05050102010706020507" pitchFamily="18" charset="2"/>
              </a:rPr>
              <a:t> 1 200 – 6 000: </a:t>
            </a:r>
            <a:r>
              <a:rPr lang="en-US" altLang="en-US" sz="1800" b="1" dirty="0" err="1">
                <a:latin typeface="Arial" panose="020B0604020202020204" pitchFamily="34" charset="0"/>
                <a:sym typeface="Symbol" panose="05050102010706020507" pitchFamily="18" charset="2"/>
              </a:rPr>
              <a:t>tinh</a:t>
            </a:r>
            <a:r>
              <a:rPr lang="en-US" altLang="en-US" sz="1800" b="1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sym typeface="Symbol" panose="05050102010706020507" pitchFamily="18" charset="2"/>
              </a:rPr>
              <a:t>bột</a:t>
            </a:r>
            <a:endParaRPr lang="en-US" altLang="en-US" sz="1800" b="1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latin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en-US" altLang="en-US" sz="1800" b="1" dirty="0">
                <a:latin typeface="Arial" panose="020B0604020202020204" pitchFamily="34" charset="0"/>
              </a:rPr>
              <a:t>n </a:t>
            </a:r>
            <a:r>
              <a:rPr lang="en-US" altLang="en-US" sz="1800" b="1" dirty="0">
                <a:latin typeface="Arial" panose="020B0604020202020204" pitchFamily="34" charset="0"/>
                <a:sym typeface="Symbol" panose="05050102010706020507" pitchFamily="18" charset="2"/>
              </a:rPr>
              <a:t> 10 000 – 14 000: Cellulose</a:t>
            </a:r>
          </a:p>
        </p:txBody>
      </p:sp>
      <p:sp>
        <p:nvSpPr>
          <p:cNvPr id="13323" name="Text Box 6">
            <a:extLst>
              <a:ext uri="{FF2B5EF4-FFF2-40B4-BE49-F238E27FC236}">
                <a16:creationId xmlns:a16="http://schemas.microsoft.com/office/drawing/2014/main" id="{F92DC476-21ED-4E65-92F2-4D88B7010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95" y="8306"/>
            <a:ext cx="3664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III.  CẤU TẠO PHÂN TỬ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E959CE0-3F44-41C9-B289-81FB48DC3686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118796" y="451992"/>
            <a:ext cx="60579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dirty="0" err="1">
                <a:solidFill>
                  <a:srgbClr val="000066"/>
                </a:solidFill>
              </a:rPr>
              <a:t>Dựa</a:t>
            </a:r>
            <a:r>
              <a:rPr lang="en-US" altLang="en-US" sz="1800" dirty="0">
                <a:solidFill>
                  <a:srgbClr val="000066"/>
                </a:solidFill>
              </a:rPr>
              <a:t> </a:t>
            </a:r>
            <a:r>
              <a:rPr lang="en-US" altLang="en-US" sz="1800" dirty="0" err="1">
                <a:solidFill>
                  <a:srgbClr val="000066"/>
                </a:solidFill>
              </a:rPr>
              <a:t>vào</a:t>
            </a:r>
            <a:r>
              <a:rPr lang="en-US" altLang="en-US" sz="1800" dirty="0">
                <a:solidFill>
                  <a:srgbClr val="000066"/>
                </a:solidFill>
              </a:rPr>
              <a:t> </a:t>
            </a:r>
            <a:r>
              <a:rPr lang="en-US" altLang="en-US" sz="1800" dirty="0" err="1">
                <a:solidFill>
                  <a:srgbClr val="000066"/>
                </a:solidFill>
              </a:rPr>
              <a:t>thông</a:t>
            </a:r>
            <a:r>
              <a:rPr lang="en-US" altLang="en-US" sz="1800" dirty="0">
                <a:solidFill>
                  <a:srgbClr val="000066"/>
                </a:solidFill>
              </a:rPr>
              <a:t> tin SGK/156 </a:t>
            </a:r>
            <a:r>
              <a:rPr lang="en-US" altLang="en-US" sz="1800" dirty="0" err="1">
                <a:solidFill>
                  <a:srgbClr val="000066"/>
                </a:solidFill>
              </a:rPr>
              <a:t>hãy</a:t>
            </a:r>
            <a:r>
              <a:rPr lang="en-US" altLang="en-US" sz="1800" dirty="0">
                <a:solidFill>
                  <a:srgbClr val="000066"/>
                </a:solidFill>
              </a:rPr>
              <a:t> </a:t>
            </a:r>
            <a:r>
              <a:rPr lang="en-US" altLang="en-US" sz="1800" dirty="0" err="1">
                <a:solidFill>
                  <a:srgbClr val="000066"/>
                </a:solidFill>
              </a:rPr>
              <a:t>cho</a:t>
            </a:r>
            <a:r>
              <a:rPr lang="en-US" altLang="en-US" sz="1800" dirty="0">
                <a:solidFill>
                  <a:srgbClr val="000066"/>
                </a:solidFill>
              </a:rPr>
              <a:t> </a:t>
            </a:r>
            <a:r>
              <a:rPr lang="en-US" altLang="en-US" sz="1800" dirty="0" err="1">
                <a:solidFill>
                  <a:srgbClr val="000066"/>
                </a:solidFill>
              </a:rPr>
              <a:t>biết</a:t>
            </a:r>
            <a:r>
              <a:rPr lang="en-US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18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18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cấu</a:t>
            </a:r>
            <a:r>
              <a:rPr lang="en-US" altLang="en-US" sz="18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sz="1800" b="1" i="1" u="sng" dirty="0">
                <a:solidFill>
                  <a:srgbClr val="000066"/>
                </a:solidFill>
                <a:latin typeface=".VnTime" pitchFamily="34" charset="0"/>
              </a:rPr>
              <a:t>  </a:t>
            </a:r>
            <a:r>
              <a:rPr lang="en-US" altLang="en-US" sz="1800" dirty="0" err="1">
                <a:solidFill>
                  <a:srgbClr val="000066"/>
                </a:solidFill>
                <a:latin typeface=".VnTime" pitchFamily="34" charset="0"/>
              </a:rPr>
              <a:t>và</a:t>
            </a:r>
            <a:r>
              <a:rPr lang="en-US" altLang="en-US" sz="1800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en-US" sz="18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khối</a:t>
            </a:r>
            <a:r>
              <a:rPr lang="en-US" altLang="en-US" sz="18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18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phân</a:t>
            </a:r>
            <a:r>
              <a:rPr lang="en-US" altLang="en-US" sz="18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1800" b="1" i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en-US" sz="1800" dirty="0" err="1">
                <a:solidFill>
                  <a:srgbClr val="000066"/>
                </a:solidFill>
              </a:rPr>
              <a:t>của</a:t>
            </a:r>
            <a:r>
              <a:rPr lang="en-US" altLang="en-US" sz="1800" dirty="0">
                <a:solidFill>
                  <a:srgbClr val="000066"/>
                </a:solidFill>
              </a:rPr>
              <a:t> </a:t>
            </a:r>
            <a:r>
              <a:rPr lang="en-US" altLang="en-US" sz="1800" dirty="0" err="1">
                <a:solidFill>
                  <a:srgbClr val="000066"/>
                </a:solidFill>
              </a:rPr>
              <a:t>tinh</a:t>
            </a:r>
            <a:r>
              <a:rPr lang="en-US" altLang="en-US" sz="1800" dirty="0">
                <a:solidFill>
                  <a:srgbClr val="000066"/>
                </a:solidFill>
              </a:rPr>
              <a:t> </a:t>
            </a:r>
            <a:r>
              <a:rPr lang="en-US" altLang="en-US" sz="1800" dirty="0" err="1">
                <a:solidFill>
                  <a:srgbClr val="000066"/>
                </a:solidFill>
              </a:rPr>
              <a:t>bột</a:t>
            </a:r>
            <a:r>
              <a:rPr lang="en-US" altLang="en-US" sz="1800" dirty="0">
                <a:solidFill>
                  <a:srgbClr val="000066"/>
                </a:solidFill>
              </a:rPr>
              <a:t> </a:t>
            </a:r>
            <a:r>
              <a:rPr lang="en-US" altLang="en-US" sz="1800" dirty="0" err="1">
                <a:solidFill>
                  <a:srgbClr val="000066"/>
                </a:solidFill>
              </a:rPr>
              <a:t>và</a:t>
            </a:r>
            <a:r>
              <a:rPr lang="en-US" altLang="en-US" sz="1800" dirty="0">
                <a:solidFill>
                  <a:srgbClr val="000066"/>
                </a:solidFill>
              </a:rPr>
              <a:t> cellulose?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25200ED-7824-42B0-B4AF-A5A2FDD9D415}"/>
              </a:ext>
            </a:extLst>
          </p:cNvPr>
          <p:cNvSpPr/>
          <p:nvPr/>
        </p:nvSpPr>
        <p:spPr>
          <a:xfrm>
            <a:off x="2206866" y="3543381"/>
            <a:ext cx="529191" cy="148293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81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2" grpId="0"/>
      <p:bldP spid="48133" grpId="0"/>
      <p:bldP spid="48134" grpId="0"/>
      <p:bldP spid="48136" grpId="0"/>
      <p:bldP spid="48137" grpId="0"/>
      <p:bldP spid="4813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B8FB6074-CD87-404D-8D1A-E1F698458DB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43000" y="1595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14339" name="Group 9">
            <a:extLst>
              <a:ext uri="{FF2B5EF4-FFF2-40B4-BE49-F238E27FC236}">
                <a16:creationId xmlns:a16="http://schemas.microsoft.com/office/drawing/2014/main" id="{6B368BD6-6525-4FEA-B1CC-F42920EDD8A8}"/>
              </a:ext>
            </a:extLst>
          </p:cNvPr>
          <p:cNvGrpSpPr>
            <a:grpSpLocks/>
          </p:cNvGrpSpPr>
          <p:nvPr/>
        </p:nvGrpSpPr>
        <p:grpSpPr bwMode="auto">
          <a:xfrm>
            <a:off x="1249326" y="281452"/>
            <a:ext cx="6858000" cy="3976226"/>
            <a:chOff x="0" y="988"/>
            <a:chExt cx="5760" cy="2344"/>
          </a:xfrm>
        </p:grpSpPr>
        <p:pic>
          <p:nvPicPr>
            <p:cNvPr id="14343" name="Picture 10" descr="s">
              <a:extLst>
                <a:ext uri="{FF2B5EF4-FFF2-40B4-BE49-F238E27FC236}">
                  <a16:creationId xmlns:a16="http://schemas.microsoft.com/office/drawing/2014/main" id="{ABDE31EB-BF43-4CF1-A1D3-BB7636C9F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88"/>
              <a:ext cx="5760" cy="2344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4344" name="Text Box 11">
              <a:extLst>
                <a:ext uri="{FF2B5EF4-FFF2-40B4-BE49-F238E27FC236}">
                  <a16:creationId xmlns:a16="http://schemas.microsoft.com/office/drawing/2014/main" id="{2EB5AAEE-20C9-45E7-B8BA-B106FC8C8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" y="995"/>
              <a:ext cx="2592" cy="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700" dirty="0">
                <a:latin typeface=".VnTime" pitchFamily="34" charset="0"/>
              </a:endParaRPr>
            </a:p>
          </p:txBody>
        </p:sp>
        <p:sp>
          <p:nvSpPr>
            <p:cNvPr id="14345" name="Text Box 12">
              <a:extLst>
                <a:ext uri="{FF2B5EF4-FFF2-40B4-BE49-F238E27FC236}">
                  <a16:creationId xmlns:a16="http://schemas.microsoft.com/office/drawing/2014/main" id="{E1C617CF-B5DD-4331-A0D4-E630F5C9A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0" y="1005"/>
              <a:ext cx="2640" cy="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700" dirty="0" err="1">
                  <a:latin typeface=".VnTime" pitchFamily="34" charset="0"/>
                </a:rPr>
                <a:t>Tinh</a:t>
              </a:r>
              <a:r>
                <a:rPr lang="en-US" altLang="en-US" sz="2700" dirty="0">
                  <a:latin typeface=".VnTime" pitchFamily="34" charset="0"/>
                </a:rPr>
                <a:t> </a:t>
              </a:r>
              <a:r>
                <a:rPr lang="vi-VN" altLang="en-US" sz="2700" dirty="0">
                  <a:latin typeface=".VnTime" pitchFamily="34" charset="0"/>
                </a:rPr>
                <a:t>bột</a:t>
              </a:r>
              <a:endParaRPr lang="en-US" altLang="en-US" sz="2700" dirty="0">
                <a:latin typeface=".VnTime" pitchFamily="34" charset="0"/>
              </a:endParaRPr>
            </a:p>
          </p:txBody>
        </p:sp>
      </p:grpSp>
      <p:sp>
        <p:nvSpPr>
          <p:cNvPr id="14340" name="Rectangle 13">
            <a:extLst>
              <a:ext uri="{FF2B5EF4-FFF2-40B4-BE49-F238E27FC236}">
                <a16:creationId xmlns:a16="http://schemas.microsoft.com/office/drawing/2014/main" id="{3137FE11-8C53-4EB2-AA18-80F2D19F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635" y="4286251"/>
            <a:ext cx="6372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cs typeface="Times New Roman" panose="02020603050405020304" pitchFamily="18" charset="0"/>
              </a:rPr>
              <a:t>Cellulose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tinh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bột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đều</a:t>
            </a:r>
            <a:r>
              <a:rPr lang="en-US" altLang="en-US" sz="1800" b="1" dirty="0">
                <a:cs typeface="Times New Roman" panose="02020603050405020304" pitchFamily="18" charset="0"/>
              </a:rPr>
              <a:t> có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khối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rất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nhưng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khối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cs typeface="Times New Roman" panose="02020603050405020304" pitchFamily="18" charset="0"/>
              </a:rPr>
              <a:t> Cellulose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hơn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nhiều</a:t>
            </a:r>
            <a:r>
              <a:rPr lang="en-US" altLang="en-US" sz="1800" b="1" dirty="0">
                <a:cs typeface="Times New Roman" panose="02020603050405020304" pitchFamily="18" charset="0"/>
              </a:rPr>
              <a:t> so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tinh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bột</a:t>
            </a:r>
            <a:r>
              <a:rPr lang="en-US" altLang="en-US" sz="1800" b="1" dirty="0">
                <a:cs typeface="Times New Roman" panose="02020603050405020304" pitchFamily="18" charset="0"/>
              </a:rPr>
              <a:t> . </a:t>
            </a:r>
          </a:p>
        </p:txBody>
      </p:sp>
      <p:pic>
        <p:nvPicPr>
          <p:cNvPr id="14342" name="Picture 18" descr="viet3">
            <a:extLst>
              <a:ext uri="{FF2B5EF4-FFF2-40B4-BE49-F238E27FC236}">
                <a16:creationId xmlns:a16="http://schemas.microsoft.com/office/drawing/2014/main" id="{16CA625F-6CC3-4284-9DA5-B9A7A6882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52525" y="4343400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E4EDBF-2126-4283-AF9A-E2416AC6A556}"/>
              </a:ext>
            </a:extLst>
          </p:cNvPr>
          <p:cNvSpPr txBox="1"/>
          <p:nvPr/>
        </p:nvSpPr>
        <p:spPr>
          <a:xfrm>
            <a:off x="1724025" y="3622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Cellulose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2303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vi-VN" sz="9600" dirty="0"/>
              <a:t>IV. Tính chất hóa học 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BEFD-EC9F-4732-B9B6-83B0432126C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6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Text Box 12">
            <a:extLst>
              <a:ext uri="{FF2B5EF4-FFF2-40B4-BE49-F238E27FC236}">
                <a16:creationId xmlns:a16="http://schemas.microsoft.com/office/drawing/2014/main" id="{8AAE7870-67D9-4C84-8953-5DBADC508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843" y="901904"/>
            <a:ext cx="6615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Nếu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đun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tinh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bột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hoặc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Cellulose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dung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dịch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axit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xảy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ra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quá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?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Sản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phẩm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chất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18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3269" name="Text Box 21" descr="Water droplets">
            <a:extLst>
              <a:ext uri="{FF2B5EF4-FFF2-40B4-BE49-F238E27FC236}">
                <a16:creationId xmlns:a16="http://schemas.microsoft.com/office/drawing/2014/main" id="{8FADFB16-FCEA-4F96-9F6F-D826DA8F9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175" y="1556964"/>
            <a:ext cx="6572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Ở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tinh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bột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Cellulose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thủy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glucose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nhờ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xúc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enzim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thích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6404" name="Text Box 12">
            <a:extLst>
              <a:ext uri="{FF2B5EF4-FFF2-40B4-BE49-F238E27FC236}">
                <a16:creationId xmlns:a16="http://schemas.microsoft.com/office/drawing/2014/main" id="{9DD1C128-B70B-4A0C-BA06-469D172FE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" y="411123"/>
            <a:ext cx="29860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 dirty="0">
                <a:solidFill>
                  <a:srgbClr val="92D050"/>
                </a:solidFill>
              </a:rPr>
              <a:t>1.Phản </a:t>
            </a:r>
            <a:r>
              <a:rPr lang="en-US" altLang="en-US" sz="2100" b="1" dirty="0" err="1">
                <a:solidFill>
                  <a:srgbClr val="92D050"/>
                </a:solidFill>
              </a:rPr>
              <a:t>ứng</a:t>
            </a:r>
            <a:r>
              <a:rPr lang="en-US" altLang="en-US" sz="2100" b="1" dirty="0">
                <a:solidFill>
                  <a:srgbClr val="92D050"/>
                </a:solidFill>
              </a:rPr>
              <a:t> </a:t>
            </a:r>
            <a:r>
              <a:rPr lang="en-US" altLang="en-US" sz="2100" b="1" dirty="0" err="1">
                <a:solidFill>
                  <a:srgbClr val="92D050"/>
                </a:solidFill>
              </a:rPr>
              <a:t>thủy</a:t>
            </a:r>
            <a:r>
              <a:rPr lang="en-US" altLang="en-US" sz="2100" b="1" dirty="0">
                <a:solidFill>
                  <a:srgbClr val="92D050"/>
                </a:solidFill>
              </a:rPr>
              <a:t> </a:t>
            </a:r>
            <a:r>
              <a:rPr lang="en-US" altLang="en-US" sz="2100" b="1" dirty="0" err="1">
                <a:solidFill>
                  <a:srgbClr val="92D050"/>
                </a:solidFill>
              </a:rPr>
              <a:t>phân</a:t>
            </a:r>
            <a:endParaRPr lang="en-US" altLang="en-US" sz="2100" b="1" dirty="0">
              <a:solidFill>
                <a:srgbClr val="92D050"/>
              </a:solidFill>
            </a:endParaRP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29AE11D1-8DA8-4900-9A3F-C547524E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8" y="70618"/>
            <a:ext cx="3355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</a:rPr>
              <a:t>IV. TÍNH CHẤT HOÁ HỌC</a:t>
            </a:r>
          </a:p>
        </p:txBody>
      </p:sp>
    </p:spTree>
    <p:extLst>
      <p:ext uri="{BB962C8B-B14F-4D97-AF65-F5344CB8AC3E}">
        <p14:creationId xmlns:p14="http://schemas.microsoft.com/office/powerpoint/2010/main" val="29923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  <p:bldP spid="53269" grpId="0"/>
      <p:bldP spid="53269" grpId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7" name="Group 25">
            <a:extLst>
              <a:ext uri="{FF2B5EF4-FFF2-40B4-BE49-F238E27FC236}">
                <a16:creationId xmlns:a16="http://schemas.microsoft.com/office/drawing/2014/main" id="{AD4A2780-7EC1-4051-B7BE-ADB924E2F65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01026889"/>
              </p:ext>
            </p:extLst>
          </p:nvPr>
        </p:nvGraphicFramePr>
        <p:xfrm>
          <a:off x="1314450" y="1362069"/>
          <a:ext cx="6229350" cy="333376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Cách tiến hành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Hiện tượng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Bước 1</a:t>
                      </a: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giọt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iodine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đựng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nguội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80" name="Rectangle 27">
            <a:extLst>
              <a:ext uri="{FF2B5EF4-FFF2-40B4-BE49-F238E27FC236}">
                <a16:creationId xmlns:a16="http://schemas.microsoft.com/office/drawing/2014/main" id="{DC7A1520-6A65-4511-AEBB-D3B9A4245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023" y="0"/>
            <a:ext cx="6606057" cy="86320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Thí</a:t>
            </a:r>
            <a:r>
              <a:rPr lang="en-US" altLang="en-US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nghiệm</a:t>
            </a:r>
            <a:r>
              <a:rPr lang="en-US" altLang="en-US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TÌM HIỂU TÁC DỤNG CỦA </a:t>
            </a:r>
            <a:endParaRPr lang="vi-VN" alt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TINH BỘT VỚI 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IODINE</a:t>
            </a:r>
            <a:endParaRPr lang="en-US" alt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458" name="Text Box 26">
            <a:extLst>
              <a:ext uri="{FF2B5EF4-FFF2-40B4-BE49-F238E27FC236}">
                <a16:creationId xmlns:a16="http://schemas.microsoft.com/office/drawing/2014/main" id="{AB431A63-8E2E-47CD-841A-B828B4FC9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2055105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Hồ tinh bột xuất hiện màu xanh </a:t>
            </a:r>
            <a:r>
              <a:rPr lang="en-US" altLang="en-US" sz="1800" b="1" u="sng"/>
              <a:t>đặc trưng</a:t>
            </a:r>
          </a:p>
        </p:txBody>
      </p:sp>
      <p:sp>
        <p:nvSpPr>
          <p:cNvPr id="18459" name="Text Box 27">
            <a:extLst>
              <a:ext uri="{FF2B5EF4-FFF2-40B4-BE49-F238E27FC236}">
                <a16:creationId xmlns:a16="http://schemas.microsoft.com/office/drawing/2014/main" id="{9FB120BA-F48C-4D2A-9765-B608037A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3515366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Màu xanh biến mất</a:t>
            </a:r>
            <a:endParaRPr lang="en-US" altLang="en-US" sz="1800" b="1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ED6E9-8C1F-46FD-841A-7DA235822649}"/>
              </a:ext>
            </a:extLst>
          </p:cNvPr>
          <p:cNvSpPr txBox="1"/>
          <p:nvPr/>
        </p:nvSpPr>
        <p:spPr>
          <a:xfrm>
            <a:off x="4857750" y="4204135"/>
            <a:ext cx="26289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Màu</a:t>
            </a:r>
            <a:r>
              <a:rPr lang="en-US" sz="105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105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xanh</a:t>
            </a:r>
            <a:r>
              <a:rPr lang="en-US" sz="105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lại</a:t>
            </a:r>
            <a:r>
              <a:rPr lang="en-US" sz="105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hiện</a:t>
            </a:r>
            <a:r>
              <a:rPr lang="en-US" sz="105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105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</a:t>
            </a:r>
            <a:r>
              <a:rPr lang="en-US" sz="105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930794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/>
      <p:bldP spid="1845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>
          <a:xfrm>
            <a:off x="457200" y="982979"/>
            <a:ext cx="8229600" cy="3611643"/>
          </a:xfrm>
        </p:spPr>
        <p:txBody>
          <a:bodyPr/>
          <a:lstStyle/>
          <a:p>
            <a:r>
              <a:rPr lang="vi-VN" sz="9600" dirty="0"/>
              <a:t>V. Ứng dụng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257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A49BF180-D75A-4E9E-91C7-821528978E1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162300" y="152401"/>
            <a:ext cx="2571750" cy="548878"/>
          </a:xfrm>
          <a:prstGeom prst="rect">
            <a:avLst/>
          </a:prstGeom>
          <a:solidFill>
            <a:srgbClr val="FF66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700" dirty="0" err="1">
                <a:solidFill>
                  <a:srgbClr val="0066FF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Ứng</a:t>
            </a:r>
            <a:r>
              <a:rPr lang="en-US" altLang="en-US" sz="2700" dirty="0">
                <a:solidFill>
                  <a:srgbClr val="0066FF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66FF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dụng</a:t>
            </a:r>
            <a:endParaRPr lang="en-US" altLang="en-US" sz="2700" dirty="0">
              <a:solidFill>
                <a:srgbClr val="0066FF"/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8677" name="Oval 92">
            <a:extLst>
              <a:ext uri="{FF2B5EF4-FFF2-40B4-BE49-F238E27FC236}">
                <a16:creationId xmlns:a16="http://schemas.microsoft.com/office/drawing/2014/main" id="{4A1ECA2C-4D1A-4275-8A60-0B2A6AC4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794" y="2326481"/>
            <a:ext cx="2862263" cy="1188244"/>
          </a:xfrm>
          <a:prstGeom prst="ellipse">
            <a:avLst/>
          </a:prstGeom>
          <a:solidFill>
            <a:schemeClr val="tx2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678" name="Line 95">
            <a:extLst>
              <a:ext uri="{FF2B5EF4-FFF2-40B4-BE49-F238E27FC236}">
                <a16:creationId xmlns:a16="http://schemas.microsoft.com/office/drawing/2014/main" id="{DB00ADB3-093F-47EE-81ED-0E06B35F5E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57438" y="2031206"/>
            <a:ext cx="809625" cy="486966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8679" name="Line 96">
            <a:extLst>
              <a:ext uri="{FF2B5EF4-FFF2-40B4-BE49-F238E27FC236}">
                <a16:creationId xmlns:a16="http://schemas.microsoft.com/office/drawing/2014/main" id="{7216253F-DE73-4874-8CBC-008C8EA1C9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3279" y="1815703"/>
            <a:ext cx="648890" cy="594122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8680" name="Line 98">
            <a:extLst>
              <a:ext uri="{FF2B5EF4-FFF2-40B4-BE49-F238E27FC236}">
                <a16:creationId xmlns:a16="http://schemas.microsoft.com/office/drawing/2014/main" id="{E355385C-5738-4A4A-94C0-1E21555EE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0550" y="3543300"/>
            <a:ext cx="0" cy="51435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8681" name="AutoShape 100">
            <a:extLst>
              <a:ext uri="{FF2B5EF4-FFF2-40B4-BE49-F238E27FC236}">
                <a16:creationId xmlns:a16="http://schemas.microsoft.com/office/drawing/2014/main" id="{E8897F06-57DD-4DE0-A33C-9B791B789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1828800"/>
            <a:ext cx="1999060" cy="810816"/>
          </a:xfrm>
          <a:prstGeom prst="hexagon">
            <a:avLst>
              <a:gd name="adj" fmla="val 61637"/>
              <a:gd name="vf" fmla="val 115470"/>
            </a:avLst>
          </a:prstGeom>
          <a:solidFill>
            <a:schemeClr val="tx2"/>
          </a:solidFill>
          <a:ln w="38100" cmpd="dbl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8682" name="AutoShape 102">
            <a:extLst>
              <a:ext uri="{FF2B5EF4-FFF2-40B4-BE49-F238E27FC236}">
                <a16:creationId xmlns:a16="http://schemas.microsoft.com/office/drawing/2014/main" id="{788956D3-8CBC-4C88-B049-2CCAB9087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6" y="4114800"/>
            <a:ext cx="1727597" cy="863204"/>
          </a:xfrm>
          <a:prstGeom prst="plus">
            <a:avLst>
              <a:gd name="adj" fmla="val 25000"/>
            </a:avLst>
          </a:prstGeom>
          <a:solidFill>
            <a:schemeClr val="tx2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683" name="Text Box 108">
            <a:extLst>
              <a:ext uri="{FF2B5EF4-FFF2-40B4-BE49-F238E27FC236}">
                <a16:creationId xmlns:a16="http://schemas.microsoft.com/office/drawing/2014/main" id="{7D57DD21-3DB2-46ED-9063-9A4DC2A5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42950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333399"/>
                </a:solidFill>
                <a:latin typeface="Arial" panose="020B0604020202020204" pitchFamily="34" charset="0"/>
              </a:rPr>
              <a:t>Lương thực</a:t>
            </a:r>
          </a:p>
        </p:txBody>
      </p:sp>
      <p:sp>
        <p:nvSpPr>
          <p:cNvPr id="28684" name="Text Box 109">
            <a:extLst>
              <a:ext uri="{FF2B5EF4-FFF2-40B4-BE49-F238E27FC236}">
                <a16:creationId xmlns:a16="http://schemas.microsoft.com/office/drawing/2014/main" id="{4670B9E3-8503-482F-A24D-05FD83B9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1943100"/>
            <a:ext cx="1828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500" dirty="0" err="1">
                <a:solidFill>
                  <a:srgbClr val="333399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15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srgbClr val="333399"/>
                </a:solidFill>
                <a:latin typeface="Arial" panose="020B0604020202020204" pitchFamily="34" charset="0"/>
              </a:rPr>
              <a:t>xuất</a:t>
            </a:r>
            <a:r>
              <a:rPr lang="en-US" altLang="en-US" sz="15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srgbClr val="333399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1500" dirty="0">
                <a:solidFill>
                  <a:srgbClr val="333399"/>
                </a:solidFill>
                <a:latin typeface="Arial" panose="020B0604020202020204" pitchFamily="34" charset="0"/>
              </a:rPr>
              <a:t> Glucose</a:t>
            </a:r>
          </a:p>
        </p:txBody>
      </p:sp>
      <p:sp>
        <p:nvSpPr>
          <p:cNvPr id="28685" name="Text Box 110">
            <a:extLst>
              <a:ext uri="{FF2B5EF4-FFF2-40B4-BE49-F238E27FC236}">
                <a16:creationId xmlns:a16="http://schemas.microsoft.com/office/drawing/2014/main" id="{36B973F2-BD15-4508-85DA-A313B781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29100"/>
            <a:ext cx="125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FF"/>
                </a:solidFill>
                <a:latin typeface="Arial" panose="020B0604020202020204" pitchFamily="34" charset="0"/>
              </a:rPr>
              <a:t>Sản xuất Rượu etylic</a:t>
            </a:r>
          </a:p>
        </p:txBody>
      </p:sp>
      <p:sp>
        <p:nvSpPr>
          <p:cNvPr id="145501" name="Text Box 93">
            <a:extLst>
              <a:ext uri="{FF2B5EF4-FFF2-40B4-BE49-F238E27FC236}">
                <a16:creationId xmlns:a16="http://schemas.microsoft.com/office/drawing/2014/main" id="{FA4DE72D-0373-4187-8FF9-4DEE3D45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628900"/>
            <a:ext cx="2228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28687" name="Picture 115" descr="images1">
            <a:extLst>
              <a:ext uri="{FF2B5EF4-FFF2-40B4-BE49-F238E27FC236}">
                <a16:creationId xmlns:a16="http://schemas.microsoft.com/office/drawing/2014/main" id="{929DDAE4-37A3-47F4-8F2B-A05F82FEE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85851"/>
            <a:ext cx="120015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18" descr="b">
            <a:extLst>
              <a:ext uri="{FF2B5EF4-FFF2-40B4-BE49-F238E27FC236}">
                <a16:creationId xmlns:a16="http://schemas.microsoft.com/office/drawing/2014/main" id="{DBB0C37C-3CC0-46B3-93AC-6989CA03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30241"/>
            <a:ext cx="925116" cy="13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528" name="Text Box 120">
            <a:extLst>
              <a:ext uri="{FF2B5EF4-FFF2-40B4-BE49-F238E27FC236}">
                <a16:creationId xmlns:a16="http://schemas.microsoft.com/office/drawing/2014/main" id="{DC37C968-5CC2-4F6D-A017-34D7237BD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628901"/>
            <a:ext cx="2228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dirty="0" err="1">
                <a:latin typeface="Arial" panose="020B0604020202020204" pitchFamily="34" charset="0"/>
              </a:rPr>
              <a:t>Tinh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bột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 algn="ctr" eaLnBrk="1" hangingPunct="1"/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28690" name="Picture 123" descr="com-tam">
            <a:extLst>
              <a:ext uri="{FF2B5EF4-FFF2-40B4-BE49-F238E27FC236}">
                <a16:creationId xmlns:a16="http://schemas.microsoft.com/office/drawing/2014/main" id="{10FA314B-9AC9-448B-9638-01FAE2E3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085850"/>
            <a:ext cx="1028700" cy="8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24" descr="121218">
            <a:extLst>
              <a:ext uri="{FF2B5EF4-FFF2-40B4-BE49-F238E27FC236}">
                <a16:creationId xmlns:a16="http://schemas.microsoft.com/office/drawing/2014/main" id="{6B5F7331-5BA8-4894-A43A-D4032855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21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http://t1.gstatic.com/images?q=tbn:ANd9GcTH1c0re32COMmnUlcR9Oyv69WmtJfTGKUHFW0mySt9haB1z-xS5e7VWXw">
            <a:hlinkClick r:id="rId6"/>
            <a:extLst>
              <a:ext uri="{FF2B5EF4-FFF2-40B4-BE49-F238E27FC236}">
                <a16:creationId xmlns:a16="http://schemas.microsoft.com/office/drawing/2014/main" id="{B95B96C8-F0D1-4CF1-BE23-D6B48536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1" y="1028701"/>
            <a:ext cx="1021556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http://t3.gstatic.com/images?q=tbn:ANd9GcR6G5HLHXwNPjJmO5kAUeGVYMLvMMV1oZRd7MjrucrHXnTI1nKV_jm8SOI">
            <a:hlinkClick r:id="rId8"/>
            <a:extLst>
              <a:ext uri="{FF2B5EF4-FFF2-40B4-BE49-F238E27FC236}">
                <a16:creationId xmlns:a16="http://schemas.microsoft.com/office/drawing/2014/main" id="{F49E10E8-D968-4F58-86FF-C6EEA4CF6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1" y="1028700"/>
            <a:ext cx="87868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1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5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 autoUpdateAnimBg="0"/>
      <p:bldP spid="28681" grpId="0" animBg="1" autoUpdateAnimBg="0"/>
      <p:bldP spid="28682" grpId="0" animBg="1" autoUpdateAnimBg="0"/>
      <p:bldP spid="28683" grpId="0" autoUpdateAnimBg="0"/>
      <p:bldP spid="28684" grpId="0" autoUpdateAnimBg="0"/>
      <p:bldP spid="28685" grpId="0" autoUpdateAnimBg="0"/>
      <p:bldP spid="145501" grpId="0" autoUpdateAnimBg="0"/>
      <p:bldP spid="1455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Oval 6">
            <a:extLst>
              <a:ext uri="{FF2B5EF4-FFF2-40B4-BE49-F238E27FC236}">
                <a16:creationId xmlns:a16="http://schemas.microsoft.com/office/drawing/2014/main" id="{6A13DA89-92B5-4469-BF07-17F4C981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791" y="2301479"/>
            <a:ext cx="2862263" cy="1188244"/>
          </a:xfrm>
          <a:prstGeom prst="ellipse">
            <a:avLst/>
          </a:prstGeom>
          <a:solidFill>
            <a:schemeClr val="tx2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557" name="Text Box 7">
            <a:extLst>
              <a:ext uri="{FF2B5EF4-FFF2-40B4-BE49-F238E27FC236}">
                <a16:creationId xmlns:a16="http://schemas.microsoft.com/office/drawing/2014/main" id="{43E94BE0-B6A9-4C3C-A72D-4F920E60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9" y="2710935"/>
            <a:ext cx="1620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" panose="020B0604020202020204" pitchFamily="34" charset="0"/>
              </a:rPr>
              <a:t>Cellulose</a:t>
            </a:r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21A84D03-81F5-4693-8349-9FA3D1DDE6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57438" y="2031206"/>
            <a:ext cx="809625" cy="486966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98D6DDF3-591E-403B-B503-BB19159FCA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3279" y="1815703"/>
            <a:ext cx="648890" cy="594122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3561" name="Line 11">
            <a:extLst>
              <a:ext uri="{FF2B5EF4-FFF2-40B4-BE49-F238E27FC236}">
                <a16:creationId xmlns:a16="http://schemas.microsoft.com/office/drawing/2014/main" id="{242B4165-0F1A-4E64-A8F1-55F9814069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67063" y="3327797"/>
            <a:ext cx="108347" cy="594122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3562" name="Line 12">
            <a:extLst>
              <a:ext uri="{FF2B5EF4-FFF2-40B4-BE49-F238E27FC236}">
                <a16:creationId xmlns:a16="http://schemas.microsoft.com/office/drawing/2014/main" id="{2C9C2B19-B322-4D03-A029-BF455C4EE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4469" y="3327797"/>
            <a:ext cx="756047" cy="756047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pic>
        <p:nvPicPr>
          <p:cNvPr id="23565" name="Picture 15" descr="Xenlulozo_T157_vat kieu xay dung">
            <a:extLst>
              <a:ext uri="{FF2B5EF4-FFF2-40B4-BE49-F238E27FC236}">
                <a16:creationId xmlns:a16="http://schemas.microsoft.com/office/drawing/2014/main" id="{B804B81F-3E2F-4008-818D-B3C37F71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94" y="839972"/>
            <a:ext cx="2395000" cy="10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7" descr="Xenlulozo_T157_Do go">
            <a:extLst>
              <a:ext uri="{FF2B5EF4-FFF2-40B4-BE49-F238E27FC236}">
                <a16:creationId xmlns:a16="http://schemas.microsoft.com/office/drawing/2014/main" id="{6C2EA761-3633-48A5-B6B7-C2DFD440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67" y="3868341"/>
            <a:ext cx="1403746" cy="11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9" descr="Xenlulozo_T157_Vai soi">
            <a:extLst>
              <a:ext uri="{FF2B5EF4-FFF2-40B4-BE49-F238E27FC236}">
                <a16:creationId xmlns:a16="http://schemas.microsoft.com/office/drawing/2014/main" id="{9DD2271F-C9EF-496D-9EF0-412F014B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30" y="3921919"/>
            <a:ext cx="1115616" cy="111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0" descr="Xenlulozo_T157_Quan ao">
            <a:extLst>
              <a:ext uri="{FF2B5EF4-FFF2-40B4-BE49-F238E27FC236}">
                <a16:creationId xmlns:a16="http://schemas.microsoft.com/office/drawing/2014/main" id="{5E316E94-70FD-4676-B9F6-0552F79B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96" y="3921919"/>
            <a:ext cx="1183231" cy="111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21" descr="Xenlulozo_T157_giay">
            <a:extLst>
              <a:ext uri="{FF2B5EF4-FFF2-40B4-BE49-F238E27FC236}">
                <a16:creationId xmlns:a16="http://schemas.microsoft.com/office/drawing/2014/main" id="{270AE69E-E6ED-4624-8CDB-D59FCE58D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730562"/>
            <a:ext cx="1565672" cy="12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814" name="Text Box 22">
            <a:extLst>
              <a:ext uri="{FF2B5EF4-FFF2-40B4-BE49-F238E27FC236}">
                <a16:creationId xmlns:a16="http://schemas.microsoft.com/office/drawing/2014/main" id="{08E2793D-F14B-4CFC-8EE7-4D5A7402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2139553"/>
            <a:ext cx="14585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350">
                <a:solidFill>
                  <a:srgbClr val="0000FF"/>
                </a:solidFill>
                <a:latin typeface="Arial" panose="020B0604020202020204" pitchFamily="34" charset="0"/>
              </a:rPr>
              <a:t>Sản xuất giấy </a:t>
            </a:r>
          </a:p>
        </p:txBody>
      </p:sp>
      <p:sp>
        <p:nvSpPr>
          <p:cNvPr id="289815" name="Text Box 23">
            <a:extLst>
              <a:ext uri="{FF2B5EF4-FFF2-40B4-BE49-F238E27FC236}">
                <a16:creationId xmlns:a16="http://schemas.microsoft.com/office/drawing/2014/main" id="{C5A6FA64-F365-48A5-B584-C33A59CC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94" y="2193131"/>
            <a:ext cx="16740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350">
                <a:solidFill>
                  <a:srgbClr val="0000FF"/>
                </a:solidFill>
                <a:latin typeface="Arial" panose="020B0604020202020204" pitchFamily="34" charset="0"/>
              </a:rPr>
              <a:t>Vật liệu xây dựng</a:t>
            </a:r>
          </a:p>
        </p:txBody>
      </p:sp>
      <p:sp>
        <p:nvSpPr>
          <p:cNvPr id="289816" name="Text Box 24">
            <a:extLst>
              <a:ext uri="{FF2B5EF4-FFF2-40B4-BE49-F238E27FC236}">
                <a16:creationId xmlns:a16="http://schemas.microsoft.com/office/drawing/2014/main" id="{1E044C49-EAAB-4C6B-B091-0B1206638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367" y="3489723"/>
            <a:ext cx="14585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350" dirty="0" err="1">
                <a:solidFill>
                  <a:srgbClr val="0000FF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135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350" dirty="0" err="1">
                <a:solidFill>
                  <a:srgbClr val="0000FF"/>
                </a:solidFill>
                <a:latin typeface="Arial" panose="020B0604020202020204" pitchFamily="34" charset="0"/>
              </a:rPr>
              <a:t>xuất</a:t>
            </a:r>
            <a:r>
              <a:rPr lang="en-US" altLang="en-US" sz="135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350" dirty="0" err="1">
                <a:solidFill>
                  <a:srgbClr val="0000FF"/>
                </a:solidFill>
                <a:latin typeface="Arial" panose="020B0604020202020204" pitchFamily="34" charset="0"/>
              </a:rPr>
              <a:t>đồ</a:t>
            </a:r>
            <a:r>
              <a:rPr lang="en-US" altLang="en-US" sz="135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350" dirty="0" err="1">
                <a:solidFill>
                  <a:srgbClr val="0000FF"/>
                </a:solidFill>
                <a:latin typeface="Arial" panose="020B0604020202020204" pitchFamily="34" charset="0"/>
              </a:rPr>
              <a:t>gỗ</a:t>
            </a:r>
            <a:r>
              <a:rPr lang="en-US" altLang="en-US" sz="135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9817" name="Text Box 25">
            <a:extLst>
              <a:ext uri="{FF2B5EF4-FFF2-40B4-BE49-F238E27FC236}">
                <a16:creationId xmlns:a16="http://schemas.microsoft.com/office/drawing/2014/main" id="{E7AE782E-C6E7-4D87-A42C-E02472172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3436144"/>
            <a:ext cx="14585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350">
                <a:solidFill>
                  <a:srgbClr val="0000FF"/>
                </a:solidFill>
                <a:latin typeface="Arial" panose="020B0604020202020204" pitchFamily="34" charset="0"/>
              </a:rPr>
              <a:t>Sản xuất vải sợi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73250-3D78-4D5A-945F-8F824849A479}"/>
              </a:ext>
            </a:extLst>
          </p:cNvPr>
          <p:cNvSpPr txBox="1"/>
          <p:nvPr/>
        </p:nvSpPr>
        <p:spPr>
          <a:xfrm>
            <a:off x="3167063" y="499730"/>
            <a:ext cx="306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V.ỨNG DỤNG </a:t>
            </a:r>
          </a:p>
        </p:txBody>
      </p:sp>
    </p:spTree>
    <p:extLst>
      <p:ext uri="{BB962C8B-B14F-4D97-AF65-F5344CB8AC3E}">
        <p14:creationId xmlns:p14="http://schemas.microsoft.com/office/powerpoint/2010/main" val="13577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03ECC4FA-266E-4B0F-9BDE-3A573B4E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603898"/>
            <a:ext cx="3257550" cy="24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2977E535-ED5B-4170-BBAE-E8BA9E71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429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BA211342-370E-40AA-BBFA-789CD146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3371850" cy="25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>
            <a:extLst>
              <a:ext uri="{FF2B5EF4-FFF2-40B4-BE49-F238E27FC236}">
                <a16:creationId xmlns:a16="http://schemas.microsoft.com/office/drawing/2014/main" id="{DF9FDA89-C50C-49E6-97FB-42E20846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94385"/>
            <a:ext cx="3429000" cy="24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1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44"/>
          <p:cNvSpPr/>
          <p:nvPr/>
        </p:nvSpPr>
        <p:spPr>
          <a:xfrm>
            <a:off x="4116919" y="1300625"/>
            <a:ext cx="910200" cy="475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61" name="Google Shape;1861;p44"/>
          <p:cNvSpPr/>
          <p:nvPr/>
        </p:nvSpPr>
        <p:spPr>
          <a:xfrm>
            <a:off x="1417650" y="1300625"/>
            <a:ext cx="910200" cy="475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63" name="Google Shape;1863;p44"/>
          <p:cNvSpPr/>
          <p:nvPr/>
        </p:nvSpPr>
        <p:spPr>
          <a:xfrm>
            <a:off x="5905952" y="2942575"/>
            <a:ext cx="910200" cy="475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64" name="Google Shape;1864;p44"/>
          <p:cNvSpPr/>
          <p:nvPr/>
        </p:nvSpPr>
        <p:spPr>
          <a:xfrm>
            <a:off x="2570400" y="2988639"/>
            <a:ext cx="910200" cy="475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65" name="Google Shape;1865;p44"/>
          <p:cNvSpPr/>
          <p:nvPr/>
        </p:nvSpPr>
        <p:spPr>
          <a:xfrm>
            <a:off x="6816198" y="1300625"/>
            <a:ext cx="910200" cy="4758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lt1"/>
                </a:solidFill>
              </a:rPr>
              <a:t>03</a:t>
            </a:r>
            <a:endParaRPr dirty="0">
              <a:solidFill>
                <a:schemeClr val="lt1"/>
              </a:solidFill>
              <a:latin typeface="Fredoka One" panose="020B0604020202020204" charset="0"/>
            </a:endParaRPr>
          </a:p>
        </p:txBody>
      </p:sp>
      <p:sp>
        <p:nvSpPr>
          <p:cNvPr id="1866" name="Google Shape;18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7" name="Google Shape;1867;p4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TRẠNG THÁI TỰ NHIÊN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1869" name="Google Shape;1869;p44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CẤU TẠO PHÂN TỬ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1871" name="Google Shape;1871;p44"/>
          <p:cNvSpPr txBox="1">
            <a:spLocks noGrp="1"/>
          </p:cNvSpPr>
          <p:nvPr>
            <p:ph type="title" idx="5"/>
          </p:nvPr>
        </p:nvSpPr>
        <p:spPr>
          <a:xfrm>
            <a:off x="1872750" y="356242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 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1873" name="Google Shape;1873;p44"/>
          <p:cNvSpPr txBox="1">
            <a:spLocks noGrp="1"/>
          </p:cNvSpPr>
          <p:nvPr>
            <p:ph type="title" idx="7"/>
          </p:nvPr>
        </p:nvSpPr>
        <p:spPr>
          <a:xfrm>
            <a:off x="5314848" y="35183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ỨNG DỤNG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1875" name="Google Shape;1875;p44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TÍNH CHẤT VẬT LÍ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1881" name="Google Shape;1881;p44"/>
          <p:cNvSpPr txBox="1">
            <a:spLocks noGrp="1"/>
          </p:cNvSpPr>
          <p:nvPr>
            <p:ph type="title" idx="1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1882" name="Google Shape;1882;p44"/>
          <p:cNvSpPr txBox="1">
            <a:spLocks noGrp="1"/>
          </p:cNvSpPr>
          <p:nvPr>
            <p:ph type="title" idx="18"/>
          </p:nvPr>
        </p:nvSpPr>
        <p:spPr>
          <a:xfrm>
            <a:off x="2644423" y="3086289"/>
            <a:ext cx="698100" cy="2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04</a:t>
            </a:r>
            <a:endParaRPr dirty="0"/>
          </a:p>
        </p:txBody>
      </p:sp>
      <p:sp>
        <p:nvSpPr>
          <p:cNvPr id="1883" name="Google Shape;1883;p44"/>
          <p:cNvSpPr txBox="1">
            <a:spLocks noGrp="1"/>
          </p:cNvSpPr>
          <p:nvPr>
            <p:ph type="title" idx="19"/>
          </p:nvPr>
        </p:nvSpPr>
        <p:spPr>
          <a:xfrm>
            <a:off x="6012002" y="3040225"/>
            <a:ext cx="698100" cy="2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idx="16"/>
          </p:nvPr>
        </p:nvSpPr>
        <p:spPr/>
        <p:txBody>
          <a:bodyPr/>
          <a:lstStyle/>
          <a:p>
            <a:r>
              <a:rPr lang="vi-VN" dirty="0"/>
              <a:t>01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" grpId="0" animBg="1"/>
      <p:bldP spid="1861" grpId="0" animBg="1"/>
      <p:bldP spid="1863" grpId="0" animBg="1"/>
      <p:bldP spid="1864" grpId="0" animBg="1"/>
      <p:bldP spid="1865" grpId="0" animBg="1"/>
      <p:bldP spid="1867" grpId="0"/>
      <p:bldP spid="1869" grpId="0"/>
      <p:bldP spid="1871" grpId="0"/>
      <p:bldP spid="1873" grpId="0"/>
      <p:bldP spid="1875" grpId="0"/>
      <p:bldP spid="1881" grpId="0" animBg="1"/>
      <p:bldP spid="1882" grpId="0" animBg="1"/>
      <p:bldP spid="188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>
            <a:extLst>
              <a:ext uri="{FF2B5EF4-FFF2-40B4-BE49-F238E27FC236}">
                <a16:creationId xmlns:a16="http://schemas.microsoft.com/office/drawing/2014/main" id="{B1560A2C-1EF0-413F-89B9-7C386478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32575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4D42DAE7-0C0B-445C-B4CE-44ABDFC7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0"/>
            <a:ext cx="33718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C523E3AC-9491-4E89-8301-63A28B263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28900"/>
            <a:ext cx="3314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2402A9A7-4630-49FC-8664-A6119819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532460"/>
            <a:ext cx="3486150" cy="26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90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7C015CAC-CF6D-427C-98C7-4DBD9C41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457450"/>
            <a:ext cx="3543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A97B179B-CC3D-43DE-94AC-7FB1573B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85750"/>
            <a:ext cx="3543300" cy="26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63B550A1-2F33-4E55-BFDB-1054880B2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0"/>
            <a:ext cx="32575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/>
          </p:nvPr>
        </p:nvSpPr>
        <p:spPr>
          <a:xfrm>
            <a:off x="441960" y="655559"/>
            <a:ext cx="8229600" cy="4388644"/>
          </a:xfrm>
        </p:spPr>
        <p:txBody>
          <a:bodyPr/>
          <a:lstStyle/>
          <a:p>
            <a:pPr algn="ctr"/>
            <a:r>
              <a:rPr lang="vi-V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I.Trạng thái tự nhiên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6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A34-4ECF-4C95-AC01-9704AB87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35"/>
            <a:ext cx="4571999" cy="10803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I.TRẠNG THÁI TỰ NHIÊN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63A68-7E89-4233-AEA9-6B78F4BFF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135" y="549482"/>
            <a:ext cx="4571999" cy="1080300"/>
          </a:xfrm>
        </p:spPr>
        <p:txBody>
          <a:bodyPr/>
          <a:lstStyle/>
          <a:p>
            <a:r>
              <a:rPr lang="en-US" sz="1600" dirty="0"/>
              <a:t>TINH BỘT VÀ CELLULOSE CÓ Ở ĐÂU?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7F309-53F8-4F18-AA43-B425E806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36" y="1048809"/>
            <a:ext cx="1719221" cy="1734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95BE03-F647-4A08-99CC-ACD1B3D7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32" y="1055514"/>
            <a:ext cx="1870114" cy="1734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280229-5CDB-4161-B66D-9DE84B1E1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080" y="2815179"/>
            <a:ext cx="1658256" cy="1552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2C1BC8-B712-48A9-A0C9-3EBD79CCC737}"/>
              </a:ext>
            </a:extLst>
          </p:cNvPr>
          <p:cNvSpPr txBox="1"/>
          <p:nvPr/>
        </p:nvSpPr>
        <p:spPr>
          <a:xfrm>
            <a:off x="-266699" y="4510413"/>
            <a:ext cx="48996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600" b="1" dirty="0">
                <a:solidFill>
                  <a:srgbClr val="FF0000"/>
                </a:solidFill>
              </a:rPr>
              <a:t>TINH BỘT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559447-3CE5-4BDF-B282-C4C9BB683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435" y="281606"/>
            <a:ext cx="1800977" cy="2501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1838D7-174A-4A9D-B651-2E119ADC1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412" y="486061"/>
            <a:ext cx="1703045" cy="2480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FDF31E-7119-43B2-9E64-FF61434B6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8871" y="2791931"/>
            <a:ext cx="1747390" cy="1873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1A6953-FB70-46E3-A823-F843664C77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412" y="2966224"/>
            <a:ext cx="1601548" cy="1854106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B5D9758E-BF37-40C2-9B26-63EA24097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259" y="4669727"/>
            <a:ext cx="24003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FF0000"/>
                </a:solidFill>
              </a:rPr>
              <a:t>Cellulose</a:t>
            </a:r>
          </a:p>
        </p:txBody>
      </p:sp>
    </p:spTree>
    <p:extLst>
      <p:ext uri="{BB962C8B-B14F-4D97-AF65-F5344CB8AC3E}">
        <p14:creationId xmlns:p14="http://schemas.microsoft.com/office/powerpoint/2010/main" val="15608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20668220_images1244935_gao">
            <a:extLst>
              <a:ext uri="{FF2B5EF4-FFF2-40B4-BE49-F238E27FC236}">
                <a16:creationId xmlns:a16="http://schemas.microsoft.com/office/drawing/2014/main" id="{C33A6635-9D2C-4E32-A8FD-F921603F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1"/>
            <a:ext cx="2114550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thuc-pham-voi-5-rau-qua-gay-ngo-doc-3">
            <a:extLst>
              <a:ext uri="{FF2B5EF4-FFF2-40B4-BE49-F238E27FC236}">
                <a16:creationId xmlns:a16="http://schemas.microsoft.com/office/drawing/2014/main" id="{D74AE00D-44F7-45E8-A0F3-C3A5622C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14300"/>
            <a:ext cx="23431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9" name="Rectangle 5">
            <a:extLst>
              <a:ext uri="{FF2B5EF4-FFF2-40B4-BE49-F238E27FC236}">
                <a16:creationId xmlns:a16="http://schemas.microsoft.com/office/drawing/2014/main" id="{F0AA69D3-2A65-4C4B-B70A-22AACFF930E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829300" y="114300"/>
            <a:ext cx="2171700" cy="1885950"/>
          </a:xfrm>
          <a:prstGeom prst="rect">
            <a:avLst/>
          </a:prstGeom>
          <a:blipFill dpi="0" rotWithShape="1">
            <a:blip r:embed="rId4"/>
            <a:srcRect/>
            <a:stretch>
              <a:fillRect r="-1578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50"/>
          </a:p>
        </p:txBody>
      </p:sp>
      <p:sp>
        <p:nvSpPr>
          <p:cNvPr id="277510" name="Rectangle 6">
            <a:extLst>
              <a:ext uri="{FF2B5EF4-FFF2-40B4-BE49-F238E27FC236}">
                <a16:creationId xmlns:a16="http://schemas.microsoft.com/office/drawing/2014/main" id="{6FE56383-55E0-4C22-9B76-71B639AD4F6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143000" y="2800350"/>
            <a:ext cx="2400300" cy="1896666"/>
          </a:xfrm>
          <a:prstGeom prst="rect">
            <a:avLst/>
          </a:prstGeom>
          <a:blipFill dpi="0" rotWithShape="1">
            <a:blip r:embed="rId5"/>
            <a:srcRect/>
            <a:stretch>
              <a:fillRect r="-1188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50"/>
          </a:p>
        </p:txBody>
      </p:sp>
      <p:pic>
        <p:nvPicPr>
          <p:cNvPr id="8202" name="Picture 7" descr="Taxus_wood">
            <a:extLst>
              <a:ext uri="{FF2B5EF4-FFF2-40B4-BE49-F238E27FC236}">
                <a16:creationId xmlns:a16="http://schemas.microsoft.com/office/drawing/2014/main" id="{D7463006-CE35-4B24-B35C-E5ACB304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800350"/>
            <a:ext cx="21717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8" descr="lang-tre-xanh-moc-mac-o-binh-duong-2">
            <a:extLst>
              <a:ext uri="{FF2B5EF4-FFF2-40B4-BE49-F238E27FC236}">
                <a16:creationId xmlns:a16="http://schemas.microsoft.com/office/drawing/2014/main" id="{07E56B81-F826-4B46-A15E-6D653370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800350"/>
            <a:ext cx="2114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9">
            <a:extLst>
              <a:ext uri="{FF2B5EF4-FFF2-40B4-BE49-F238E27FC236}">
                <a16:creationId xmlns:a16="http://schemas.microsoft.com/office/drawing/2014/main" id="{40D57FEF-1FDE-4EBC-92B2-178519B170B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143000" y="2000251"/>
            <a:ext cx="2171700" cy="25122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1350" dirty="0">
                <a:solidFill>
                  <a:srgbClr val="FFFF00"/>
                </a:solidFill>
                <a:latin typeface=".VnTime" pitchFamily="34" charset="0"/>
              </a:rPr>
              <a:t>Gạo có</a:t>
            </a:r>
            <a:r>
              <a:rPr lang="en-US" altLang="en-US" sz="1350" dirty="0">
                <a:solidFill>
                  <a:srgbClr val="FFFF00"/>
                </a:solidFill>
                <a:latin typeface=".VnTime" pitchFamily="34" charset="0"/>
              </a:rPr>
              <a:t> 75% </a:t>
            </a:r>
            <a:r>
              <a:rPr lang="en-US" altLang="en-US" sz="1350" dirty="0" err="1">
                <a:solidFill>
                  <a:srgbClr val="FFFF00"/>
                </a:solidFill>
                <a:latin typeface=".VnTime" pitchFamily="34" charset="0"/>
              </a:rPr>
              <a:t>tinh</a:t>
            </a:r>
            <a:r>
              <a:rPr lang="en-US" altLang="en-US" sz="135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vi-VN" altLang="en-US" sz="1350" dirty="0">
                <a:solidFill>
                  <a:srgbClr val="FFFF00"/>
                </a:solidFill>
                <a:latin typeface=".VnTime" pitchFamily="34" charset="0"/>
              </a:rPr>
              <a:t>bộ</a:t>
            </a:r>
            <a:r>
              <a:rPr lang="en-US" altLang="en-US" sz="1350" dirty="0">
                <a:solidFill>
                  <a:srgbClr val="FFFF00"/>
                </a:solidFill>
                <a:latin typeface=".VnTime" pitchFamily="34" charset="0"/>
              </a:rPr>
              <a:t>t</a:t>
            </a:r>
          </a:p>
        </p:txBody>
      </p:sp>
      <p:sp>
        <p:nvSpPr>
          <p:cNvPr id="8206" name="Rectangle 11">
            <a:extLst>
              <a:ext uri="{FF2B5EF4-FFF2-40B4-BE49-F238E27FC236}">
                <a16:creationId xmlns:a16="http://schemas.microsoft.com/office/drawing/2014/main" id="{2D964313-E915-4BB7-8218-D24FBBBFB6A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848350" y="2000251"/>
            <a:ext cx="2152650" cy="25122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1350" dirty="0">
                <a:solidFill>
                  <a:srgbClr val="FFFF00"/>
                </a:solidFill>
                <a:latin typeface=".VnTime" pitchFamily="34" charset="0"/>
              </a:rPr>
              <a:t>Ngo co</a:t>
            </a:r>
            <a:r>
              <a:rPr lang="en-US" altLang="en-US" sz="1350" dirty="0">
                <a:solidFill>
                  <a:srgbClr val="FFFF00"/>
                </a:solidFill>
                <a:latin typeface=".VnTime" pitchFamily="34" charset="0"/>
              </a:rPr>
              <a:t> 70% </a:t>
            </a:r>
            <a:r>
              <a:rPr lang="en-US" altLang="en-US" sz="1350" dirty="0" err="1">
                <a:solidFill>
                  <a:srgbClr val="FFFF00"/>
                </a:solidFill>
                <a:latin typeface=".VnTime" pitchFamily="34" charset="0"/>
              </a:rPr>
              <a:t>tinh</a:t>
            </a:r>
            <a:r>
              <a:rPr lang="en-US" altLang="en-US" sz="135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1350" dirty="0" err="1">
                <a:solidFill>
                  <a:srgbClr val="FFFF00"/>
                </a:solidFill>
                <a:latin typeface=".VnTime" pitchFamily="34" charset="0"/>
              </a:rPr>
              <a:t>bột</a:t>
            </a:r>
            <a:endParaRPr lang="en-US" altLang="en-US" sz="135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209" name="Rectangle 14">
            <a:extLst>
              <a:ext uri="{FF2B5EF4-FFF2-40B4-BE49-F238E27FC236}">
                <a16:creationId xmlns:a16="http://schemas.microsoft.com/office/drawing/2014/main" id="{F092A1E6-CDAD-4474-B91A-3B21C82D868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371850" y="2000251"/>
            <a:ext cx="2343150" cy="25122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1350" dirty="0">
                <a:solidFill>
                  <a:srgbClr val="FFFF00"/>
                </a:solidFill>
                <a:latin typeface=".VnTime" pitchFamily="34" charset="0"/>
              </a:rPr>
              <a:t>Sắncó </a:t>
            </a:r>
            <a:r>
              <a:rPr lang="en-US" altLang="en-US" sz="1350" dirty="0">
                <a:solidFill>
                  <a:srgbClr val="FFFF00"/>
                </a:solidFill>
                <a:latin typeface=".VnTime" pitchFamily="34" charset="0"/>
              </a:rPr>
              <a:t>80% </a:t>
            </a:r>
            <a:r>
              <a:rPr lang="en-US" altLang="en-US" sz="1350" dirty="0" err="1">
                <a:solidFill>
                  <a:srgbClr val="FFFF00"/>
                </a:solidFill>
                <a:latin typeface=".VnTime" pitchFamily="34" charset="0"/>
              </a:rPr>
              <a:t>tinh</a:t>
            </a:r>
            <a:r>
              <a:rPr lang="en-US" altLang="en-US" sz="135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en-US" sz="1350" dirty="0" err="1">
                <a:solidFill>
                  <a:srgbClr val="FFFF00"/>
                </a:solidFill>
                <a:latin typeface=".VnTime" pitchFamily="34" charset="0"/>
              </a:rPr>
              <a:t>bột</a:t>
            </a:r>
            <a:endParaRPr lang="en-US" altLang="en-US" sz="135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210" name="Rectangle 15">
            <a:extLst>
              <a:ext uri="{FF2B5EF4-FFF2-40B4-BE49-F238E27FC236}">
                <a16:creationId xmlns:a16="http://schemas.microsoft.com/office/drawing/2014/main" id="{D1ABD6E4-161E-422C-AB7A-244B294ADCE1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114800" y="1749028"/>
            <a:ext cx="857250" cy="25122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1800">
                <a:solidFill>
                  <a:srgbClr val="FFFF00"/>
                </a:solidFill>
                <a:latin typeface=".VnTime" pitchFamily="34" charset="0"/>
              </a:rPr>
              <a:t>Sắ</a:t>
            </a:r>
            <a:r>
              <a:rPr lang="en-US" altLang="en-US" sz="1800">
                <a:solidFill>
                  <a:srgbClr val="FFFF00"/>
                </a:solidFill>
                <a:latin typeface=".VnTime" pitchFamily="34" charset="0"/>
              </a:rPr>
              <a:t>n</a:t>
            </a:r>
          </a:p>
        </p:txBody>
      </p:sp>
      <p:sp>
        <p:nvSpPr>
          <p:cNvPr id="8211" name="Rectangle 16">
            <a:extLst>
              <a:ext uri="{FF2B5EF4-FFF2-40B4-BE49-F238E27FC236}">
                <a16:creationId xmlns:a16="http://schemas.microsoft.com/office/drawing/2014/main" id="{E9372522-9E76-47F5-984D-9D359AC3C345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28800" y="1749028"/>
            <a:ext cx="857250" cy="25122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1800" dirty="0">
                <a:solidFill>
                  <a:srgbClr val="FFFF00"/>
                </a:solidFill>
                <a:latin typeface=".VnTime" pitchFamily="34" charset="0"/>
              </a:rPr>
              <a:t>Gạo</a:t>
            </a:r>
            <a:endParaRPr lang="en-US" altLang="en-US" sz="18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212" name="Rectangle 17">
            <a:extLst>
              <a:ext uri="{FF2B5EF4-FFF2-40B4-BE49-F238E27FC236}">
                <a16:creationId xmlns:a16="http://schemas.microsoft.com/office/drawing/2014/main" id="{F9F0E0B1-51D8-458E-9DF5-23B96FB4C83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6686550" y="1749028"/>
            <a:ext cx="857250" cy="25122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1800">
                <a:solidFill>
                  <a:srgbClr val="FFFF00"/>
                </a:solidFill>
                <a:latin typeface=".VnTime" pitchFamily="34" charset="0"/>
              </a:rPr>
              <a:t>Ngo</a:t>
            </a:r>
            <a:endParaRPr lang="en-US" altLang="en-US" sz="180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213" name="Rectangle 18">
            <a:extLst>
              <a:ext uri="{FF2B5EF4-FFF2-40B4-BE49-F238E27FC236}">
                <a16:creationId xmlns:a16="http://schemas.microsoft.com/office/drawing/2014/main" id="{8B54D3D5-1FC6-433A-8F97-C9B9559CA685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000250" y="4416028"/>
            <a:ext cx="857250" cy="25122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dirty="0" err="1">
                <a:solidFill>
                  <a:srgbClr val="FFFF00"/>
                </a:solidFill>
                <a:latin typeface=".VnTime" pitchFamily="34" charset="0"/>
              </a:rPr>
              <a:t>Bông</a:t>
            </a:r>
            <a:endParaRPr lang="en-US" altLang="en-US" sz="18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214" name="Rectangle 19">
            <a:extLst>
              <a:ext uri="{FF2B5EF4-FFF2-40B4-BE49-F238E27FC236}">
                <a16:creationId xmlns:a16="http://schemas.microsoft.com/office/drawing/2014/main" id="{9FF5FD60-B1E4-497A-B3A0-F10ECF36A9A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276725" y="4410076"/>
            <a:ext cx="857250" cy="25122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dirty="0" err="1">
                <a:solidFill>
                  <a:srgbClr val="FFFF00"/>
                </a:solidFill>
                <a:latin typeface=".VnTime" pitchFamily="34" charset="0"/>
              </a:rPr>
              <a:t>Gỗ</a:t>
            </a:r>
            <a:endParaRPr lang="en-US" altLang="en-US" sz="18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215" name="Rectangle 20">
            <a:extLst>
              <a:ext uri="{FF2B5EF4-FFF2-40B4-BE49-F238E27FC236}">
                <a16:creationId xmlns:a16="http://schemas.microsoft.com/office/drawing/2014/main" id="{67F20939-B500-4708-B265-BB3290329B36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6600825" y="4396978"/>
            <a:ext cx="857250" cy="25122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FF00"/>
                </a:solidFill>
                <a:latin typeface=".VnTime" pitchFamily="34" charset="0"/>
              </a:rPr>
              <a:t>Tre</a:t>
            </a:r>
          </a:p>
        </p:txBody>
      </p:sp>
    </p:spTree>
    <p:extLst>
      <p:ext uri="{BB962C8B-B14F-4D97-AF65-F5344CB8AC3E}">
        <p14:creationId xmlns:p14="http://schemas.microsoft.com/office/powerpoint/2010/main" val="232283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9" grpId="0" animBg="1"/>
      <p:bldP spid="277510" grpId="0" animBg="1"/>
      <p:bldP spid="8204" grpId="0" animBg="1"/>
      <p:bldP spid="8206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3ABC-60DA-47F3-9F23-E0A29249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220" y="1278153"/>
            <a:ext cx="2505600" cy="48454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TINH BỘT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818F42-FD5C-45F7-B3F1-DCAA09477D3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242597" y="1278153"/>
            <a:ext cx="2186250" cy="48454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Cellulose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445DA5C6-DB3B-47C6-B135-1368087C0D43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4678525" y="1762699"/>
            <a:ext cx="3188424" cy="14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/>
              <a:t>    </a:t>
            </a: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thành</a:t>
            </a:r>
            <a:r>
              <a:rPr lang="en-US" altLang="en-US" dirty="0"/>
              <a:t> </a:t>
            </a:r>
            <a:r>
              <a:rPr lang="en-US" altLang="en-US" dirty="0" err="1"/>
              <a:t>phần</a:t>
            </a:r>
            <a:r>
              <a:rPr lang="en-US" altLang="en-US" dirty="0"/>
              <a:t> </a:t>
            </a:r>
            <a:r>
              <a:rPr lang="en-US" altLang="en-US" dirty="0" err="1"/>
              <a:t>chủ</a:t>
            </a:r>
            <a:r>
              <a:rPr lang="en-US" altLang="en-US" dirty="0"/>
              <a:t> </a:t>
            </a:r>
            <a:r>
              <a:rPr lang="en-US" altLang="en-US" dirty="0" err="1"/>
              <a:t>yếu</a:t>
            </a:r>
            <a:r>
              <a:rPr lang="en-US" altLang="en-US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sợi</a:t>
            </a:r>
            <a:r>
              <a:rPr lang="en-US" altLang="en-US" dirty="0"/>
              <a:t> </a:t>
            </a:r>
            <a:r>
              <a:rPr lang="en-US" altLang="en-US" dirty="0" err="1"/>
              <a:t>bông</a:t>
            </a:r>
            <a:r>
              <a:rPr lang="en-US" altLang="en-US" dirty="0"/>
              <a:t>, </a:t>
            </a:r>
            <a:r>
              <a:rPr lang="en-US" altLang="en-US" dirty="0" err="1"/>
              <a:t>tre</a:t>
            </a:r>
            <a:r>
              <a:rPr lang="en-US" altLang="en-US" dirty="0"/>
              <a:t>, </a:t>
            </a:r>
            <a:r>
              <a:rPr lang="en-US" altLang="en-US" dirty="0" err="1"/>
              <a:t>gỗ</a:t>
            </a:r>
            <a:r>
              <a:rPr lang="en-US" altLang="en-US" dirty="0"/>
              <a:t>, </a:t>
            </a:r>
            <a:r>
              <a:rPr lang="en-US" altLang="en-US" dirty="0" err="1"/>
              <a:t>nứa</a:t>
            </a:r>
            <a:r>
              <a:rPr lang="en-US" altLang="en-US" dirty="0"/>
              <a:t>, ... 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FA19521E-7374-4EB6-BCF3-434ADF9F888F}"/>
              </a:ext>
            </a:extLst>
          </p:cNvPr>
          <p:cNvSpPr txBox="1">
            <a:spLocks noGrp="1" noChangeArrowheads="1"/>
          </p:cNvSpPr>
          <p:nvPr>
            <p:ph type="subTitle" idx="3"/>
          </p:nvPr>
        </p:nvSpPr>
        <p:spPr bwMode="auto">
          <a:xfrm>
            <a:off x="872392" y="1817784"/>
            <a:ext cx="3301255" cy="16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 dirty="0">
                <a:cs typeface="Times New Roman" panose="02020603050405020304" pitchFamily="18" charset="0"/>
              </a:rPr>
              <a:t>    </a:t>
            </a:r>
            <a:r>
              <a:rPr lang="en-US" altLang="en-US" dirty="0" err="1"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hạt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củ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quả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lúa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ngô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khoai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sắn</a:t>
            </a:r>
            <a:r>
              <a:rPr lang="en-US" altLang="en-US" dirty="0">
                <a:cs typeface="Times New Roman" panose="02020603050405020304" pitchFamily="18" charset="0"/>
              </a:rPr>
              <a:t> ...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FD35DC-9132-4DC1-AA83-25FFE85C5B62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THÁI TỰ NHIÊN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5A7518-1A38-4DBD-B136-C7216EC20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220" y="3373733"/>
            <a:ext cx="2401618" cy="1501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73E1EC-034C-4AF9-8862-B521CE36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666" y="3221479"/>
            <a:ext cx="4629639" cy="186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58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/>
          </p:nvPr>
        </p:nvSpPr>
        <p:spPr>
          <a:xfrm>
            <a:off x="312420" y="563881"/>
            <a:ext cx="8229600" cy="4861322"/>
          </a:xfrm>
        </p:spPr>
        <p:txBody>
          <a:bodyPr/>
          <a:lstStyle/>
          <a:p>
            <a:pPr algn="ctr"/>
            <a:r>
              <a:rPr lang="vi-VN" sz="9600" dirty="0"/>
              <a:t>II. Tính chất vật lí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12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>
            <a:extLst>
              <a:ext uri="{FF2B5EF4-FFF2-40B4-BE49-F238E27FC236}">
                <a16:creationId xmlns:a16="http://schemas.microsoft.com/office/drawing/2014/main" id="{037F1D29-1514-4597-A5C4-568A117C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9" y="571500"/>
            <a:ext cx="699373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</a:rPr>
              <a:t>*</a:t>
            </a:r>
            <a:r>
              <a:rPr lang="en-US" altLang="en-US" sz="2100" b="1" u="sng" dirty="0" err="1">
                <a:solidFill>
                  <a:srgbClr val="FF0000"/>
                </a:solidFill>
              </a:rPr>
              <a:t>Thi</a:t>
            </a:r>
            <a:r>
              <a:rPr lang="en-US" altLang="en-US" sz="2100" b="1" u="sng" dirty="0">
                <a:solidFill>
                  <a:srgbClr val="FF0000"/>
                </a:solidFill>
              </a:rPr>
              <a:t>́ </a:t>
            </a:r>
            <a:r>
              <a:rPr lang="en-US" altLang="en-US" sz="2100" b="1" u="sng" dirty="0" err="1">
                <a:solidFill>
                  <a:srgbClr val="FF0000"/>
                </a:solidFill>
              </a:rPr>
              <a:t>nghiệm</a:t>
            </a:r>
            <a:r>
              <a:rPr lang="en-US" altLang="en-US" sz="2100" b="1" u="sng" dirty="0">
                <a:solidFill>
                  <a:srgbClr val="FF0000"/>
                </a:solidFill>
              </a:rPr>
              <a:t> :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Lần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lượt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cho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một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ít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tinh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bột</a:t>
            </a:r>
            <a:r>
              <a:rPr lang="en-US" altLang="en-US" sz="1800" b="1" dirty="0">
                <a:solidFill>
                  <a:srgbClr val="000066"/>
                </a:solidFill>
              </a:rPr>
              <a:t> (</a:t>
            </a:r>
            <a:r>
              <a:rPr lang="en-US" altLang="en-US" sz="1800" b="1" dirty="0" err="1">
                <a:solidFill>
                  <a:srgbClr val="000066"/>
                </a:solidFill>
              </a:rPr>
              <a:t>bột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gạo</a:t>
            </a:r>
            <a:r>
              <a:rPr lang="en-US" altLang="en-US" sz="1800" b="1" dirty="0">
                <a:solidFill>
                  <a:srgbClr val="000066"/>
                </a:solidFill>
              </a:rPr>
              <a:t>), cellulose (</a:t>
            </a:r>
            <a:r>
              <a:rPr lang="en-US" altLang="en-US" sz="1800" b="1" dirty="0" err="1">
                <a:solidFill>
                  <a:srgbClr val="000066"/>
                </a:solidFill>
              </a:rPr>
              <a:t>sợi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tre</a:t>
            </a:r>
            <a:r>
              <a:rPr lang="en-US" altLang="en-US" sz="1800" b="1" dirty="0">
                <a:solidFill>
                  <a:srgbClr val="000066"/>
                </a:solidFill>
              </a:rPr>
              <a:t>, </a:t>
            </a:r>
            <a:r>
              <a:rPr lang="en-US" altLang="en-US" sz="1800" b="1" dirty="0" err="1">
                <a:solidFill>
                  <a:srgbClr val="000066"/>
                </a:solidFill>
              </a:rPr>
              <a:t>nứa</a:t>
            </a:r>
            <a:r>
              <a:rPr lang="en-US" altLang="en-US" sz="1800" b="1" dirty="0">
                <a:solidFill>
                  <a:srgbClr val="000066"/>
                </a:solidFill>
              </a:rPr>
              <a:t>) </a:t>
            </a:r>
            <a:r>
              <a:rPr lang="en-US" altLang="en-US" sz="1800" b="1" dirty="0" err="1">
                <a:solidFill>
                  <a:srgbClr val="000066"/>
                </a:solidFill>
              </a:rPr>
              <a:t>vào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hai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ống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nghiệm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thêm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nước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vào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lắc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nhe</a:t>
            </a:r>
            <a:r>
              <a:rPr lang="en-US" altLang="en-US" sz="1800" b="1" dirty="0">
                <a:solidFill>
                  <a:srgbClr val="000066"/>
                </a:solidFill>
              </a:rPr>
              <a:t>̣, </a:t>
            </a:r>
            <a:r>
              <a:rPr lang="en-US" altLang="en-US" sz="1800" b="1" dirty="0" err="1">
                <a:solidFill>
                  <a:srgbClr val="000066"/>
                </a:solidFill>
              </a:rPr>
              <a:t>sau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đo</a:t>
            </a:r>
            <a:r>
              <a:rPr lang="en-US" altLang="en-US" sz="1800" b="1" dirty="0">
                <a:solidFill>
                  <a:srgbClr val="000066"/>
                </a:solidFill>
              </a:rPr>
              <a:t>́ </a:t>
            </a:r>
            <a:r>
              <a:rPr lang="en-US" altLang="en-US" sz="1800" b="1" dirty="0" err="1">
                <a:solidFill>
                  <a:srgbClr val="000066"/>
                </a:solidFill>
              </a:rPr>
              <a:t>đun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nóng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hai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ống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nghiệm</a:t>
            </a:r>
            <a:r>
              <a:rPr lang="en-US" altLang="en-US" sz="1800" b="1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47108" name="AutoShape 4">
            <a:extLst>
              <a:ext uri="{FF2B5EF4-FFF2-40B4-BE49-F238E27FC236}">
                <a16:creationId xmlns:a16="http://schemas.microsoft.com/office/drawing/2014/main" id="{E783C950-D968-442C-9603-6EB5F559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114550"/>
            <a:ext cx="400050" cy="1714500"/>
          </a:xfrm>
          <a:prstGeom prst="can">
            <a:avLst>
              <a:gd name="adj" fmla="val 6369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47109" name="Line 5">
            <a:extLst>
              <a:ext uri="{FF2B5EF4-FFF2-40B4-BE49-F238E27FC236}">
                <a16:creationId xmlns:a16="http://schemas.microsoft.com/office/drawing/2014/main" id="{1A6DA1F0-FE28-459D-8FED-7A6C7BA1A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2100" y="1828800"/>
            <a:ext cx="359569" cy="40005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66512E14-1974-42E2-A14F-F83747028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810" y="1485900"/>
            <a:ext cx="7441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0066FF"/>
                </a:solidFill>
              </a:rPr>
              <a:t>Bột gạo</a:t>
            </a:r>
          </a:p>
        </p:txBody>
      </p:sp>
      <p:sp>
        <p:nvSpPr>
          <p:cNvPr id="47111" name="Line 7">
            <a:extLst>
              <a:ext uri="{FF2B5EF4-FFF2-40B4-BE49-F238E27FC236}">
                <a16:creationId xmlns:a16="http://schemas.microsoft.com/office/drawing/2014/main" id="{F6265122-5A00-4496-BB73-E9B02F373B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4773" y="1828800"/>
            <a:ext cx="330994" cy="32266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BF37F986-8A27-414E-A833-D654E6AFE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392" y="1512094"/>
            <a:ext cx="7441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0066FF"/>
                </a:solidFill>
              </a:rPr>
              <a:t>Nước </a:t>
            </a:r>
          </a:p>
        </p:txBody>
      </p:sp>
      <p:sp>
        <p:nvSpPr>
          <p:cNvPr id="47113" name="AutoShape 9">
            <a:extLst>
              <a:ext uri="{FF2B5EF4-FFF2-40B4-BE49-F238E27FC236}">
                <a16:creationId xmlns:a16="http://schemas.microsoft.com/office/drawing/2014/main" id="{6E5933C6-F6C2-4B25-B7B8-987D1EAC7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572" y="2057400"/>
            <a:ext cx="400050" cy="1714500"/>
          </a:xfrm>
          <a:prstGeom prst="can">
            <a:avLst>
              <a:gd name="adj" fmla="val 6369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47114" name="Line 10">
            <a:extLst>
              <a:ext uri="{FF2B5EF4-FFF2-40B4-BE49-F238E27FC236}">
                <a16:creationId xmlns:a16="http://schemas.microsoft.com/office/drawing/2014/main" id="{7BA66B21-0D5D-4538-92AC-22FA45B81A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4741" y="3200400"/>
            <a:ext cx="3381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15" name="Line 11">
            <a:extLst>
              <a:ext uri="{FF2B5EF4-FFF2-40B4-BE49-F238E27FC236}">
                <a16:creationId xmlns:a16="http://schemas.microsoft.com/office/drawing/2014/main" id="{7D759203-78AC-4A2F-AF86-0DC121089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6172" y="3439716"/>
            <a:ext cx="171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16" name="Line 12">
            <a:extLst>
              <a:ext uri="{FF2B5EF4-FFF2-40B4-BE49-F238E27FC236}">
                <a16:creationId xmlns:a16="http://schemas.microsoft.com/office/drawing/2014/main" id="{EF130DA0-D616-49D8-B868-BB614D17F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138" y="3314700"/>
            <a:ext cx="15001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17" name="Line 13">
            <a:extLst>
              <a:ext uri="{FF2B5EF4-FFF2-40B4-BE49-F238E27FC236}">
                <a16:creationId xmlns:a16="http://schemas.microsoft.com/office/drawing/2014/main" id="{E8B773B0-356E-4A4A-AA92-A0F4D3241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3563" y="3657600"/>
            <a:ext cx="171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18" name="Text Box 14">
            <a:extLst>
              <a:ext uri="{FF2B5EF4-FFF2-40B4-BE49-F238E27FC236}">
                <a16:creationId xmlns:a16="http://schemas.microsoft.com/office/drawing/2014/main" id="{DD7B0658-0FAD-410B-AA0D-53D2874B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132" y="1526382"/>
            <a:ext cx="12168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0066FF"/>
                </a:solidFill>
              </a:rPr>
              <a:t>Sợi tre</a:t>
            </a:r>
          </a:p>
        </p:txBody>
      </p:sp>
      <p:sp>
        <p:nvSpPr>
          <p:cNvPr id="47119" name="Line 15">
            <a:extLst>
              <a:ext uri="{FF2B5EF4-FFF2-40B4-BE49-F238E27FC236}">
                <a16:creationId xmlns:a16="http://schemas.microsoft.com/office/drawing/2014/main" id="{32947E57-2EDA-4996-A1D7-248287551C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2832" y="1885950"/>
            <a:ext cx="392906" cy="27503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20" name="Line 16">
            <a:extLst>
              <a:ext uri="{FF2B5EF4-FFF2-40B4-BE49-F238E27FC236}">
                <a16:creationId xmlns:a16="http://schemas.microsoft.com/office/drawing/2014/main" id="{8BE4A813-46BC-4416-B655-EB03F18F6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450" y="1875235"/>
            <a:ext cx="342900" cy="28575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21" name="Text Box 17">
            <a:extLst>
              <a:ext uri="{FF2B5EF4-FFF2-40B4-BE49-F238E27FC236}">
                <a16:creationId xmlns:a16="http://schemas.microsoft.com/office/drawing/2014/main" id="{A203F433-6833-44B8-8D9B-FC814B6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1604963"/>
            <a:ext cx="685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0066FF"/>
                </a:solidFill>
              </a:rPr>
              <a:t>Nước </a:t>
            </a:r>
          </a:p>
        </p:txBody>
      </p:sp>
      <p:sp>
        <p:nvSpPr>
          <p:cNvPr id="47122" name="Line 18">
            <a:extLst>
              <a:ext uri="{FF2B5EF4-FFF2-40B4-BE49-F238E27FC236}">
                <a16:creationId xmlns:a16="http://schemas.microsoft.com/office/drawing/2014/main" id="{D38DCF9D-5372-4737-98AF-59A8728A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760" y="3543300"/>
            <a:ext cx="171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23" name="Line 19">
            <a:extLst>
              <a:ext uri="{FF2B5EF4-FFF2-40B4-BE49-F238E27FC236}">
                <a16:creationId xmlns:a16="http://schemas.microsoft.com/office/drawing/2014/main" id="{9CD00C4D-9FDF-4D1F-AAB6-247FC8D6C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3529" y="3143250"/>
            <a:ext cx="3429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24" name="Freeform 20">
            <a:extLst>
              <a:ext uri="{FF2B5EF4-FFF2-40B4-BE49-F238E27FC236}">
                <a16:creationId xmlns:a16="http://schemas.microsoft.com/office/drawing/2014/main" id="{B3B8C345-8A12-4D82-8CA8-89549A678500}"/>
              </a:ext>
            </a:extLst>
          </p:cNvPr>
          <p:cNvSpPr>
            <a:spLocks/>
          </p:cNvSpPr>
          <p:nvPr/>
        </p:nvSpPr>
        <p:spPr bwMode="auto">
          <a:xfrm>
            <a:off x="7239000" y="3533775"/>
            <a:ext cx="400050" cy="123825"/>
          </a:xfrm>
          <a:custGeom>
            <a:avLst/>
            <a:gdLst>
              <a:gd name="T0" fmla="*/ 0 w 336"/>
              <a:gd name="T1" fmla="*/ 2147483647 h 104"/>
              <a:gd name="T2" fmla="*/ 2147483647 w 336"/>
              <a:gd name="T3" fmla="*/ 2147483647 h 104"/>
              <a:gd name="T4" fmla="*/ 2147483647 w 336"/>
              <a:gd name="T5" fmla="*/ 2147483647 h 104"/>
              <a:gd name="T6" fmla="*/ 0 60000 65536"/>
              <a:gd name="T7" fmla="*/ 0 60000 65536"/>
              <a:gd name="T8" fmla="*/ 0 60000 65536"/>
              <a:gd name="T9" fmla="*/ 0 w 336"/>
              <a:gd name="T10" fmla="*/ 0 h 104"/>
              <a:gd name="T11" fmla="*/ 336 w 33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04">
                <a:moveTo>
                  <a:pt x="0" y="56"/>
                </a:moveTo>
                <a:cubicBezTo>
                  <a:pt x="92" y="28"/>
                  <a:pt x="184" y="0"/>
                  <a:pt x="240" y="8"/>
                </a:cubicBezTo>
                <a:cubicBezTo>
                  <a:pt x="296" y="16"/>
                  <a:pt x="336" y="88"/>
                  <a:pt x="336" y="104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25" name="Line 21">
            <a:extLst>
              <a:ext uri="{FF2B5EF4-FFF2-40B4-BE49-F238E27FC236}">
                <a16:creationId xmlns:a16="http://schemas.microsoft.com/office/drawing/2014/main" id="{3EF917B7-394A-4B63-A2A7-7DE21E939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2350" y="3471863"/>
            <a:ext cx="171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26" name="Line 22">
            <a:extLst>
              <a:ext uri="{FF2B5EF4-FFF2-40B4-BE49-F238E27FC236}">
                <a16:creationId xmlns:a16="http://schemas.microsoft.com/office/drawing/2014/main" id="{2F95DE4C-3958-451E-8634-2B2653C7F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3288" y="3371850"/>
            <a:ext cx="171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27" name="Line 23">
            <a:extLst>
              <a:ext uri="{FF2B5EF4-FFF2-40B4-BE49-F238E27FC236}">
                <a16:creationId xmlns:a16="http://schemas.microsoft.com/office/drawing/2014/main" id="{FAC0D0EC-8399-46EA-9413-06EFF870C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2350" y="3262313"/>
            <a:ext cx="171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7128" name="Text Box 24">
            <a:extLst>
              <a:ext uri="{FF2B5EF4-FFF2-40B4-BE49-F238E27FC236}">
                <a16:creationId xmlns:a16="http://schemas.microsoft.com/office/drawing/2014/main" id="{02923F70-AC47-4834-A59A-CA53115CF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1" y="2000251"/>
            <a:ext cx="3402806" cy="170816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100" b="1" dirty="0">
                <a:solidFill>
                  <a:srgbClr val="000066"/>
                </a:solidFill>
              </a:rPr>
              <a:t> Quan </a:t>
            </a:r>
            <a:r>
              <a:rPr lang="en-US" altLang="en-US" sz="2100" b="1" dirty="0" err="1">
                <a:solidFill>
                  <a:srgbClr val="000066"/>
                </a:solidFill>
              </a:rPr>
              <a:t>sát</a:t>
            </a:r>
            <a:r>
              <a:rPr lang="en-US" altLang="en-US" sz="2100" b="1" dirty="0">
                <a:solidFill>
                  <a:srgbClr val="000066"/>
                </a:solidFill>
              </a:rPr>
              <a:t>: </a:t>
            </a:r>
            <a:r>
              <a:rPr lang="en-US" altLang="en-US" sz="2100" b="1" dirty="0" err="1">
                <a:solidFill>
                  <a:srgbClr val="000066"/>
                </a:solidFill>
              </a:rPr>
              <a:t>trạng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thái</a:t>
            </a:r>
            <a:r>
              <a:rPr lang="en-US" altLang="en-US" sz="2100" b="1" dirty="0">
                <a:solidFill>
                  <a:srgbClr val="000066"/>
                </a:solidFill>
              </a:rPr>
              <a:t>, </a:t>
            </a:r>
            <a:r>
              <a:rPr lang="en-US" altLang="en-US" sz="2100" b="1" dirty="0" err="1">
                <a:solidFill>
                  <a:srgbClr val="000066"/>
                </a:solidFill>
              </a:rPr>
              <a:t>màu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sắc</a:t>
            </a:r>
            <a:r>
              <a:rPr lang="en-US" altLang="en-US" sz="2100" b="1" dirty="0">
                <a:solidFill>
                  <a:srgbClr val="000066"/>
                </a:solidFill>
              </a:rPr>
              <a:t>, </a:t>
            </a:r>
            <a:r>
              <a:rPr lang="en-US" altLang="en-US" sz="2100" b="1" dirty="0" err="1">
                <a:solidFill>
                  <a:srgbClr val="000066"/>
                </a:solidFill>
              </a:rPr>
              <a:t>sư</a:t>
            </a:r>
            <a:r>
              <a:rPr lang="en-US" altLang="en-US" sz="2100" b="1" dirty="0">
                <a:solidFill>
                  <a:srgbClr val="000066"/>
                </a:solidFill>
              </a:rPr>
              <a:t>̣ </a:t>
            </a:r>
            <a:r>
              <a:rPr lang="en-US" altLang="en-US" sz="2100" b="1" dirty="0" err="1">
                <a:solidFill>
                  <a:srgbClr val="000066"/>
                </a:solidFill>
              </a:rPr>
              <a:t>hòa</a:t>
            </a:r>
            <a:r>
              <a:rPr lang="en-US" altLang="en-US" sz="2100" b="1" dirty="0">
                <a:solidFill>
                  <a:srgbClr val="000066"/>
                </a:solidFill>
              </a:rPr>
              <a:t> tan </a:t>
            </a:r>
            <a:r>
              <a:rPr lang="en-US" altLang="en-US" sz="2100" b="1" dirty="0" err="1">
                <a:solidFill>
                  <a:srgbClr val="000066"/>
                </a:solidFill>
              </a:rPr>
              <a:t>trong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nước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của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tinh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bột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va</a:t>
            </a:r>
            <a:r>
              <a:rPr lang="en-US" altLang="en-US" sz="2100" b="1" dirty="0">
                <a:solidFill>
                  <a:srgbClr val="000066"/>
                </a:solidFill>
              </a:rPr>
              <a:t>̀ cellulose </a:t>
            </a:r>
            <a:r>
              <a:rPr lang="en-US" altLang="en-US" sz="2100" b="1" dirty="0" err="1">
                <a:solidFill>
                  <a:srgbClr val="000066"/>
                </a:solidFill>
              </a:rPr>
              <a:t>trước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va</a:t>
            </a:r>
            <a:r>
              <a:rPr lang="en-US" altLang="en-US" sz="2100" b="1" dirty="0">
                <a:solidFill>
                  <a:srgbClr val="000066"/>
                </a:solidFill>
              </a:rPr>
              <a:t>̀ </a:t>
            </a:r>
            <a:r>
              <a:rPr lang="en-US" altLang="en-US" sz="2100" b="1" dirty="0" err="1">
                <a:solidFill>
                  <a:srgbClr val="000066"/>
                </a:solidFill>
              </a:rPr>
              <a:t>sau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đun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nóng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rút</a:t>
            </a:r>
            <a:r>
              <a:rPr lang="en-US" altLang="en-US" sz="2100" b="1" dirty="0">
                <a:solidFill>
                  <a:srgbClr val="000066"/>
                </a:solidFill>
              </a:rPr>
              <a:t> ra </a:t>
            </a:r>
            <a:r>
              <a:rPr lang="en-US" altLang="en-US" sz="2100" b="1" dirty="0" err="1">
                <a:solidFill>
                  <a:srgbClr val="000066"/>
                </a:solidFill>
              </a:rPr>
              <a:t>nhận</a:t>
            </a:r>
            <a:r>
              <a:rPr lang="en-US" altLang="en-US" sz="2100" b="1" dirty="0">
                <a:solidFill>
                  <a:srgbClr val="000066"/>
                </a:solidFill>
              </a:rPr>
              <a:t> </a:t>
            </a:r>
            <a:r>
              <a:rPr lang="en-US" altLang="en-US" sz="2100" b="1" dirty="0" err="1">
                <a:solidFill>
                  <a:srgbClr val="000066"/>
                </a:solidFill>
              </a:rPr>
              <a:t>xét</a:t>
            </a:r>
            <a:r>
              <a:rPr lang="en-US" altLang="en-US" sz="2100" b="1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47129" name="Freeform 25">
            <a:extLst>
              <a:ext uri="{FF2B5EF4-FFF2-40B4-BE49-F238E27FC236}">
                <a16:creationId xmlns:a16="http://schemas.microsoft.com/office/drawing/2014/main" id="{DD81E6A6-241A-41BF-93F3-5377005ED2D9}"/>
              </a:ext>
            </a:extLst>
          </p:cNvPr>
          <p:cNvSpPr>
            <a:spLocks/>
          </p:cNvSpPr>
          <p:nvPr/>
        </p:nvSpPr>
        <p:spPr bwMode="auto">
          <a:xfrm rot="21348190">
            <a:off x="5569744" y="3811191"/>
            <a:ext cx="320279" cy="415528"/>
          </a:xfrm>
          <a:custGeom>
            <a:avLst/>
            <a:gdLst>
              <a:gd name="T0" fmla="*/ 2147483647 w 744"/>
              <a:gd name="T1" fmla="*/ 2147483647 h 608"/>
              <a:gd name="T2" fmla="*/ 2147483647 w 744"/>
              <a:gd name="T3" fmla="*/ 2147483647 h 608"/>
              <a:gd name="T4" fmla="*/ 2147483647 w 744"/>
              <a:gd name="T5" fmla="*/ 2147483647 h 608"/>
              <a:gd name="T6" fmla="*/ 2147483647 w 744"/>
              <a:gd name="T7" fmla="*/ 2147483647 h 608"/>
              <a:gd name="T8" fmla="*/ 2147483647 w 744"/>
              <a:gd name="T9" fmla="*/ 2147483647 h 608"/>
              <a:gd name="T10" fmla="*/ 2147483647 w 744"/>
              <a:gd name="T11" fmla="*/ 2147483647 h 608"/>
              <a:gd name="T12" fmla="*/ 2147483647 w 744"/>
              <a:gd name="T13" fmla="*/ 2147483647 h 608"/>
              <a:gd name="T14" fmla="*/ 2147483647 w 744"/>
              <a:gd name="T15" fmla="*/ 2147483647 h 608"/>
              <a:gd name="T16" fmla="*/ 2147483647 w 744"/>
              <a:gd name="T17" fmla="*/ 2147483647 h 608"/>
              <a:gd name="T18" fmla="*/ 2147483647 w 744"/>
              <a:gd name="T19" fmla="*/ 2147483647 h 608"/>
              <a:gd name="T20" fmla="*/ 2147483647 w 744"/>
              <a:gd name="T21" fmla="*/ 2147483647 h 608"/>
              <a:gd name="T22" fmla="*/ 2147483647 w 744"/>
              <a:gd name="T23" fmla="*/ 2147483647 h 608"/>
              <a:gd name="T24" fmla="*/ 2147483647 w 744"/>
              <a:gd name="T25" fmla="*/ 2147483647 h 608"/>
              <a:gd name="T26" fmla="*/ 2147483647 w 744"/>
              <a:gd name="T27" fmla="*/ 2147483647 h 6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44"/>
              <a:gd name="T43" fmla="*/ 0 h 608"/>
              <a:gd name="T44" fmla="*/ 744 w 744"/>
              <a:gd name="T45" fmla="*/ 608 h 6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44" h="608">
                <a:moveTo>
                  <a:pt x="392" y="592"/>
                </a:moveTo>
                <a:cubicBezTo>
                  <a:pt x="304" y="576"/>
                  <a:pt x="112" y="464"/>
                  <a:pt x="56" y="400"/>
                </a:cubicBezTo>
                <a:cubicBezTo>
                  <a:pt x="0" y="336"/>
                  <a:pt x="48" y="272"/>
                  <a:pt x="56" y="208"/>
                </a:cubicBezTo>
                <a:cubicBezTo>
                  <a:pt x="64" y="144"/>
                  <a:pt x="88" y="0"/>
                  <a:pt x="104" y="16"/>
                </a:cubicBezTo>
                <a:cubicBezTo>
                  <a:pt x="120" y="32"/>
                  <a:pt x="128" y="280"/>
                  <a:pt x="152" y="304"/>
                </a:cubicBezTo>
                <a:cubicBezTo>
                  <a:pt x="176" y="328"/>
                  <a:pt x="224" y="208"/>
                  <a:pt x="248" y="160"/>
                </a:cubicBezTo>
                <a:cubicBezTo>
                  <a:pt x="272" y="112"/>
                  <a:pt x="272" y="8"/>
                  <a:pt x="296" y="16"/>
                </a:cubicBezTo>
                <a:cubicBezTo>
                  <a:pt x="320" y="24"/>
                  <a:pt x="392" y="152"/>
                  <a:pt x="392" y="208"/>
                </a:cubicBezTo>
                <a:cubicBezTo>
                  <a:pt x="392" y="264"/>
                  <a:pt x="272" y="336"/>
                  <a:pt x="296" y="352"/>
                </a:cubicBezTo>
                <a:cubicBezTo>
                  <a:pt x="320" y="368"/>
                  <a:pt x="504" y="352"/>
                  <a:pt x="536" y="304"/>
                </a:cubicBezTo>
                <a:cubicBezTo>
                  <a:pt x="568" y="256"/>
                  <a:pt x="456" y="72"/>
                  <a:pt x="488" y="64"/>
                </a:cubicBezTo>
                <a:cubicBezTo>
                  <a:pt x="520" y="56"/>
                  <a:pt x="712" y="184"/>
                  <a:pt x="728" y="256"/>
                </a:cubicBezTo>
                <a:cubicBezTo>
                  <a:pt x="744" y="328"/>
                  <a:pt x="632" y="440"/>
                  <a:pt x="584" y="496"/>
                </a:cubicBezTo>
                <a:cubicBezTo>
                  <a:pt x="536" y="552"/>
                  <a:pt x="480" y="608"/>
                  <a:pt x="392" y="59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50"/>
          </a:p>
        </p:txBody>
      </p:sp>
      <p:sp>
        <p:nvSpPr>
          <p:cNvPr id="47130" name="Freeform 26">
            <a:extLst>
              <a:ext uri="{FF2B5EF4-FFF2-40B4-BE49-F238E27FC236}">
                <a16:creationId xmlns:a16="http://schemas.microsoft.com/office/drawing/2014/main" id="{3992BE44-AD5E-4D91-B857-03EB9F2C357B}"/>
              </a:ext>
            </a:extLst>
          </p:cNvPr>
          <p:cNvSpPr>
            <a:spLocks/>
          </p:cNvSpPr>
          <p:nvPr/>
        </p:nvSpPr>
        <p:spPr bwMode="auto">
          <a:xfrm rot="567740">
            <a:off x="7294960" y="3765947"/>
            <a:ext cx="285750" cy="400050"/>
          </a:xfrm>
          <a:custGeom>
            <a:avLst/>
            <a:gdLst>
              <a:gd name="T0" fmla="*/ 2147483647 w 744"/>
              <a:gd name="T1" fmla="*/ 2147483647 h 608"/>
              <a:gd name="T2" fmla="*/ 2147483647 w 744"/>
              <a:gd name="T3" fmla="*/ 2147483647 h 608"/>
              <a:gd name="T4" fmla="*/ 2147483647 w 744"/>
              <a:gd name="T5" fmla="*/ 2147483647 h 608"/>
              <a:gd name="T6" fmla="*/ 2147483647 w 744"/>
              <a:gd name="T7" fmla="*/ 2147483647 h 608"/>
              <a:gd name="T8" fmla="*/ 2147483647 w 744"/>
              <a:gd name="T9" fmla="*/ 2147483647 h 608"/>
              <a:gd name="T10" fmla="*/ 2147483647 w 744"/>
              <a:gd name="T11" fmla="*/ 2147483647 h 608"/>
              <a:gd name="T12" fmla="*/ 2147483647 w 744"/>
              <a:gd name="T13" fmla="*/ 2147483647 h 608"/>
              <a:gd name="T14" fmla="*/ 2147483647 w 744"/>
              <a:gd name="T15" fmla="*/ 2147483647 h 608"/>
              <a:gd name="T16" fmla="*/ 2147483647 w 744"/>
              <a:gd name="T17" fmla="*/ 2147483647 h 608"/>
              <a:gd name="T18" fmla="*/ 2147483647 w 744"/>
              <a:gd name="T19" fmla="*/ 2147483647 h 608"/>
              <a:gd name="T20" fmla="*/ 2147483647 w 744"/>
              <a:gd name="T21" fmla="*/ 2147483647 h 608"/>
              <a:gd name="T22" fmla="*/ 2147483647 w 744"/>
              <a:gd name="T23" fmla="*/ 2147483647 h 608"/>
              <a:gd name="T24" fmla="*/ 2147483647 w 744"/>
              <a:gd name="T25" fmla="*/ 2147483647 h 608"/>
              <a:gd name="T26" fmla="*/ 2147483647 w 744"/>
              <a:gd name="T27" fmla="*/ 2147483647 h 6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44"/>
              <a:gd name="T43" fmla="*/ 0 h 608"/>
              <a:gd name="T44" fmla="*/ 744 w 744"/>
              <a:gd name="T45" fmla="*/ 608 h 6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44" h="608">
                <a:moveTo>
                  <a:pt x="392" y="592"/>
                </a:moveTo>
                <a:cubicBezTo>
                  <a:pt x="304" y="576"/>
                  <a:pt x="112" y="464"/>
                  <a:pt x="56" y="400"/>
                </a:cubicBezTo>
                <a:cubicBezTo>
                  <a:pt x="0" y="336"/>
                  <a:pt x="48" y="272"/>
                  <a:pt x="56" y="208"/>
                </a:cubicBezTo>
                <a:cubicBezTo>
                  <a:pt x="64" y="144"/>
                  <a:pt x="88" y="0"/>
                  <a:pt x="104" y="16"/>
                </a:cubicBezTo>
                <a:cubicBezTo>
                  <a:pt x="120" y="32"/>
                  <a:pt x="128" y="280"/>
                  <a:pt x="152" y="304"/>
                </a:cubicBezTo>
                <a:cubicBezTo>
                  <a:pt x="176" y="328"/>
                  <a:pt x="224" y="208"/>
                  <a:pt x="248" y="160"/>
                </a:cubicBezTo>
                <a:cubicBezTo>
                  <a:pt x="272" y="112"/>
                  <a:pt x="272" y="8"/>
                  <a:pt x="296" y="16"/>
                </a:cubicBezTo>
                <a:cubicBezTo>
                  <a:pt x="320" y="24"/>
                  <a:pt x="392" y="152"/>
                  <a:pt x="392" y="208"/>
                </a:cubicBezTo>
                <a:cubicBezTo>
                  <a:pt x="392" y="264"/>
                  <a:pt x="272" y="336"/>
                  <a:pt x="296" y="352"/>
                </a:cubicBezTo>
                <a:cubicBezTo>
                  <a:pt x="320" y="368"/>
                  <a:pt x="504" y="352"/>
                  <a:pt x="536" y="304"/>
                </a:cubicBezTo>
                <a:cubicBezTo>
                  <a:pt x="568" y="256"/>
                  <a:pt x="456" y="72"/>
                  <a:pt x="488" y="64"/>
                </a:cubicBezTo>
                <a:cubicBezTo>
                  <a:pt x="520" y="56"/>
                  <a:pt x="712" y="184"/>
                  <a:pt x="728" y="256"/>
                </a:cubicBezTo>
                <a:cubicBezTo>
                  <a:pt x="744" y="328"/>
                  <a:pt x="632" y="440"/>
                  <a:pt x="584" y="496"/>
                </a:cubicBezTo>
                <a:cubicBezTo>
                  <a:pt x="536" y="552"/>
                  <a:pt x="480" y="608"/>
                  <a:pt x="392" y="59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50"/>
          </a:p>
        </p:txBody>
      </p:sp>
      <p:sp>
        <p:nvSpPr>
          <p:cNvPr id="47131" name="Text Box 27">
            <a:extLst>
              <a:ext uri="{FF2B5EF4-FFF2-40B4-BE49-F238E27FC236}">
                <a16:creationId xmlns:a16="http://schemas.microsoft.com/office/drawing/2014/main" id="{DB5ED9D4-4FD4-4869-8F03-F34920CE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829050"/>
            <a:ext cx="1314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3300"/>
                </a:solidFill>
              </a:rPr>
              <a:t>* </a:t>
            </a:r>
            <a:r>
              <a:rPr lang="en-US" altLang="en-US" sz="1800" b="1" u="sng" dirty="0" err="1">
                <a:solidFill>
                  <a:srgbClr val="FF3300"/>
                </a:solidFill>
              </a:rPr>
              <a:t>Kết</a:t>
            </a:r>
            <a:r>
              <a:rPr lang="en-US" altLang="en-US" sz="1800" b="1" u="sng" dirty="0">
                <a:solidFill>
                  <a:srgbClr val="FF3300"/>
                </a:solidFill>
              </a:rPr>
              <a:t> </a:t>
            </a:r>
            <a:r>
              <a:rPr lang="en-US" altLang="en-US" sz="1800" b="1" u="sng" dirty="0" err="1">
                <a:solidFill>
                  <a:srgbClr val="FF3300"/>
                </a:solidFill>
              </a:rPr>
              <a:t>luận</a:t>
            </a:r>
            <a:r>
              <a:rPr lang="en-US" altLang="en-US" sz="1800" b="1" u="sng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0268" name="Text Box 5">
            <a:extLst>
              <a:ext uri="{FF2B5EF4-FFF2-40B4-BE49-F238E27FC236}">
                <a16:creationId xmlns:a16="http://schemas.microsoft.com/office/drawing/2014/main" id="{89DE754E-4ECE-4112-824C-9E4574D1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7150"/>
            <a:ext cx="356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II. TÍNH CHẤT VẬT LÝ</a:t>
            </a:r>
          </a:p>
        </p:txBody>
      </p:sp>
    </p:spTree>
    <p:extLst>
      <p:ext uri="{BB962C8B-B14F-4D97-AF65-F5344CB8AC3E}">
        <p14:creationId xmlns:p14="http://schemas.microsoft.com/office/powerpoint/2010/main" val="15342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 animBg="1"/>
      <p:bldP spid="47110" grpId="0"/>
      <p:bldP spid="47112" grpId="0"/>
      <p:bldP spid="47113" grpId="0" animBg="1"/>
      <p:bldP spid="47118" grpId="0"/>
      <p:bldP spid="47121" grpId="0"/>
      <p:bldP spid="47128" grpId="0" animBg="1"/>
      <p:bldP spid="47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>
            <a:extLst>
              <a:ext uri="{FF2B5EF4-FFF2-40B4-BE49-F238E27FC236}">
                <a16:creationId xmlns:a16="http://schemas.microsoft.com/office/drawing/2014/main" id="{A9C56B24-ED94-4FDD-A232-5A80997E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10" y="228255"/>
            <a:ext cx="356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II. TÍNH CHẤT VẬT LÝ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BCA90846-9B01-4F01-8069-41078D9FB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43100"/>
            <a:ext cx="3257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100" b="1" dirty="0"/>
              <a:t>    Cellulose </a:t>
            </a:r>
            <a:r>
              <a:rPr lang="en-US" altLang="en-US" sz="2100" b="1" dirty="0" err="1"/>
              <a:t>là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chất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rắn</a:t>
            </a:r>
            <a:r>
              <a:rPr lang="en-US" altLang="en-US" sz="2100" b="1" dirty="0"/>
              <a:t>, </a:t>
            </a:r>
            <a:r>
              <a:rPr lang="en-US" altLang="en-US" sz="2100" b="1" dirty="0" err="1"/>
              <a:t>màu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trắng</a:t>
            </a:r>
            <a:r>
              <a:rPr lang="en-US" altLang="en-US" sz="2100" b="1" dirty="0"/>
              <a:t>, </a:t>
            </a:r>
            <a:r>
              <a:rPr lang="en-US" altLang="en-US" sz="2100" b="1" dirty="0" err="1"/>
              <a:t>không</a:t>
            </a:r>
            <a:r>
              <a:rPr lang="en-US" altLang="en-US" sz="2100" b="1" dirty="0"/>
              <a:t> tan </a:t>
            </a:r>
            <a:r>
              <a:rPr lang="en-US" altLang="en-US" sz="2100" b="1" dirty="0" err="1"/>
              <a:t>trong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nước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ngay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cả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khi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đun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nóng</a:t>
            </a:r>
            <a:r>
              <a:rPr lang="en-US" altLang="en-US" sz="2100" b="1" dirty="0"/>
              <a:t>.</a:t>
            </a:r>
          </a:p>
        </p:txBody>
      </p:sp>
      <p:pic>
        <p:nvPicPr>
          <p:cNvPr id="14346" name="Picture 10" descr="viet3">
            <a:extLst>
              <a:ext uri="{FF2B5EF4-FFF2-40B4-BE49-F238E27FC236}">
                <a16:creationId xmlns:a16="http://schemas.microsoft.com/office/drawing/2014/main" id="{CD6F2C49-49B6-4218-A1BE-0C3F9BEE60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11511" y="1639604"/>
            <a:ext cx="188638" cy="1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Group 15">
            <a:extLst>
              <a:ext uri="{FF2B5EF4-FFF2-40B4-BE49-F238E27FC236}">
                <a16:creationId xmlns:a16="http://schemas.microsoft.com/office/drawing/2014/main" id="{A29C532D-EAAA-4D54-8B25-E67491E7D1B4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1828800"/>
            <a:ext cx="6515100" cy="2571750"/>
            <a:chOff x="144" y="1104"/>
            <a:chExt cx="5472" cy="1104"/>
          </a:xfrm>
        </p:grpSpPr>
        <p:sp>
          <p:nvSpPr>
            <p:cNvPr id="11275" name="Line 8">
              <a:extLst>
                <a:ext uri="{FF2B5EF4-FFF2-40B4-BE49-F238E27FC236}">
                  <a16:creationId xmlns:a16="http://schemas.microsoft.com/office/drawing/2014/main" id="{9DEA46DC-0100-4AFD-8E6E-8CC5910CE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104"/>
              <a:ext cx="5472" cy="0"/>
            </a:xfrm>
            <a:prstGeom prst="lin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1276" name="Line 9">
              <a:extLst>
                <a:ext uri="{FF2B5EF4-FFF2-40B4-BE49-F238E27FC236}">
                  <a16:creationId xmlns:a16="http://schemas.microsoft.com/office/drawing/2014/main" id="{8868D9E9-ABC6-455A-BB4E-E674F889D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208"/>
              <a:ext cx="5472" cy="0"/>
            </a:xfrm>
            <a:prstGeom prst="lin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1277" name="Line 12">
              <a:extLst>
                <a:ext uri="{FF2B5EF4-FFF2-40B4-BE49-F238E27FC236}">
                  <a16:creationId xmlns:a16="http://schemas.microsoft.com/office/drawing/2014/main" id="{45641E0E-7F2D-4F5F-9E02-AB152BCB7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04"/>
              <a:ext cx="0" cy="1104"/>
            </a:xfrm>
            <a:prstGeom prst="lin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1278" name="Line 13">
              <a:extLst>
                <a:ext uri="{FF2B5EF4-FFF2-40B4-BE49-F238E27FC236}">
                  <a16:creationId xmlns:a16="http://schemas.microsoft.com/office/drawing/2014/main" id="{22853E24-7203-47C6-86C9-7B4079893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104"/>
              <a:ext cx="0" cy="1104"/>
            </a:xfrm>
            <a:prstGeom prst="lin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1279" name="Line 14">
              <a:extLst>
                <a:ext uri="{FF2B5EF4-FFF2-40B4-BE49-F238E27FC236}">
                  <a16:creationId xmlns:a16="http://schemas.microsoft.com/office/drawing/2014/main" id="{E790CD2B-DF01-4A80-AEC5-FC87FBDA2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104"/>
              <a:ext cx="0" cy="1104"/>
            </a:xfrm>
            <a:prstGeom prst="lin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13" name="Text Box 9">
            <a:extLst>
              <a:ext uri="{FF2B5EF4-FFF2-40B4-BE49-F238E27FC236}">
                <a16:creationId xmlns:a16="http://schemas.microsoft.com/office/drawing/2014/main" id="{9616EBDE-35AF-4072-82FE-88504A74B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885950"/>
            <a:ext cx="302895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100" b="1"/>
              <a:t>    Tinh bột là chất rắn, màu trắng, không tan trong nước ở điều kiện thường nhưng tan được trong nước nóng tạo thành dung dịch keo, gọi là </a:t>
            </a:r>
            <a:r>
              <a:rPr lang="en-US" altLang="en-US" sz="2100" b="1">
                <a:solidFill>
                  <a:srgbClr val="0066FF"/>
                </a:solidFill>
              </a:rPr>
              <a:t>hồ tinh bột.</a:t>
            </a:r>
          </a:p>
        </p:txBody>
      </p:sp>
      <p:sp>
        <p:nvSpPr>
          <p:cNvPr id="11273" name="Text Box 10">
            <a:extLst>
              <a:ext uri="{FF2B5EF4-FFF2-40B4-BE49-F238E27FC236}">
                <a16:creationId xmlns:a16="http://schemas.microsoft.com/office/drawing/2014/main" id="{01A69448-1861-4A5E-A1EE-BE51471AB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90650"/>
            <a:ext cx="154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Tinh bột</a:t>
            </a:r>
          </a:p>
        </p:txBody>
      </p:sp>
      <p:sp>
        <p:nvSpPr>
          <p:cNvPr id="11274" name="Text Box 11">
            <a:extLst>
              <a:ext uri="{FF2B5EF4-FFF2-40B4-BE49-F238E27FC236}">
                <a16:creationId xmlns:a16="http://schemas.microsoft.com/office/drawing/2014/main" id="{414E7485-40A0-4678-8F5A-73E0C024B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390650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</a:rPr>
              <a:t>Cellulose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B0B2A-1D20-41BE-B806-3EB048ECA354}"/>
              </a:ext>
            </a:extLst>
          </p:cNvPr>
          <p:cNvSpPr txBox="1"/>
          <p:nvPr/>
        </p:nvSpPr>
        <p:spPr>
          <a:xfrm>
            <a:off x="1105829" y="749170"/>
            <a:ext cx="140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8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3" grpId="0"/>
    </p:bldLst>
  </p:timing>
</p:sld>
</file>

<file path=ppt/theme/theme1.xml><?xml version="1.0" encoding="utf-8"?>
<a:theme xmlns:a="http://schemas.openxmlformats.org/drawingml/2006/main" name="Science Subject for Elementary - 2nd Grade: Chemistry by Slidesgo">
  <a:themeElements>
    <a:clrScheme name="Simple Light">
      <a:dk1>
        <a:srgbClr val="505FBF"/>
      </a:dk1>
      <a:lt1>
        <a:srgbClr val="FFFBE8"/>
      </a:lt1>
      <a:dk2>
        <a:srgbClr val="FAF2CC"/>
      </a:dk2>
      <a:lt2>
        <a:srgbClr val="FFE053"/>
      </a:lt2>
      <a:accent1>
        <a:srgbClr val="AEB1E9"/>
      </a:accent1>
      <a:accent2>
        <a:srgbClr val="294096"/>
      </a:accent2>
      <a:accent3>
        <a:srgbClr val="FF9797"/>
      </a:accent3>
      <a:accent4>
        <a:srgbClr val="F56E6E"/>
      </a:accent4>
      <a:accent5>
        <a:srgbClr val="FFFFFF"/>
      </a:accent5>
      <a:accent6>
        <a:srgbClr val="FFFFFF"/>
      </a:accent6>
      <a:hlink>
        <a:srgbClr val="505F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ppt675D.tmp</Template>
  <TotalTime>45</TotalTime>
  <Words>608</Words>
  <Application>Microsoft Office PowerPoint</Application>
  <PresentationFormat>On-screen Show (16:9)</PresentationFormat>
  <Paragraphs>95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Fredoka One</vt:lpstr>
      <vt:lpstr>Arial</vt:lpstr>
      <vt:lpstr>.VnTime</vt:lpstr>
      <vt:lpstr>Times New Roman</vt:lpstr>
      <vt:lpstr>Wingdings</vt:lpstr>
      <vt:lpstr>Barlow</vt:lpstr>
      <vt:lpstr>Science Subject for Elementary - 2nd Grade: Chemistry by Slidesgo</vt:lpstr>
      <vt:lpstr>TINH BỘT VÀ CELLULOSE</vt:lpstr>
      <vt:lpstr>NỘI DUNG BÀI HỌC </vt:lpstr>
      <vt:lpstr>PowerPoint Presentation</vt:lpstr>
      <vt:lpstr>I.TRẠNG THÁI TỰ NHIÊN </vt:lpstr>
      <vt:lpstr>PowerPoint Presentation</vt:lpstr>
      <vt:lpstr>TINH BỘT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TINH BỘT VÀ XENLULOZƠ</dc:title>
  <dc:creator>HP</dc:creator>
  <cp:lastModifiedBy>La</cp:lastModifiedBy>
  <cp:revision>8</cp:revision>
  <dcterms:modified xsi:type="dcterms:W3CDTF">2023-05-06T15:21:39Z</dcterms:modified>
</cp:coreProperties>
</file>