
<file path=[Content_Types].xml><?xml version="1.0" encoding="utf-8"?>
<Types xmlns="http://schemas.openxmlformats.org/package/2006/content-types">
  <Default Extension="gif" ContentType="image/gif"/>
  <Default Extension="jpeg" ContentType="image/jpeg"/>
  <Default Extension="jpg" ContentType="image/jpeg"/>
  <Default Extension="mp4" ContentType="video/mp4"/>
  <Default Extension="png" ContentType="image/png"/>
  <Default Extension="rels" ContentType="application/vnd.openxmlformats-package.relationships+xml"/>
  <Default Extension="wav" ContentType="audio/x-wav"/>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89" r:id="rId1"/>
  </p:sldMasterIdLst>
  <p:notesMasterIdLst>
    <p:notesMasterId r:id="rId23"/>
  </p:notesMasterIdLst>
  <p:sldIdLst>
    <p:sldId id="301" r:id="rId2"/>
    <p:sldId id="302" r:id="rId3"/>
    <p:sldId id="303" r:id="rId4"/>
    <p:sldId id="304" r:id="rId5"/>
    <p:sldId id="305" r:id="rId6"/>
    <p:sldId id="306" r:id="rId7"/>
    <p:sldId id="307" r:id="rId8"/>
    <p:sldId id="308" r:id="rId9"/>
    <p:sldId id="312" r:id="rId10"/>
    <p:sldId id="313" r:id="rId11"/>
    <p:sldId id="315" r:id="rId12"/>
    <p:sldId id="282" r:id="rId13"/>
    <p:sldId id="263" r:id="rId14"/>
    <p:sldId id="272" r:id="rId15"/>
    <p:sldId id="269" r:id="rId16"/>
    <p:sldId id="274" r:id="rId17"/>
    <p:sldId id="268" r:id="rId18"/>
    <p:sldId id="270" r:id="rId19"/>
    <p:sldId id="271" r:id="rId20"/>
    <p:sldId id="275" r:id="rId21"/>
    <p:sldId id="281" r:id="rId22"/>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73">
          <p15:clr>
            <a:srgbClr val="A4A3A4"/>
          </p15:clr>
        </p15:guide>
        <p15:guide id="2" pos="2902">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3300"/>
    <a:srgbClr val="0000FF"/>
    <a:srgbClr val="0066FF"/>
    <a:srgbClr val="FF9900"/>
    <a:srgbClr val="00FFFF"/>
    <a:srgbClr val="FFFF99"/>
    <a:srgbClr val="FFFF00"/>
    <a:srgbClr val="33CC33"/>
    <a:srgbClr val="9900CC"/>
    <a:srgbClr val="0099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801" autoAdjust="0"/>
    <p:restoredTop sz="94660"/>
  </p:normalViewPr>
  <p:slideViewPr>
    <p:cSldViewPr>
      <p:cViewPr varScale="1">
        <p:scale>
          <a:sx n="59" d="100"/>
          <a:sy n="59" d="100"/>
        </p:scale>
        <p:origin x="1228" y="48"/>
      </p:cViewPr>
      <p:guideLst>
        <p:guide orient="horz" pos="2173"/>
        <p:guide pos="2902"/>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EFD42F7-718C-4B98-AAEC-167E6DDD60A7}" type="datetimeFigureOut">
              <a:rPr lang="en-US" smtClean="0"/>
              <a:t>3/28/2023</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1B2AA4F-B828-4D7C-AFD3-893933DAFCB4}" type="slidenum">
              <a:rPr lang="en-US" smtClean="0"/>
              <a:t>‹#›</a:t>
            </a:fld>
            <a:endParaRPr lang="en-US"/>
          </a:p>
        </p:txBody>
      </p:sp>
    </p:spTree>
    <p:extLst>
      <p:ext uri="{BB962C8B-B14F-4D97-AF65-F5344CB8AC3E}">
        <p14:creationId xmlns:p14="http://schemas.microsoft.com/office/powerpoint/2010/main" val="22851851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idx="2"/>
          </p:nvPr>
        </p:nvSpPr>
        <p:spPr/>
      </p:sp>
      <p:sp>
        <p:nvSpPr>
          <p:cNvPr id="3" name="Text Placeholder 2"/>
          <p:cNvSpPr>
            <a:spLocks noGrp="1"/>
          </p:cNvSpPr>
          <p:nvPr>
            <p:ph type="body" idx="3"/>
          </p:nvPr>
        </p:nvSpPr>
        <p:spPr/>
        <p:txBody>
          <a:bodyPr/>
          <a:lstStyle/>
          <a:p>
            <a:endParaRPr lang="en-US"/>
          </a:p>
        </p:txBody>
      </p:sp>
    </p:spTree>
    <p:extLst>
      <p:ext uri="{BB962C8B-B14F-4D97-AF65-F5344CB8AC3E}">
        <p14:creationId xmlns:p14="http://schemas.microsoft.com/office/powerpoint/2010/main" val="59003935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2396319" y="802299"/>
            <a:ext cx="5618515" cy="2541431"/>
          </a:xfrm>
        </p:spPr>
        <p:txBody>
          <a:bodyPr bIns="0" anchor="b">
            <a:normAutofit/>
          </a:bodyPr>
          <a:lstStyle>
            <a:lvl1pPr algn="l">
              <a:defRPr sz="5400"/>
            </a:lvl1pPr>
          </a:lstStyle>
          <a:p>
            <a:r>
              <a:rPr lang="en-US"/>
              <a:t>Click to edit Master title style</a:t>
            </a:r>
            <a:endParaRPr lang="en-US" dirty="0"/>
          </a:p>
        </p:txBody>
      </p:sp>
      <p:sp>
        <p:nvSpPr>
          <p:cNvPr id="3" name="Subtitle 2"/>
          <p:cNvSpPr>
            <a:spLocks noGrp="1"/>
          </p:cNvSpPr>
          <p:nvPr>
            <p:ph type="subTitle" idx="1"/>
          </p:nvPr>
        </p:nvSpPr>
        <p:spPr>
          <a:xfrm>
            <a:off x="2396319" y="3531205"/>
            <a:ext cx="5618515" cy="977621"/>
          </a:xfrm>
        </p:spPr>
        <p:txBody>
          <a:bodyPr tIns="91440" bIns="91440">
            <a:normAutofit/>
          </a:bodyPr>
          <a:lstStyle>
            <a:lvl1pPr marL="0" indent="0" algn="l">
              <a:buNone/>
              <a:defRPr sz="1600" b="0" cap="all" baseline="0">
                <a:solidFill>
                  <a:schemeClr val="tx1"/>
                </a:solidFill>
              </a:defRPr>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7D56BAB8-583F-4BEE-8680-5E9188981047}" type="datetimeFigureOut">
              <a:rPr lang="en-US" smtClean="0"/>
              <a:t>3/28/2023</a:t>
            </a:fld>
            <a:endParaRPr lang="en-US"/>
          </a:p>
        </p:txBody>
      </p:sp>
      <p:sp>
        <p:nvSpPr>
          <p:cNvPr id="5" name="Footer Placeholder 4"/>
          <p:cNvSpPr>
            <a:spLocks noGrp="1"/>
          </p:cNvSpPr>
          <p:nvPr>
            <p:ph type="ftr" sz="quarter" idx="11"/>
          </p:nvPr>
        </p:nvSpPr>
        <p:spPr>
          <a:xfrm>
            <a:off x="2396319" y="329308"/>
            <a:ext cx="3086292" cy="309201"/>
          </a:xfrm>
        </p:spPr>
        <p:txBody>
          <a:bodyPr/>
          <a:lstStyle/>
          <a:p>
            <a:endParaRPr lang="en-US"/>
          </a:p>
        </p:txBody>
      </p:sp>
      <p:sp>
        <p:nvSpPr>
          <p:cNvPr id="6" name="Slide Number Placeholder 5"/>
          <p:cNvSpPr>
            <a:spLocks noGrp="1"/>
          </p:cNvSpPr>
          <p:nvPr>
            <p:ph type="sldNum" sz="quarter" idx="12"/>
          </p:nvPr>
        </p:nvSpPr>
        <p:spPr>
          <a:xfrm>
            <a:off x="1434703" y="798973"/>
            <a:ext cx="802005" cy="503578"/>
          </a:xfrm>
        </p:spPr>
        <p:txBody>
          <a:bodyPr/>
          <a:lstStyle/>
          <a:p>
            <a:fld id="{40AED996-DDE6-4000-A578-FC36EEC4BF12}" type="slidenum">
              <a:rPr lang="en-US" smtClean="0"/>
              <a:t>‹#›</a:t>
            </a:fld>
            <a:endParaRPr lang="en-US"/>
          </a:p>
        </p:txBody>
      </p:sp>
      <p:cxnSp>
        <p:nvCxnSpPr>
          <p:cNvPr id="15" name="Straight Connector 14"/>
          <p:cNvCxnSpPr/>
          <p:nvPr/>
        </p:nvCxnSpPr>
        <p:spPr>
          <a:xfrm>
            <a:off x="2396319" y="3528542"/>
            <a:ext cx="5618515"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213859477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D56BAB8-583F-4BEE-8680-5E9188981047}" type="datetimeFigureOut">
              <a:rPr lang="en-US" smtClean="0"/>
              <a:t>3/28/2023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0AED996-DDE6-4000-A578-FC36EEC4BF12}" type="slidenum">
              <a:rPr lang="en-US" smtClean="0"/>
              <a:t>‹#›</a:t>
            </a:fld>
            <a:endParaRPr lang="en-US"/>
          </a:p>
        </p:txBody>
      </p:sp>
      <p:cxnSp>
        <p:nvCxnSpPr>
          <p:cNvPr id="33" name="Straight Connector 32"/>
          <p:cNvCxnSpPr/>
          <p:nvPr/>
        </p:nvCxnSpPr>
        <p:spPr>
          <a:xfrm>
            <a:off x="1443491" y="1847088"/>
            <a:ext cx="6571343"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385110624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443491" y="1756130"/>
            <a:ext cx="5617002" cy="1887950"/>
          </a:xfrm>
        </p:spPr>
        <p:txBody>
          <a:bodyPr anchor="b">
            <a:normAutofit/>
          </a:bodyPr>
          <a:lstStyle>
            <a:lvl1pPr algn="l">
              <a:defRPr sz="3200"/>
            </a:lvl1pPr>
          </a:lstStyle>
          <a:p>
            <a:r>
              <a:rPr lang="en-US"/>
              <a:t>Click to edit Master title style</a:t>
            </a:r>
            <a:endParaRPr lang="en-US" dirty="0"/>
          </a:p>
        </p:txBody>
      </p:sp>
      <p:sp>
        <p:nvSpPr>
          <p:cNvPr id="3" name="Text Placeholder 2"/>
          <p:cNvSpPr>
            <a:spLocks noGrp="1"/>
          </p:cNvSpPr>
          <p:nvPr>
            <p:ph type="body" idx="1"/>
          </p:nvPr>
        </p:nvSpPr>
        <p:spPr>
          <a:xfrm>
            <a:off x="1443492" y="3806196"/>
            <a:ext cx="5617002" cy="1012929"/>
          </a:xfrm>
        </p:spPr>
        <p:txBody>
          <a:bodyPr tIns="91440">
            <a:normAutofit/>
          </a:bodyPr>
          <a:lstStyle>
            <a:lvl1pPr marL="0" indent="0" algn="l">
              <a:buNone/>
              <a:defRPr sz="1800">
                <a:solidFill>
                  <a:schemeClr val="tx1"/>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D56BAB8-583F-4BEE-8680-5E9188981047}" type="datetimeFigureOut">
              <a:rPr lang="en-US" smtClean="0"/>
              <a:t>3/28/2023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0AED996-DDE6-4000-A578-FC36EEC4BF12}" type="slidenum">
              <a:rPr lang="en-US" smtClean="0"/>
              <a:t>‹#›</a:t>
            </a:fld>
            <a:endParaRPr lang="en-US"/>
          </a:p>
        </p:txBody>
      </p:sp>
      <p:cxnSp>
        <p:nvCxnSpPr>
          <p:cNvPr id="15" name="Straight Connector 14"/>
          <p:cNvCxnSpPr/>
          <p:nvPr/>
        </p:nvCxnSpPr>
        <p:spPr>
          <a:xfrm>
            <a:off x="1443491" y="3804985"/>
            <a:ext cx="5617002"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123687140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443491" y="804890"/>
            <a:ext cx="6571343" cy="1059305"/>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443490" y="2013936"/>
            <a:ext cx="3125871" cy="34375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889182" y="2013936"/>
            <a:ext cx="3125652" cy="343755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7D56BAB8-583F-4BEE-8680-5E9188981047}" type="datetimeFigureOut">
              <a:rPr lang="en-US" smtClean="0"/>
              <a:t>3/28/2023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0AED996-DDE6-4000-A578-FC36EEC4BF12}" type="slidenum">
              <a:rPr lang="en-US" smtClean="0"/>
              <a:t>‹#›</a:t>
            </a:fld>
            <a:endParaRPr lang="en-US"/>
          </a:p>
        </p:txBody>
      </p:sp>
      <p:cxnSp>
        <p:nvCxnSpPr>
          <p:cNvPr id="33" name="Straight Connector 32"/>
          <p:cNvCxnSpPr/>
          <p:nvPr/>
        </p:nvCxnSpPr>
        <p:spPr>
          <a:xfrm>
            <a:off x="1443491" y="1847088"/>
            <a:ext cx="6571343"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27691507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cxnSp>
        <p:nvCxnSpPr>
          <p:cNvPr id="36" name="Straight Connector 35"/>
          <p:cNvCxnSpPr/>
          <p:nvPr/>
        </p:nvCxnSpPr>
        <p:spPr>
          <a:xfrm>
            <a:off x="1443491" y="1847088"/>
            <a:ext cx="6571343" cy="0"/>
          </a:xfrm>
          <a:prstGeom prst="line">
            <a:avLst/>
          </a:prstGeom>
          <a:ln w="31750"/>
        </p:spPr>
        <p:style>
          <a:lnRef idx="3">
            <a:schemeClr val="accent1"/>
          </a:lnRef>
          <a:fillRef idx="0">
            <a:schemeClr val="accent1"/>
          </a:fillRef>
          <a:effectRef idx="2">
            <a:schemeClr val="accent1"/>
          </a:effectRef>
          <a:fontRef idx="minor">
            <a:schemeClr val="tx1"/>
          </a:fontRef>
        </p:style>
      </p:cxnSp>
      <p:sp>
        <p:nvSpPr>
          <p:cNvPr id="2" name="Title 1"/>
          <p:cNvSpPr>
            <a:spLocks noGrp="1"/>
          </p:cNvSpPr>
          <p:nvPr>
            <p:ph type="title"/>
          </p:nvPr>
        </p:nvSpPr>
        <p:spPr>
          <a:xfrm>
            <a:off x="1443491" y="804164"/>
            <a:ext cx="6571344" cy="1056319"/>
          </a:xfrm>
        </p:spPr>
        <p:txBody>
          <a:bodyPr/>
          <a:lstStyle/>
          <a:p>
            <a:r>
              <a:rPr lang="en-US"/>
              <a:t>Click to edit Master title style</a:t>
            </a:r>
            <a:endParaRPr lang="en-US" dirty="0"/>
          </a:p>
        </p:txBody>
      </p:sp>
      <p:sp>
        <p:nvSpPr>
          <p:cNvPr id="3" name="Text Placeholder 2"/>
          <p:cNvSpPr>
            <a:spLocks noGrp="1"/>
          </p:cNvSpPr>
          <p:nvPr>
            <p:ph type="body" idx="1"/>
          </p:nvPr>
        </p:nvSpPr>
        <p:spPr>
          <a:xfrm>
            <a:off x="1443491" y="2019550"/>
            <a:ext cx="3125766" cy="801943"/>
          </a:xfrm>
        </p:spPr>
        <p:txBody>
          <a:bodyPr anchor="b">
            <a:normAutofit/>
          </a:bodyPr>
          <a:lstStyle>
            <a:lvl1pPr marL="0" indent="0">
              <a:lnSpc>
                <a:spcPct val="100000"/>
              </a:lnSpc>
              <a:buNone/>
              <a:defRPr sz="2200" b="0" cap="all" baseline="0">
                <a:solidFill>
                  <a:schemeClr val="accent1"/>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p:cNvSpPr>
            <a:spLocks noGrp="1"/>
          </p:cNvSpPr>
          <p:nvPr>
            <p:ph sz="half" idx="2"/>
          </p:nvPr>
        </p:nvSpPr>
        <p:spPr>
          <a:xfrm>
            <a:off x="1443491" y="2824270"/>
            <a:ext cx="3125766" cy="2644457"/>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889182" y="2023004"/>
            <a:ext cx="3125652" cy="802237"/>
          </a:xfrm>
        </p:spPr>
        <p:txBody>
          <a:bodyPr anchor="b">
            <a:normAutofit/>
          </a:bodyPr>
          <a:lstStyle>
            <a:lvl1pPr marL="0" indent="0">
              <a:lnSpc>
                <a:spcPct val="100000"/>
              </a:lnSpc>
              <a:buNone/>
              <a:defRPr sz="2200" b="0" cap="all" baseline="0">
                <a:solidFill>
                  <a:schemeClr val="accent1"/>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p:cNvSpPr>
            <a:spLocks noGrp="1"/>
          </p:cNvSpPr>
          <p:nvPr>
            <p:ph sz="quarter" idx="4"/>
          </p:nvPr>
        </p:nvSpPr>
        <p:spPr>
          <a:xfrm>
            <a:off x="4889182" y="2821491"/>
            <a:ext cx="3125652" cy="2637371"/>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7D56BAB8-583F-4BEE-8680-5E9188981047}" type="datetimeFigureOut">
              <a:rPr lang="en-US" smtClean="0"/>
              <a:t>3/28/2023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40AED996-DDE6-4000-A578-FC36EEC4BF12}" type="slidenum">
              <a:rPr lang="en-US" smtClean="0"/>
              <a:t>‹#›</a:t>
            </a:fld>
            <a:endParaRPr lang="en-US"/>
          </a:p>
        </p:txBody>
      </p:sp>
    </p:spTree>
    <p:extLst>
      <p:ext uri="{BB962C8B-B14F-4D97-AF65-F5344CB8AC3E}">
        <p14:creationId xmlns:p14="http://schemas.microsoft.com/office/powerpoint/2010/main" val="395490825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cxnSp>
        <p:nvCxnSpPr>
          <p:cNvPr id="32" name="Straight Connector 31"/>
          <p:cNvCxnSpPr/>
          <p:nvPr/>
        </p:nvCxnSpPr>
        <p:spPr>
          <a:xfrm>
            <a:off x="1443491" y="1847088"/>
            <a:ext cx="6571343" cy="0"/>
          </a:xfrm>
          <a:prstGeom prst="line">
            <a:avLst/>
          </a:prstGeom>
          <a:ln w="31750"/>
        </p:spPr>
        <p:style>
          <a:lnRef idx="3">
            <a:schemeClr val="accent1"/>
          </a:lnRef>
          <a:fillRef idx="0">
            <a:schemeClr val="accent1"/>
          </a:fillRef>
          <a:effectRef idx="2">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7D56BAB8-583F-4BEE-8680-5E9188981047}" type="datetimeFigureOut">
              <a:rPr lang="en-US" smtClean="0"/>
              <a:t>3/28/2023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40AED996-DDE6-4000-A578-FC36EEC4BF12}" type="slidenum">
              <a:rPr lang="en-US" smtClean="0"/>
              <a:t>‹#›</a:t>
            </a:fld>
            <a:endParaRPr lang="en-US"/>
          </a:p>
        </p:txBody>
      </p:sp>
    </p:spTree>
    <p:extLst>
      <p:ext uri="{BB962C8B-B14F-4D97-AF65-F5344CB8AC3E}">
        <p14:creationId xmlns:p14="http://schemas.microsoft.com/office/powerpoint/2010/main" val="168654529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D56BAB8-583F-4BEE-8680-5E9188981047}" type="datetimeFigureOut">
              <a:rPr lang="en-US" smtClean="0"/>
              <a:t>3/28/2023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0AED996-DDE6-4000-A578-FC36EEC4BF12}" type="slidenum">
              <a:rPr lang="en-US" smtClean="0"/>
              <a:t>‹#›</a:t>
            </a:fld>
            <a:endParaRPr lang="en-US"/>
          </a:p>
        </p:txBody>
      </p:sp>
    </p:spTree>
    <p:extLst>
      <p:ext uri="{BB962C8B-B14F-4D97-AF65-F5344CB8AC3E}">
        <p14:creationId xmlns:p14="http://schemas.microsoft.com/office/powerpoint/2010/main" val="135788368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439042" y="798973"/>
            <a:ext cx="2425950" cy="2247117"/>
          </a:xfrm>
        </p:spPr>
        <p:txBody>
          <a:bodyPr anchor="b">
            <a:normAutofit/>
          </a:bodyPr>
          <a:lstStyle>
            <a:lvl1pPr algn="l">
              <a:defRPr sz="2400"/>
            </a:lvl1pPr>
          </a:lstStyle>
          <a:p>
            <a:r>
              <a:rPr lang="en-US"/>
              <a:t>Click to edit Master title style</a:t>
            </a:r>
            <a:endParaRPr lang="en-US" dirty="0"/>
          </a:p>
        </p:txBody>
      </p:sp>
      <p:sp>
        <p:nvSpPr>
          <p:cNvPr id="3" name="Content Placeholder 2"/>
          <p:cNvSpPr>
            <a:spLocks noGrp="1"/>
          </p:cNvSpPr>
          <p:nvPr>
            <p:ph idx="1"/>
          </p:nvPr>
        </p:nvSpPr>
        <p:spPr>
          <a:xfrm>
            <a:off x="4186656" y="798974"/>
            <a:ext cx="3828178" cy="4658826"/>
          </a:xfrm>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439042" y="3205492"/>
            <a:ext cx="2427369" cy="2248181"/>
          </a:xfrm>
        </p:spPr>
        <p:txBody>
          <a:bodyPr>
            <a:normAutofit/>
          </a:bodyPr>
          <a:lstStyle>
            <a:lvl1pPr marL="0" indent="0" algn="l">
              <a:buNone/>
              <a:defRPr sz="16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p:cNvSpPr>
            <a:spLocks noGrp="1"/>
          </p:cNvSpPr>
          <p:nvPr>
            <p:ph type="dt" sz="half" idx="10"/>
          </p:nvPr>
        </p:nvSpPr>
        <p:spPr/>
        <p:txBody>
          <a:bodyPr/>
          <a:lstStyle/>
          <a:p>
            <a:fld id="{7D56BAB8-583F-4BEE-8680-5E9188981047}" type="datetimeFigureOut">
              <a:rPr lang="en-US" smtClean="0"/>
              <a:t>3/28/2023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0AED996-DDE6-4000-A578-FC36EEC4BF12}" type="slidenum">
              <a:rPr lang="en-US" smtClean="0"/>
              <a:t>‹#›</a:t>
            </a:fld>
            <a:endParaRPr lang="en-US"/>
          </a:p>
        </p:txBody>
      </p:sp>
      <p:cxnSp>
        <p:nvCxnSpPr>
          <p:cNvPr id="17" name="Straight Connector 16"/>
          <p:cNvCxnSpPr/>
          <p:nvPr/>
        </p:nvCxnSpPr>
        <p:spPr>
          <a:xfrm>
            <a:off x="1441748" y="3205491"/>
            <a:ext cx="2423276"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91316452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grpSp>
        <p:nvGrpSpPr>
          <p:cNvPr id="13" name="Group 12"/>
          <p:cNvGrpSpPr/>
          <p:nvPr/>
        </p:nvGrpSpPr>
        <p:grpSpPr>
          <a:xfrm>
            <a:off x="4996501" y="482171"/>
            <a:ext cx="3511387" cy="5149101"/>
            <a:chOff x="6852919" y="583365"/>
            <a:chExt cx="4681849" cy="5181928"/>
          </a:xfrm>
        </p:grpSpPr>
        <p:sp>
          <p:nvSpPr>
            <p:cNvPr id="14" name="Rectangle 13"/>
            <p:cNvSpPr/>
            <p:nvPr/>
          </p:nvSpPr>
          <p:spPr>
            <a:xfrm>
              <a:off x="6852919" y="583365"/>
              <a:ext cx="4681849" cy="5181928"/>
            </a:xfrm>
            <a:prstGeom prst="rect">
              <a:avLst/>
            </a:prstGeom>
            <a:gradFill>
              <a:gsLst>
                <a:gs pos="0">
                  <a:srgbClr val="000001"/>
                </a:gs>
                <a:gs pos="100000">
                  <a:srgbClr val="191919"/>
                </a:gs>
              </a:gsLst>
            </a:gradFill>
            <a:ln w="76200" cmpd="sng">
              <a:noFill/>
              <a:miter lim="800000"/>
            </a:ln>
            <a:effectLst>
              <a:outerShdw blurRad="127000" dist="228600" dir="4740000" sx="98000" sy="98000" algn="tl" rotWithShape="0">
                <a:srgbClr val="000000">
                  <a:alpha val="34000"/>
                </a:srgbClr>
              </a:outerShdw>
            </a:effectLst>
            <a:scene3d>
              <a:camera prst="orthographicFront"/>
              <a:lightRig rig="threePt" dir="t"/>
            </a:scene3d>
            <a:sp3d>
              <a:bevelT w="152400" h="50800" prst="softRound"/>
            </a:sp3d>
          </p:spPr>
          <p:style>
            <a:lnRef idx="1">
              <a:schemeClr val="accent1"/>
            </a:lnRef>
            <a:fillRef idx="3">
              <a:schemeClr val="accent1"/>
            </a:fillRef>
            <a:effectRef idx="2">
              <a:schemeClr val="accent1"/>
            </a:effectRef>
            <a:fontRef idx="minor">
              <a:schemeClr val="lt1"/>
            </a:fontRef>
          </p:style>
        </p:sp>
        <p:sp>
          <p:nvSpPr>
            <p:cNvPr id="15" name="Rectangle 14"/>
            <p:cNvSpPr/>
            <p:nvPr/>
          </p:nvSpPr>
          <p:spPr>
            <a:xfrm>
              <a:off x="7273787" y="915806"/>
              <a:ext cx="3844017" cy="4507918"/>
            </a:xfrm>
            <a:prstGeom prst="rect">
              <a:avLst/>
            </a:prstGeom>
            <a:gradFill>
              <a:gsLst>
                <a:gs pos="0">
                  <a:srgbClr val="DADADA"/>
                </a:gs>
                <a:gs pos="100000">
                  <a:srgbClr val="FFFFFE"/>
                </a:gs>
              </a:gsLst>
              <a:lin ang="16200000" scaled="0"/>
            </a:gradFill>
            <a:ln w="50800" cmpd="sng">
              <a:solidFill>
                <a:srgbClr val="191919"/>
              </a:solidFill>
              <a:miter lim="800000"/>
            </a:ln>
            <a:effectLst>
              <a:innerShdw blurRad="63500" dist="88900" dir="14100000">
                <a:srgbClr val="000000">
                  <a:alpha val="30000"/>
                </a:srgbClr>
              </a:innerShdw>
            </a:effectLst>
            <a:scene3d>
              <a:camera prst="orthographicFront"/>
              <a:lightRig rig="threePt" dir="t"/>
            </a:scene3d>
            <a:sp3d>
              <a:bevelT prst="relaxedInset"/>
            </a:sp3d>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title"/>
          </p:nvPr>
        </p:nvSpPr>
        <p:spPr>
          <a:xfrm>
            <a:off x="1444148" y="1129513"/>
            <a:ext cx="3244935" cy="1830584"/>
          </a:xfrm>
        </p:spPr>
        <p:txBody>
          <a:bodyPr anchor="b">
            <a:normAutofit/>
          </a:bodyPr>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640128" y="1122543"/>
            <a:ext cx="2234998" cy="3866327"/>
          </a:xfrm>
          <a:solidFill>
            <a:schemeClr val="bg1">
              <a:lumMod val="85000"/>
            </a:schemeClr>
          </a:solidFill>
          <a:ln w="9525" cap="sq">
            <a:noFill/>
            <a:miter lim="800000"/>
          </a:ln>
          <a:effectLst/>
        </p:spPr>
        <p:txBody>
          <a:bodyPr anchor="t"/>
          <a:lstStyle>
            <a:lvl1pPr marL="0" indent="0" algn="ctr">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en-US"/>
              <a:t>Click icon to add picture</a:t>
            </a:r>
            <a:endParaRPr lang="en-US" dirty="0"/>
          </a:p>
        </p:txBody>
      </p:sp>
      <p:sp>
        <p:nvSpPr>
          <p:cNvPr id="4" name="Text Placeholder 3"/>
          <p:cNvSpPr>
            <a:spLocks noGrp="1"/>
          </p:cNvSpPr>
          <p:nvPr>
            <p:ph type="body" sz="half" idx="2"/>
          </p:nvPr>
        </p:nvSpPr>
        <p:spPr>
          <a:xfrm>
            <a:off x="1443492" y="3145992"/>
            <a:ext cx="3240286" cy="2003742"/>
          </a:xfrm>
        </p:spPr>
        <p:txBody>
          <a:bodyPr>
            <a:normAutofit/>
          </a:bodyPr>
          <a:lstStyle>
            <a:lvl1pPr marL="0" indent="0" algn="l">
              <a:buNone/>
              <a:defRPr sz="18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p:cNvSpPr>
            <a:spLocks noGrp="1"/>
          </p:cNvSpPr>
          <p:nvPr>
            <p:ph type="dt" sz="half" idx="10"/>
          </p:nvPr>
        </p:nvSpPr>
        <p:spPr>
          <a:xfrm>
            <a:off x="1436664" y="5469857"/>
            <a:ext cx="3252420" cy="320123"/>
          </a:xfrm>
        </p:spPr>
        <p:txBody>
          <a:bodyPr/>
          <a:lstStyle>
            <a:lvl1pPr algn="l">
              <a:defRPr/>
            </a:lvl1pPr>
          </a:lstStyle>
          <a:p>
            <a:fld id="{7D56BAB8-583F-4BEE-8680-5E9188981047}" type="datetimeFigureOut">
              <a:rPr lang="en-US" smtClean="0"/>
              <a:t>3/28/2023</a:t>
            </a:fld>
            <a:endParaRPr lang="en-US"/>
          </a:p>
        </p:txBody>
      </p:sp>
      <p:sp>
        <p:nvSpPr>
          <p:cNvPr id="6" name="Footer Placeholder 5"/>
          <p:cNvSpPr>
            <a:spLocks noGrp="1"/>
          </p:cNvSpPr>
          <p:nvPr>
            <p:ph type="ftr" sz="quarter" idx="11"/>
          </p:nvPr>
        </p:nvSpPr>
        <p:spPr>
          <a:xfrm>
            <a:off x="1437530" y="318641"/>
            <a:ext cx="3251553" cy="320931"/>
          </a:xfrm>
        </p:spPr>
        <p:txBody>
          <a:bodyPr/>
          <a:lstStyle/>
          <a:p>
            <a:endParaRPr lang="en-US"/>
          </a:p>
        </p:txBody>
      </p:sp>
      <p:sp>
        <p:nvSpPr>
          <p:cNvPr id="7" name="Slide Number Placeholder 6"/>
          <p:cNvSpPr>
            <a:spLocks noGrp="1"/>
          </p:cNvSpPr>
          <p:nvPr>
            <p:ph type="sldNum" sz="quarter" idx="12"/>
          </p:nvPr>
        </p:nvSpPr>
        <p:spPr/>
        <p:txBody>
          <a:bodyPr/>
          <a:lstStyle/>
          <a:p>
            <a:fld id="{40AED996-DDE6-4000-A578-FC36EEC4BF12}" type="slidenum">
              <a:rPr lang="en-US" smtClean="0"/>
              <a:t>‹#›</a:t>
            </a:fld>
            <a:endParaRPr lang="en-US"/>
          </a:p>
        </p:txBody>
      </p:sp>
      <p:cxnSp>
        <p:nvCxnSpPr>
          <p:cNvPr id="31" name="Straight Connector 30"/>
          <p:cNvCxnSpPr/>
          <p:nvPr/>
        </p:nvCxnSpPr>
        <p:spPr>
          <a:xfrm>
            <a:off x="1441281" y="3143605"/>
            <a:ext cx="3242014" cy="0"/>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228900798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cxnSp>
        <p:nvCxnSpPr>
          <p:cNvPr id="33" name="Straight Connector 32"/>
          <p:cNvCxnSpPr/>
          <p:nvPr/>
        </p:nvCxnSpPr>
        <p:spPr>
          <a:xfrm>
            <a:off x="1443491" y="1847088"/>
            <a:ext cx="6571343" cy="0"/>
          </a:xfrm>
          <a:prstGeom prst="line">
            <a:avLst/>
          </a:prstGeom>
          <a:ln w="31750"/>
        </p:spPr>
        <p:style>
          <a:lnRef idx="3">
            <a:schemeClr val="accent1"/>
          </a:lnRef>
          <a:fillRef idx="0">
            <a:schemeClr val="accent1"/>
          </a:fillRef>
          <a:effectRef idx="2">
            <a:schemeClr val="accent1"/>
          </a:effectRef>
          <a:fontRef idx="minor">
            <a:schemeClr val="tx1"/>
          </a:fontRef>
        </p:style>
      </p:cxnSp>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D56BAB8-583F-4BEE-8680-5E9188981047}" type="datetimeFigureOut">
              <a:rPr lang="en-US" smtClean="0"/>
              <a:t>3/28/2023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0AED996-DDE6-4000-A578-FC36EEC4BF12}" type="slidenum">
              <a:rPr lang="en-US" smtClean="0"/>
              <a:t>‹#›</a:t>
            </a:fld>
            <a:endParaRPr lang="en-US"/>
          </a:p>
        </p:txBody>
      </p:sp>
    </p:spTree>
    <p:extLst>
      <p:ext uri="{BB962C8B-B14F-4D97-AF65-F5344CB8AC3E}">
        <p14:creationId xmlns:p14="http://schemas.microsoft.com/office/powerpoint/2010/main" val="273892986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918028" y="798974"/>
            <a:ext cx="1103027" cy="4659889"/>
          </a:xfrm>
        </p:spPr>
        <p:txBody>
          <a:bodyPr vert="eaVert"/>
          <a:lstStyle>
            <a:lvl1pPr algn="l">
              <a:defRPr/>
            </a:lvl1pPr>
          </a:lstStyle>
          <a:p>
            <a:r>
              <a:rPr lang="en-US"/>
              <a:t>Click to edit Master title style</a:t>
            </a:r>
            <a:endParaRPr lang="en-US" dirty="0"/>
          </a:p>
        </p:txBody>
      </p:sp>
      <p:sp>
        <p:nvSpPr>
          <p:cNvPr id="3" name="Vertical Text Placeholder 2"/>
          <p:cNvSpPr>
            <a:spLocks noGrp="1"/>
          </p:cNvSpPr>
          <p:nvPr>
            <p:ph type="body" orient="vert" idx="1"/>
          </p:nvPr>
        </p:nvSpPr>
        <p:spPr>
          <a:xfrm>
            <a:off x="1443491" y="798974"/>
            <a:ext cx="5301095" cy="465988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D56BAB8-583F-4BEE-8680-5E9188981047}" type="datetimeFigureOut">
              <a:rPr lang="en-US" smtClean="0"/>
              <a:t>3/28/2023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0AED996-DDE6-4000-A578-FC36EEC4BF12}" type="slidenum">
              <a:rPr lang="en-US" smtClean="0"/>
              <a:t>‹#›</a:t>
            </a:fld>
            <a:endParaRPr lang="en-US"/>
          </a:p>
        </p:txBody>
      </p:sp>
      <p:cxnSp>
        <p:nvCxnSpPr>
          <p:cNvPr id="15" name="Straight Connector 14"/>
          <p:cNvCxnSpPr/>
          <p:nvPr/>
        </p:nvCxnSpPr>
        <p:spPr>
          <a:xfrm>
            <a:off x="6918028" y="798974"/>
            <a:ext cx="0" cy="4659889"/>
          </a:xfrm>
          <a:prstGeom prst="line">
            <a:avLst/>
          </a:prstGeom>
          <a:ln w="31750"/>
        </p:spPr>
        <p:style>
          <a:lnRef idx="3">
            <a:schemeClr val="accent1"/>
          </a:lnRef>
          <a:fillRef idx="0">
            <a:schemeClr val="accent1"/>
          </a:fillRef>
          <a:effectRef idx="2">
            <a:schemeClr val="accent1"/>
          </a:effectRef>
          <a:fontRef idx="minor">
            <a:schemeClr val="tx1"/>
          </a:fontRef>
        </p:style>
      </p:cxnSp>
    </p:spTree>
    <p:extLst>
      <p:ext uri="{BB962C8B-B14F-4D97-AF65-F5344CB8AC3E}">
        <p14:creationId xmlns:p14="http://schemas.microsoft.com/office/powerpoint/2010/main" val="64096465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10" name="Rectangle 9"/>
          <p:cNvSpPr/>
          <p:nvPr/>
        </p:nvSpPr>
        <p:spPr>
          <a:xfrm>
            <a:off x="0" y="2015734"/>
            <a:ext cx="9144000" cy="4079520"/>
          </a:xfrm>
          <a:prstGeom prst="rect">
            <a:avLst/>
          </a:prstGeom>
          <a:gradFill flip="none" rotWithShape="1">
            <a:gsLst>
              <a:gs pos="0">
                <a:schemeClr val="bg2">
                  <a:alpha val="0"/>
                </a:schemeClr>
              </a:gs>
              <a:gs pos="100000">
                <a:schemeClr val="bg2"/>
              </a:gs>
            </a:gsLst>
            <a:lin ang="5400000" scaled="0"/>
            <a:tileRect/>
          </a:gradFill>
          <a:ln>
            <a:noFill/>
          </a:ln>
        </p:spPr>
        <p:style>
          <a:lnRef idx="2">
            <a:schemeClr val="accent1">
              <a:shade val="50000"/>
            </a:schemeClr>
          </a:lnRef>
          <a:fillRef idx="1">
            <a:schemeClr val="accent1"/>
          </a:fillRef>
          <a:effectRef idx="0">
            <a:schemeClr val="accent1"/>
          </a:effectRef>
          <a:fontRef idx="minor">
            <a:schemeClr val="lt1"/>
          </a:fontRef>
        </p:style>
      </p:sp>
      <p:pic>
        <p:nvPicPr>
          <p:cNvPr id="12" name="Picture 11"/>
          <p:cNvPicPr>
            <a:picLocks noChangeAspect="1"/>
          </p:cNvPicPr>
          <p:nvPr/>
        </p:nvPicPr>
        <p:blipFill rotWithShape="1">
          <a:blip r:embed="rId13">
            <a:extLst>
              <a:ext uri="{28A0092B-C50C-407E-A947-70E740481C1C}">
                <a14:useLocalDpi xmlns:a14="http://schemas.microsoft.com/office/drawing/2010/main" val="0"/>
              </a:ext>
            </a:extLst>
          </a:blip>
          <a:srcRect l="12500" t="1538" r="12500" b="-1538"/>
          <a:stretch/>
        </p:blipFill>
        <p:spPr>
          <a:xfrm>
            <a:off x="-1" y="6095253"/>
            <a:ext cx="9144001" cy="774727"/>
          </a:xfrm>
          <a:prstGeom prst="rect">
            <a:avLst/>
          </a:prstGeom>
        </p:spPr>
      </p:pic>
      <p:cxnSp>
        <p:nvCxnSpPr>
          <p:cNvPr id="13" name="Straight Connector 12"/>
          <p:cNvCxnSpPr/>
          <p:nvPr/>
        </p:nvCxnSpPr>
        <p:spPr>
          <a:xfrm>
            <a:off x="0" y="6101127"/>
            <a:ext cx="9144000" cy="0"/>
          </a:xfrm>
          <a:prstGeom prst="line">
            <a:avLst/>
          </a:prstGeom>
          <a:ln w="12700">
            <a:solidFill>
              <a:srgbClr val="000001">
                <a:alpha val="20000"/>
              </a:srgbClr>
            </a:solidFill>
          </a:ln>
        </p:spPr>
        <p:style>
          <a:lnRef idx="1">
            <a:schemeClr val="accent1"/>
          </a:lnRef>
          <a:fillRef idx="0">
            <a:schemeClr val="accent1"/>
          </a:fillRef>
          <a:effectRef idx="0">
            <a:schemeClr val="accent1"/>
          </a:effectRef>
          <a:fontRef idx="minor">
            <a:schemeClr val="tx1"/>
          </a:fontRef>
        </p:style>
      </p:cxnSp>
      <p:sp>
        <p:nvSpPr>
          <p:cNvPr id="2" name="Title Placeholder 1"/>
          <p:cNvSpPr>
            <a:spLocks noGrp="1"/>
          </p:cNvSpPr>
          <p:nvPr>
            <p:ph type="title"/>
          </p:nvPr>
        </p:nvSpPr>
        <p:spPr>
          <a:xfrm>
            <a:off x="1443491" y="804520"/>
            <a:ext cx="6571343" cy="1049235"/>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1443491" y="2015733"/>
            <a:ext cx="6571343" cy="345061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5646542" y="330370"/>
            <a:ext cx="2368292" cy="309201"/>
          </a:xfrm>
          <a:prstGeom prst="rect">
            <a:avLst/>
          </a:prstGeom>
        </p:spPr>
        <p:txBody>
          <a:bodyPr vert="horz" lIns="91440" tIns="45720" rIns="91440" bIns="45720" rtlCol="0" anchor="ctr"/>
          <a:lstStyle>
            <a:lvl1pPr algn="r">
              <a:defRPr sz="1000">
                <a:solidFill>
                  <a:schemeClr val="tx1">
                    <a:tint val="75000"/>
                  </a:schemeClr>
                </a:solidFill>
              </a:defRPr>
            </a:lvl1pPr>
          </a:lstStyle>
          <a:p>
            <a:fld id="{7D56BAB8-583F-4BEE-8680-5E9188981047}" type="datetimeFigureOut">
              <a:rPr lang="en-US" smtClean="0"/>
              <a:t>3/28/2023</a:t>
            </a:fld>
            <a:endParaRPr lang="en-US"/>
          </a:p>
        </p:txBody>
      </p:sp>
      <p:sp>
        <p:nvSpPr>
          <p:cNvPr id="5" name="Footer Placeholder 4"/>
          <p:cNvSpPr>
            <a:spLocks noGrp="1"/>
          </p:cNvSpPr>
          <p:nvPr>
            <p:ph type="ftr" sz="quarter" idx="3"/>
          </p:nvPr>
        </p:nvSpPr>
        <p:spPr>
          <a:xfrm>
            <a:off x="1443491" y="329308"/>
            <a:ext cx="4034004" cy="309201"/>
          </a:xfrm>
          <a:prstGeom prst="rect">
            <a:avLst/>
          </a:prstGeom>
        </p:spPr>
        <p:txBody>
          <a:bodyPr vert="horz" lIns="91440" tIns="45720" rIns="91440" bIns="45720" rtlCol="0" anchor="ctr"/>
          <a:lstStyle>
            <a:lvl1pPr algn="l">
              <a:defRPr sz="10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487725" y="798973"/>
            <a:ext cx="795746" cy="503578"/>
          </a:xfrm>
          <a:prstGeom prst="rect">
            <a:avLst/>
          </a:prstGeom>
        </p:spPr>
        <p:txBody>
          <a:bodyPr vert="horz" lIns="91440" tIns="45720" rIns="91440" bIns="45720" rtlCol="0" anchor="t"/>
          <a:lstStyle>
            <a:lvl1pPr algn="r">
              <a:defRPr sz="2800">
                <a:solidFill>
                  <a:schemeClr val="accent1"/>
                </a:solidFill>
              </a:defRPr>
            </a:lvl1pPr>
          </a:lstStyle>
          <a:p>
            <a:fld id="{40AED996-DDE6-4000-A578-FC36EEC4BF12}" type="slidenum">
              <a:rPr lang="en-US" smtClean="0"/>
              <a:t>‹#›</a:t>
            </a:fld>
            <a:endParaRPr lang="en-US"/>
          </a:p>
        </p:txBody>
      </p:sp>
    </p:spTree>
    <p:extLst>
      <p:ext uri="{BB962C8B-B14F-4D97-AF65-F5344CB8AC3E}">
        <p14:creationId xmlns:p14="http://schemas.microsoft.com/office/powerpoint/2010/main" val="3907660664"/>
      </p:ext>
    </p:extLst>
  </p:cSld>
  <p:clrMap bg1="lt1" tx1="dk1" bg2="lt2" tx2="dk2" accent1="accent1" accent2="accent2" accent3="accent3" accent4="accent4" accent5="accent5" accent6="accent6" hlink="hlink" folHlink="folHlink"/>
  <p:sldLayoutIdLst>
    <p:sldLayoutId id="2147483690" r:id="rId1"/>
    <p:sldLayoutId id="2147483691" r:id="rId2"/>
    <p:sldLayoutId id="2147483692" r:id="rId3"/>
    <p:sldLayoutId id="2147483693" r:id="rId4"/>
    <p:sldLayoutId id="2147483694" r:id="rId5"/>
    <p:sldLayoutId id="2147483695" r:id="rId6"/>
    <p:sldLayoutId id="2147483696" r:id="rId7"/>
    <p:sldLayoutId id="2147483697" r:id="rId8"/>
    <p:sldLayoutId id="2147483698" r:id="rId9"/>
    <p:sldLayoutId id="2147483699" r:id="rId10"/>
    <p:sldLayoutId id="2147483700" r:id="rId11"/>
  </p:sldLayoutIdLst>
  <p:txStyles>
    <p:titleStyle>
      <a:lvl1pPr algn="l" defTabSz="685800" rtl="0" eaLnBrk="1" latinLnBrk="0" hangingPunct="1">
        <a:lnSpc>
          <a:spcPct val="90000"/>
        </a:lnSpc>
        <a:spcBef>
          <a:spcPct val="0"/>
        </a:spcBef>
        <a:buNone/>
        <a:defRPr sz="3200" b="0" i="0" kern="1200" cap="all">
          <a:solidFill>
            <a:schemeClr val="tx1"/>
          </a:solidFill>
          <a:effectLst/>
          <a:latin typeface="+mj-lt"/>
          <a:ea typeface="+mj-ea"/>
          <a:cs typeface="+mj-cs"/>
        </a:defRPr>
      </a:lvl1pPr>
    </p:titleStyle>
    <p:bodyStyle>
      <a:lvl1pPr marL="228600" indent="-228600" algn="l" defTabSz="685800" rtl="0" eaLnBrk="1" latinLnBrk="0" hangingPunct="1">
        <a:lnSpc>
          <a:spcPct val="120000"/>
        </a:lnSpc>
        <a:spcBef>
          <a:spcPts val="1000"/>
        </a:spcBef>
        <a:buClr>
          <a:schemeClr val="accent1"/>
        </a:buClr>
        <a:buSzPct val="100000"/>
        <a:buFont typeface="Arial" panose="020B0604020202020204" pitchFamily="34" charset="0"/>
        <a:buChar char="•"/>
        <a:defRPr sz="2000" kern="1200" cap="none">
          <a:solidFill>
            <a:schemeClr val="tx1"/>
          </a:solidFill>
          <a:effectLst/>
          <a:latin typeface="+mn-lt"/>
          <a:ea typeface="+mn-ea"/>
          <a:cs typeface="+mn-cs"/>
        </a:defRPr>
      </a:lvl1pPr>
      <a:lvl2pPr marL="685800" indent="-228600" algn="l" defTabSz="685800" rtl="0" eaLnBrk="1" latinLnBrk="0" hangingPunct="1">
        <a:lnSpc>
          <a:spcPct val="120000"/>
        </a:lnSpc>
        <a:spcBef>
          <a:spcPts val="500"/>
        </a:spcBef>
        <a:buClr>
          <a:schemeClr val="accent1"/>
        </a:buClr>
        <a:buSzPct val="100000"/>
        <a:buFont typeface="Arial" panose="020B0604020202020204" pitchFamily="34" charset="0"/>
        <a:buChar char="•"/>
        <a:defRPr sz="1600" kern="1200" cap="none" baseline="0">
          <a:solidFill>
            <a:schemeClr val="tx1"/>
          </a:solidFill>
          <a:effectLst/>
          <a:latin typeface="+mn-lt"/>
          <a:ea typeface="+mn-ea"/>
          <a:cs typeface="+mn-cs"/>
        </a:defRPr>
      </a:lvl2pPr>
      <a:lvl3pPr marL="1143000" indent="-228600" algn="l" defTabSz="685800" rtl="0" eaLnBrk="1" latinLnBrk="0" hangingPunct="1">
        <a:lnSpc>
          <a:spcPct val="120000"/>
        </a:lnSpc>
        <a:spcBef>
          <a:spcPts val="500"/>
        </a:spcBef>
        <a:buClr>
          <a:schemeClr val="accent1"/>
        </a:buClr>
        <a:buSzPct val="100000"/>
        <a:buFont typeface="Arial" panose="020B0604020202020204" pitchFamily="34" charset="0"/>
        <a:buChar char="•"/>
        <a:defRPr sz="1600" kern="1200" cap="none">
          <a:solidFill>
            <a:schemeClr val="tx1"/>
          </a:solidFill>
          <a:effectLst/>
          <a:latin typeface="+mn-lt"/>
          <a:ea typeface="+mn-ea"/>
          <a:cs typeface="+mn-cs"/>
        </a:defRPr>
      </a:lvl3pPr>
      <a:lvl4pPr marL="1600200" indent="-228600" algn="l" defTabSz="685800" rtl="0" eaLnBrk="1" latinLnBrk="0" hangingPunct="1">
        <a:lnSpc>
          <a:spcPct val="120000"/>
        </a:lnSpc>
        <a:spcBef>
          <a:spcPts val="500"/>
        </a:spcBef>
        <a:buClr>
          <a:schemeClr val="accent1"/>
        </a:buClr>
        <a:buSzPct val="100000"/>
        <a:buFont typeface="Arial" panose="020B0604020202020204" pitchFamily="34" charset="0"/>
        <a:buChar char="•"/>
        <a:defRPr sz="1400" kern="1200" cap="none" baseline="0">
          <a:solidFill>
            <a:schemeClr val="tx1"/>
          </a:solidFill>
          <a:effectLst/>
          <a:latin typeface="+mn-lt"/>
          <a:ea typeface="+mn-ea"/>
          <a:cs typeface="+mn-cs"/>
        </a:defRPr>
      </a:lvl4pPr>
      <a:lvl5pPr marL="2057400" indent="-228600" algn="l" defTabSz="685800" rtl="0" eaLnBrk="1" latinLnBrk="0" hangingPunct="1">
        <a:lnSpc>
          <a:spcPct val="120000"/>
        </a:lnSpc>
        <a:spcBef>
          <a:spcPts val="500"/>
        </a:spcBef>
        <a:buClr>
          <a:schemeClr val="accent1"/>
        </a:buClr>
        <a:buSzPct val="100000"/>
        <a:buFont typeface="Arial" panose="020B0604020202020204" pitchFamily="34" charset="0"/>
        <a:buChar char="•"/>
        <a:defRPr sz="1200" kern="1200" cap="none">
          <a:solidFill>
            <a:schemeClr val="tx1"/>
          </a:solidFill>
          <a:effectLst/>
          <a:latin typeface="+mn-lt"/>
          <a:ea typeface="+mn-ea"/>
          <a:cs typeface="+mn-cs"/>
        </a:defRPr>
      </a:lvl5pPr>
      <a:lvl6pPr marL="25146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6pPr>
      <a:lvl7pPr marL="29718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7pPr>
      <a:lvl8pPr marL="34290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baseline="0">
          <a:solidFill>
            <a:schemeClr val="tx1"/>
          </a:solidFill>
          <a:effectLst/>
          <a:latin typeface="+mn-lt"/>
          <a:ea typeface="+mn-ea"/>
          <a:cs typeface="+mn-cs"/>
        </a:defRPr>
      </a:lvl8pPr>
      <a:lvl9pPr marL="38862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baseline="0">
          <a:solidFill>
            <a:schemeClr val="tx1"/>
          </a:solidFill>
          <a:effectLst/>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eg"/><Relationship Id="rId7" Type="http://schemas.openxmlformats.org/officeDocument/2006/relationships/image" Target="../media/image7.jpeg"/><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image" Target="../media/image6.png"/><Relationship Id="rId5" Type="http://schemas.openxmlformats.org/officeDocument/2006/relationships/image" Target="../media/image5.jpeg"/><Relationship Id="rId4" Type="http://schemas.openxmlformats.org/officeDocument/2006/relationships/image" Target="../media/image4.jpeg"/></Relationships>
</file>

<file path=ppt/slides/_rels/slide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8.jpeg"/><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9.jpeg"/><Relationship Id="rId1" Type="http://schemas.openxmlformats.org/officeDocument/2006/relationships/slideLayout" Target="../slideLayouts/slideLayout2.xml"/><Relationship Id="rId4" Type="http://schemas.openxmlformats.org/officeDocument/2006/relationships/image" Target="../media/image10.png"/></Relationships>
</file>

<file path=ppt/slides/_rels/slide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xml"/><Relationship Id="rId1" Type="http://schemas.openxmlformats.org/officeDocument/2006/relationships/slideLayout" Target="../slideLayouts/slideLayout4.xml"/><Relationship Id="rId6" Type="http://schemas.openxmlformats.org/officeDocument/2006/relationships/image" Target="../media/image14.png"/><Relationship Id="rId5" Type="http://schemas.openxmlformats.org/officeDocument/2006/relationships/image" Target="../media/image13.png"/><Relationship Id="rId4" Type="http://schemas.openxmlformats.org/officeDocument/2006/relationships/image" Target="../media/image12.png"/></Relationships>
</file>

<file path=ppt/slides/_rels/slide5.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6.gif"/><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17.png"/></Relationships>
</file>

<file path=ppt/slides/_rels/slide8.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image" Target="../media/image18.gif"/><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image" Target="../media/image18.gif"/><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21.gif"/><Relationship Id="rId2" Type="http://schemas.openxmlformats.org/officeDocument/2006/relationships/image" Target="../media/image18.gif"/><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image" Target="../media/image22.jpg"/><Relationship Id="rId1" Type="http://schemas.openxmlformats.org/officeDocument/2006/relationships/slideLayout" Target="../slideLayouts/slideLayout2.xml"/><Relationship Id="rId5" Type="http://schemas.openxmlformats.org/officeDocument/2006/relationships/image" Target="../media/image25.png"/><Relationship Id="rId4" Type="http://schemas.openxmlformats.org/officeDocument/2006/relationships/image" Target="../media/image24.jpe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8" Type="http://schemas.openxmlformats.org/officeDocument/2006/relationships/image" Target="../media/image30.jpeg"/><Relationship Id="rId3" Type="http://schemas.openxmlformats.org/officeDocument/2006/relationships/image" Target="../media/image26.jpeg"/><Relationship Id="rId7" Type="http://schemas.openxmlformats.org/officeDocument/2006/relationships/slide" Target="slide19.xml"/><Relationship Id="rId2" Type="http://schemas.openxmlformats.org/officeDocument/2006/relationships/audio" Target="../media/audio1.wav"/><Relationship Id="rId1" Type="http://schemas.openxmlformats.org/officeDocument/2006/relationships/slideLayout" Target="../slideLayouts/slideLayout2.xml"/><Relationship Id="rId6" Type="http://schemas.openxmlformats.org/officeDocument/2006/relationships/image" Target="../media/image29.jpeg"/><Relationship Id="rId5" Type="http://schemas.openxmlformats.org/officeDocument/2006/relationships/image" Target="../media/image28.jpeg"/><Relationship Id="rId4" Type="http://schemas.openxmlformats.org/officeDocument/2006/relationships/image" Target="../media/image27.jpeg"/></Relationships>
</file>

<file path=ppt/slides/_rels/slide14.xml.rels><?xml version="1.0" encoding="UTF-8" standalone="yes"?>
<Relationships xmlns="http://schemas.openxmlformats.org/package/2006/relationships"><Relationship Id="rId3" Type="http://schemas.openxmlformats.org/officeDocument/2006/relationships/slide" Target="slide19.xml"/><Relationship Id="rId2" Type="http://schemas.openxmlformats.org/officeDocument/2006/relationships/audio" Target="../media/audio1.wav"/><Relationship Id="rId1" Type="http://schemas.openxmlformats.org/officeDocument/2006/relationships/slideLayout" Target="../slideLayouts/slideLayout2.xml"/><Relationship Id="rId4" Type="http://schemas.openxmlformats.org/officeDocument/2006/relationships/image" Target="../media/image30.jpeg"/></Relationships>
</file>

<file path=ppt/slides/_rels/slide15.xml.rels><?xml version="1.0" encoding="UTF-8" standalone="yes"?>
<Relationships xmlns="http://schemas.openxmlformats.org/package/2006/relationships"><Relationship Id="rId8" Type="http://schemas.openxmlformats.org/officeDocument/2006/relationships/image" Target="../media/image30.jpeg"/><Relationship Id="rId3" Type="http://schemas.openxmlformats.org/officeDocument/2006/relationships/image" Target="../media/image31.jpeg"/><Relationship Id="rId7" Type="http://schemas.openxmlformats.org/officeDocument/2006/relationships/slide" Target="slide19.xml"/><Relationship Id="rId2" Type="http://schemas.openxmlformats.org/officeDocument/2006/relationships/audio" Target="../media/audio1.wav"/><Relationship Id="rId1" Type="http://schemas.openxmlformats.org/officeDocument/2006/relationships/slideLayout" Target="../slideLayouts/slideLayout2.xml"/><Relationship Id="rId6" Type="http://schemas.openxmlformats.org/officeDocument/2006/relationships/image" Target="../media/image7.jpeg"/><Relationship Id="rId5" Type="http://schemas.openxmlformats.org/officeDocument/2006/relationships/image" Target="../media/image33.jpeg"/><Relationship Id="rId4" Type="http://schemas.openxmlformats.org/officeDocument/2006/relationships/image" Target="../media/image32.jpeg"/></Relationships>
</file>

<file path=ppt/slides/_rels/slide16.xml.rels><?xml version="1.0" encoding="UTF-8" standalone="yes"?>
<Relationships xmlns="http://schemas.openxmlformats.org/package/2006/relationships"><Relationship Id="rId3" Type="http://schemas.openxmlformats.org/officeDocument/2006/relationships/slide" Target="slide19.xml"/><Relationship Id="rId2" Type="http://schemas.openxmlformats.org/officeDocument/2006/relationships/audio" Target="../media/audio1.wav"/><Relationship Id="rId1" Type="http://schemas.openxmlformats.org/officeDocument/2006/relationships/slideLayout" Target="../slideLayouts/slideLayout2.xml"/><Relationship Id="rId4" Type="http://schemas.openxmlformats.org/officeDocument/2006/relationships/image" Target="../media/image30.jpeg"/></Relationships>
</file>

<file path=ppt/slides/_rels/slide17.xml.rels><?xml version="1.0" encoding="UTF-8" standalone="yes"?>
<Relationships xmlns="http://schemas.openxmlformats.org/package/2006/relationships"><Relationship Id="rId8" Type="http://schemas.openxmlformats.org/officeDocument/2006/relationships/image" Target="../media/image30.jpeg"/><Relationship Id="rId3" Type="http://schemas.openxmlformats.org/officeDocument/2006/relationships/image" Target="../media/image34.jpeg"/><Relationship Id="rId7" Type="http://schemas.openxmlformats.org/officeDocument/2006/relationships/slide" Target="slide19.xml"/><Relationship Id="rId2" Type="http://schemas.openxmlformats.org/officeDocument/2006/relationships/audio" Target="../media/audio1.wav"/><Relationship Id="rId1" Type="http://schemas.openxmlformats.org/officeDocument/2006/relationships/slideLayout" Target="../slideLayouts/slideLayout2.xml"/><Relationship Id="rId6" Type="http://schemas.openxmlformats.org/officeDocument/2006/relationships/image" Target="../media/image36.jpeg"/><Relationship Id="rId5" Type="http://schemas.openxmlformats.org/officeDocument/2006/relationships/image" Target="../media/image5.jpeg"/><Relationship Id="rId4" Type="http://schemas.openxmlformats.org/officeDocument/2006/relationships/image" Target="../media/image35.jpeg"/></Relationships>
</file>

<file path=ppt/slides/_rels/slide18.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audio" Target="../media/audio1.wav"/><Relationship Id="rId1" Type="http://schemas.openxmlformats.org/officeDocument/2006/relationships/slideLayout" Target="../slideLayouts/slideLayout2.xml"/><Relationship Id="rId5" Type="http://schemas.openxmlformats.org/officeDocument/2006/relationships/image" Target="../media/image30.jpeg"/><Relationship Id="rId4" Type="http://schemas.openxmlformats.org/officeDocument/2006/relationships/slide" Target="slide19.xml"/></Relationships>
</file>

<file path=ppt/slides/_rels/slide19.xml.rels><?xml version="1.0" encoding="UTF-8" standalone="yes"?>
<Relationships xmlns="http://schemas.openxmlformats.org/package/2006/relationships"><Relationship Id="rId8" Type="http://schemas.openxmlformats.org/officeDocument/2006/relationships/image" Target="../media/image30.jpeg"/><Relationship Id="rId3" Type="http://schemas.openxmlformats.org/officeDocument/2006/relationships/image" Target="../media/image38.jpeg"/><Relationship Id="rId7" Type="http://schemas.openxmlformats.org/officeDocument/2006/relationships/slide" Target="slide19.xml"/><Relationship Id="rId2" Type="http://schemas.openxmlformats.org/officeDocument/2006/relationships/audio" Target="../media/audio1.wav"/><Relationship Id="rId1" Type="http://schemas.openxmlformats.org/officeDocument/2006/relationships/slideLayout" Target="../slideLayouts/slideLayout2.xml"/><Relationship Id="rId6" Type="http://schemas.openxmlformats.org/officeDocument/2006/relationships/image" Target="../media/image41.png"/><Relationship Id="rId5" Type="http://schemas.openxmlformats.org/officeDocument/2006/relationships/image" Target="../media/image40.jpeg"/><Relationship Id="rId4" Type="http://schemas.openxmlformats.org/officeDocument/2006/relationships/image" Target="../media/image39.jpeg"/></Relationships>
</file>

<file path=ppt/slides/_rels/slide20.xml.rels><?xml version="1.0" encoding="UTF-8" standalone="yes"?>
<Relationships xmlns="http://schemas.openxmlformats.org/package/2006/relationships"><Relationship Id="rId3" Type="http://schemas.openxmlformats.org/officeDocument/2006/relationships/slide" Target="slide19.xml"/><Relationship Id="rId2" Type="http://schemas.openxmlformats.org/officeDocument/2006/relationships/audio" Target="../media/audio1.wav"/><Relationship Id="rId1" Type="http://schemas.openxmlformats.org/officeDocument/2006/relationships/slideLayout" Target="../slideLayouts/slideLayout2.xml"/><Relationship Id="rId4" Type="http://schemas.openxmlformats.org/officeDocument/2006/relationships/image" Target="../media/image30.jpeg"/></Relationships>
</file>

<file path=ppt/slides/_rels/slide21.xml.rels><?xml version="1.0" encoding="UTF-8" standalone="yes"?>
<Relationships xmlns="http://schemas.openxmlformats.org/package/2006/relationships"><Relationship Id="rId2" Type="http://schemas.openxmlformats.org/officeDocument/2006/relationships/image" Target="../media/image42.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p:txBody>
          <a:bodyPr/>
          <a:lstStyle/>
          <a:p>
            <a:endParaRPr lang="en-US"/>
          </a:p>
        </p:txBody>
      </p:sp>
      <p:sp>
        <p:nvSpPr>
          <p:cNvPr id="5" name="AutoShape 2" descr="Nam châm hút được những kim loại gì ngoài sắt? - Onemag"/>
          <p:cNvSpPr>
            <a:spLocks noChangeAspect="1" noChangeArrowheads="1"/>
          </p:cNvSpPr>
          <p:nvPr/>
        </p:nvSpPr>
        <p:spPr bwMode="auto">
          <a:xfrm>
            <a:off x="1259681" y="748903"/>
            <a:ext cx="228600" cy="2286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68580" tIns="34290" rIns="68580" bIns="34290" numCol="1" anchor="t" anchorCtr="0" compatLnSpc="1"/>
          <a:lstStyle/>
          <a:p>
            <a:endParaRPr lang="en-US" sz="1350"/>
          </a:p>
        </p:txBody>
      </p:sp>
      <p:sp>
        <p:nvSpPr>
          <p:cNvPr id="7" name="AutoShape 4" descr="Nam châm hút được những kim loại gì ngoài sắt? - Onemag"/>
          <p:cNvSpPr>
            <a:spLocks noChangeAspect="1" noChangeArrowheads="1"/>
          </p:cNvSpPr>
          <p:nvPr/>
        </p:nvSpPr>
        <p:spPr bwMode="auto">
          <a:xfrm>
            <a:off x="1373981" y="863203"/>
            <a:ext cx="228600" cy="2286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68580" tIns="34290" rIns="68580" bIns="34290" numCol="1" anchor="t" anchorCtr="0" compatLnSpc="1"/>
          <a:lstStyle/>
          <a:p>
            <a:endParaRPr lang="en-US" sz="1350"/>
          </a:p>
        </p:txBody>
      </p:sp>
      <p:sp>
        <p:nvSpPr>
          <p:cNvPr id="8" name="AutoShape 6" descr="Nam châm hút được những kim loại gì ngoài sắt? - Onemag"/>
          <p:cNvSpPr>
            <a:spLocks noChangeAspect="1" noChangeArrowheads="1"/>
          </p:cNvSpPr>
          <p:nvPr/>
        </p:nvSpPr>
        <p:spPr bwMode="auto">
          <a:xfrm>
            <a:off x="1488281" y="977503"/>
            <a:ext cx="228600" cy="2286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68580" tIns="34290" rIns="68580" bIns="34290" numCol="1" anchor="t" anchorCtr="0" compatLnSpc="1"/>
          <a:lstStyle/>
          <a:p>
            <a:endParaRPr lang="en-US" sz="1350"/>
          </a:p>
        </p:txBody>
      </p:sp>
      <p:pic>
        <p:nvPicPr>
          <p:cNvPr id="1031" name="Picture 7" descr="E:\A\21447ed48b0f73512a1e-5.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922169" y="2455069"/>
            <a:ext cx="1782128" cy="1679734"/>
          </a:xfrm>
          <a:prstGeom prst="rect">
            <a:avLst/>
          </a:prstGeom>
          <a:noFill/>
          <a:extLst>
            <a:ext uri="{909E8E84-426E-40DD-AFC4-6F175D3DCCD1}">
              <a14:hiddenFill xmlns:a14="http://schemas.microsoft.com/office/drawing/2010/main">
                <a:solidFill>
                  <a:srgbClr val="FFFFFF"/>
                </a:solidFill>
              </a14:hiddenFill>
            </a:ext>
          </a:extLst>
        </p:spPr>
      </p:pic>
      <p:pic>
        <p:nvPicPr>
          <p:cNvPr id="1032" name="Picture 8" descr="E:\A\img-bgt-2021-img-bgt-2021-img-bgt-2021-cong-phuong-vtc-news-2206010-1619710851-width1200height630-1619714593-width1200height630-1619714594-width1200height630.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259681" y="2455069"/>
            <a:ext cx="2148840" cy="1659255"/>
          </a:xfrm>
          <a:prstGeom prst="rect">
            <a:avLst/>
          </a:prstGeom>
          <a:noFill/>
          <a:extLst>
            <a:ext uri="{909E8E84-426E-40DD-AFC4-6F175D3DCCD1}">
              <a14:hiddenFill xmlns:a14="http://schemas.microsoft.com/office/drawing/2010/main">
                <a:solidFill>
                  <a:srgbClr val="FFFFFF"/>
                </a:solidFill>
              </a14:hiddenFill>
            </a:ext>
          </a:extLst>
        </p:spPr>
      </p:pic>
      <p:pic>
        <p:nvPicPr>
          <p:cNvPr id="1033" name="Picture 9" descr="E:\A\mieu-ta-hinh-anh-mot-nguoi-luc-si-cu-ta.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650458" y="2413751"/>
            <a:ext cx="2085023" cy="1679258"/>
          </a:xfrm>
          <a:prstGeom prst="rect">
            <a:avLst/>
          </a:prstGeom>
          <a:noFill/>
          <a:extLst>
            <a:ext uri="{909E8E84-426E-40DD-AFC4-6F175D3DCCD1}">
              <a14:hiddenFill xmlns:a14="http://schemas.microsoft.com/office/drawing/2010/main">
                <a:solidFill>
                  <a:srgbClr val="FFFFFF"/>
                </a:solidFill>
              </a14:hiddenFill>
            </a:ext>
          </a:extLst>
        </p:spPr>
      </p:pic>
      <p:pic>
        <p:nvPicPr>
          <p:cNvPr id="3078" name="Picture 6" descr="E:\A\images.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385888" y="4401026"/>
            <a:ext cx="2023586" cy="1464469"/>
          </a:xfrm>
          <a:prstGeom prst="rect">
            <a:avLst/>
          </a:prstGeom>
          <a:noFill/>
          <a:extLst>
            <a:ext uri="{909E8E84-426E-40DD-AFC4-6F175D3DCCD1}">
              <a14:hiddenFill xmlns:a14="http://schemas.microsoft.com/office/drawing/2010/main">
                <a:solidFill>
                  <a:srgbClr val="FFFFFF"/>
                </a:solidFill>
              </a14:hiddenFill>
            </a:ext>
          </a:extLst>
        </p:spPr>
      </p:pic>
      <p:pic>
        <p:nvPicPr>
          <p:cNvPr id="10" name="Content Placeholder 3"/>
          <p:cNvPicPr>
            <a:picLocks noChangeAspect="1"/>
          </p:cNvPicPr>
          <p:nvPr/>
        </p:nvPicPr>
        <p:blipFill>
          <a:blip r:embed="rId6"/>
          <a:stretch>
            <a:fillRect/>
          </a:stretch>
        </p:blipFill>
        <p:spPr>
          <a:xfrm>
            <a:off x="3599974" y="4401026"/>
            <a:ext cx="2087880" cy="1464469"/>
          </a:xfrm>
          <a:prstGeom prst="rect">
            <a:avLst/>
          </a:prstGeom>
        </p:spPr>
      </p:pic>
      <p:pic>
        <p:nvPicPr>
          <p:cNvPr id="10245" name="Picture 5" descr="E:\A\falling-apple-1537170266565518237146_(1).jp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931694" y="4398169"/>
            <a:ext cx="1772126" cy="1453991"/>
          </a:xfrm>
          <a:prstGeom prst="rect">
            <a:avLst/>
          </a:prstGeom>
          <a:noFill/>
          <a:extLst>
            <a:ext uri="{909E8E84-426E-40DD-AFC4-6F175D3DCCD1}">
              <a14:hiddenFill xmlns:a14="http://schemas.microsoft.com/office/drawing/2010/main">
                <a:solidFill>
                  <a:srgbClr val="FFFFFF"/>
                </a:solidFill>
              </a14:hiddenFill>
            </a:ext>
          </a:extLst>
        </p:spPr>
      </p:pic>
      <p:sp>
        <p:nvSpPr>
          <p:cNvPr id="9" name="Rectangle 8">
            <a:extLst>
              <a:ext uri="{FF2B5EF4-FFF2-40B4-BE49-F238E27FC236}">
                <a16:creationId xmlns:a16="http://schemas.microsoft.com/office/drawing/2014/main" id="{7FAB3CD1-7FA5-4958-93F1-5A77D3D47557}"/>
              </a:ext>
            </a:extLst>
          </p:cNvPr>
          <p:cNvSpPr/>
          <p:nvPr/>
        </p:nvSpPr>
        <p:spPr>
          <a:xfrm>
            <a:off x="12621" y="13479"/>
            <a:ext cx="3119220" cy="584775"/>
          </a:xfrm>
          <a:prstGeom prst="rect">
            <a:avLst/>
          </a:prstGeom>
          <a:solidFill>
            <a:srgbClr val="92D050"/>
          </a:solidFill>
        </p:spPr>
        <p:txBody>
          <a:bodyPr wrap="square" lIns="91440" tIns="45720" rIns="91440" bIns="45720">
            <a:spAutoFit/>
          </a:bodyPr>
          <a:lstStyle/>
          <a:p>
            <a:pPr algn="ctr"/>
            <a:r>
              <a:rPr lang="en-US" sz="3200" b="1" dirty="0">
                <a:solidFill>
                  <a:srgbClr val="FF0000"/>
                </a:solidFill>
                <a:effectLst>
                  <a:outerShdw blurRad="60007" dist="310007" dir="7680000" sy="30000" kx="1300200" algn="ctr" rotWithShape="0">
                    <a:prstClr val="black">
                      <a:alpha val="32000"/>
                    </a:prstClr>
                  </a:outerShdw>
                </a:effectLst>
                <a:latin typeface="Mongolian Baiti" panose="03000500000000000000" pitchFamily="66" charset="0"/>
                <a:ea typeface="Nirmala UI" panose="020B0502040204020203" pitchFamily="34" charset="0"/>
                <a:cs typeface="Mongolian Baiti" panose="03000500000000000000" pitchFamily="66" charset="0"/>
              </a:rPr>
              <a:t>CHỦ ĐỀ 9: LỰC </a:t>
            </a:r>
          </a:p>
        </p:txBody>
      </p:sp>
      <p:sp>
        <p:nvSpPr>
          <p:cNvPr id="17" name="Rectangle 16">
            <a:extLst>
              <a:ext uri="{FF2B5EF4-FFF2-40B4-BE49-F238E27FC236}">
                <a16:creationId xmlns:a16="http://schemas.microsoft.com/office/drawing/2014/main" id="{A3741998-6857-4227-93D1-BF0CA3F26A72}"/>
              </a:ext>
            </a:extLst>
          </p:cNvPr>
          <p:cNvSpPr/>
          <p:nvPr/>
        </p:nvSpPr>
        <p:spPr>
          <a:xfrm>
            <a:off x="0" y="924205"/>
            <a:ext cx="9144000" cy="538609"/>
          </a:xfrm>
          <a:prstGeom prst="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2900" b="1" cap="none" spc="0" dirty="0">
                <a:ln/>
                <a:solidFill>
                  <a:srgbClr val="0066FF"/>
                </a:solidFill>
                <a:effectLst/>
                <a:latin typeface="Times New Roman" panose="02020603050405020304" pitchFamily="18" charset="0"/>
                <a:cs typeface="Times New Roman" panose="02020603050405020304" pitchFamily="18" charset="0"/>
              </a:rPr>
              <a:t>BÀI 38: LỰC TIẾP XÚC VÀ LỰC KHÔNG TIẾP XÚC</a:t>
            </a:r>
            <a:endParaRPr lang="en-US" sz="2900" b="1" cap="none" spc="0" dirty="0">
              <a:ln/>
              <a:solidFill>
                <a:srgbClr val="0066FF"/>
              </a:solidFill>
              <a:effectLst/>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1388745" y="887710"/>
            <a:ext cx="6269355" cy="461665"/>
          </a:xfrm>
          <a:prstGeom prst="rect">
            <a:avLst/>
          </a:prstGeom>
          <a:noFill/>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sz="2400" b="1" dirty="0">
                <a:solidFill>
                  <a:srgbClr val="FF0000"/>
                </a:solidFill>
                <a:latin typeface="+mj-lt"/>
              </a:rPr>
              <a:t>Quan </a:t>
            </a:r>
            <a:r>
              <a:rPr lang="en-US" altLang="vi-VN" sz="2400" b="1" dirty="0" err="1">
                <a:solidFill>
                  <a:srgbClr val="FF0000"/>
                </a:solidFill>
                <a:latin typeface="+mj-lt"/>
              </a:rPr>
              <a:t>sát</a:t>
            </a:r>
            <a:r>
              <a:rPr lang="en-US" altLang="vi-VN" sz="2400" b="1" dirty="0">
                <a:solidFill>
                  <a:srgbClr val="FF0000"/>
                </a:solidFill>
                <a:latin typeface="+mj-lt"/>
              </a:rPr>
              <a:t> </a:t>
            </a:r>
            <a:r>
              <a:rPr lang="en-US" altLang="vi-VN" sz="2400" b="1" dirty="0" err="1">
                <a:solidFill>
                  <a:srgbClr val="FF0000"/>
                </a:solidFill>
                <a:latin typeface="+mj-lt"/>
              </a:rPr>
              <a:t>các</a:t>
            </a:r>
            <a:r>
              <a:rPr lang="en-US" altLang="vi-VN" sz="2400" b="1" dirty="0">
                <a:solidFill>
                  <a:srgbClr val="FF0000"/>
                </a:solidFill>
                <a:latin typeface="+mj-lt"/>
              </a:rPr>
              <a:t> </a:t>
            </a:r>
            <a:r>
              <a:rPr lang="en-US" altLang="vi-VN" sz="2400" b="1" dirty="0" err="1">
                <a:solidFill>
                  <a:srgbClr val="FF0000"/>
                </a:solidFill>
                <a:latin typeface="+mj-lt"/>
              </a:rPr>
              <a:t>hình</a:t>
            </a:r>
            <a:r>
              <a:rPr lang="en-US" altLang="vi-VN" sz="2400" b="1" dirty="0">
                <a:solidFill>
                  <a:srgbClr val="FF0000"/>
                </a:solidFill>
                <a:latin typeface="+mj-lt"/>
              </a:rPr>
              <a:t> </a:t>
            </a:r>
            <a:r>
              <a:rPr lang="en-US" altLang="vi-VN" sz="2400" b="1" dirty="0" err="1">
                <a:solidFill>
                  <a:srgbClr val="FF0000"/>
                </a:solidFill>
                <a:latin typeface="+mj-lt"/>
              </a:rPr>
              <a:t>ảnh</a:t>
            </a:r>
            <a:r>
              <a:rPr lang="en-US" altLang="vi-VN" sz="2400" b="1" dirty="0">
                <a:solidFill>
                  <a:srgbClr val="FF0000"/>
                </a:solidFill>
                <a:latin typeface="+mj-lt"/>
              </a:rPr>
              <a:t> </a:t>
            </a:r>
            <a:r>
              <a:rPr lang="en-US" altLang="vi-VN" sz="2400" b="1" dirty="0" err="1">
                <a:solidFill>
                  <a:srgbClr val="FF0000"/>
                </a:solidFill>
                <a:latin typeface="+mj-lt"/>
              </a:rPr>
              <a:t>sau</a:t>
            </a:r>
            <a:r>
              <a:rPr lang="en-US" altLang="vi-VN" sz="2400" b="1" dirty="0">
                <a:solidFill>
                  <a:srgbClr val="FF0000"/>
                </a:solidFill>
                <a:latin typeface="+mj-lt"/>
              </a:rPr>
              <a:t>:</a:t>
            </a:r>
          </a:p>
        </p:txBody>
      </p:sp>
      <p:pic>
        <p:nvPicPr>
          <p:cNvPr id="4" name="Picture 8" descr="E:\A\img-bgt-2021-img-bgt-2021-img-bgt-2021-cong-phuong-vtc-news-2206010-1619710851-width1200height630-1619714593-width1200height630-1619714594-width1200height630.jpg"/>
          <p:cNvPicPr>
            <a:picLocks noGrp="1" noChangeAspect="1" noChangeArrowheads="1"/>
          </p:cNvPicPr>
          <p:nvPr>
            <p:ph sz="half" idx="1"/>
          </p:nvPr>
        </p:nvPicPr>
        <p:blipFill>
          <a:blip r:embed="rId2" cstate="print">
            <a:extLst>
              <a:ext uri="{28A0092B-C50C-407E-A947-70E740481C1C}">
                <a14:useLocalDpi xmlns:a14="http://schemas.microsoft.com/office/drawing/2010/main" val="0"/>
              </a:ext>
            </a:extLst>
          </a:blip>
          <a:srcRect/>
          <a:stretch>
            <a:fillRect/>
          </a:stretch>
        </p:blipFill>
        <p:spPr bwMode="auto">
          <a:xfrm>
            <a:off x="1388745" y="1484471"/>
            <a:ext cx="2971324" cy="2050733"/>
          </a:xfrm>
          <a:prstGeom prst="rect">
            <a:avLst/>
          </a:prstGeom>
          <a:noFill/>
          <a:extLst>
            <a:ext uri="{909E8E84-426E-40DD-AFC4-6F175D3DCCD1}">
              <a14:hiddenFill xmlns:a14="http://schemas.microsoft.com/office/drawing/2010/main">
                <a:solidFill>
                  <a:srgbClr val="FFFFFF"/>
                </a:solidFill>
              </a14:hiddenFill>
            </a:ext>
          </a:extLst>
        </p:spPr>
      </p:pic>
      <p:pic>
        <p:nvPicPr>
          <p:cNvPr id="1033" name="Picture 9" descr="E:\A\mieu-ta-hinh-anh-mot-nguoi-luc-si-cu-ta.jpg"/>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bwMode="auto">
          <a:xfrm>
            <a:off x="1331119" y="3590925"/>
            <a:ext cx="3028950" cy="2324100"/>
          </a:xfrm>
          <a:prstGeom prst="rect">
            <a:avLst/>
          </a:prstGeom>
          <a:noFill/>
          <a:extLst>
            <a:ext uri="{909E8E84-426E-40DD-AFC4-6F175D3DCCD1}">
              <a14:hiddenFill xmlns:a14="http://schemas.microsoft.com/office/drawing/2010/main">
                <a:solidFill>
                  <a:srgbClr val="FFFFFF"/>
                </a:solidFill>
              </a14:hiddenFill>
            </a:ext>
          </a:extLst>
        </p:spPr>
      </p:pic>
      <p:sp>
        <p:nvSpPr>
          <p:cNvPr id="8" name="TextBox 4"/>
          <p:cNvSpPr txBox="1"/>
          <p:nvPr/>
        </p:nvSpPr>
        <p:spPr>
          <a:xfrm>
            <a:off x="5075482" y="1430588"/>
            <a:ext cx="2971324" cy="922020"/>
          </a:xfrm>
          <a:prstGeom prst="rect">
            <a:avLst/>
          </a:prstGeom>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a:latin typeface="+mj-lt"/>
              </a:rPr>
              <a:t>Khi đá bóng, vật nào gây ra lực và vật nào chịu tác dụng của lực?</a:t>
            </a:r>
          </a:p>
        </p:txBody>
      </p:sp>
      <p:sp>
        <p:nvSpPr>
          <p:cNvPr id="9" name="TextBox 4"/>
          <p:cNvSpPr txBox="1"/>
          <p:nvPr/>
        </p:nvSpPr>
        <p:spPr>
          <a:xfrm>
            <a:off x="5075482" y="2526916"/>
            <a:ext cx="3011805" cy="1198880"/>
          </a:xfrm>
          <a:prstGeom prst="rect">
            <a:avLst/>
          </a:prstGeom>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a:gradFill>
                  <a:gsLst>
                    <a:gs pos="0">
                      <a:srgbClr val="012D86"/>
                    </a:gs>
                    <a:gs pos="100000">
                      <a:srgbClr val="0E2557"/>
                    </a:gs>
                  </a:gsLst>
                  <a:lin scaled="0"/>
                </a:gradFill>
                <a:latin typeface="+mj-lt"/>
              </a:rPr>
              <a:t>Khi đá bóng, chân cầu thủ tác dụng lực lên quả bóng, quả bóng chịu tác dụng của lực.</a:t>
            </a:r>
          </a:p>
        </p:txBody>
      </p:sp>
      <p:sp>
        <p:nvSpPr>
          <p:cNvPr id="10" name="TextBox 4"/>
          <p:cNvSpPr txBox="1"/>
          <p:nvPr/>
        </p:nvSpPr>
        <p:spPr>
          <a:xfrm>
            <a:off x="5075482" y="3860892"/>
            <a:ext cx="3011805" cy="922020"/>
          </a:xfrm>
          <a:prstGeom prst="rect">
            <a:avLst/>
          </a:prstGeom>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dirty="0">
                <a:latin typeface="+mj-lt"/>
              </a:rPr>
              <a:t>Khi </a:t>
            </a:r>
            <a:r>
              <a:rPr lang="en-US" altLang="vi-VN" b="1" dirty="0" err="1">
                <a:latin typeface="+mj-lt"/>
              </a:rPr>
              <a:t>nâng</a:t>
            </a:r>
            <a:r>
              <a:rPr lang="en-US" altLang="vi-VN" b="1" dirty="0">
                <a:latin typeface="+mj-lt"/>
              </a:rPr>
              <a:t> </a:t>
            </a:r>
            <a:r>
              <a:rPr lang="en-US" altLang="vi-VN" b="1" dirty="0" err="1">
                <a:latin typeface="+mj-lt"/>
              </a:rPr>
              <a:t>tạ</a:t>
            </a:r>
            <a:r>
              <a:rPr lang="en-US" altLang="vi-VN" b="1" dirty="0">
                <a:latin typeface="+mj-lt"/>
              </a:rPr>
              <a:t>, </a:t>
            </a:r>
            <a:r>
              <a:rPr lang="en-US" altLang="vi-VN" b="1" dirty="0" err="1">
                <a:latin typeface="+mj-lt"/>
              </a:rPr>
              <a:t>vật</a:t>
            </a:r>
            <a:r>
              <a:rPr lang="en-US" altLang="vi-VN" b="1" dirty="0">
                <a:latin typeface="+mj-lt"/>
              </a:rPr>
              <a:t> </a:t>
            </a:r>
            <a:r>
              <a:rPr lang="en-US" altLang="vi-VN" b="1" dirty="0" err="1">
                <a:latin typeface="+mj-lt"/>
              </a:rPr>
              <a:t>nào</a:t>
            </a:r>
            <a:r>
              <a:rPr lang="en-US" altLang="vi-VN" b="1" dirty="0">
                <a:latin typeface="+mj-lt"/>
              </a:rPr>
              <a:t> </a:t>
            </a:r>
            <a:r>
              <a:rPr lang="en-US" altLang="vi-VN" b="1" dirty="0" err="1">
                <a:latin typeface="+mj-lt"/>
              </a:rPr>
              <a:t>gây</a:t>
            </a:r>
            <a:r>
              <a:rPr lang="en-US" altLang="vi-VN" b="1" dirty="0">
                <a:latin typeface="+mj-lt"/>
              </a:rPr>
              <a:t> ra </a:t>
            </a:r>
            <a:r>
              <a:rPr lang="en-US" altLang="vi-VN" b="1" dirty="0" err="1">
                <a:latin typeface="+mj-lt"/>
              </a:rPr>
              <a:t>lực</a:t>
            </a:r>
            <a:r>
              <a:rPr lang="en-US" altLang="vi-VN" b="1" dirty="0">
                <a:latin typeface="+mj-lt"/>
              </a:rPr>
              <a:t> </a:t>
            </a:r>
            <a:r>
              <a:rPr lang="en-US" altLang="vi-VN" b="1" dirty="0" err="1">
                <a:latin typeface="+mj-lt"/>
              </a:rPr>
              <a:t>và</a:t>
            </a:r>
            <a:r>
              <a:rPr lang="en-US" altLang="vi-VN" b="1" dirty="0">
                <a:latin typeface="+mj-lt"/>
              </a:rPr>
              <a:t> </a:t>
            </a:r>
            <a:r>
              <a:rPr lang="en-US" altLang="vi-VN" b="1" dirty="0" err="1">
                <a:latin typeface="+mj-lt"/>
              </a:rPr>
              <a:t>vật</a:t>
            </a:r>
            <a:r>
              <a:rPr lang="en-US" altLang="vi-VN" b="1" dirty="0">
                <a:latin typeface="+mj-lt"/>
              </a:rPr>
              <a:t> </a:t>
            </a:r>
            <a:r>
              <a:rPr lang="en-US" altLang="vi-VN" b="1" dirty="0" err="1">
                <a:latin typeface="+mj-lt"/>
              </a:rPr>
              <a:t>nào</a:t>
            </a:r>
            <a:r>
              <a:rPr lang="en-US" altLang="vi-VN" b="1" dirty="0">
                <a:latin typeface="+mj-lt"/>
              </a:rPr>
              <a:t> </a:t>
            </a:r>
            <a:r>
              <a:rPr lang="en-US" altLang="vi-VN" b="1" dirty="0" err="1">
                <a:latin typeface="+mj-lt"/>
              </a:rPr>
              <a:t>chịu</a:t>
            </a:r>
            <a:r>
              <a:rPr lang="en-US" altLang="vi-VN" b="1" dirty="0">
                <a:latin typeface="+mj-lt"/>
              </a:rPr>
              <a:t> </a:t>
            </a:r>
            <a:r>
              <a:rPr lang="en-US" altLang="vi-VN" b="1" dirty="0" err="1">
                <a:latin typeface="+mj-lt"/>
              </a:rPr>
              <a:t>tác</a:t>
            </a:r>
            <a:r>
              <a:rPr lang="en-US" altLang="vi-VN" b="1" dirty="0">
                <a:latin typeface="+mj-lt"/>
              </a:rPr>
              <a:t> </a:t>
            </a:r>
            <a:r>
              <a:rPr lang="en-US" altLang="vi-VN" b="1" dirty="0" err="1">
                <a:latin typeface="+mj-lt"/>
              </a:rPr>
              <a:t>dụng</a:t>
            </a:r>
            <a:r>
              <a:rPr lang="en-US" altLang="vi-VN" b="1" dirty="0">
                <a:latin typeface="+mj-lt"/>
              </a:rPr>
              <a:t> </a:t>
            </a:r>
            <a:r>
              <a:rPr lang="en-US" altLang="vi-VN" b="1" dirty="0" err="1">
                <a:latin typeface="+mj-lt"/>
              </a:rPr>
              <a:t>của</a:t>
            </a:r>
            <a:r>
              <a:rPr lang="en-US" altLang="vi-VN" b="1" dirty="0">
                <a:latin typeface="+mj-lt"/>
              </a:rPr>
              <a:t> </a:t>
            </a:r>
            <a:r>
              <a:rPr lang="en-US" altLang="vi-VN" b="1" dirty="0" err="1">
                <a:latin typeface="+mj-lt"/>
              </a:rPr>
              <a:t>lực</a:t>
            </a:r>
            <a:r>
              <a:rPr lang="en-US" altLang="vi-VN" b="1" dirty="0">
                <a:latin typeface="+mj-lt"/>
              </a:rPr>
              <a:t>?</a:t>
            </a:r>
          </a:p>
        </p:txBody>
      </p:sp>
      <p:sp>
        <p:nvSpPr>
          <p:cNvPr id="11" name="TextBox 4"/>
          <p:cNvSpPr txBox="1"/>
          <p:nvPr/>
        </p:nvSpPr>
        <p:spPr>
          <a:xfrm>
            <a:off x="5058337" y="4941027"/>
            <a:ext cx="3028950" cy="922020"/>
          </a:xfrm>
          <a:prstGeom prst="rect">
            <a:avLst/>
          </a:prstGeom>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dirty="0">
                <a:gradFill>
                  <a:gsLst>
                    <a:gs pos="0">
                      <a:srgbClr val="012D86"/>
                    </a:gs>
                    <a:gs pos="100000">
                      <a:srgbClr val="0E2557"/>
                    </a:gs>
                  </a:gsLst>
                  <a:lin scaled="0"/>
                </a:gradFill>
                <a:latin typeface="+mj-lt"/>
              </a:rPr>
              <a:t>Khi </a:t>
            </a:r>
            <a:r>
              <a:rPr lang="en-US" altLang="vi-VN" b="1" dirty="0" err="1">
                <a:gradFill>
                  <a:gsLst>
                    <a:gs pos="0">
                      <a:srgbClr val="012D86"/>
                    </a:gs>
                    <a:gs pos="100000">
                      <a:srgbClr val="0E2557"/>
                    </a:gs>
                  </a:gsLst>
                  <a:lin scaled="0"/>
                </a:gradFill>
                <a:latin typeface="+mj-lt"/>
              </a:rPr>
              <a:t>nâng</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tạ</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tay</a:t>
            </a:r>
            <a:r>
              <a:rPr lang="en-US" altLang="vi-VN" b="1" dirty="0">
                <a:gradFill>
                  <a:gsLst>
                    <a:gs pos="0">
                      <a:srgbClr val="012D86"/>
                    </a:gs>
                    <a:gs pos="100000">
                      <a:srgbClr val="0E2557"/>
                    </a:gs>
                  </a:gsLst>
                  <a:lin scaled="0"/>
                </a:gradFill>
                <a:latin typeface="+mj-lt"/>
              </a:rPr>
              <a:t> ta </a:t>
            </a:r>
            <a:r>
              <a:rPr lang="en-US" altLang="vi-VN" b="1" dirty="0" err="1">
                <a:gradFill>
                  <a:gsLst>
                    <a:gs pos="0">
                      <a:srgbClr val="012D86"/>
                    </a:gs>
                    <a:gs pos="100000">
                      <a:srgbClr val="0E2557"/>
                    </a:gs>
                  </a:gsLst>
                  <a:lin scaled="0"/>
                </a:gradFill>
                <a:latin typeface="+mj-lt"/>
              </a:rPr>
              <a:t>tác</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dụng</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lực</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lên</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quả</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tạ</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quả</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tạ</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chịu</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tác</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dụng</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của</a:t>
            </a:r>
            <a:r>
              <a:rPr lang="en-US" altLang="vi-VN" b="1" dirty="0">
                <a:gradFill>
                  <a:gsLst>
                    <a:gs pos="0">
                      <a:srgbClr val="012D86"/>
                    </a:gs>
                    <a:gs pos="100000">
                      <a:srgbClr val="0E2557"/>
                    </a:gs>
                  </a:gsLst>
                  <a:lin scaled="0"/>
                </a:gradFill>
                <a:latin typeface="+mj-lt"/>
              </a:rPr>
              <a:t> </a:t>
            </a:r>
            <a:r>
              <a:rPr lang="en-US" altLang="vi-VN" b="1" dirty="0" err="1">
                <a:gradFill>
                  <a:gsLst>
                    <a:gs pos="0">
                      <a:srgbClr val="012D86"/>
                    </a:gs>
                    <a:gs pos="100000">
                      <a:srgbClr val="0E2557"/>
                    </a:gs>
                  </a:gsLst>
                  <a:lin scaled="0"/>
                </a:gradFill>
                <a:latin typeface="+mj-lt"/>
              </a:rPr>
              <a:t>lực</a:t>
            </a:r>
            <a:r>
              <a:rPr lang="en-US" altLang="vi-VN" b="1" dirty="0">
                <a:gradFill>
                  <a:gsLst>
                    <a:gs pos="0">
                      <a:srgbClr val="012D86"/>
                    </a:gs>
                    <a:gs pos="100000">
                      <a:srgbClr val="0E2557"/>
                    </a:gs>
                  </a:gsLst>
                  <a:lin scaled="0"/>
                </a:gradFill>
                <a:latin typeface="+mj-lt"/>
              </a:rPr>
              <a:t>.</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 presetClass="entr" presetSubtype="10" fill="hold" grpId="0" nodeType="after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linds(horizont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nodeType="clickEffect">
                                  <p:stCondLst>
                                    <p:cond delay="0"/>
                                  </p:stCondLst>
                                  <p:childTnLst>
                                    <p:set>
                                      <p:cBhvr>
                                        <p:cTn id="11" dur="500" fill="hold">
                                          <p:stCondLst>
                                            <p:cond delay="0"/>
                                          </p:stCondLst>
                                        </p:cTn>
                                        <p:tgtEl>
                                          <p:spTgt spid="4"/>
                                        </p:tgtEl>
                                        <p:attrNameLst>
                                          <p:attrName>style.visibility</p:attrName>
                                        </p:attrNameLst>
                                      </p:cBhvr>
                                      <p:to>
                                        <p:strVal val="visible"/>
                                      </p:to>
                                    </p:set>
                                    <p:animEffect transition="in" filter="diamond(in)">
                                      <p:cBhvr>
                                        <p:cTn id="12" dur="5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21" presetClass="entr" presetSubtype="1" fill="hold" grpId="0" nodeType="clickEffect">
                                  <p:stCondLst>
                                    <p:cond delay="0"/>
                                  </p:stCondLst>
                                  <p:childTnLst>
                                    <p:set>
                                      <p:cBhvr>
                                        <p:cTn id="16" dur="500" fill="hold">
                                          <p:stCondLst>
                                            <p:cond delay="0"/>
                                          </p:stCondLst>
                                        </p:cTn>
                                        <p:tgtEl>
                                          <p:spTgt spid="8"/>
                                        </p:tgtEl>
                                        <p:attrNameLst>
                                          <p:attrName>style.visibility</p:attrName>
                                        </p:attrNameLst>
                                      </p:cBhvr>
                                      <p:to>
                                        <p:strVal val="visible"/>
                                      </p:to>
                                    </p:set>
                                    <p:animEffect transition="in" filter="wheel(1)">
                                      <p:cBhvr>
                                        <p:cTn id="17" dur="500"/>
                                        <p:tgtEl>
                                          <p:spTgt spid="8"/>
                                        </p:tgtEl>
                                      </p:cBhvr>
                                    </p:animEffect>
                                  </p:childTnLst>
                                </p:cTn>
                              </p:par>
                            </p:childTnLst>
                          </p:cTn>
                        </p:par>
                      </p:childTnLst>
                    </p:cTn>
                  </p:par>
                  <p:par>
                    <p:cTn id="18" fill="hold">
                      <p:stCondLst>
                        <p:cond delay="indefinite"/>
                      </p:stCondLst>
                      <p:childTnLst>
                        <p:par>
                          <p:cTn id="19" fill="hold">
                            <p:stCondLst>
                              <p:cond delay="0"/>
                            </p:stCondLst>
                            <p:childTnLst>
                              <p:par>
                                <p:cTn id="20" presetID="21" presetClass="entr" presetSubtype="1" fill="hold" grpId="0" nodeType="clickEffect">
                                  <p:stCondLst>
                                    <p:cond delay="0"/>
                                  </p:stCondLst>
                                  <p:childTnLst>
                                    <p:set>
                                      <p:cBhvr>
                                        <p:cTn id="21" dur="500" fill="hold">
                                          <p:stCondLst>
                                            <p:cond delay="0"/>
                                          </p:stCondLst>
                                        </p:cTn>
                                        <p:tgtEl>
                                          <p:spTgt spid="9"/>
                                        </p:tgtEl>
                                        <p:attrNameLst>
                                          <p:attrName>style.visibility</p:attrName>
                                        </p:attrNameLst>
                                      </p:cBhvr>
                                      <p:to>
                                        <p:strVal val="visible"/>
                                      </p:to>
                                    </p:set>
                                    <p:animEffect transition="in" filter="wheel(1)">
                                      <p:cBhvr>
                                        <p:cTn id="22" dur="500"/>
                                        <p:tgtEl>
                                          <p:spTgt spid="9"/>
                                        </p:tgtEl>
                                      </p:cBhvr>
                                    </p:animEffect>
                                  </p:childTnLst>
                                </p:cTn>
                              </p:par>
                            </p:childTnLst>
                          </p:cTn>
                        </p:par>
                      </p:childTnLst>
                    </p:cTn>
                  </p:par>
                  <p:par>
                    <p:cTn id="23" fill="hold">
                      <p:stCondLst>
                        <p:cond delay="indefinite"/>
                      </p:stCondLst>
                      <p:childTnLst>
                        <p:par>
                          <p:cTn id="24" fill="hold">
                            <p:stCondLst>
                              <p:cond delay="0"/>
                            </p:stCondLst>
                            <p:childTnLst>
                              <p:par>
                                <p:cTn id="25" presetID="8" presetClass="entr" presetSubtype="16" fill="hold" nodeType="clickEffect">
                                  <p:stCondLst>
                                    <p:cond delay="0"/>
                                  </p:stCondLst>
                                  <p:childTnLst>
                                    <p:set>
                                      <p:cBhvr>
                                        <p:cTn id="26" dur="500" fill="hold">
                                          <p:stCondLst>
                                            <p:cond delay="0"/>
                                          </p:stCondLst>
                                        </p:cTn>
                                        <p:tgtEl>
                                          <p:spTgt spid="1033"/>
                                        </p:tgtEl>
                                        <p:attrNameLst>
                                          <p:attrName>style.visibility</p:attrName>
                                        </p:attrNameLst>
                                      </p:cBhvr>
                                      <p:to>
                                        <p:strVal val="visible"/>
                                      </p:to>
                                    </p:set>
                                    <p:animEffect transition="in" filter="diamond(in)">
                                      <p:cBhvr>
                                        <p:cTn id="27" dur="500"/>
                                        <p:tgtEl>
                                          <p:spTgt spid="1033"/>
                                        </p:tgtEl>
                                      </p:cBhvr>
                                    </p:animEffect>
                                  </p:childTnLst>
                                </p:cTn>
                              </p:par>
                            </p:childTnLst>
                          </p:cTn>
                        </p:par>
                      </p:childTnLst>
                    </p:cTn>
                  </p:par>
                  <p:par>
                    <p:cTn id="28" fill="hold">
                      <p:stCondLst>
                        <p:cond delay="indefinite"/>
                      </p:stCondLst>
                      <p:childTnLst>
                        <p:par>
                          <p:cTn id="29" fill="hold">
                            <p:stCondLst>
                              <p:cond delay="0"/>
                            </p:stCondLst>
                            <p:childTnLst>
                              <p:par>
                                <p:cTn id="30" presetID="21" presetClass="entr" presetSubtype="1" fill="hold" grpId="0" nodeType="clickEffect">
                                  <p:stCondLst>
                                    <p:cond delay="0"/>
                                  </p:stCondLst>
                                  <p:childTnLst>
                                    <p:set>
                                      <p:cBhvr>
                                        <p:cTn id="31" dur="500" fill="hold">
                                          <p:stCondLst>
                                            <p:cond delay="0"/>
                                          </p:stCondLst>
                                        </p:cTn>
                                        <p:tgtEl>
                                          <p:spTgt spid="10"/>
                                        </p:tgtEl>
                                        <p:attrNameLst>
                                          <p:attrName>style.visibility</p:attrName>
                                        </p:attrNameLst>
                                      </p:cBhvr>
                                      <p:to>
                                        <p:strVal val="visible"/>
                                      </p:to>
                                    </p:set>
                                    <p:animEffect transition="in" filter="wheel(1)">
                                      <p:cBhvr>
                                        <p:cTn id="32" dur="500"/>
                                        <p:tgtEl>
                                          <p:spTgt spid="10"/>
                                        </p:tgtEl>
                                      </p:cBhvr>
                                    </p:animEffect>
                                  </p:childTnLst>
                                </p:cTn>
                              </p:par>
                            </p:childTnLst>
                          </p:cTn>
                        </p:par>
                      </p:childTnLst>
                    </p:cTn>
                  </p:par>
                  <p:par>
                    <p:cTn id="33" fill="hold">
                      <p:stCondLst>
                        <p:cond delay="indefinite"/>
                      </p:stCondLst>
                      <p:childTnLst>
                        <p:par>
                          <p:cTn id="34" fill="hold">
                            <p:stCondLst>
                              <p:cond delay="0"/>
                            </p:stCondLst>
                            <p:childTnLst>
                              <p:par>
                                <p:cTn id="35" presetID="21" presetClass="entr" presetSubtype="1" fill="hold" grpId="0" nodeType="clickEffect">
                                  <p:stCondLst>
                                    <p:cond delay="0"/>
                                  </p:stCondLst>
                                  <p:childTnLst>
                                    <p:set>
                                      <p:cBhvr>
                                        <p:cTn id="36" dur="500" fill="hold">
                                          <p:stCondLst>
                                            <p:cond delay="0"/>
                                          </p:stCondLst>
                                        </p:cTn>
                                        <p:tgtEl>
                                          <p:spTgt spid="11"/>
                                        </p:tgtEl>
                                        <p:attrNameLst>
                                          <p:attrName>style.visibility</p:attrName>
                                        </p:attrNameLst>
                                      </p:cBhvr>
                                      <p:to>
                                        <p:strVal val="visible"/>
                                      </p:to>
                                    </p:set>
                                    <p:animEffect transition="in" filter="wheel(1)">
                                      <p:cBhvr>
                                        <p:cTn id="37"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bldLvl="0" animBg="1"/>
      <p:bldP spid="8" grpId="0" bldLvl="0" animBg="1"/>
      <p:bldP spid="9" grpId="0" bldLvl="0" animBg="1"/>
      <p:bldP spid="10" grpId="0" bldLvl="0" animBg="1"/>
      <p:bldP spid="11" grpId="0" bldLvl="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4"/>
          <p:cNvSpPr txBox="1"/>
          <p:nvPr/>
        </p:nvSpPr>
        <p:spPr>
          <a:xfrm>
            <a:off x="4715495" y="561181"/>
            <a:ext cx="3508246" cy="1198880"/>
          </a:xfrm>
          <a:prstGeom prst="rect">
            <a:avLst/>
          </a:prstGeom>
          <a:no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dirty="0" err="1">
                <a:latin typeface="+mj-lt"/>
              </a:rPr>
              <a:t>Trong</a:t>
            </a:r>
            <a:r>
              <a:rPr lang="en-US" altLang="vi-VN" b="1" dirty="0">
                <a:latin typeface="+mj-lt"/>
              </a:rPr>
              <a:t> 2 </a:t>
            </a:r>
            <a:r>
              <a:rPr lang="en-US" altLang="vi-VN" b="1" dirty="0" err="1">
                <a:latin typeface="+mj-lt"/>
              </a:rPr>
              <a:t>trường</a:t>
            </a:r>
            <a:r>
              <a:rPr lang="en-US" altLang="vi-VN" b="1" dirty="0">
                <a:latin typeface="+mj-lt"/>
              </a:rPr>
              <a:t> </a:t>
            </a:r>
            <a:r>
              <a:rPr lang="en-US" altLang="vi-VN" b="1" dirty="0" err="1">
                <a:latin typeface="+mj-lt"/>
              </a:rPr>
              <a:t>hợp</a:t>
            </a:r>
            <a:r>
              <a:rPr lang="en-US" altLang="vi-VN" b="1" dirty="0">
                <a:latin typeface="+mj-lt"/>
              </a:rPr>
              <a:t> </a:t>
            </a:r>
            <a:r>
              <a:rPr lang="en-US" altLang="vi-VN" b="1" dirty="0" err="1">
                <a:latin typeface="+mj-lt"/>
              </a:rPr>
              <a:t>trên</a:t>
            </a:r>
            <a:r>
              <a:rPr lang="en-US" altLang="vi-VN" b="1" dirty="0">
                <a:latin typeface="+mj-lt"/>
              </a:rPr>
              <a:t>, </a:t>
            </a:r>
            <a:r>
              <a:rPr lang="en-US" altLang="vi-VN" b="1" dirty="0" err="1">
                <a:latin typeface="+mj-lt"/>
              </a:rPr>
              <a:t>giữa</a:t>
            </a:r>
            <a:r>
              <a:rPr lang="en-US" altLang="vi-VN" b="1" dirty="0">
                <a:latin typeface="+mj-lt"/>
              </a:rPr>
              <a:t> </a:t>
            </a:r>
            <a:r>
              <a:rPr lang="en-US" altLang="vi-VN" b="1" dirty="0" err="1">
                <a:latin typeface="+mj-lt"/>
              </a:rPr>
              <a:t>vật</a:t>
            </a:r>
            <a:r>
              <a:rPr lang="en-US" altLang="vi-VN" b="1" dirty="0">
                <a:latin typeface="+mj-lt"/>
              </a:rPr>
              <a:t> </a:t>
            </a:r>
            <a:r>
              <a:rPr lang="en-US" altLang="vi-VN" b="1" dirty="0" err="1">
                <a:latin typeface="+mj-lt"/>
              </a:rPr>
              <a:t>tác</a:t>
            </a:r>
            <a:r>
              <a:rPr lang="en-US" altLang="vi-VN" b="1" dirty="0">
                <a:latin typeface="+mj-lt"/>
              </a:rPr>
              <a:t> </a:t>
            </a:r>
            <a:r>
              <a:rPr lang="en-US" altLang="vi-VN" b="1" dirty="0" err="1">
                <a:latin typeface="+mj-lt"/>
              </a:rPr>
              <a:t>dụng</a:t>
            </a:r>
            <a:r>
              <a:rPr lang="en-US" altLang="vi-VN" b="1" dirty="0">
                <a:latin typeface="+mj-lt"/>
              </a:rPr>
              <a:t> </a:t>
            </a:r>
            <a:r>
              <a:rPr lang="en-US" altLang="vi-VN" b="1" dirty="0" err="1">
                <a:latin typeface="+mj-lt"/>
              </a:rPr>
              <a:t>lực</a:t>
            </a:r>
            <a:r>
              <a:rPr lang="en-US" altLang="vi-VN" b="1" dirty="0">
                <a:latin typeface="+mj-lt"/>
              </a:rPr>
              <a:t> </a:t>
            </a:r>
            <a:r>
              <a:rPr lang="en-US" altLang="vi-VN" b="1" dirty="0" err="1">
                <a:latin typeface="+mj-lt"/>
              </a:rPr>
              <a:t>và</a:t>
            </a:r>
            <a:r>
              <a:rPr lang="en-US" altLang="vi-VN" b="1" dirty="0">
                <a:latin typeface="+mj-lt"/>
              </a:rPr>
              <a:t> </a:t>
            </a:r>
            <a:r>
              <a:rPr lang="en-US" altLang="vi-VN" b="1" dirty="0" err="1">
                <a:latin typeface="+mj-lt"/>
              </a:rPr>
              <a:t>vật</a:t>
            </a:r>
            <a:r>
              <a:rPr lang="en-US" altLang="vi-VN" b="1" dirty="0">
                <a:latin typeface="+mj-lt"/>
              </a:rPr>
              <a:t> </a:t>
            </a:r>
            <a:r>
              <a:rPr lang="en-US" altLang="vi-VN" b="1" dirty="0" err="1">
                <a:latin typeface="+mj-lt"/>
              </a:rPr>
              <a:t>chịu</a:t>
            </a:r>
            <a:r>
              <a:rPr lang="en-US" altLang="vi-VN" b="1" dirty="0">
                <a:latin typeface="+mj-lt"/>
              </a:rPr>
              <a:t> </a:t>
            </a:r>
            <a:r>
              <a:rPr lang="en-US" altLang="vi-VN" b="1" dirty="0" err="1">
                <a:latin typeface="+mj-lt"/>
              </a:rPr>
              <a:t>tác</a:t>
            </a:r>
            <a:r>
              <a:rPr lang="en-US" altLang="vi-VN" b="1" dirty="0">
                <a:latin typeface="+mj-lt"/>
              </a:rPr>
              <a:t> </a:t>
            </a:r>
            <a:r>
              <a:rPr lang="en-US" altLang="vi-VN" b="1" dirty="0" err="1">
                <a:latin typeface="+mj-lt"/>
              </a:rPr>
              <a:t>dụng</a:t>
            </a:r>
            <a:r>
              <a:rPr lang="en-US" altLang="vi-VN" b="1" dirty="0">
                <a:latin typeface="+mj-lt"/>
              </a:rPr>
              <a:t> </a:t>
            </a:r>
            <a:r>
              <a:rPr lang="en-US" altLang="vi-VN" b="1" dirty="0" err="1">
                <a:latin typeface="+mj-lt"/>
              </a:rPr>
              <a:t>của</a:t>
            </a:r>
            <a:r>
              <a:rPr lang="en-US" altLang="vi-VN" b="1" dirty="0">
                <a:latin typeface="+mj-lt"/>
              </a:rPr>
              <a:t> </a:t>
            </a:r>
            <a:r>
              <a:rPr lang="en-US" altLang="vi-VN" b="1" dirty="0" err="1">
                <a:latin typeface="+mj-lt"/>
              </a:rPr>
              <a:t>lực</a:t>
            </a:r>
            <a:r>
              <a:rPr lang="en-US" altLang="vi-VN" b="1" dirty="0">
                <a:latin typeface="+mj-lt"/>
              </a:rPr>
              <a:t>, </a:t>
            </a:r>
            <a:r>
              <a:rPr lang="en-US" altLang="vi-VN" b="1" dirty="0" err="1">
                <a:latin typeface="+mj-lt"/>
              </a:rPr>
              <a:t>chúng</a:t>
            </a:r>
            <a:r>
              <a:rPr lang="en-US" altLang="vi-VN" b="1" dirty="0">
                <a:latin typeface="+mj-lt"/>
              </a:rPr>
              <a:t> </a:t>
            </a:r>
            <a:r>
              <a:rPr lang="en-US" altLang="vi-VN" b="1" dirty="0" err="1">
                <a:latin typeface="+mj-lt"/>
              </a:rPr>
              <a:t>có</a:t>
            </a:r>
            <a:r>
              <a:rPr lang="en-US" altLang="vi-VN" b="1" dirty="0">
                <a:latin typeface="+mj-lt"/>
              </a:rPr>
              <a:t> </a:t>
            </a:r>
            <a:r>
              <a:rPr lang="en-US" altLang="vi-VN" b="1" dirty="0" err="1">
                <a:latin typeface="+mj-lt"/>
              </a:rPr>
              <a:t>tiếp</a:t>
            </a:r>
            <a:r>
              <a:rPr lang="en-US" altLang="vi-VN" b="1" dirty="0">
                <a:latin typeface="+mj-lt"/>
              </a:rPr>
              <a:t> </a:t>
            </a:r>
            <a:r>
              <a:rPr lang="en-US" altLang="vi-VN" b="1" dirty="0" err="1">
                <a:latin typeface="+mj-lt"/>
              </a:rPr>
              <a:t>xúc</a:t>
            </a:r>
            <a:r>
              <a:rPr lang="en-US" altLang="vi-VN" b="1" dirty="0">
                <a:latin typeface="+mj-lt"/>
              </a:rPr>
              <a:t> </a:t>
            </a:r>
            <a:r>
              <a:rPr lang="en-US" altLang="vi-VN" b="1" dirty="0" err="1">
                <a:latin typeface="+mj-lt"/>
              </a:rPr>
              <a:t>với</a:t>
            </a:r>
            <a:r>
              <a:rPr lang="en-US" altLang="vi-VN" b="1" dirty="0">
                <a:latin typeface="+mj-lt"/>
              </a:rPr>
              <a:t> </a:t>
            </a:r>
            <a:r>
              <a:rPr lang="en-US" altLang="vi-VN" b="1" dirty="0" err="1">
                <a:latin typeface="+mj-lt"/>
              </a:rPr>
              <a:t>nhau</a:t>
            </a:r>
            <a:r>
              <a:rPr lang="en-US" altLang="vi-VN" b="1" dirty="0">
                <a:latin typeface="+mj-lt"/>
              </a:rPr>
              <a:t> hay </a:t>
            </a:r>
            <a:r>
              <a:rPr lang="en-US" altLang="vi-VN" b="1" dirty="0" err="1">
                <a:latin typeface="+mj-lt"/>
              </a:rPr>
              <a:t>không</a:t>
            </a:r>
            <a:r>
              <a:rPr lang="en-US" altLang="vi-VN" b="1" dirty="0">
                <a:latin typeface="+mj-lt"/>
              </a:rPr>
              <a:t>?</a:t>
            </a:r>
          </a:p>
        </p:txBody>
      </p:sp>
      <p:sp>
        <p:nvSpPr>
          <p:cNvPr id="4" name="TextBox 4"/>
          <p:cNvSpPr txBox="1"/>
          <p:nvPr/>
        </p:nvSpPr>
        <p:spPr>
          <a:xfrm>
            <a:off x="4759547" y="2195475"/>
            <a:ext cx="3464194" cy="922020"/>
          </a:xfrm>
          <a:prstGeom prst="rect">
            <a:avLst/>
          </a:prstGeom>
          <a:no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dirty="0" err="1">
                <a:latin typeface="+mj-lt"/>
              </a:rPr>
              <a:t>Cả</a:t>
            </a:r>
            <a:r>
              <a:rPr lang="en-US" altLang="vi-VN" b="1" dirty="0">
                <a:latin typeface="+mj-lt"/>
              </a:rPr>
              <a:t> </a:t>
            </a:r>
            <a:r>
              <a:rPr lang="en-US" altLang="vi-VN" b="1" dirty="0" err="1">
                <a:latin typeface="+mj-lt"/>
              </a:rPr>
              <a:t>hai</a:t>
            </a:r>
            <a:r>
              <a:rPr lang="en-US" altLang="vi-VN" b="1" dirty="0">
                <a:latin typeface="+mj-lt"/>
              </a:rPr>
              <a:t> </a:t>
            </a:r>
            <a:r>
              <a:rPr lang="en-US" altLang="vi-VN" b="1" dirty="0" err="1">
                <a:latin typeface="+mj-lt"/>
              </a:rPr>
              <a:t>trường</a:t>
            </a:r>
            <a:r>
              <a:rPr lang="en-US" altLang="vi-VN" b="1" dirty="0">
                <a:latin typeface="+mj-lt"/>
              </a:rPr>
              <a:t> </a:t>
            </a:r>
            <a:r>
              <a:rPr lang="en-US" altLang="vi-VN" b="1" dirty="0" err="1">
                <a:latin typeface="+mj-lt"/>
              </a:rPr>
              <a:t>hợp</a:t>
            </a:r>
            <a:r>
              <a:rPr lang="en-US" altLang="vi-VN" b="1" dirty="0">
                <a:latin typeface="+mj-lt"/>
              </a:rPr>
              <a:t>, </a:t>
            </a:r>
            <a:r>
              <a:rPr lang="en-US" altLang="vi-VN" b="1" dirty="0" err="1">
                <a:latin typeface="+mj-lt"/>
              </a:rPr>
              <a:t>vật</a:t>
            </a:r>
            <a:r>
              <a:rPr lang="en-US" altLang="vi-VN" b="1" dirty="0">
                <a:latin typeface="+mj-lt"/>
              </a:rPr>
              <a:t> </a:t>
            </a:r>
            <a:r>
              <a:rPr lang="en-US" altLang="vi-VN" b="1" dirty="0" err="1">
                <a:latin typeface="+mj-lt"/>
              </a:rPr>
              <a:t>tác</a:t>
            </a:r>
            <a:r>
              <a:rPr lang="en-US" altLang="vi-VN" b="1" dirty="0">
                <a:latin typeface="+mj-lt"/>
              </a:rPr>
              <a:t> </a:t>
            </a:r>
            <a:r>
              <a:rPr lang="en-US" altLang="vi-VN" b="1" dirty="0" err="1">
                <a:latin typeface="+mj-lt"/>
              </a:rPr>
              <a:t>dụng</a:t>
            </a:r>
            <a:r>
              <a:rPr lang="en-US" altLang="vi-VN" b="1" dirty="0">
                <a:latin typeface="+mj-lt"/>
              </a:rPr>
              <a:t> </a:t>
            </a:r>
            <a:r>
              <a:rPr lang="en-US" altLang="vi-VN" b="1" dirty="0" err="1">
                <a:latin typeface="+mj-lt"/>
              </a:rPr>
              <a:t>lực</a:t>
            </a:r>
            <a:r>
              <a:rPr lang="en-US" altLang="vi-VN" b="1" dirty="0">
                <a:latin typeface="+mj-lt"/>
              </a:rPr>
              <a:t> </a:t>
            </a:r>
            <a:r>
              <a:rPr lang="en-US" altLang="vi-VN" b="1" u="sng" dirty="0" err="1">
                <a:solidFill>
                  <a:srgbClr val="FF0000"/>
                </a:solidFill>
                <a:latin typeface="+mj-lt"/>
              </a:rPr>
              <a:t>tiếp</a:t>
            </a:r>
            <a:r>
              <a:rPr lang="en-US" altLang="vi-VN" b="1" u="sng" dirty="0">
                <a:solidFill>
                  <a:srgbClr val="FF0000"/>
                </a:solidFill>
                <a:latin typeface="+mj-lt"/>
              </a:rPr>
              <a:t> </a:t>
            </a:r>
            <a:r>
              <a:rPr lang="en-US" altLang="vi-VN" b="1" u="sng" dirty="0" err="1">
                <a:solidFill>
                  <a:srgbClr val="FF0000"/>
                </a:solidFill>
                <a:latin typeface="+mj-lt"/>
              </a:rPr>
              <a:t>xúc</a:t>
            </a:r>
            <a:r>
              <a:rPr lang="en-US" altLang="vi-VN" b="1" dirty="0">
                <a:solidFill>
                  <a:srgbClr val="FF0000"/>
                </a:solidFill>
                <a:latin typeface="+mj-lt"/>
              </a:rPr>
              <a:t> </a:t>
            </a:r>
            <a:r>
              <a:rPr lang="en-US" altLang="vi-VN" b="1" dirty="0" err="1">
                <a:latin typeface="+mj-lt"/>
              </a:rPr>
              <a:t>với</a:t>
            </a:r>
            <a:r>
              <a:rPr lang="en-US" altLang="vi-VN" b="1" dirty="0">
                <a:latin typeface="+mj-lt"/>
              </a:rPr>
              <a:t> </a:t>
            </a:r>
            <a:r>
              <a:rPr lang="en-US" altLang="vi-VN" b="1" dirty="0" err="1">
                <a:latin typeface="+mj-lt"/>
              </a:rPr>
              <a:t>vật</a:t>
            </a:r>
            <a:r>
              <a:rPr lang="en-US" altLang="vi-VN" b="1" dirty="0">
                <a:latin typeface="+mj-lt"/>
              </a:rPr>
              <a:t> </a:t>
            </a:r>
            <a:r>
              <a:rPr lang="en-US" altLang="vi-VN" b="1" dirty="0" err="1">
                <a:latin typeface="+mj-lt"/>
              </a:rPr>
              <a:t>chịu</a:t>
            </a:r>
            <a:r>
              <a:rPr lang="en-US" altLang="vi-VN" b="1" dirty="0">
                <a:latin typeface="+mj-lt"/>
              </a:rPr>
              <a:t> </a:t>
            </a:r>
            <a:r>
              <a:rPr lang="en-US" altLang="vi-VN" b="1" dirty="0" err="1">
                <a:latin typeface="+mj-lt"/>
              </a:rPr>
              <a:t>tác</a:t>
            </a:r>
            <a:r>
              <a:rPr lang="en-US" altLang="vi-VN" b="1" dirty="0">
                <a:latin typeface="+mj-lt"/>
              </a:rPr>
              <a:t> </a:t>
            </a:r>
            <a:r>
              <a:rPr lang="en-US" altLang="vi-VN" b="1" dirty="0" err="1">
                <a:latin typeface="+mj-lt"/>
              </a:rPr>
              <a:t>dụng</a:t>
            </a:r>
            <a:r>
              <a:rPr lang="en-US" altLang="vi-VN" b="1" dirty="0">
                <a:latin typeface="+mj-lt"/>
              </a:rPr>
              <a:t> </a:t>
            </a:r>
            <a:r>
              <a:rPr lang="en-US" altLang="vi-VN" b="1" dirty="0" err="1">
                <a:latin typeface="+mj-lt"/>
              </a:rPr>
              <a:t>của</a:t>
            </a:r>
            <a:r>
              <a:rPr lang="en-US" altLang="vi-VN" b="1" dirty="0">
                <a:latin typeface="+mj-lt"/>
              </a:rPr>
              <a:t> </a:t>
            </a:r>
            <a:r>
              <a:rPr lang="en-US" altLang="vi-VN" b="1" dirty="0" err="1">
                <a:latin typeface="+mj-lt"/>
              </a:rPr>
              <a:t>lực</a:t>
            </a:r>
            <a:r>
              <a:rPr lang="en-US" altLang="vi-VN" b="1" dirty="0">
                <a:latin typeface="+mj-lt"/>
              </a:rPr>
              <a:t>. </a:t>
            </a:r>
          </a:p>
        </p:txBody>
      </p:sp>
      <p:sp>
        <p:nvSpPr>
          <p:cNvPr id="5" name="TextBox 4"/>
          <p:cNvSpPr txBox="1"/>
          <p:nvPr/>
        </p:nvSpPr>
        <p:spPr>
          <a:xfrm>
            <a:off x="4966949" y="3613785"/>
            <a:ext cx="3256792" cy="368300"/>
          </a:xfrm>
          <a:prstGeom prst="rect">
            <a:avLst/>
          </a:prstGeom>
          <a:no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dirty="0" err="1">
                <a:solidFill>
                  <a:srgbClr val="C00000"/>
                </a:solidFill>
                <a:latin typeface="+mj-lt"/>
              </a:rPr>
              <a:t>Vậy</a:t>
            </a:r>
            <a:r>
              <a:rPr lang="en-US" altLang="vi-VN" b="1" dirty="0">
                <a:solidFill>
                  <a:srgbClr val="C00000"/>
                </a:solidFill>
                <a:latin typeface="+mj-lt"/>
              </a:rPr>
              <a:t> </a:t>
            </a:r>
            <a:r>
              <a:rPr lang="en-US" altLang="vi-VN" b="1" dirty="0" err="1">
                <a:solidFill>
                  <a:srgbClr val="C00000"/>
                </a:solidFill>
                <a:latin typeface="+mj-lt"/>
              </a:rPr>
              <a:t>thế</a:t>
            </a:r>
            <a:r>
              <a:rPr lang="en-US" altLang="vi-VN" b="1" dirty="0">
                <a:solidFill>
                  <a:srgbClr val="C00000"/>
                </a:solidFill>
                <a:latin typeface="+mj-lt"/>
              </a:rPr>
              <a:t> </a:t>
            </a:r>
            <a:r>
              <a:rPr lang="en-US" altLang="vi-VN" b="1" dirty="0" err="1">
                <a:solidFill>
                  <a:srgbClr val="C00000"/>
                </a:solidFill>
                <a:latin typeface="+mj-lt"/>
              </a:rPr>
              <a:t>nào</a:t>
            </a:r>
            <a:r>
              <a:rPr lang="en-US" altLang="vi-VN" b="1" dirty="0">
                <a:solidFill>
                  <a:srgbClr val="C00000"/>
                </a:solidFill>
                <a:latin typeface="+mj-lt"/>
              </a:rPr>
              <a:t> </a:t>
            </a:r>
            <a:r>
              <a:rPr lang="en-US" altLang="vi-VN" b="1" dirty="0" err="1">
                <a:solidFill>
                  <a:srgbClr val="C00000"/>
                </a:solidFill>
                <a:latin typeface="+mj-lt"/>
              </a:rPr>
              <a:t>là</a:t>
            </a:r>
            <a:r>
              <a:rPr lang="en-US" altLang="vi-VN" b="1" dirty="0">
                <a:solidFill>
                  <a:srgbClr val="C00000"/>
                </a:solidFill>
                <a:latin typeface="+mj-lt"/>
              </a:rPr>
              <a:t> </a:t>
            </a:r>
            <a:r>
              <a:rPr lang="en-US" altLang="vi-VN" b="1" dirty="0" err="1">
                <a:solidFill>
                  <a:srgbClr val="C00000"/>
                </a:solidFill>
                <a:latin typeface="+mj-lt"/>
              </a:rPr>
              <a:t>lực</a:t>
            </a:r>
            <a:r>
              <a:rPr lang="en-US" altLang="vi-VN" b="1" dirty="0">
                <a:solidFill>
                  <a:srgbClr val="C00000"/>
                </a:solidFill>
                <a:latin typeface="+mj-lt"/>
              </a:rPr>
              <a:t> </a:t>
            </a:r>
            <a:r>
              <a:rPr lang="en-US" altLang="vi-VN" b="1" dirty="0" err="1">
                <a:solidFill>
                  <a:srgbClr val="C00000"/>
                </a:solidFill>
                <a:latin typeface="+mj-lt"/>
              </a:rPr>
              <a:t>tiếp</a:t>
            </a:r>
            <a:r>
              <a:rPr lang="en-US" altLang="vi-VN" b="1" dirty="0">
                <a:solidFill>
                  <a:srgbClr val="C00000"/>
                </a:solidFill>
                <a:latin typeface="+mj-lt"/>
              </a:rPr>
              <a:t> </a:t>
            </a:r>
            <a:r>
              <a:rPr lang="en-US" altLang="vi-VN" b="1" dirty="0" err="1">
                <a:solidFill>
                  <a:srgbClr val="C00000"/>
                </a:solidFill>
                <a:latin typeface="+mj-lt"/>
              </a:rPr>
              <a:t>xúc</a:t>
            </a:r>
            <a:r>
              <a:rPr lang="en-US" altLang="vi-VN" b="1" dirty="0">
                <a:solidFill>
                  <a:srgbClr val="C00000"/>
                </a:solidFill>
                <a:latin typeface="+mj-lt"/>
              </a:rPr>
              <a:t>?</a:t>
            </a:r>
          </a:p>
        </p:txBody>
      </p:sp>
      <p:pic>
        <p:nvPicPr>
          <p:cNvPr id="10" name="Picture 8" descr="E:\A\img-bgt-2021-img-bgt-2021-img-bgt-2021-cong-phuong-vtc-news-2206010-1619710851-width1200height630-1619714593-width1200height630-1619714594-width1200height630.jpg"/>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1381125" y="1160621"/>
            <a:ext cx="2711768" cy="2168843"/>
          </a:xfrm>
          <a:prstGeom prst="rect">
            <a:avLst/>
          </a:prstGeom>
          <a:noFill/>
          <a:extLst>
            <a:ext uri="{909E8E84-426E-40DD-AFC4-6F175D3DCCD1}">
              <a14:hiddenFill xmlns:a14="http://schemas.microsoft.com/office/drawing/2010/main">
                <a:solidFill>
                  <a:srgbClr val="FFFFFF"/>
                </a:solidFill>
              </a14:hiddenFill>
            </a:ext>
          </a:extLst>
        </p:spPr>
      </p:pic>
      <p:pic>
        <p:nvPicPr>
          <p:cNvPr id="1033" name="Picture 9" descr="E:\A\mieu-ta-hinh-anh-mot-nguoi-luc-si-cu-ta.jpg"/>
          <p:cNvPicPr>
            <a:picLocks noGrp="1" noChangeAspect="1" noChangeArrowheads="1"/>
          </p:cNvPicPr>
          <p:nvPr>
            <p:ph sz="half" idx="4294967295"/>
          </p:nvPr>
        </p:nvPicPr>
        <p:blipFill>
          <a:blip r:embed="rId3">
            <a:extLst>
              <a:ext uri="{28A0092B-C50C-407E-A947-70E740481C1C}">
                <a14:useLocalDpi xmlns:a14="http://schemas.microsoft.com/office/drawing/2010/main" val="0"/>
              </a:ext>
            </a:extLst>
          </a:blip>
          <a:srcRect/>
          <a:stretch>
            <a:fillRect/>
          </a:stretch>
        </p:blipFill>
        <p:spPr bwMode="auto">
          <a:xfrm>
            <a:off x="1341596" y="3613785"/>
            <a:ext cx="2790825" cy="2100263"/>
          </a:xfrm>
          <a:prstGeom prst="rect">
            <a:avLst/>
          </a:prstGeom>
          <a:noFill/>
          <a:extLst>
            <a:ext uri="{909E8E84-426E-40DD-AFC4-6F175D3DCCD1}">
              <a14:hiddenFill xmlns:a14="http://schemas.microsoft.com/office/drawing/2010/main">
                <a:solidFill>
                  <a:srgbClr val="FFFFFF"/>
                </a:solidFill>
              </a14:hiddenFill>
            </a:ext>
          </a:extLst>
        </p:spPr>
      </p:pic>
      <p:sp>
        <p:nvSpPr>
          <p:cNvPr id="11" name="TextBox 4"/>
          <p:cNvSpPr txBox="1"/>
          <p:nvPr/>
        </p:nvSpPr>
        <p:spPr>
          <a:xfrm>
            <a:off x="4784321" y="4293096"/>
            <a:ext cx="3439420" cy="1198880"/>
          </a:xfrm>
          <a:prstGeom prst="rect">
            <a:avLst/>
          </a:prstGeom>
          <a:no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dirty="0" err="1">
                <a:solidFill>
                  <a:srgbClr val="002060"/>
                </a:solidFill>
                <a:latin typeface="+mj-lt"/>
              </a:rPr>
              <a:t>Lực</a:t>
            </a:r>
            <a:r>
              <a:rPr lang="en-US" altLang="vi-VN" b="1" dirty="0">
                <a:solidFill>
                  <a:srgbClr val="002060"/>
                </a:solidFill>
                <a:latin typeface="+mj-lt"/>
              </a:rPr>
              <a:t> </a:t>
            </a:r>
            <a:r>
              <a:rPr lang="en-US" altLang="vi-VN" b="1" dirty="0" err="1">
                <a:solidFill>
                  <a:srgbClr val="002060"/>
                </a:solidFill>
                <a:latin typeface="+mj-lt"/>
              </a:rPr>
              <a:t>tiếp</a:t>
            </a:r>
            <a:r>
              <a:rPr lang="en-US" altLang="vi-VN" b="1" dirty="0">
                <a:solidFill>
                  <a:srgbClr val="002060"/>
                </a:solidFill>
                <a:latin typeface="+mj-lt"/>
              </a:rPr>
              <a:t> </a:t>
            </a:r>
            <a:r>
              <a:rPr lang="en-US" altLang="vi-VN" b="1" dirty="0" err="1">
                <a:solidFill>
                  <a:srgbClr val="002060"/>
                </a:solidFill>
                <a:latin typeface="+mj-lt"/>
              </a:rPr>
              <a:t>xúc</a:t>
            </a:r>
            <a:r>
              <a:rPr lang="en-US" altLang="vi-VN" b="1" dirty="0">
                <a:solidFill>
                  <a:srgbClr val="002060"/>
                </a:solidFill>
                <a:latin typeface="+mj-lt"/>
              </a:rPr>
              <a:t> </a:t>
            </a:r>
            <a:r>
              <a:rPr lang="en-US" altLang="vi-VN" b="1" dirty="0" err="1">
                <a:solidFill>
                  <a:srgbClr val="002060"/>
                </a:solidFill>
                <a:latin typeface="+mj-lt"/>
              </a:rPr>
              <a:t>xuất</a:t>
            </a:r>
            <a:r>
              <a:rPr lang="en-US" altLang="vi-VN" b="1" dirty="0">
                <a:solidFill>
                  <a:srgbClr val="002060"/>
                </a:solidFill>
                <a:latin typeface="+mj-lt"/>
              </a:rPr>
              <a:t> </a:t>
            </a:r>
            <a:r>
              <a:rPr lang="en-US" altLang="vi-VN" b="1" dirty="0" err="1">
                <a:solidFill>
                  <a:srgbClr val="002060"/>
                </a:solidFill>
                <a:latin typeface="+mj-lt"/>
              </a:rPr>
              <a:t>hiện</a:t>
            </a:r>
            <a:r>
              <a:rPr lang="en-US" altLang="vi-VN" b="1" dirty="0">
                <a:solidFill>
                  <a:srgbClr val="002060"/>
                </a:solidFill>
                <a:latin typeface="+mj-lt"/>
              </a:rPr>
              <a:t> </a:t>
            </a:r>
            <a:r>
              <a:rPr lang="en-US" altLang="vi-VN" b="1" dirty="0" err="1">
                <a:solidFill>
                  <a:srgbClr val="002060"/>
                </a:solidFill>
                <a:latin typeface="+mj-lt"/>
              </a:rPr>
              <a:t>khi</a:t>
            </a:r>
            <a:r>
              <a:rPr lang="en-US" altLang="vi-VN" b="1" dirty="0">
                <a:solidFill>
                  <a:srgbClr val="002060"/>
                </a:solidFill>
                <a:latin typeface="+mj-lt"/>
              </a:rPr>
              <a:t> </a:t>
            </a:r>
            <a:r>
              <a:rPr lang="en-US" altLang="vi-VN" b="1" dirty="0" err="1">
                <a:solidFill>
                  <a:srgbClr val="002060"/>
                </a:solidFill>
                <a:latin typeface="+mj-lt"/>
              </a:rPr>
              <a:t>vật</a:t>
            </a:r>
            <a:r>
              <a:rPr lang="en-US" altLang="vi-VN" b="1" dirty="0">
                <a:solidFill>
                  <a:srgbClr val="002060"/>
                </a:solidFill>
                <a:latin typeface="+mj-lt"/>
              </a:rPr>
              <a:t> (</a:t>
            </a:r>
            <a:r>
              <a:rPr lang="en-US" altLang="vi-VN" b="1" dirty="0" err="1">
                <a:solidFill>
                  <a:srgbClr val="002060"/>
                </a:solidFill>
                <a:latin typeface="+mj-lt"/>
              </a:rPr>
              <a:t>hoặc</a:t>
            </a:r>
            <a:r>
              <a:rPr lang="en-US" altLang="vi-VN" b="1" dirty="0">
                <a:solidFill>
                  <a:srgbClr val="002060"/>
                </a:solidFill>
                <a:latin typeface="+mj-lt"/>
              </a:rPr>
              <a:t> </a:t>
            </a:r>
            <a:r>
              <a:rPr lang="en-US" altLang="vi-VN" b="1" dirty="0" err="1">
                <a:solidFill>
                  <a:srgbClr val="002060"/>
                </a:solidFill>
                <a:latin typeface="+mj-lt"/>
              </a:rPr>
              <a:t>đối</a:t>
            </a:r>
            <a:r>
              <a:rPr lang="en-US" altLang="vi-VN" b="1" dirty="0">
                <a:solidFill>
                  <a:srgbClr val="002060"/>
                </a:solidFill>
                <a:latin typeface="+mj-lt"/>
              </a:rPr>
              <a:t> </a:t>
            </a:r>
            <a:r>
              <a:rPr lang="en-US" altLang="vi-VN" b="1" dirty="0" err="1">
                <a:solidFill>
                  <a:srgbClr val="002060"/>
                </a:solidFill>
                <a:latin typeface="+mj-lt"/>
              </a:rPr>
              <a:t>tượng</a:t>
            </a:r>
            <a:r>
              <a:rPr lang="en-US" altLang="vi-VN" b="1" dirty="0">
                <a:solidFill>
                  <a:srgbClr val="002060"/>
                </a:solidFill>
                <a:latin typeface="+mj-lt"/>
              </a:rPr>
              <a:t>) </a:t>
            </a:r>
            <a:r>
              <a:rPr lang="en-US" altLang="vi-VN" b="1" dirty="0" err="1">
                <a:solidFill>
                  <a:srgbClr val="002060"/>
                </a:solidFill>
                <a:latin typeface="+mj-lt"/>
              </a:rPr>
              <a:t>gây</a:t>
            </a:r>
            <a:r>
              <a:rPr lang="en-US" altLang="vi-VN" b="1" dirty="0">
                <a:solidFill>
                  <a:srgbClr val="002060"/>
                </a:solidFill>
                <a:latin typeface="+mj-lt"/>
              </a:rPr>
              <a:t> ra </a:t>
            </a:r>
            <a:r>
              <a:rPr lang="en-US" altLang="vi-VN" b="1" dirty="0" err="1">
                <a:solidFill>
                  <a:srgbClr val="002060"/>
                </a:solidFill>
                <a:latin typeface="+mj-lt"/>
              </a:rPr>
              <a:t>lực</a:t>
            </a:r>
            <a:r>
              <a:rPr lang="en-US" altLang="vi-VN" b="1" dirty="0">
                <a:solidFill>
                  <a:srgbClr val="002060"/>
                </a:solidFill>
                <a:latin typeface="+mj-lt"/>
              </a:rPr>
              <a:t> </a:t>
            </a:r>
            <a:r>
              <a:rPr lang="en-US" altLang="vi-VN" b="1" dirty="0" err="1">
                <a:solidFill>
                  <a:srgbClr val="002060"/>
                </a:solidFill>
                <a:latin typeface="+mj-lt"/>
              </a:rPr>
              <a:t>có</a:t>
            </a:r>
            <a:r>
              <a:rPr lang="en-US" altLang="vi-VN" b="1" dirty="0">
                <a:solidFill>
                  <a:srgbClr val="002060"/>
                </a:solidFill>
                <a:latin typeface="+mj-lt"/>
              </a:rPr>
              <a:t> </a:t>
            </a:r>
            <a:r>
              <a:rPr lang="en-US" altLang="vi-VN" b="1" dirty="0" err="1">
                <a:solidFill>
                  <a:srgbClr val="002060"/>
                </a:solidFill>
                <a:latin typeface="+mj-lt"/>
              </a:rPr>
              <a:t>sự</a:t>
            </a:r>
            <a:r>
              <a:rPr lang="en-US" altLang="vi-VN" b="1" dirty="0">
                <a:solidFill>
                  <a:srgbClr val="002060"/>
                </a:solidFill>
                <a:latin typeface="+mj-lt"/>
              </a:rPr>
              <a:t> </a:t>
            </a:r>
            <a:r>
              <a:rPr lang="en-US" altLang="vi-VN" b="1" dirty="0" err="1">
                <a:solidFill>
                  <a:srgbClr val="002060"/>
                </a:solidFill>
                <a:latin typeface="+mj-lt"/>
              </a:rPr>
              <a:t>tiếp</a:t>
            </a:r>
            <a:r>
              <a:rPr lang="en-US" altLang="vi-VN" b="1" dirty="0">
                <a:solidFill>
                  <a:srgbClr val="002060"/>
                </a:solidFill>
                <a:latin typeface="+mj-lt"/>
              </a:rPr>
              <a:t> </a:t>
            </a:r>
            <a:r>
              <a:rPr lang="en-US" altLang="vi-VN" b="1" dirty="0" err="1">
                <a:solidFill>
                  <a:srgbClr val="002060"/>
                </a:solidFill>
                <a:latin typeface="+mj-lt"/>
              </a:rPr>
              <a:t>xúc</a:t>
            </a:r>
            <a:r>
              <a:rPr lang="en-US" altLang="vi-VN" b="1" dirty="0">
                <a:solidFill>
                  <a:srgbClr val="002060"/>
                </a:solidFill>
                <a:latin typeface="+mj-lt"/>
              </a:rPr>
              <a:t> </a:t>
            </a:r>
            <a:r>
              <a:rPr lang="en-US" altLang="vi-VN" b="1" dirty="0" err="1">
                <a:solidFill>
                  <a:srgbClr val="002060"/>
                </a:solidFill>
                <a:latin typeface="+mj-lt"/>
              </a:rPr>
              <a:t>với</a:t>
            </a:r>
            <a:r>
              <a:rPr lang="en-US" altLang="vi-VN" b="1" dirty="0">
                <a:solidFill>
                  <a:srgbClr val="002060"/>
                </a:solidFill>
                <a:latin typeface="+mj-lt"/>
              </a:rPr>
              <a:t> </a:t>
            </a:r>
            <a:r>
              <a:rPr lang="en-US" altLang="vi-VN" b="1" dirty="0" err="1">
                <a:solidFill>
                  <a:srgbClr val="002060"/>
                </a:solidFill>
                <a:latin typeface="+mj-lt"/>
              </a:rPr>
              <a:t>vật</a:t>
            </a:r>
            <a:r>
              <a:rPr lang="en-US" altLang="vi-VN" b="1" dirty="0">
                <a:solidFill>
                  <a:srgbClr val="002060"/>
                </a:solidFill>
                <a:latin typeface="+mj-lt"/>
              </a:rPr>
              <a:t> (</a:t>
            </a:r>
            <a:r>
              <a:rPr lang="en-US" altLang="vi-VN" b="1" dirty="0" err="1">
                <a:solidFill>
                  <a:srgbClr val="002060"/>
                </a:solidFill>
                <a:latin typeface="+mj-lt"/>
              </a:rPr>
              <a:t>hoặc</a:t>
            </a:r>
            <a:r>
              <a:rPr lang="en-US" altLang="vi-VN" b="1" dirty="0">
                <a:solidFill>
                  <a:srgbClr val="002060"/>
                </a:solidFill>
                <a:latin typeface="+mj-lt"/>
              </a:rPr>
              <a:t> </a:t>
            </a:r>
            <a:r>
              <a:rPr lang="en-US" altLang="vi-VN" b="1" dirty="0" err="1">
                <a:solidFill>
                  <a:srgbClr val="002060"/>
                </a:solidFill>
                <a:latin typeface="+mj-lt"/>
              </a:rPr>
              <a:t>đối</a:t>
            </a:r>
            <a:r>
              <a:rPr lang="en-US" altLang="vi-VN" b="1" dirty="0">
                <a:solidFill>
                  <a:srgbClr val="002060"/>
                </a:solidFill>
                <a:latin typeface="+mj-lt"/>
              </a:rPr>
              <a:t> </a:t>
            </a:r>
            <a:r>
              <a:rPr lang="en-US" altLang="vi-VN" b="1" dirty="0" err="1">
                <a:solidFill>
                  <a:srgbClr val="002060"/>
                </a:solidFill>
                <a:latin typeface="+mj-lt"/>
              </a:rPr>
              <a:t>tượng</a:t>
            </a:r>
            <a:r>
              <a:rPr lang="en-US" altLang="vi-VN" b="1" dirty="0">
                <a:solidFill>
                  <a:srgbClr val="002060"/>
                </a:solidFill>
                <a:latin typeface="+mj-lt"/>
              </a:rPr>
              <a:t>) </a:t>
            </a:r>
            <a:r>
              <a:rPr lang="en-US" altLang="vi-VN" b="1" dirty="0" err="1">
                <a:solidFill>
                  <a:srgbClr val="002060"/>
                </a:solidFill>
                <a:latin typeface="+mj-lt"/>
              </a:rPr>
              <a:t>chịu</a:t>
            </a:r>
            <a:r>
              <a:rPr lang="en-US" altLang="vi-VN" b="1" dirty="0">
                <a:solidFill>
                  <a:srgbClr val="002060"/>
                </a:solidFill>
                <a:latin typeface="+mj-lt"/>
              </a:rPr>
              <a:t> </a:t>
            </a:r>
            <a:r>
              <a:rPr lang="en-US" altLang="vi-VN" b="1" dirty="0" err="1">
                <a:solidFill>
                  <a:srgbClr val="002060"/>
                </a:solidFill>
                <a:latin typeface="+mj-lt"/>
              </a:rPr>
              <a:t>tác</a:t>
            </a:r>
            <a:r>
              <a:rPr lang="en-US" altLang="vi-VN" b="1" dirty="0">
                <a:solidFill>
                  <a:srgbClr val="002060"/>
                </a:solidFill>
                <a:latin typeface="+mj-lt"/>
              </a:rPr>
              <a:t> </a:t>
            </a:r>
            <a:r>
              <a:rPr lang="en-US" altLang="vi-VN" b="1" dirty="0" err="1">
                <a:solidFill>
                  <a:srgbClr val="002060"/>
                </a:solidFill>
                <a:latin typeface="+mj-lt"/>
              </a:rPr>
              <a:t>dụng</a:t>
            </a:r>
            <a:r>
              <a:rPr lang="en-US" altLang="vi-VN" b="1" dirty="0">
                <a:solidFill>
                  <a:srgbClr val="002060"/>
                </a:solidFill>
                <a:latin typeface="+mj-lt"/>
              </a:rPr>
              <a:t> </a:t>
            </a:r>
            <a:r>
              <a:rPr lang="en-US" altLang="vi-VN" b="1" dirty="0" err="1">
                <a:solidFill>
                  <a:srgbClr val="002060"/>
                </a:solidFill>
                <a:latin typeface="+mj-lt"/>
              </a:rPr>
              <a:t>của</a:t>
            </a:r>
            <a:r>
              <a:rPr lang="en-US" altLang="vi-VN" b="1" dirty="0">
                <a:solidFill>
                  <a:srgbClr val="002060"/>
                </a:solidFill>
                <a:latin typeface="+mj-lt"/>
              </a:rPr>
              <a:t> </a:t>
            </a:r>
            <a:r>
              <a:rPr lang="en-US" altLang="vi-VN" b="1" dirty="0" err="1">
                <a:solidFill>
                  <a:srgbClr val="002060"/>
                </a:solidFill>
                <a:latin typeface="+mj-lt"/>
              </a:rPr>
              <a:t>lực</a:t>
            </a:r>
            <a:r>
              <a:rPr lang="en-US" altLang="vi-VN" b="1" dirty="0">
                <a:solidFill>
                  <a:srgbClr val="002060"/>
                </a:solidFill>
                <a:latin typeface="+mj-lt"/>
              </a:rPr>
              <a:t>.</a:t>
            </a:r>
          </a:p>
        </p:txBody>
      </p:sp>
      <p:pic>
        <p:nvPicPr>
          <p:cNvPr id="3075" name="Picture 3" descr="E:\A\images.pn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690586" y="3681582"/>
            <a:ext cx="266822" cy="376632"/>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16" fill="hold" grpId="0" nodeType="clickEffect">
                                  <p:stCondLst>
                                    <p:cond delay="0"/>
                                  </p:stCondLst>
                                  <p:childTnLst>
                                    <p:set>
                                      <p:cBhvr>
                                        <p:cTn id="6" dur="500" fill="hold">
                                          <p:stCondLst>
                                            <p:cond delay="0"/>
                                          </p:stCondLst>
                                        </p:cTn>
                                        <p:tgtEl>
                                          <p:spTgt spid="8"/>
                                        </p:tgtEl>
                                        <p:attrNameLst>
                                          <p:attrName>style.visibility</p:attrName>
                                        </p:attrNameLst>
                                      </p:cBhvr>
                                      <p:to>
                                        <p:strVal val="visible"/>
                                      </p:to>
                                    </p:set>
                                    <p:animEffect transition="in" filter="box(in)">
                                      <p:cBhvr>
                                        <p:cTn id="7" dur="500"/>
                                        <p:tgtEl>
                                          <p:spTgt spid="8"/>
                                        </p:tgtEl>
                                      </p:cBhvr>
                                    </p:animEffect>
                                  </p:childTnLst>
                                </p:cTn>
                              </p:par>
                            </p:childTnLst>
                          </p:cTn>
                        </p:par>
                      </p:childTnLst>
                    </p:cTn>
                  </p:par>
                  <p:par>
                    <p:cTn id="8" fill="hold">
                      <p:stCondLst>
                        <p:cond delay="indefinite"/>
                      </p:stCondLst>
                      <p:childTnLst>
                        <p:par>
                          <p:cTn id="9" fill="hold">
                            <p:stCondLst>
                              <p:cond delay="0"/>
                            </p:stCondLst>
                            <p:childTnLst>
                              <p:par>
                                <p:cTn id="10" presetID="4" presetClass="entr" presetSubtype="16" fill="hold" grpId="0" nodeType="clickEffect">
                                  <p:stCondLst>
                                    <p:cond delay="0"/>
                                  </p:stCondLst>
                                  <p:childTnLst>
                                    <p:set>
                                      <p:cBhvr>
                                        <p:cTn id="11" dur="500" fill="hold">
                                          <p:stCondLst>
                                            <p:cond delay="0"/>
                                          </p:stCondLst>
                                        </p:cTn>
                                        <p:tgtEl>
                                          <p:spTgt spid="4"/>
                                        </p:tgtEl>
                                        <p:attrNameLst>
                                          <p:attrName>style.visibility</p:attrName>
                                        </p:attrNameLst>
                                      </p:cBhvr>
                                      <p:to>
                                        <p:strVal val="visible"/>
                                      </p:to>
                                    </p:set>
                                    <p:animEffect transition="in" filter="box(in)">
                                      <p:cBhvr>
                                        <p:cTn id="12" dur="5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7" presetClass="entr" presetSubtype="4" fill="hold" grpId="0" nodeType="clickEffect">
                                  <p:stCondLst>
                                    <p:cond delay="0"/>
                                  </p:stCondLst>
                                  <p:childTnLst>
                                    <p:set>
                                      <p:cBhvr>
                                        <p:cTn id="16" dur="500" fill="hold">
                                          <p:stCondLst>
                                            <p:cond delay="0"/>
                                          </p:stCondLst>
                                        </p:cTn>
                                        <p:tgtEl>
                                          <p:spTgt spid="5"/>
                                        </p:tgtEl>
                                        <p:attrNameLst>
                                          <p:attrName>style.visibility</p:attrName>
                                        </p:attrNameLst>
                                      </p:cBhvr>
                                      <p:to>
                                        <p:strVal val="visible"/>
                                      </p:to>
                                    </p:set>
                                    <p:anim calcmode="lin" valueType="num">
                                      <p:cBhvr additive="base">
                                        <p:cTn id="17" dur="500" fill="hold"/>
                                        <p:tgtEl>
                                          <p:spTgt spid="5"/>
                                        </p:tgtEl>
                                        <p:attrNameLst>
                                          <p:attrName>ppt_x</p:attrName>
                                        </p:attrNameLst>
                                      </p:cBhvr>
                                      <p:tavLst>
                                        <p:tav tm="0">
                                          <p:val>
                                            <p:strVal val="#ppt_x"/>
                                          </p:val>
                                        </p:tav>
                                        <p:tav tm="100000">
                                          <p:val>
                                            <p:strVal val="#ppt_x"/>
                                          </p:val>
                                        </p:tav>
                                      </p:tavLst>
                                    </p:anim>
                                    <p:anim calcmode="lin" valueType="num">
                                      <p:cBhvr additive="base">
                                        <p:cTn id="18" dur="500" fill="hold"/>
                                        <p:tgtEl>
                                          <p:spTgt spid="5"/>
                                        </p:tgtEl>
                                        <p:attrNameLst>
                                          <p:attrName>ppt_y</p:attrName>
                                        </p:attrNameLst>
                                      </p:cBhvr>
                                      <p:tavLst>
                                        <p:tav tm="0">
                                          <p:val>
                                            <p:strVal val="1+#ppt_h/2"/>
                                          </p:val>
                                        </p:tav>
                                        <p:tav tm="100000">
                                          <p:val>
                                            <p:strVal val="#ppt_y"/>
                                          </p:val>
                                        </p:tav>
                                      </p:tavLst>
                                    </p:anim>
                                  </p:childTnLst>
                                </p:cTn>
                              </p:par>
                              <p:par>
                                <p:cTn id="19" presetID="7" presetClass="entr" presetSubtype="4" fill="hold" nodeType="withEffect">
                                  <p:stCondLst>
                                    <p:cond delay="0"/>
                                  </p:stCondLst>
                                  <p:childTnLst>
                                    <p:set>
                                      <p:cBhvr>
                                        <p:cTn id="20" dur="500" fill="hold">
                                          <p:stCondLst>
                                            <p:cond delay="0"/>
                                          </p:stCondLst>
                                        </p:cTn>
                                        <p:tgtEl>
                                          <p:spTgt spid="3075"/>
                                        </p:tgtEl>
                                        <p:attrNameLst>
                                          <p:attrName>style.visibility</p:attrName>
                                        </p:attrNameLst>
                                      </p:cBhvr>
                                      <p:to>
                                        <p:strVal val="visible"/>
                                      </p:to>
                                    </p:set>
                                    <p:anim calcmode="lin" valueType="num">
                                      <p:cBhvr additive="base">
                                        <p:cTn id="21" dur="500" fill="hold"/>
                                        <p:tgtEl>
                                          <p:spTgt spid="3075"/>
                                        </p:tgtEl>
                                        <p:attrNameLst>
                                          <p:attrName>ppt_x</p:attrName>
                                        </p:attrNameLst>
                                      </p:cBhvr>
                                      <p:tavLst>
                                        <p:tav tm="0">
                                          <p:val>
                                            <p:strVal val="#ppt_x"/>
                                          </p:val>
                                        </p:tav>
                                        <p:tav tm="100000">
                                          <p:val>
                                            <p:strVal val="#ppt_x"/>
                                          </p:val>
                                        </p:tav>
                                      </p:tavLst>
                                    </p:anim>
                                    <p:anim calcmode="lin" valueType="num">
                                      <p:cBhvr additive="base">
                                        <p:cTn id="22" dur="500" fill="hold"/>
                                        <p:tgtEl>
                                          <p:spTgt spid="3075"/>
                                        </p:tgtEl>
                                        <p:attrNameLst>
                                          <p:attrName>ppt_y</p:attrName>
                                        </p:attrNameLst>
                                      </p:cBhvr>
                                      <p:tavLst>
                                        <p:tav tm="0">
                                          <p:val>
                                            <p:strVal val="1+#ppt_h/2"/>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8" presetClass="entr" presetSubtype="16" fill="hold" grpId="0" nodeType="clickEffect">
                                  <p:stCondLst>
                                    <p:cond delay="0"/>
                                  </p:stCondLst>
                                  <p:childTnLst>
                                    <p:set>
                                      <p:cBhvr>
                                        <p:cTn id="26" dur="500" fill="hold">
                                          <p:stCondLst>
                                            <p:cond delay="0"/>
                                          </p:stCondLst>
                                        </p:cTn>
                                        <p:tgtEl>
                                          <p:spTgt spid="11"/>
                                        </p:tgtEl>
                                        <p:attrNameLst>
                                          <p:attrName>style.visibility</p:attrName>
                                        </p:attrNameLst>
                                      </p:cBhvr>
                                      <p:to>
                                        <p:strVal val="visible"/>
                                      </p:to>
                                    </p:set>
                                    <p:animEffect transition="in" filter="diamond(in)">
                                      <p:cBhvr>
                                        <p:cTn id="27"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bldLvl="0" animBg="1"/>
      <p:bldP spid="4" grpId="0" bldLvl="0" animBg="1"/>
      <p:bldP spid="5" grpId="0" bldLvl="0" animBg="1"/>
      <p:bldP spid="11" grpId="0" bldLvl="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sz="half" idx="1"/>
          </p:nvPr>
        </p:nvPicPr>
        <p:blipFill>
          <a:blip r:embed="rId3"/>
          <a:stretch>
            <a:fillRect/>
          </a:stretch>
        </p:blipFill>
        <p:spPr>
          <a:xfrm>
            <a:off x="1547813" y="1484948"/>
            <a:ext cx="2482691" cy="1798320"/>
          </a:xfrm>
          <a:prstGeom prst="rect">
            <a:avLst/>
          </a:prstGeom>
        </p:spPr>
      </p:pic>
      <p:pic>
        <p:nvPicPr>
          <p:cNvPr id="6" name="Content Placeholder 5"/>
          <p:cNvPicPr>
            <a:picLocks noGrp="1" noChangeAspect="1"/>
          </p:cNvPicPr>
          <p:nvPr>
            <p:ph sz="half" idx="2"/>
          </p:nvPr>
        </p:nvPicPr>
        <p:blipFill>
          <a:blip r:embed="rId4"/>
          <a:stretch>
            <a:fillRect/>
          </a:stretch>
        </p:blipFill>
        <p:spPr>
          <a:xfrm>
            <a:off x="4991576" y="1431131"/>
            <a:ext cx="2314099" cy="2235994"/>
          </a:xfrm>
          <a:prstGeom prst="rect">
            <a:avLst/>
          </a:prstGeom>
        </p:spPr>
      </p:pic>
      <p:sp>
        <p:nvSpPr>
          <p:cNvPr id="8" name="TextBox 4"/>
          <p:cNvSpPr txBox="1"/>
          <p:nvPr/>
        </p:nvSpPr>
        <p:spPr>
          <a:xfrm>
            <a:off x="1385888" y="3375184"/>
            <a:ext cx="2898934" cy="368300"/>
          </a:xfrm>
          <a:prstGeom prst="rect">
            <a:avLst/>
          </a:prstGeom>
          <a:gradFill rotWithShape="1">
            <a:gsLst>
              <a:gs pos="0">
                <a:srgbClr val="C0504D">
                  <a:tint val="50000"/>
                  <a:satMod val="300000"/>
                </a:srgbClr>
              </a:gs>
              <a:gs pos="35000">
                <a:srgbClr val="C0504D">
                  <a:tint val="37000"/>
                  <a:satMod val="300000"/>
                </a:srgbClr>
              </a:gs>
              <a:gs pos="100000">
                <a:srgbClr val="C0504D">
                  <a:tint val="15000"/>
                  <a:satMod val="350000"/>
                </a:srgbClr>
              </a:gs>
            </a:gsLst>
            <a:lin ang="16200000" scaled="1"/>
          </a:grad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a:latin typeface="+mj-lt"/>
              </a:rPr>
              <a:t>Kéo dãn lò xo</a:t>
            </a:r>
          </a:p>
        </p:txBody>
      </p:sp>
      <p:sp>
        <p:nvSpPr>
          <p:cNvPr id="9" name="TextBox 4"/>
          <p:cNvSpPr txBox="1"/>
          <p:nvPr/>
        </p:nvSpPr>
        <p:spPr>
          <a:xfrm>
            <a:off x="4896326" y="3375184"/>
            <a:ext cx="2898934" cy="368300"/>
          </a:xfrm>
          <a:prstGeom prst="rect">
            <a:avLst/>
          </a:prstGeom>
          <a:gradFill rotWithShape="1">
            <a:gsLst>
              <a:gs pos="0">
                <a:srgbClr val="C0504D">
                  <a:tint val="50000"/>
                  <a:satMod val="300000"/>
                </a:srgbClr>
              </a:gs>
              <a:gs pos="35000">
                <a:srgbClr val="C0504D">
                  <a:tint val="37000"/>
                  <a:satMod val="300000"/>
                </a:srgbClr>
              </a:gs>
              <a:gs pos="100000">
                <a:srgbClr val="C0504D">
                  <a:tint val="15000"/>
                  <a:satMod val="350000"/>
                </a:srgbClr>
              </a:gs>
            </a:gsLst>
            <a:lin ang="16200000" scaled="1"/>
          </a:grad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a:latin typeface="+mj-lt"/>
              </a:rPr>
              <a:t>Đóng đinh vào tường </a:t>
            </a:r>
          </a:p>
        </p:txBody>
      </p:sp>
      <p:sp>
        <p:nvSpPr>
          <p:cNvPr id="10" name="TextBox 4"/>
          <p:cNvSpPr txBox="1"/>
          <p:nvPr/>
        </p:nvSpPr>
        <p:spPr>
          <a:xfrm>
            <a:off x="1524574" y="661987"/>
            <a:ext cx="5811679" cy="707886"/>
          </a:xfrm>
          <a:prstGeom prst="rect">
            <a:avLst/>
          </a:prstGeom>
          <a:no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sz="2000" b="1" dirty="0" err="1">
                <a:solidFill>
                  <a:srgbClr val="FF0000"/>
                </a:solidFill>
                <a:latin typeface="+mj-lt"/>
              </a:rPr>
              <a:t>Tìm</a:t>
            </a:r>
            <a:r>
              <a:rPr lang="en-US" altLang="vi-VN" sz="2000" b="1" dirty="0">
                <a:solidFill>
                  <a:srgbClr val="FF0000"/>
                </a:solidFill>
                <a:latin typeface="+mj-lt"/>
              </a:rPr>
              <a:t> </a:t>
            </a:r>
            <a:r>
              <a:rPr lang="en-US" altLang="vi-VN" sz="2000" b="1" dirty="0" err="1">
                <a:solidFill>
                  <a:srgbClr val="FF0000"/>
                </a:solidFill>
                <a:latin typeface="+mj-lt"/>
              </a:rPr>
              <a:t>thêm</a:t>
            </a:r>
            <a:r>
              <a:rPr lang="en-US" altLang="vi-VN" sz="2000" b="1" dirty="0">
                <a:solidFill>
                  <a:srgbClr val="FF0000"/>
                </a:solidFill>
                <a:latin typeface="+mj-lt"/>
              </a:rPr>
              <a:t> </a:t>
            </a:r>
            <a:r>
              <a:rPr lang="en-US" altLang="vi-VN" sz="2000" b="1" dirty="0" err="1">
                <a:solidFill>
                  <a:srgbClr val="FF0000"/>
                </a:solidFill>
                <a:latin typeface="+mj-lt"/>
              </a:rPr>
              <a:t>ví</a:t>
            </a:r>
            <a:r>
              <a:rPr lang="en-US" altLang="vi-VN" sz="2000" b="1" dirty="0">
                <a:solidFill>
                  <a:srgbClr val="FF0000"/>
                </a:solidFill>
                <a:latin typeface="+mj-lt"/>
              </a:rPr>
              <a:t> </a:t>
            </a:r>
            <a:r>
              <a:rPr lang="en-US" altLang="vi-VN" sz="2000" b="1" dirty="0" err="1">
                <a:solidFill>
                  <a:srgbClr val="FF0000"/>
                </a:solidFill>
                <a:latin typeface="+mj-lt"/>
              </a:rPr>
              <a:t>dụ</a:t>
            </a:r>
            <a:r>
              <a:rPr lang="en-US" altLang="vi-VN" sz="2000" b="1" dirty="0">
                <a:solidFill>
                  <a:srgbClr val="FF0000"/>
                </a:solidFill>
                <a:latin typeface="+mj-lt"/>
              </a:rPr>
              <a:t> </a:t>
            </a:r>
            <a:r>
              <a:rPr lang="en-US" altLang="vi-VN" sz="2000" b="1" dirty="0" err="1">
                <a:solidFill>
                  <a:srgbClr val="FF0000"/>
                </a:solidFill>
                <a:latin typeface="+mj-lt"/>
              </a:rPr>
              <a:t>về</a:t>
            </a:r>
            <a:r>
              <a:rPr lang="en-US" altLang="vi-VN" sz="2000" b="1" dirty="0">
                <a:solidFill>
                  <a:srgbClr val="FF0000"/>
                </a:solidFill>
                <a:latin typeface="+mj-lt"/>
              </a:rPr>
              <a:t> </a:t>
            </a:r>
            <a:r>
              <a:rPr lang="en-US" altLang="vi-VN" sz="2000" b="1" dirty="0" err="1">
                <a:solidFill>
                  <a:srgbClr val="FF0000"/>
                </a:solidFill>
                <a:latin typeface="+mj-lt"/>
              </a:rPr>
              <a:t>lực</a:t>
            </a:r>
            <a:r>
              <a:rPr lang="en-US" altLang="vi-VN" sz="2000" b="1" dirty="0">
                <a:solidFill>
                  <a:srgbClr val="FF0000"/>
                </a:solidFill>
                <a:latin typeface="+mj-lt"/>
              </a:rPr>
              <a:t> </a:t>
            </a:r>
            <a:r>
              <a:rPr lang="en-US" altLang="vi-VN" sz="2000" b="1" dirty="0" err="1">
                <a:solidFill>
                  <a:srgbClr val="FF0000"/>
                </a:solidFill>
                <a:latin typeface="+mj-lt"/>
              </a:rPr>
              <a:t>tiếp</a:t>
            </a:r>
            <a:r>
              <a:rPr lang="en-US" altLang="vi-VN" sz="2000" b="1" dirty="0">
                <a:solidFill>
                  <a:srgbClr val="FF0000"/>
                </a:solidFill>
                <a:latin typeface="+mj-lt"/>
              </a:rPr>
              <a:t> </a:t>
            </a:r>
            <a:r>
              <a:rPr lang="en-US" altLang="vi-VN" sz="2000" b="1" dirty="0" err="1">
                <a:solidFill>
                  <a:srgbClr val="FF0000"/>
                </a:solidFill>
                <a:latin typeface="+mj-lt"/>
              </a:rPr>
              <a:t>xúc</a:t>
            </a:r>
            <a:r>
              <a:rPr lang="en-US" altLang="vi-VN" sz="2000" b="1" dirty="0">
                <a:solidFill>
                  <a:srgbClr val="FF0000"/>
                </a:solidFill>
                <a:latin typeface="+mj-lt"/>
              </a:rPr>
              <a:t> </a:t>
            </a:r>
            <a:r>
              <a:rPr lang="en-US" altLang="vi-VN" sz="2000" b="1" dirty="0" err="1">
                <a:solidFill>
                  <a:srgbClr val="FF0000"/>
                </a:solidFill>
                <a:latin typeface="+mj-lt"/>
              </a:rPr>
              <a:t>trong</a:t>
            </a:r>
            <a:r>
              <a:rPr lang="en-US" altLang="vi-VN" sz="2000" b="1" dirty="0">
                <a:solidFill>
                  <a:srgbClr val="FF0000"/>
                </a:solidFill>
                <a:latin typeface="+mj-lt"/>
              </a:rPr>
              <a:t> </a:t>
            </a:r>
            <a:r>
              <a:rPr lang="en-US" altLang="vi-VN" sz="2000" b="1" dirty="0" err="1">
                <a:solidFill>
                  <a:srgbClr val="FF0000"/>
                </a:solidFill>
                <a:latin typeface="+mj-lt"/>
              </a:rPr>
              <a:t>đời</a:t>
            </a:r>
            <a:r>
              <a:rPr lang="en-US" altLang="vi-VN" sz="2000" b="1" dirty="0">
                <a:solidFill>
                  <a:srgbClr val="FF0000"/>
                </a:solidFill>
                <a:latin typeface="+mj-lt"/>
              </a:rPr>
              <a:t> </a:t>
            </a:r>
            <a:r>
              <a:rPr lang="en-US" altLang="vi-VN" sz="2000" b="1" dirty="0" err="1">
                <a:solidFill>
                  <a:srgbClr val="FF0000"/>
                </a:solidFill>
                <a:latin typeface="+mj-lt"/>
              </a:rPr>
              <a:t>sống</a:t>
            </a:r>
            <a:r>
              <a:rPr lang="en-US" altLang="vi-VN" sz="2000" b="1" dirty="0">
                <a:solidFill>
                  <a:srgbClr val="FF0000"/>
                </a:solidFill>
                <a:latin typeface="+mj-lt"/>
              </a:rPr>
              <a:t> </a:t>
            </a:r>
            <a:r>
              <a:rPr lang="en-US" altLang="vi-VN" sz="2000" b="1" dirty="0" err="1">
                <a:solidFill>
                  <a:srgbClr val="FF0000"/>
                </a:solidFill>
                <a:latin typeface="+mj-lt"/>
              </a:rPr>
              <a:t>mà</a:t>
            </a:r>
            <a:r>
              <a:rPr lang="en-US" altLang="vi-VN" sz="2000" b="1" dirty="0">
                <a:solidFill>
                  <a:srgbClr val="FF0000"/>
                </a:solidFill>
                <a:latin typeface="+mj-lt"/>
              </a:rPr>
              <a:t> </a:t>
            </a:r>
            <a:r>
              <a:rPr lang="en-US" altLang="vi-VN" sz="2000" b="1" dirty="0" err="1">
                <a:solidFill>
                  <a:srgbClr val="FF0000"/>
                </a:solidFill>
                <a:latin typeface="+mj-lt"/>
              </a:rPr>
              <a:t>em</a:t>
            </a:r>
            <a:r>
              <a:rPr lang="en-US" altLang="vi-VN" sz="2000" b="1" dirty="0">
                <a:solidFill>
                  <a:srgbClr val="FF0000"/>
                </a:solidFill>
                <a:latin typeface="+mj-lt"/>
              </a:rPr>
              <a:t> </a:t>
            </a:r>
            <a:r>
              <a:rPr lang="en-US" altLang="vi-VN" sz="2000" b="1" dirty="0" err="1">
                <a:solidFill>
                  <a:srgbClr val="FF0000"/>
                </a:solidFill>
                <a:latin typeface="+mj-lt"/>
              </a:rPr>
              <a:t>biết</a:t>
            </a:r>
            <a:r>
              <a:rPr lang="en-US" altLang="vi-VN" sz="2000" b="1" dirty="0">
                <a:solidFill>
                  <a:srgbClr val="FF0000"/>
                </a:solidFill>
                <a:latin typeface="+mj-lt"/>
              </a:rPr>
              <a:t>?</a:t>
            </a:r>
          </a:p>
        </p:txBody>
      </p:sp>
      <p:pic>
        <p:nvPicPr>
          <p:cNvPr id="2" name="Picture 1"/>
          <p:cNvPicPr>
            <a:picLocks noChangeAspect="1"/>
          </p:cNvPicPr>
          <p:nvPr/>
        </p:nvPicPr>
        <p:blipFill>
          <a:blip r:embed="rId5"/>
          <a:stretch>
            <a:fillRect/>
          </a:stretch>
        </p:blipFill>
        <p:spPr>
          <a:xfrm>
            <a:off x="1385888" y="3807143"/>
            <a:ext cx="2926080" cy="1750695"/>
          </a:xfrm>
          <a:prstGeom prst="rect">
            <a:avLst/>
          </a:prstGeom>
        </p:spPr>
      </p:pic>
      <p:sp>
        <p:nvSpPr>
          <p:cNvPr id="3" name="TextBox 4"/>
          <p:cNvSpPr txBox="1"/>
          <p:nvPr/>
        </p:nvSpPr>
        <p:spPr>
          <a:xfrm>
            <a:off x="1385888" y="5579269"/>
            <a:ext cx="2898934" cy="368300"/>
          </a:xfrm>
          <a:prstGeom prst="rect">
            <a:avLst/>
          </a:prstGeom>
          <a:gradFill rotWithShape="1">
            <a:gsLst>
              <a:gs pos="0">
                <a:srgbClr val="C0504D">
                  <a:tint val="50000"/>
                  <a:satMod val="300000"/>
                </a:srgbClr>
              </a:gs>
              <a:gs pos="35000">
                <a:srgbClr val="C0504D">
                  <a:tint val="37000"/>
                  <a:satMod val="300000"/>
                </a:srgbClr>
              </a:gs>
              <a:gs pos="100000">
                <a:srgbClr val="C0504D">
                  <a:tint val="15000"/>
                  <a:satMod val="350000"/>
                </a:srgbClr>
              </a:gs>
            </a:gsLst>
            <a:lin ang="16200000" scaled="1"/>
          </a:grad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a:latin typeface="+mj-lt"/>
              </a:rPr>
              <a:t>Bưng, xách vật nặng</a:t>
            </a:r>
          </a:p>
        </p:txBody>
      </p:sp>
      <p:pic>
        <p:nvPicPr>
          <p:cNvPr id="5" name="Picture 4"/>
          <p:cNvPicPr>
            <a:picLocks noChangeAspect="1"/>
          </p:cNvPicPr>
          <p:nvPr/>
        </p:nvPicPr>
        <p:blipFill>
          <a:blip r:embed="rId6"/>
          <a:stretch>
            <a:fillRect/>
          </a:stretch>
        </p:blipFill>
        <p:spPr>
          <a:xfrm>
            <a:off x="4991576" y="3781425"/>
            <a:ext cx="2667476" cy="1797844"/>
          </a:xfrm>
          <a:prstGeom prst="rect">
            <a:avLst/>
          </a:prstGeom>
        </p:spPr>
      </p:pic>
      <p:sp>
        <p:nvSpPr>
          <p:cNvPr id="7" name="TextBox 4"/>
          <p:cNvSpPr txBox="1"/>
          <p:nvPr/>
        </p:nvSpPr>
        <p:spPr>
          <a:xfrm>
            <a:off x="5003959" y="5643563"/>
            <a:ext cx="2898934" cy="368300"/>
          </a:xfrm>
          <a:prstGeom prst="rect">
            <a:avLst/>
          </a:prstGeom>
          <a:gradFill rotWithShape="1">
            <a:gsLst>
              <a:gs pos="0">
                <a:srgbClr val="C0504D">
                  <a:tint val="50000"/>
                  <a:satMod val="300000"/>
                </a:srgbClr>
              </a:gs>
              <a:gs pos="35000">
                <a:srgbClr val="C0504D">
                  <a:tint val="37000"/>
                  <a:satMod val="300000"/>
                </a:srgbClr>
              </a:gs>
              <a:gs pos="100000">
                <a:srgbClr val="C0504D">
                  <a:tint val="15000"/>
                  <a:satMod val="350000"/>
                </a:srgbClr>
              </a:gs>
            </a:gsLst>
            <a:lin ang="16200000" scaled="1"/>
          </a:gradFill>
          <a:ln w="9525" cap="flat" cmpd="sng" algn="ctr">
            <a:solidFill>
              <a:srgbClr val="C0504D"/>
            </a:solid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b="1">
                <a:latin typeface="+mj-lt"/>
              </a:rPr>
              <a:t>Đẩy hàng hóa</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 presetClass="entr" presetSubtype="16" fill="hold" grpId="0" nodeType="afterEffect">
                                  <p:stCondLst>
                                    <p:cond delay="0"/>
                                  </p:stCondLst>
                                  <p:childTnLst>
                                    <p:set>
                                      <p:cBhvr>
                                        <p:cTn id="6" dur="500" fill="hold">
                                          <p:stCondLst>
                                            <p:cond delay="0"/>
                                          </p:stCondLst>
                                        </p:cTn>
                                        <p:tgtEl>
                                          <p:spTgt spid="10"/>
                                        </p:tgtEl>
                                        <p:attrNameLst>
                                          <p:attrName>style.visibility</p:attrName>
                                        </p:attrNameLst>
                                      </p:cBhvr>
                                      <p:to>
                                        <p:strVal val="visible"/>
                                      </p:to>
                                    </p:set>
                                    <p:animEffect transition="in" filter="box(in)">
                                      <p:cBhvr>
                                        <p:cTn id="7" dur="5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nodeType="clickEffect">
                                  <p:stCondLst>
                                    <p:cond delay="0"/>
                                  </p:stCondLst>
                                  <p:childTnLst>
                                    <p:set>
                                      <p:cBhvr>
                                        <p:cTn id="11" dur="500" fill="hold">
                                          <p:stCondLst>
                                            <p:cond delay="0"/>
                                          </p:stCondLst>
                                        </p:cTn>
                                        <p:tgtEl>
                                          <p:spTgt spid="4"/>
                                        </p:tgtEl>
                                        <p:attrNameLst>
                                          <p:attrName>style.visibility</p:attrName>
                                        </p:attrNameLst>
                                      </p:cBhvr>
                                      <p:to>
                                        <p:strVal val="visible"/>
                                      </p:to>
                                    </p:set>
                                    <p:animEffect transition="in" filter="diamond(in)">
                                      <p:cBhvr>
                                        <p:cTn id="12" dur="500"/>
                                        <p:tgtEl>
                                          <p:spTgt spid="4"/>
                                        </p:tgtEl>
                                      </p:cBhvr>
                                    </p:animEffect>
                                  </p:childTnLst>
                                </p:cTn>
                              </p:par>
                            </p:childTnLst>
                          </p:cTn>
                        </p:par>
                        <p:par>
                          <p:cTn id="13" fill="hold">
                            <p:stCondLst>
                              <p:cond delay="500"/>
                            </p:stCondLst>
                            <p:childTnLst>
                              <p:par>
                                <p:cTn id="14" presetID="3" presetClass="entr" presetSubtype="10" fill="hold" grpId="0" nodeType="afterEffect">
                                  <p:stCondLst>
                                    <p:cond delay="0"/>
                                  </p:stCondLst>
                                  <p:childTnLst>
                                    <p:set>
                                      <p:cBhvr>
                                        <p:cTn id="15" dur="1" fill="hold">
                                          <p:stCondLst>
                                            <p:cond delay="0"/>
                                          </p:stCondLst>
                                        </p:cTn>
                                        <p:tgtEl>
                                          <p:spTgt spid="8"/>
                                        </p:tgtEl>
                                        <p:attrNameLst>
                                          <p:attrName>style.visibility</p:attrName>
                                        </p:attrNameLst>
                                      </p:cBhvr>
                                      <p:to>
                                        <p:strVal val="visible"/>
                                      </p:to>
                                    </p:set>
                                    <p:animEffect transition="in" filter="blinds(horizontal)">
                                      <p:cBhvr>
                                        <p:cTn id="16" dur="500"/>
                                        <p:tgtEl>
                                          <p:spTgt spid="8"/>
                                        </p:tgtEl>
                                      </p:cBhvr>
                                    </p:animEffect>
                                  </p:childTnLst>
                                </p:cTn>
                              </p:par>
                            </p:childTnLst>
                          </p:cTn>
                        </p:par>
                      </p:childTnLst>
                    </p:cTn>
                  </p:par>
                  <p:par>
                    <p:cTn id="17" fill="hold">
                      <p:stCondLst>
                        <p:cond delay="indefinite"/>
                      </p:stCondLst>
                      <p:childTnLst>
                        <p:par>
                          <p:cTn id="18" fill="hold">
                            <p:stCondLst>
                              <p:cond delay="0"/>
                            </p:stCondLst>
                            <p:childTnLst>
                              <p:par>
                                <p:cTn id="19" presetID="8" presetClass="entr" presetSubtype="16" fill="hold" nodeType="clickEffect">
                                  <p:stCondLst>
                                    <p:cond delay="0"/>
                                  </p:stCondLst>
                                  <p:childTnLst>
                                    <p:set>
                                      <p:cBhvr>
                                        <p:cTn id="20" dur="500" fill="hold">
                                          <p:stCondLst>
                                            <p:cond delay="0"/>
                                          </p:stCondLst>
                                        </p:cTn>
                                        <p:tgtEl>
                                          <p:spTgt spid="6"/>
                                        </p:tgtEl>
                                        <p:attrNameLst>
                                          <p:attrName>style.visibility</p:attrName>
                                        </p:attrNameLst>
                                      </p:cBhvr>
                                      <p:to>
                                        <p:strVal val="visible"/>
                                      </p:to>
                                    </p:set>
                                    <p:animEffect transition="in" filter="diamond(in)">
                                      <p:cBhvr>
                                        <p:cTn id="21" dur="500"/>
                                        <p:tgtEl>
                                          <p:spTgt spid="6"/>
                                        </p:tgtEl>
                                      </p:cBhvr>
                                    </p:animEffect>
                                  </p:childTnLst>
                                </p:cTn>
                              </p:par>
                            </p:childTnLst>
                          </p:cTn>
                        </p:par>
                        <p:par>
                          <p:cTn id="22" fill="hold">
                            <p:stCondLst>
                              <p:cond delay="500"/>
                            </p:stCondLst>
                            <p:childTnLst>
                              <p:par>
                                <p:cTn id="23" presetID="1" presetClass="entr" presetSubtype="0" fill="hold" grpId="0" nodeType="afterEffect">
                                  <p:stCondLst>
                                    <p:cond delay="0"/>
                                  </p:stCondLst>
                                  <p:childTnLst>
                                    <p:set>
                                      <p:cBhvr>
                                        <p:cTn id="24" dur="1" fill="hold">
                                          <p:stCondLst>
                                            <p:cond delay="0"/>
                                          </p:stCondLst>
                                        </p:cTn>
                                        <p:tgtEl>
                                          <p:spTgt spid="9"/>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4" presetClass="entr" presetSubtype="16" fill="hold" nodeType="clickEffect">
                                  <p:stCondLst>
                                    <p:cond delay="0"/>
                                  </p:stCondLst>
                                  <p:childTnLst>
                                    <p:set>
                                      <p:cBhvr>
                                        <p:cTn id="28" dur="500" fill="hold">
                                          <p:stCondLst>
                                            <p:cond delay="0"/>
                                          </p:stCondLst>
                                        </p:cTn>
                                        <p:tgtEl>
                                          <p:spTgt spid="2"/>
                                        </p:tgtEl>
                                        <p:attrNameLst>
                                          <p:attrName>style.visibility</p:attrName>
                                        </p:attrNameLst>
                                      </p:cBhvr>
                                      <p:to>
                                        <p:strVal val="visible"/>
                                      </p:to>
                                    </p:set>
                                    <p:animEffect transition="in" filter="box(in)">
                                      <p:cBhvr>
                                        <p:cTn id="29" dur="500"/>
                                        <p:tgtEl>
                                          <p:spTgt spid="2"/>
                                        </p:tgtEl>
                                      </p:cBhvr>
                                    </p:animEffect>
                                  </p:childTnLst>
                                </p:cTn>
                              </p:par>
                              <p:par>
                                <p:cTn id="30" presetID="1" presetClass="entr" presetSubtype="0" fill="hold" grpId="1" nodeType="withEffect">
                                  <p:stCondLst>
                                    <p:cond delay="0"/>
                                  </p:stCondLst>
                                  <p:childTnLst>
                                    <p:set>
                                      <p:cBhvr>
                                        <p:cTn id="31" dur="1" fill="hold">
                                          <p:stCondLst>
                                            <p:cond delay="0"/>
                                          </p:stCondLst>
                                        </p:cTn>
                                        <p:tgtEl>
                                          <p:spTgt spid="3"/>
                                        </p:tgtEl>
                                        <p:attrNameLst>
                                          <p:attrName>style.visibility</p:attrName>
                                        </p:attrNameLst>
                                      </p:cBhvr>
                                      <p:to>
                                        <p:strVal val="visible"/>
                                      </p:to>
                                    </p:set>
                                  </p:childTnLst>
                                </p:cTn>
                              </p:par>
                            </p:childTnLst>
                          </p:cTn>
                        </p:par>
                      </p:childTnLst>
                    </p:cTn>
                  </p:par>
                  <p:par>
                    <p:cTn id="32" fill="hold">
                      <p:stCondLst>
                        <p:cond delay="indefinite"/>
                      </p:stCondLst>
                      <p:childTnLst>
                        <p:par>
                          <p:cTn id="33" fill="hold">
                            <p:stCondLst>
                              <p:cond delay="0"/>
                            </p:stCondLst>
                            <p:childTnLst>
                              <p:par>
                                <p:cTn id="34" presetID="4" presetClass="entr" presetSubtype="16" fill="hold" nodeType="clickEffect">
                                  <p:stCondLst>
                                    <p:cond delay="0"/>
                                  </p:stCondLst>
                                  <p:childTnLst>
                                    <p:set>
                                      <p:cBhvr>
                                        <p:cTn id="35" dur="500" fill="hold">
                                          <p:stCondLst>
                                            <p:cond delay="0"/>
                                          </p:stCondLst>
                                        </p:cTn>
                                        <p:tgtEl>
                                          <p:spTgt spid="5"/>
                                        </p:tgtEl>
                                        <p:attrNameLst>
                                          <p:attrName>style.visibility</p:attrName>
                                        </p:attrNameLst>
                                      </p:cBhvr>
                                      <p:to>
                                        <p:strVal val="visible"/>
                                      </p:to>
                                    </p:set>
                                    <p:animEffect transition="in" filter="box(in)">
                                      <p:cBhvr>
                                        <p:cTn id="36" dur="500"/>
                                        <p:tgtEl>
                                          <p:spTgt spid="5"/>
                                        </p:tgtEl>
                                      </p:cBhvr>
                                    </p:animEffect>
                                  </p:childTnLst>
                                </p:cTn>
                              </p:par>
                            </p:childTnLst>
                          </p:cTn>
                        </p:par>
                        <p:par>
                          <p:cTn id="37" fill="hold">
                            <p:stCondLst>
                              <p:cond delay="500"/>
                            </p:stCondLst>
                            <p:childTnLst>
                              <p:par>
                                <p:cTn id="38" presetID="3" presetClass="entr" presetSubtype="10" fill="hold" grpId="0" nodeType="afterEffect">
                                  <p:stCondLst>
                                    <p:cond delay="0"/>
                                  </p:stCondLst>
                                  <p:childTnLst>
                                    <p:set>
                                      <p:cBhvr>
                                        <p:cTn id="39" dur="1" fill="hold">
                                          <p:stCondLst>
                                            <p:cond delay="0"/>
                                          </p:stCondLst>
                                        </p:cTn>
                                        <p:tgtEl>
                                          <p:spTgt spid="7"/>
                                        </p:tgtEl>
                                        <p:attrNameLst>
                                          <p:attrName>style.visibility</p:attrName>
                                        </p:attrNameLst>
                                      </p:cBhvr>
                                      <p:to>
                                        <p:strVal val="visible"/>
                                      </p:to>
                                    </p:set>
                                    <p:animEffect transition="in" filter="blinds(horizontal)">
                                      <p:cBhvr>
                                        <p:cTn id="40"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bldLvl="0" animBg="1"/>
      <p:bldP spid="9" grpId="0" bldLvl="0" animBg="1"/>
      <p:bldP spid="10" grpId="0" bldLvl="0" animBg="1"/>
      <p:bldP spid="3" grpId="1" bldLvl="0" animBg="1"/>
      <p:bldP spid="7" grpId="0" bldLvl="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1"/>
          <p:cNvSpPr txBox="1"/>
          <p:nvPr/>
        </p:nvSpPr>
        <p:spPr>
          <a:xfrm>
            <a:off x="155190" y="999346"/>
            <a:ext cx="2813819" cy="461665"/>
          </a:xfrm>
          <a:prstGeom prst="rect">
            <a:avLst/>
          </a:prstGeom>
          <a:noFill/>
        </p:spPr>
        <p:txBody>
          <a:bodyPr wrap="square" rtlCol="0">
            <a:spAutoFit/>
          </a:bodyPr>
          <a:lstStyle/>
          <a:p>
            <a:r>
              <a:rPr lang="en-US" sz="2400" b="1" dirty="0">
                <a:solidFill>
                  <a:srgbClr val="FF0000"/>
                </a:solidFill>
                <a:latin typeface="Times New Roman" panose="02020603050405020304" pitchFamily="18" charset="0"/>
                <a:cs typeface="Times New Roman" panose="02020603050405020304" pitchFamily="18" charset="0"/>
              </a:rPr>
              <a:t>1</a:t>
            </a:r>
            <a:r>
              <a:rPr lang="vi-VN" sz="2400" b="1" dirty="0">
                <a:solidFill>
                  <a:srgbClr val="FF0000"/>
                </a:solidFill>
                <a:latin typeface="Times New Roman" panose="02020603050405020304" pitchFamily="18" charset="0"/>
                <a:cs typeface="Times New Roman" panose="02020603050405020304" pitchFamily="18" charset="0"/>
              </a:rPr>
              <a:t>. Lực tiếp xúc</a:t>
            </a:r>
            <a:r>
              <a:rPr lang="en-US" altLang="vi-VN" sz="2400" b="1" dirty="0">
                <a:solidFill>
                  <a:srgbClr val="FF0000"/>
                </a:solidFill>
                <a:latin typeface="Times New Roman" panose="02020603050405020304" pitchFamily="18" charset="0"/>
                <a:cs typeface="Times New Roman" panose="02020603050405020304" pitchFamily="18" charset="0"/>
              </a:rPr>
              <a:t>:</a:t>
            </a:r>
            <a:r>
              <a:rPr lang="vi-VN" sz="2400" b="1" dirty="0">
                <a:solidFill>
                  <a:srgbClr val="FF0000"/>
                </a:solidFill>
                <a:latin typeface="Times New Roman" panose="02020603050405020304" pitchFamily="18" charset="0"/>
                <a:cs typeface="Times New Roman" panose="02020603050405020304" pitchFamily="18" charset="0"/>
              </a:rPr>
              <a:t> </a:t>
            </a:r>
            <a:endParaRPr lang="en-US" sz="2400" b="1" dirty="0">
              <a:solidFill>
                <a:srgbClr val="FF0000"/>
              </a:solidFill>
              <a:latin typeface="Times New Roman" panose="02020603050405020304" pitchFamily="18" charset="0"/>
              <a:cs typeface="Times New Roman" panose="02020603050405020304" pitchFamily="18" charset="0"/>
            </a:endParaRPr>
          </a:p>
        </p:txBody>
      </p:sp>
      <p:sp>
        <p:nvSpPr>
          <p:cNvPr id="5" name="TextBox 4"/>
          <p:cNvSpPr txBox="1"/>
          <p:nvPr/>
        </p:nvSpPr>
        <p:spPr>
          <a:xfrm>
            <a:off x="1439704" y="1970723"/>
            <a:ext cx="6134576" cy="1015663"/>
          </a:xfrm>
          <a:prstGeom prst="rect">
            <a:avLst/>
          </a:prstGeom>
          <a:noFill/>
          <a:ln w="9525" cap="flat" cmpd="sng" algn="ctr">
            <a:no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pPr algn="just"/>
            <a:r>
              <a:rPr lang="en-US" altLang="vi-VN" sz="2000" b="1" dirty="0">
                <a:solidFill>
                  <a:srgbClr val="0070C0"/>
                </a:solidFill>
                <a:latin typeface="+mj-lt"/>
              </a:rPr>
              <a:t>        </a:t>
            </a:r>
            <a:r>
              <a:rPr lang="en-US" altLang="vi-VN" sz="2000" b="1" dirty="0" err="1">
                <a:solidFill>
                  <a:srgbClr val="0070C0"/>
                </a:solidFill>
                <a:latin typeface="+mj-lt"/>
              </a:rPr>
              <a:t>Lực</a:t>
            </a:r>
            <a:r>
              <a:rPr lang="en-US" altLang="vi-VN" sz="2000" b="1" dirty="0">
                <a:solidFill>
                  <a:srgbClr val="0070C0"/>
                </a:solidFill>
                <a:latin typeface="+mj-lt"/>
              </a:rPr>
              <a:t> </a:t>
            </a:r>
            <a:r>
              <a:rPr lang="en-US" altLang="vi-VN" sz="2000" b="1" dirty="0" err="1">
                <a:solidFill>
                  <a:srgbClr val="0070C0"/>
                </a:solidFill>
                <a:latin typeface="+mj-lt"/>
              </a:rPr>
              <a:t>tiếp</a:t>
            </a:r>
            <a:r>
              <a:rPr lang="en-US" altLang="vi-VN" sz="2000" b="1" dirty="0">
                <a:solidFill>
                  <a:srgbClr val="0070C0"/>
                </a:solidFill>
                <a:latin typeface="+mj-lt"/>
              </a:rPr>
              <a:t> </a:t>
            </a:r>
            <a:r>
              <a:rPr lang="en-US" altLang="vi-VN" sz="2000" b="1" dirty="0" err="1">
                <a:solidFill>
                  <a:srgbClr val="0070C0"/>
                </a:solidFill>
                <a:latin typeface="+mj-lt"/>
              </a:rPr>
              <a:t>xúc</a:t>
            </a:r>
            <a:r>
              <a:rPr lang="en-US" altLang="vi-VN" sz="2000" b="1" dirty="0">
                <a:solidFill>
                  <a:srgbClr val="0070C0"/>
                </a:solidFill>
                <a:latin typeface="+mj-lt"/>
              </a:rPr>
              <a:t> </a:t>
            </a:r>
            <a:r>
              <a:rPr lang="en-US" altLang="vi-VN" sz="2000" b="1" dirty="0" err="1">
                <a:solidFill>
                  <a:srgbClr val="0070C0"/>
                </a:solidFill>
                <a:latin typeface="+mj-lt"/>
              </a:rPr>
              <a:t>xuất</a:t>
            </a:r>
            <a:r>
              <a:rPr lang="en-US" altLang="vi-VN" sz="2000" b="1" dirty="0">
                <a:solidFill>
                  <a:srgbClr val="0070C0"/>
                </a:solidFill>
                <a:latin typeface="+mj-lt"/>
              </a:rPr>
              <a:t> </a:t>
            </a:r>
            <a:r>
              <a:rPr lang="en-US" altLang="vi-VN" sz="2000" b="1" dirty="0" err="1">
                <a:solidFill>
                  <a:srgbClr val="0070C0"/>
                </a:solidFill>
                <a:latin typeface="+mj-lt"/>
              </a:rPr>
              <a:t>hiện</a:t>
            </a:r>
            <a:r>
              <a:rPr lang="en-US" altLang="vi-VN" sz="2000" b="1" dirty="0">
                <a:solidFill>
                  <a:srgbClr val="0070C0"/>
                </a:solidFill>
                <a:latin typeface="+mj-lt"/>
              </a:rPr>
              <a:t> </a:t>
            </a:r>
            <a:r>
              <a:rPr lang="en-US" altLang="vi-VN" sz="2000" b="1" dirty="0" err="1">
                <a:solidFill>
                  <a:srgbClr val="0070C0"/>
                </a:solidFill>
                <a:latin typeface="+mj-lt"/>
              </a:rPr>
              <a:t>khi</a:t>
            </a:r>
            <a:r>
              <a:rPr lang="en-US" altLang="vi-VN" sz="2000" b="1" dirty="0">
                <a:solidFill>
                  <a:srgbClr val="0070C0"/>
                </a:solidFill>
                <a:latin typeface="+mj-lt"/>
              </a:rPr>
              <a:t> </a:t>
            </a:r>
            <a:r>
              <a:rPr lang="en-US" altLang="vi-VN" sz="2000" b="1" dirty="0" err="1">
                <a:solidFill>
                  <a:srgbClr val="0070C0"/>
                </a:solidFill>
                <a:latin typeface="+mj-lt"/>
              </a:rPr>
              <a:t>vật</a:t>
            </a:r>
            <a:r>
              <a:rPr lang="en-US" altLang="vi-VN" sz="2000" b="1" dirty="0">
                <a:solidFill>
                  <a:srgbClr val="0070C0"/>
                </a:solidFill>
                <a:latin typeface="+mj-lt"/>
              </a:rPr>
              <a:t> (</a:t>
            </a:r>
            <a:r>
              <a:rPr lang="en-US" altLang="vi-VN" sz="2000" b="1" dirty="0" err="1">
                <a:solidFill>
                  <a:srgbClr val="0070C0"/>
                </a:solidFill>
                <a:latin typeface="+mj-lt"/>
              </a:rPr>
              <a:t>hoặc</a:t>
            </a:r>
            <a:r>
              <a:rPr lang="en-US" altLang="vi-VN" sz="2000" b="1" dirty="0">
                <a:solidFill>
                  <a:srgbClr val="0070C0"/>
                </a:solidFill>
                <a:latin typeface="+mj-lt"/>
              </a:rPr>
              <a:t> </a:t>
            </a:r>
            <a:r>
              <a:rPr lang="en-US" altLang="vi-VN" sz="2000" b="1" dirty="0" err="1">
                <a:solidFill>
                  <a:srgbClr val="0070C0"/>
                </a:solidFill>
                <a:latin typeface="+mj-lt"/>
              </a:rPr>
              <a:t>đối</a:t>
            </a:r>
            <a:r>
              <a:rPr lang="en-US" altLang="vi-VN" sz="2000" b="1" dirty="0">
                <a:solidFill>
                  <a:srgbClr val="0070C0"/>
                </a:solidFill>
                <a:latin typeface="+mj-lt"/>
              </a:rPr>
              <a:t> </a:t>
            </a:r>
            <a:r>
              <a:rPr lang="en-US" altLang="vi-VN" sz="2000" b="1" dirty="0" err="1">
                <a:solidFill>
                  <a:srgbClr val="0070C0"/>
                </a:solidFill>
                <a:latin typeface="+mj-lt"/>
              </a:rPr>
              <a:t>tượng</a:t>
            </a:r>
            <a:r>
              <a:rPr lang="en-US" altLang="vi-VN" sz="2000" b="1" dirty="0">
                <a:solidFill>
                  <a:srgbClr val="0070C0"/>
                </a:solidFill>
                <a:latin typeface="+mj-lt"/>
              </a:rPr>
              <a:t>) </a:t>
            </a:r>
            <a:r>
              <a:rPr lang="en-US" altLang="vi-VN" sz="2000" b="1" dirty="0" err="1">
                <a:solidFill>
                  <a:srgbClr val="0070C0"/>
                </a:solidFill>
                <a:latin typeface="+mj-lt"/>
              </a:rPr>
              <a:t>gây</a:t>
            </a:r>
            <a:r>
              <a:rPr lang="en-US" altLang="vi-VN" sz="2000" b="1" dirty="0">
                <a:solidFill>
                  <a:srgbClr val="0070C0"/>
                </a:solidFill>
                <a:latin typeface="+mj-lt"/>
              </a:rPr>
              <a:t> ra </a:t>
            </a:r>
            <a:r>
              <a:rPr lang="en-US" altLang="vi-VN" sz="2000" b="1" dirty="0" err="1">
                <a:solidFill>
                  <a:srgbClr val="0070C0"/>
                </a:solidFill>
                <a:latin typeface="+mj-lt"/>
              </a:rPr>
              <a:t>lực</a:t>
            </a:r>
            <a:r>
              <a:rPr lang="en-US" altLang="vi-VN" sz="2000" b="1" dirty="0">
                <a:solidFill>
                  <a:srgbClr val="0070C0"/>
                </a:solidFill>
                <a:latin typeface="+mj-lt"/>
              </a:rPr>
              <a:t> </a:t>
            </a:r>
            <a:r>
              <a:rPr lang="en-US" altLang="vi-VN" sz="2000" b="1" dirty="0" err="1">
                <a:solidFill>
                  <a:srgbClr val="0070C0"/>
                </a:solidFill>
                <a:latin typeface="+mj-lt"/>
              </a:rPr>
              <a:t>có</a:t>
            </a:r>
            <a:r>
              <a:rPr lang="en-US" altLang="vi-VN" sz="2000" b="1" dirty="0">
                <a:solidFill>
                  <a:srgbClr val="0070C0"/>
                </a:solidFill>
                <a:latin typeface="+mj-lt"/>
              </a:rPr>
              <a:t> </a:t>
            </a:r>
            <a:r>
              <a:rPr lang="en-US" altLang="vi-VN" sz="2000" b="1" dirty="0" err="1">
                <a:solidFill>
                  <a:srgbClr val="0070C0"/>
                </a:solidFill>
                <a:latin typeface="+mj-lt"/>
              </a:rPr>
              <a:t>sự</a:t>
            </a:r>
            <a:r>
              <a:rPr lang="en-US" altLang="vi-VN" sz="2000" b="1" dirty="0">
                <a:solidFill>
                  <a:srgbClr val="0070C0"/>
                </a:solidFill>
                <a:latin typeface="+mj-lt"/>
              </a:rPr>
              <a:t> </a:t>
            </a:r>
            <a:r>
              <a:rPr lang="en-US" altLang="vi-VN" sz="2000" b="1" dirty="0" err="1">
                <a:solidFill>
                  <a:srgbClr val="0070C0"/>
                </a:solidFill>
                <a:latin typeface="+mj-lt"/>
              </a:rPr>
              <a:t>tiếp</a:t>
            </a:r>
            <a:r>
              <a:rPr lang="en-US" altLang="vi-VN" sz="2000" b="1" dirty="0">
                <a:solidFill>
                  <a:srgbClr val="0070C0"/>
                </a:solidFill>
                <a:latin typeface="+mj-lt"/>
              </a:rPr>
              <a:t> </a:t>
            </a:r>
            <a:r>
              <a:rPr lang="en-US" altLang="vi-VN" sz="2000" b="1" dirty="0" err="1">
                <a:solidFill>
                  <a:srgbClr val="0070C0"/>
                </a:solidFill>
                <a:latin typeface="+mj-lt"/>
              </a:rPr>
              <a:t>xúc</a:t>
            </a:r>
            <a:r>
              <a:rPr lang="en-US" altLang="vi-VN" sz="2000" b="1" dirty="0">
                <a:solidFill>
                  <a:srgbClr val="0070C0"/>
                </a:solidFill>
                <a:latin typeface="+mj-lt"/>
              </a:rPr>
              <a:t> </a:t>
            </a:r>
            <a:r>
              <a:rPr lang="en-US" altLang="vi-VN" sz="2000" b="1" dirty="0" err="1">
                <a:solidFill>
                  <a:srgbClr val="0070C0"/>
                </a:solidFill>
                <a:latin typeface="+mj-lt"/>
              </a:rPr>
              <a:t>với</a:t>
            </a:r>
            <a:r>
              <a:rPr lang="en-US" altLang="vi-VN" sz="2000" b="1" dirty="0">
                <a:solidFill>
                  <a:srgbClr val="0070C0"/>
                </a:solidFill>
                <a:latin typeface="+mj-lt"/>
              </a:rPr>
              <a:t> </a:t>
            </a:r>
            <a:r>
              <a:rPr lang="en-US" altLang="vi-VN" sz="2000" b="1" dirty="0" err="1">
                <a:solidFill>
                  <a:srgbClr val="0070C0"/>
                </a:solidFill>
                <a:latin typeface="+mj-lt"/>
              </a:rPr>
              <a:t>vật</a:t>
            </a:r>
            <a:r>
              <a:rPr lang="en-US" altLang="vi-VN" sz="2000" b="1" dirty="0">
                <a:solidFill>
                  <a:srgbClr val="0070C0"/>
                </a:solidFill>
                <a:latin typeface="+mj-lt"/>
              </a:rPr>
              <a:t> (</a:t>
            </a:r>
            <a:r>
              <a:rPr lang="en-US" altLang="vi-VN" sz="2000" b="1" dirty="0" err="1">
                <a:solidFill>
                  <a:srgbClr val="0070C0"/>
                </a:solidFill>
                <a:latin typeface="+mj-lt"/>
              </a:rPr>
              <a:t>hoặc</a:t>
            </a:r>
            <a:r>
              <a:rPr lang="en-US" altLang="vi-VN" sz="2000" b="1" dirty="0">
                <a:solidFill>
                  <a:srgbClr val="0070C0"/>
                </a:solidFill>
                <a:latin typeface="+mj-lt"/>
              </a:rPr>
              <a:t> </a:t>
            </a:r>
            <a:r>
              <a:rPr lang="en-US" altLang="vi-VN" sz="2000" b="1" dirty="0" err="1">
                <a:solidFill>
                  <a:srgbClr val="0070C0"/>
                </a:solidFill>
                <a:latin typeface="+mj-lt"/>
              </a:rPr>
              <a:t>đối</a:t>
            </a:r>
            <a:r>
              <a:rPr lang="en-US" altLang="vi-VN" sz="2000" b="1" dirty="0">
                <a:solidFill>
                  <a:srgbClr val="0070C0"/>
                </a:solidFill>
                <a:latin typeface="+mj-lt"/>
              </a:rPr>
              <a:t> </a:t>
            </a:r>
            <a:r>
              <a:rPr lang="en-US" altLang="vi-VN" sz="2000" b="1" dirty="0" err="1">
                <a:solidFill>
                  <a:srgbClr val="0070C0"/>
                </a:solidFill>
                <a:latin typeface="+mj-lt"/>
              </a:rPr>
              <a:t>tượng</a:t>
            </a:r>
            <a:r>
              <a:rPr lang="en-US" altLang="vi-VN" sz="2000" b="1" dirty="0">
                <a:solidFill>
                  <a:srgbClr val="0070C0"/>
                </a:solidFill>
                <a:latin typeface="+mj-lt"/>
              </a:rPr>
              <a:t>) </a:t>
            </a:r>
            <a:r>
              <a:rPr lang="en-US" altLang="vi-VN" sz="2000" b="1" dirty="0" err="1">
                <a:solidFill>
                  <a:srgbClr val="0070C0"/>
                </a:solidFill>
                <a:latin typeface="+mj-lt"/>
              </a:rPr>
              <a:t>chịu</a:t>
            </a:r>
            <a:r>
              <a:rPr lang="en-US" altLang="vi-VN" sz="2000" b="1" dirty="0">
                <a:solidFill>
                  <a:srgbClr val="0070C0"/>
                </a:solidFill>
                <a:latin typeface="+mj-lt"/>
              </a:rPr>
              <a:t> </a:t>
            </a:r>
            <a:r>
              <a:rPr lang="en-US" altLang="vi-VN" sz="2000" b="1" dirty="0" err="1">
                <a:solidFill>
                  <a:srgbClr val="0070C0"/>
                </a:solidFill>
                <a:latin typeface="+mj-lt"/>
              </a:rPr>
              <a:t>tác</a:t>
            </a:r>
            <a:r>
              <a:rPr lang="en-US" altLang="vi-VN" sz="2000" b="1" dirty="0">
                <a:solidFill>
                  <a:srgbClr val="0070C0"/>
                </a:solidFill>
                <a:latin typeface="+mj-lt"/>
              </a:rPr>
              <a:t> </a:t>
            </a:r>
            <a:r>
              <a:rPr lang="en-US" altLang="vi-VN" sz="2000" b="1" dirty="0" err="1">
                <a:solidFill>
                  <a:srgbClr val="0070C0"/>
                </a:solidFill>
                <a:latin typeface="+mj-lt"/>
              </a:rPr>
              <a:t>dụng</a:t>
            </a:r>
            <a:r>
              <a:rPr lang="en-US" altLang="vi-VN" sz="2000" b="1" dirty="0">
                <a:solidFill>
                  <a:srgbClr val="0070C0"/>
                </a:solidFill>
                <a:latin typeface="+mj-lt"/>
              </a:rPr>
              <a:t> </a:t>
            </a:r>
            <a:r>
              <a:rPr lang="en-US" altLang="vi-VN" sz="2000" b="1" dirty="0" err="1">
                <a:solidFill>
                  <a:srgbClr val="0070C0"/>
                </a:solidFill>
                <a:latin typeface="+mj-lt"/>
              </a:rPr>
              <a:t>của</a:t>
            </a:r>
            <a:r>
              <a:rPr lang="en-US" altLang="vi-VN" sz="2000" b="1" dirty="0">
                <a:solidFill>
                  <a:srgbClr val="0070C0"/>
                </a:solidFill>
                <a:latin typeface="+mj-lt"/>
              </a:rPr>
              <a:t> </a:t>
            </a:r>
            <a:r>
              <a:rPr lang="en-US" altLang="vi-VN" sz="2000" b="1" dirty="0" err="1">
                <a:solidFill>
                  <a:srgbClr val="0070C0"/>
                </a:solidFill>
                <a:latin typeface="+mj-lt"/>
              </a:rPr>
              <a:t>lực</a:t>
            </a:r>
            <a:r>
              <a:rPr lang="en-US" altLang="vi-VN" sz="2000" b="1" dirty="0">
                <a:solidFill>
                  <a:srgbClr val="0070C0"/>
                </a:solidFill>
                <a:latin typeface="+mj-lt"/>
              </a:rPr>
              <a:t>.</a:t>
            </a:r>
          </a:p>
        </p:txBody>
      </p:sp>
      <p:sp>
        <p:nvSpPr>
          <p:cNvPr id="7" name="TextBox 4"/>
          <p:cNvSpPr txBox="1"/>
          <p:nvPr/>
        </p:nvSpPr>
        <p:spPr>
          <a:xfrm>
            <a:off x="1440908" y="3010982"/>
            <a:ext cx="6184106" cy="707886"/>
          </a:xfrm>
          <a:prstGeom prst="rect">
            <a:avLst/>
          </a:prstGeom>
          <a:noFill/>
          <a:ln w="9525" cap="flat" cmpd="sng" algn="ctr">
            <a:noFill/>
            <a:prstDash val="solid"/>
          </a:ln>
          <a:effectLst>
            <a:outerShdw blurRad="40000" dist="20000" dir="5400000" rotWithShape="0">
              <a:srgbClr val="000000">
                <a:alpha val="38000"/>
              </a:srgbClr>
            </a:outerShdw>
          </a:effectLst>
        </p:spPr>
        <p:style>
          <a:lnRef idx="1">
            <a:schemeClr val="accent2"/>
          </a:lnRef>
          <a:fillRef idx="2">
            <a:schemeClr val="accent2"/>
          </a:fillRef>
          <a:effectRef idx="1">
            <a:schemeClr val="accent2"/>
          </a:effectRef>
          <a:fontRef idx="minor">
            <a:schemeClr val="dk1"/>
          </a:fontRef>
        </p:style>
        <p:txBody>
          <a:bodyPr wrap="square" rtlCol="0">
            <a:spAutoFit/>
          </a:bodyPr>
          <a:lstStyle/>
          <a:p>
            <a:r>
              <a:rPr lang="en-US" altLang="vi-VN" sz="2000" b="1" u="sng" dirty="0" err="1">
                <a:solidFill>
                  <a:srgbClr val="0070C0"/>
                </a:solidFill>
                <a:latin typeface="+mj-lt"/>
              </a:rPr>
              <a:t>Ví</a:t>
            </a:r>
            <a:r>
              <a:rPr lang="en-US" altLang="vi-VN" sz="2000" b="1" u="sng" dirty="0">
                <a:solidFill>
                  <a:srgbClr val="0070C0"/>
                </a:solidFill>
                <a:latin typeface="+mj-lt"/>
              </a:rPr>
              <a:t> </a:t>
            </a:r>
            <a:r>
              <a:rPr lang="en-US" altLang="vi-VN" sz="2000" b="1" u="sng" dirty="0" err="1">
                <a:solidFill>
                  <a:srgbClr val="0070C0"/>
                </a:solidFill>
                <a:latin typeface="+mj-lt"/>
              </a:rPr>
              <a:t>dụ</a:t>
            </a:r>
            <a:r>
              <a:rPr lang="en-US" altLang="vi-VN" sz="2000" b="1" dirty="0">
                <a:solidFill>
                  <a:srgbClr val="0070C0"/>
                </a:solidFill>
                <a:latin typeface="+mj-lt"/>
              </a:rPr>
              <a:t>: </a:t>
            </a:r>
            <a:r>
              <a:rPr lang="en-US" altLang="vi-VN" sz="2000" b="1" dirty="0" err="1">
                <a:solidFill>
                  <a:srgbClr val="0070C0"/>
                </a:solidFill>
                <a:latin typeface="+mj-lt"/>
              </a:rPr>
              <a:t>kéo</a:t>
            </a:r>
            <a:r>
              <a:rPr lang="en-US" altLang="vi-VN" sz="2000" b="1" dirty="0">
                <a:solidFill>
                  <a:srgbClr val="0070C0"/>
                </a:solidFill>
                <a:latin typeface="+mj-lt"/>
              </a:rPr>
              <a:t> </a:t>
            </a:r>
            <a:r>
              <a:rPr lang="en-US" altLang="vi-VN" sz="2000" b="1" dirty="0" err="1">
                <a:solidFill>
                  <a:srgbClr val="0070C0"/>
                </a:solidFill>
                <a:latin typeface="+mj-lt"/>
              </a:rPr>
              <a:t>dãn</a:t>
            </a:r>
            <a:r>
              <a:rPr lang="en-US" altLang="vi-VN" sz="2000" b="1" dirty="0">
                <a:solidFill>
                  <a:srgbClr val="0070C0"/>
                </a:solidFill>
                <a:latin typeface="+mj-lt"/>
              </a:rPr>
              <a:t> </a:t>
            </a:r>
            <a:r>
              <a:rPr lang="en-US" altLang="vi-VN" sz="2000" b="1" dirty="0" err="1">
                <a:solidFill>
                  <a:srgbClr val="0070C0"/>
                </a:solidFill>
                <a:latin typeface="+mj-lt"/>
              </a:rPr>
              <a:t>lò</a:t>
            </a:r>
            <a:r>
              <a:rPr lang="en-US" altLang="vi-VN" sz="2000" b="1" dirty="0">
                <a:solidFill>
                  <a:srgbClr val="0070C0"/>
                </a:solidFill>
                <a:latin typeface="+mj-lt"/>
              </a:rPr>
              <a:t> xo, </a:t>
            </a:r>
            <a:r>
              <a:rPr lang="en-US" altLang="vi-VN" sz="2000" b="1" dirty="0" err="1">
                <a:solidFill>
                  <a:srgbClr val="0070C0"/>
                </a:solidFill>
                <a:latin typeface="+mj-lt"/>
              </a:rPr>
              <a:t>đóng</a:t>
            </a:r>
            <a:r>
              <a:rPr lang="en-US" altLang="vi-VN" sz="2000" b="1" dirty="0">
                <a:solidFill>
                  <a:srgbClr val="0070C0"/>
                </a:solidFill>
                <a:latin typeface="+mj-lt"/>
              </a:rPr>
              <a:t> </a:t>
            </a:r>
            <a:r>
              <a:rPr lang="en-US" altLang="vi-VN" sz="2000" b="1" dirty="0" err="1">
                <a:solidFill>
                  <a:srgbClr val="0070C0"/>
                </a:solidFill>
                <a:latin typeface="+mj-lt"/>
              </a:rPr>
              <a:t>đinh</a:t>
            </a:r>
            <a:r>
              <a:rPr lang="en-US" altLang="vi-VN" sz="2000" b="1" dirty="0">
                <a:solidFill>
                  <a:srgbClr val="0070C0"/>
                </a:solidFill>
                <a:latin typeface="+mj-lt"/>
              </a:rPr>
              <a:t> </a:t>
            </a:r>
            <a:r>
              <a:rPr lang="en-US" altLang="vi-VN" sz="2000" b="1" dirty="0" err="1">
                <a:solidFill>
                  <a:srgbClr val="0070C0"/>
                </a:solidFill>
                <a:latin typeface="+mj-lt"/>
              </a:rPr>
              <a:t>vào</a:t>
            </a:r>
            <a:r>
              <a:rPr lang="en-US" altLang="vi-VN" sz="2000" b="1" dirty="0">
                <a:solidFill>
                  <a:srgbClr val="0070C0"/>
                </a:solidFill>
                <a:latin typeface="+mj-lt"/>
              </a:rPr>
              <a:t> </a:t>
            </a:r>
            <a:r>
              <a:rPr lang="en-US" altLang="vi-VN" sz="2000" b="1" dirty="0" err="1">
                <a:solidFill>
                  <a:srgbClr val="0070C0"/>
                </a:solidFill>
                <a:latin typeface="+mj-lt"/>
              </a:rPr>
              <a:t>tường</a:t>
            </a:r>
            <a:r>
              <a:rPr lang="en-US" altLang="vi-VN" sz="2000" b="1" dirty="0">
                <a:solidFill>
                  <a:srgbClr val="0070C0"/>
                </a:solidFill>
                <a:latin typeface="+mj-lt"/>
              </a:rPr>
              <a:t>, </a:t>
            </a:r>
            <a:r>
              <a:rPr lang="en-US" altLang="vi-VN" sz="2000" b="1" dirty="0" err="1">
                <a:solidFill>
                  <a:srgbClr val="0070C0"/>
                </a:solidFill>
                <a:latin typeface="+mj-lt"/>
              </a:rPr>
              <a:t>dùng</a:t>
            </a:r>
            <a:r>
              <a:rPr lang="en-US" altLang="vi-VN" sz="2000" b="1" dirty="0">
                <a:solidFill>
                  <a:srgbClr val="0070C0"/>
                </a:solidFill>
                <a:latin typeface="+mj-lt"/>
              </a:rPr>
              <a:t> </a:t>
            </a:r>
            <a:r>
              <a:rPr lang="en-US" altLang="vi-VN" sz="2000" b="1" dirty="0" err="1">
                <a:solidFill>
                  <a:srgbClr val="0070C0"/>
                </a:solidFill>
                <a:latin typeface="+mj-lt"/>
              </a:rPr>
              <a:t>tay</a:t>
            </a:r>
            <a:r>
              <a:rPr lang="en-US" altLang="vi-VN" sz="2000" b="1" dirty="0">
                <a:solidFill>
                  <a:srgbClr val="0070C0"/>
                </a:solidFill>
                <a:latin typeface="+mj-lt"/>
              </a:rPr>
              <a:t> </a:t>
            </a:r>
            <a:r>
              <a:rPr lang="en-US" altLang="vi-VN" sz="2000" b="1" dirty="0" err="1">
                <a:solidFill>
                  <a:srgbClr val="0070C0"/>
                </a:solidFill>
                <a:latin typeface="+mj-lt"/>
              </a:rPr>
              <a:t>mở</a:t>
            </a:r>
            <a:r>
              <a:rPr lang="en-US" altLang="vi-VN" sz="2000" b="1" dirty="0">
                <a:solidFill>
                  <a:srgbClr val="0070C0"/>
                </a:solidFill>
                <a:latin typeface="+mj-lt"/>
              </a:rPr>
              <a:t> </a:t>
            </a:r>
            <a:r>
              <a:rPr lang="en-US" altLang="vi-VN" sz="2000" b="1" dirty="0" err="1">
                <a:solidFill>
                  <a:srgbClr val="0070C0"/>
                </a:solidFill>
                <a:latin typeface="+mj-lt"/>
              </a:rPr>
              <a:t>cửa</a:t>
            </a:r>
            <a:r>
              <a:rPr lang="en-US" altLang="vi-VN" sz="2000" b="1" dirty="0">
                <a:solidFill>
                  <a:srgbClr val="0070C0"/>
                </a:solidFill>
                <a:latin typeface="+mj-lt"/>
              </a:rPr>
              <a:t>......</a:t>
            </a:r>
          </a:p>
        </p:txBody>
      </p:sp>
      <p:pic>
        <p:nvPicPr>
          <p:cNvPr id="3074" name="Picture 2" descr="E:\A\tải xuống.png"/>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1333500" y="1884045"/>
            <a:ext cx="457200" cy="416719"/>
          </a:xfrm>
          <a:prstGeom prst="rect">
            <a:avLst/>
          </a:prstGeom>
          <a:noFill/>
          <a:extLst>
            <a:ext uri="{909E8E84-426E-40DD-AFC4-6F175D3DCCD1}">
              <a14:hiddenFill xmlns:a14="http://schemas.microsoft.com/office/drawing/2010/main">
                <a:solidFill>
                  <a:srgbClr val="FFFFFF"/>
                </a:solidFill>
              </a14:hiddenFill>
            </a:ext>
          </a:extLst>
        </p:spPr>
      </p:pic>
      <p:sp>
        <p:nvSpPr>
          <p:cNvPr id="8" name="Rectangle 7">
            <a:extLst>
              <a:ext uri="{FF2B5EF4-FFF2-40B4-BE49-F238E27FC236}">
                <a16:creationId xmlns:a16="http://schemas.microsoft.com/office/drawing/2014/main" id="{EF76BF8C-1AEE-42F5-9E62-063FFCEB85AE}"/>
              </a:ext>
            </a:extLst>
          </p:cNvPr>
          <p:cNvSpPr/>
          <p:nvPr/>
        </p:nvSpPr>
        <p:spPr>
          <a:xfrm>
            <a:off x="0" y="76736"/>
            <a:ext cx="9144000" cy="538609"/>
          </a:xfrm>
          <a:prstGeom prst="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2900" b="1" cap="none" spc="0" dirty="0">
                <a:ln/>
                <a:solidFill>
                  <a:srgbClr val="0066FF"/>
                </a:solidFill>
                <a:effectLst/>
                <a:latin typeface="Times New Roman" panose="02020603050405020304" pitchFamily="18" charset="0"/>
                <a:cs typeface="Times New Roman" panose="02020603050405020304" pitchFamily="18" charset="0"/>
              </a:rPr>
              <a:t>BÀI 38: LỰC TIẾP XÚC VÀ LỰC KHÔNG TIẾP XÚC</a:t>
            </a:r>
            <a:endParaRPr lang="en-US" sz="2900" b="1" cap="none" spc="0" dirty="0">
              <a:ln/>
              <a:solidFill>
                <a:srgbClr val="0066FF"/>
              </a:solidFill>
              <a:effectLs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ppt_x"/>
                                          </p:val>
                                        </p:tav>
                                        <p:tav tm="100000">
                                          <p:val>
                                            <p:strVal val="#ppt_x"/>
                                          </p:val>
                                        </p:tav>
                                      </p:tavLst>
                                    </p:anim>
                                    <p:anim calcmode="lin" valueType="num">
                                      <p:cBhvr additive="base">
                                        <p:cTn id="8" dur="500" fill="hold"/>
                                        <p:tgtEl>
                                          <p:spTgt spid="5"/>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2" presetClass="entr" presetSubtype="4" fill="hold" grpId="0" nodeType="afterEffect">
                                  <p:stCondLst>
                                    <p:cond delay="0"/>
                                  </p:stCondLst>
                                  <p:childTnLst>
                                    <p:set>
                                      <p:cBhvr>
                                        <p:cTn id="11" dur="1" fill="hold">
                                          <p:stCondLst>
                                            <p:cond delay="0"/>
                                          </p:stCondLst>
                                        </p:cTn>
                                        <p:tgtEl>
                                          <p:spTgt spid="7"/>
                                        </p:tgtEl>
                                        <p:attrNameLst>
                                          <p:attrName>style.visibility</p:attrName>
                                        </p:attrNameLst>
                                      </p:cBhvr>
                                      <p:to>
                                        <p:strVal val="visible"/>
                                      </p:to>
                                    </p:set>
                                    <p:anim calcmode="lin" valueType="num">
                                      <p:cBhvr additive="base">
                                        <p:cTn id="12" dur="500" fill="hold"/>
                                        <p:tgtEl>
                                          <p:spTgt spid="7"/>
                                        </p:tgtEl>
                                        <p:attrNameLst>
                                          <p:attrName>ppt_x</p:attrName>
                                        </p:attrNameLst>
                                      </p:cBhvr>
                                      <p:tavLst>
                                        <p:tav tm="0">
                                          <p:val>
                                            <p:strVal val="#ppt_x"/>
                                          </p:val>
                                        </p:tav>
                                        <p:tav tm="100000">
                                          <p:val>
                                            <p:strVal val="#ppt_x"/>
                                          </p:val>
                                        </p:tav>
                                      </p:tavLst>
                                    </p:anim>
                                    <p:anim calcmode="lin" valueType="num">
                                      <p:cBhvr additive="base">
                                        <p:cTn id="13" dur="500" fill="hold"/>
                                        <p:tgtEl>
                                          <p:spTgt spid="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bldLvl="0" animBg="1"/>
      <p:bldP spid="7" grpId="0" bldLvl="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ED7FFE6D-FF0B-42AE-97EE-B46DE202F0F3}"/>
              </a:ext>
            </a:extLst>
          </p:cNvPr>
          <p:cNvSpPr txBox="1"/>
          <p:nvPr/>
        </p:nvSpPr>
        <p:spPr>
          <a:xfrm>
            <a:off x="0" y="1055728"/>
            <a:ext cx="4355976" cy="553998"/>
          </a:xfrm>
          <a:prstGeom prst="rect">
            <a:avLst/>
          </a:prstGeom>
          <a:noFill/>
        </p:spPr>
        <p:txBody>
          <a:bodyPr wrap="square" rtlCol="0">
            <a:spAutoFit/>
          </a:bodyPr>
          <a:lstStyle/>
          <a:p>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2.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Lực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không</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tiếp</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xúc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p>
        </p:txBody>
      </p:sp>
      <p:pic>
        <p:nvPicPr>
          <p:cNvPr id="10" name="Picture 9">
            <a:extLst>
              <a:ext uri="{FF2B5EF4-FFF2-40B4-BE49-F238E27FC236}">
                <a16:creationId xmlns:a16="http://schemas.microsoft.com/office/drawing/2014/main" id="{22CD1D1B-DED8-4344-9C97-E700E788E90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084168" y="4653136"/>
            <a:ext cx="2813771" cy="2281436"/>
          </a:xfrm>
          <a:prstGeom prst="rect">
            <a:avLst/>
          </a:prstGeom>
        </p:spPr>
      </p:pic>
      <p:sp>
        <p:nvSpPr>
          <p:cNvPr id="11" name="Explosion: 14 Points 10">
            <a:extLst>
              <a:ext uri="{FF2B5EF4-FFF2-40B4-BE49-F238E27FC236}">
                <a16:creationId xmlns:a16="http://schemas.microsoft.com/office/drawing/2014/main" id="{91E54807-16B7-4B66-81C4-9D3E9C8A29F2}"/>
              </a:ext>
            </a:extLst>
          </p:cNvPr>
          <p:cNvSpPr/>
          <p:nvPr/>
        </p:nvSpPr>
        <p:spPr>
          <a:xfrm rot="20857967">
            <a:off x="1504616" y="2238528"/>
            <a:ext cx="6220060" cy="3214204"/>
          </a:xfrm>
          <a:prstGeom prst="irregularSeal2">
            <a:avLst/>
          </a:prstGeom>
        </p:spPr>
        <p:style>
          <a:lnRef idx="1">
            <a:schemeClr val="accent2"/>
          </a:lnRef>
          <a:fillRef idx="2">
            <a:schemeClr val="accent2"/>
          </a:fillRef>
          <a:effectRef idx="1">
            <a:schemeClr val="accent2"/>
          </a:effectRef>
          <a:fontRef idx="minor">
            <a:schemeClr val="dk1"/>
          </a:fontRef>
        </p:style>
        <p:txBody>
          <a:bodyPr rtlCol="0" anchor="ctr"/>
          <a:lstStyle/>
          <a:p>
            <a:pPr algn="ctr"/>
            <a:r>
              <a:rPr lang="en-US" sz="3000" b="1" dirty="0" err="1">
                <a:latin typeface="Times New Roman" panose="02020603050405020304" pitchFamily="18" charset="0"/>
                <a:cs typeface="Times New Roman" panose="02020603050405020304" pitchFamily="18" charset="0"/>
              </a:rPr>
              <a:t>Mời</a:t>
            </a:r>
            <a:r>
              <a:rPr lang="en-US" sz="3000" b="1" dirty="0">
                <a:latin typeface="Times New Roman" panose="02020603050405020304" pitchFamily="18" charset="0"/>
                <a:cs typeface="Times New Roman" panose="02020603050405020304" pitchFamily="18" charset="0"/>
              </a:rPr>
              <a:t> </a:t>
            </a:r>
            <a:r>
              <a:rPr lang="en-US" sz="3000" b="1" dirty="0" err="1">
                <a:latin typeface="Times New Roman" panose="02020603050405020304" pitchFamily="18" charset="0"/>
                <a:cs typeface="Times New Roman" panose="02020603050405020304" pitchFamily="18" charset="0"/>
              </a:rPr>
              <a:t>các</a:t>
            </a:r>
            <a:r>
              <a:rPr lang="en-US" sz="3000" b="1" dirty="0">
                <a:latin typeface="Times New Roman" panose="02020603050405020304" pitchFamily="18" charset="0"/>
                <a:cs typeface="Times New Roman" panose="02020603050405020304" pitchFamily="18" charset="0"/>
              </a:rPr>
              <a:t> </a:t>
            </a:r>
            <a:r>
              <a:rPr lang="en-US" sz="3000" b="1" dirty="0" err="1">
                <a:latin typeface="Times New Roman" panose="02020603050405020304" pitchFamily="18" charset="0"/>
                <a:cs typeface="Times New Roman" panose="02020603050405020304" pitchFamily="18" charset="0"/>
              </a:rPr>
              <a:t>bạn</a:t>
            </a:r>
            <a:r>
              <a:rPr lang="en-US" sz="3000" b="1" dirty="0">
                <a:latin typeface="Times New Roman" panose="02020603050405020304" pitchFamily="18" charset="0"/>
                <a:cs typeface="Times New Roman" panose="02020603050405020304" pitchFamily="18" charset="0"/>
              </a:rPr>
              <a:t> </a:t>
            </a:r>
            <a:r>
              <a:rPr lang="en-US" sz="3000" b="1" dirty="0" err="1">
                <a:latin typeface="Times New Roman" panose="02020603050405020304" pitchFamily="18" charset="0"/>
                <a:cs typeface="Times New Roman" panose="02020603050405020304" pitchFamily="18" charset="0"/>
              </a:rPr>
              <a:t>cùng</a:t>
            </a:r>
            <a:r>
              <a:rPr lang="en-US" sz="3000" b="1" dirty="0">
                <a:latin typeface="Times New Roman" panose="02020603050405020304" pitchFamily="18" charset="0"/>
                <a:cs typeface="Times New Roman" panose="02020603050405020304" pitchFamily="18" charset="0"/>
              </a:rPr>
              <a:t> </a:t>
            </a:r>
            <a:r>
              <a:rPr lang="en-US" sz="3000" b="1" dirty="0" err="1">
                <a:latin typeface="Times New Roman" panose="02020603050405020304" pitchFamily="18" charset="0"/>
                <a:cs typeface="Times New Roman" panose="02020603050405020304" pitchFamily="18" charset="0"/>
              </a:rPr>
              <a:t>xem</a:t>
            </a:r>
            <a:r>
              <a:rPr lang="en-US" sz="3000" b="1" dirty="0">
                <a:latin typeface="Times New Roman" panose="02020603050405020304" pitchFamily="18" charset="0"/>
                <a:cs typeface="Times New Roman" panose="02020603050405020304" pitchFamily="18" charset="0"/>
              </a:rPr>
              <a:t> </a:t>
            </a:r>
            <a:r>
              <a:rPr lang="en-US" sz="3000" b="1" dirty="0" err="1">
                <a:latin typeface="Times New Roman" panose="02020603050405020304" pitchFamily="18" charset="0"/>
                <a:cs typeface="Times New Roman" panose="02020603050405020304" pitchFamily="18" charset="0"/>
              </a:rPr>
              <a:t>đoạn</a:t>
            </a:r>
            <a:r>
              <a:rPr lang="en-US" sz="3000" b="1" dirty="0">
                <a:latin typeface="Times New Roman" panose="02020603050405020304" pitchFamily="18" charset="0"/>
                <a:cs typeface="Times New Roman" panose="02020603050405020304" pitchFamily="18" charset="0"/>
              </a:rPr>
              <a:t> video </a:t>
            </a:r>
            <a:r>
              <a:rPr lang="en-US" sz="3000" b="1" dirty="0" err="1">
                <a:latin typeface="Times New Roman" panose="02020603050405020304" pitchFamily="18" charset="0"/>
                <a:cs typeface="Times New Roman" panose="02020603050405020304" pitchFamily="18" charset="0"/>
              </a:rPr>
              <a:t>sau</a:t>
            </a:r>
            <a:r>
              <a:rPr lang="en-US" sz="3000" b="1" dirty="0">
                <a:latin typeface="Times New Roman" panose="02020603050405020304" pitchFamily="18" charset="0"/>
                <a:cs typeface="Times New Roman" panose="02020603050405020304" pitchFamily="18" charset="0"/>
              </a:rPr>
              <a:t>:</a:t>
            </a:r>
          </a:p>
        </p:txBody>
      </p:sp>
      <p:sp>
        <p:nvSpPr>
          <p:cNvPr id="12" name="Rectangle 11">
            <a:extLst>
              <a:ext uri="{FF2B5EF4-FFF2-40B4-BE49-F238E27FC236}">
                <a16:creationId xmlns:a16="http://schemas.microsoft.com/office/drawing/2014/main" id="{B7AEB04A-6A34-4D05-B670-977D338EAB17}"/>
              </a:ext>
            </a:extLst>
          </p:cNvPr>
          <p:cNvSpPr/>
          <p:nvPr/>
        </p:nvSpPr>
        <p:spPr>
          <a:xfrm>
            <a:off x="0" y="76736"/>
            <a:ext cx="9144000" cy="538609"/>
          </a:xfrm>
          <a:prstGeom prst="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2900" b="1" cap="none" spc="0" dirty="0">
                <a:ln/>
                <a:solidFill>
                  <a:srgbClr val="0066FF"/>
                </a:solidFill>
                <a:effectLst/>
                <a:latin typeface="Times New Roman" panose="02020603050405020304" pitchFamily="18" charset="0"/>
                <a:cs typeface="Times New Roman" panose="02020603050405020304" pitchFamily="18" charset="0"/>
              </a:rPr>
              <a:t>BÀI 38: LỰC TIẾP XÚC VÀ LỰC KHÔNG TIẾP XÚC</a:t>
            </a:r>
            <a:endParaRPr lang="en-US" sz="2900" b="1" cap="none" spc="0" dirty="0">
              <a:ln/>
              <a:solidFill>
                <a:srgbClr val="0066FF"/>
              </a:solidFill>
              <a:effectLst/>
            </a:endParaRPr>
          </a:p>
        </p:txBody>
      </p:sp>
    </p:spTree>
    <p:extLst>
      <p:ext uri="{BB962C8B-B14F-4D97-AF65-F5344CB8AC3E}">
        <p14:creationId xmlns:p14="http://schemas.microsoft.com/office/powerpoint/2010/main" val="25170406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randombar(horizontal)">
                                      <p:cBhvr>
                                        <p:cTn id="7"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What are NON-CONTACT Forces_ - Part 1 _ Physics _ Don't Memorise">
            <a:hlinkClick r:id="" action="ppaction://media"/>
            <a:extLst>
              <a:ext uri="{FF2B5EF4-FFF2-40B4-BE49-F238E27FC236}">
                <a16:creationId xmlns:a16="http://schemas.microsoft.com/office/drawing/2014/main" id="{5754641E-25F0-4C55-B6CE-D6F9E530FD8A}"/>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0" y="857250"/>
            <a:ext cx="9144000" cy="5143500"/>
          </a:xfrm>
          <a:prstGeom prst="rect">
            <a:avLst/>
          </a:prstGeom>
        </p:spPr>
      </p:pic>
      <p:sp>
        <p:nvSpPr>
          <p:cNvPr id="5" name="Rectangle 4">
            <a:extLst>
              <a:ext uri="{FF2B5EF4-FFF2-40B4-BE49-F238E27FC236}">
                <a16:creationId xmlns:a16="http://schemas.microsoft.com/office/drawing/2014/main" id="{B4E0821C-A9FB-4529-8AC9-8F521B2D5C43}"/>
              </a:ext>
            </a:extLst>
          </p:cNvPr>
          <p:cNvSpPr/>
          <p:nvPr/>
        </p:nvSpPr>
        <p:spPr>
          <a:xfrm>
            <a:off x="2409" y="116632"/>
            <a:ext cx="9144000" cy="538609"/>
          </a:xfrm>
          <a:prstGeom prst="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2900" b="1" cap="none" spc="0" dirty="0">
                <a:ln/>
                <a:solidFill>
                  <a:srgbClr val="0066FF"/>
                </a:solidFill>
                <a:effectLst/>
                <a:latin typeface="Times New Roman" panose="02020603050405020304" pitchFamily="18" charset="0"/>
                <a:cs typeface="Times New Roman" panose="02020603050405020304" pitchFamily="18" charset="0"/>
              </a:rPr>
              <a:t>BÀI 38: LỰC TIẾP XÚC VÀ LỰC KHÔNG TIẾP XÚC</a:t>
            </a:r>
            <a:endParaRPr lang="en-US" sz="2900" b="1" cap="none" spc="0" dirty="0">
              <a:ln/>
              <a:solidFill>
                <a:srgbClr val="0066FF"/>
              </a:solidFill>
              <a:effectLst/>
            </a:endParaRPr>
          </a:p>
        </p:txBody>
      </p:sp>
    </p:spTree>
    <p:extLst>
      <p:ext uri="{BB962C8B-B14F-4D97-AF65-F5344CB8AC3E}">
        <p14:creationId xmlns:p14="http://schemas.microsoft.com/office/powerpoint/2010/main" val="24902476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96440"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Rounded Corners 3">
            <a:extLst>
              <a:ext uri="{FF2B5EF4-FFF2-40B4-BE49-F238E27FC236}">
                <a16:creationId xmlns:a16="http://schemas.microsoft.com/office/drawing/2014/main" id="{617C9891-E833-4B17-B26C-E0FFDEF8D5A8}"/>
              </a:ext>
            </a:extLst>
          </p:cNvPr>
          <p:cNvSpPr/>
          <p:nvPr/>
        </p:nvSpPr>
        <p:spPr>
          <a:xfrm>
            <a:off x="3635896" y="1988840"/>
            <a:ext cx="5508104" cy="1496342"/>
          </a:xfrm>
          <a:prstGeom prst="roundRect">
            <a:avLst/>
          </a:prstGeom>
        </p:spPr>
        <p:style>
          <a:lnRef idx="2">
            <a:schemeClr val="accent3"/>
          </a:lnRef>
          <a:fillRef idx="1">
            <a:schemeClr val="lt1"/>
          </a:fillRef>
          <a:effectRef idx="0">
            <a:schemeClr val="accent3"/>
          </a:effectRef>
          <a:fontRef idx="minor">
            <a:schemeClr val="dk1"/>
          </a:fontRef>
        </p:style>
        <p:txBody>
          <a:bodyPr rtlCol="0" anchor="ctr"/>
          <a:lstStyle/>
          <a:p>
            <a:pPr algn="just"/>
            <a:r>
              <a:rPr lang="en-US" sz="2200" b="1" dirty="0" err="1">
                <a:latin typeface="Times New Roman" panose="02020603050405020304" pitchFamily="18" charset="0"/>
                <a:cs typeface="Times New Roman" panose="02020603050405020304" pitchFamily="18" charset="0"/>
              </a:rPr>
              <a:t>Câu</a:t>
            </a:r>
            <a:r>
              <a:rPr lang="en-US" sz="2200" b="1" dirty="0">
                <a:latin typeface="Times New Roman" panose="02020603050405020304" pitchFamily="18" charset="0"/>
                <a:cs typeface="Times New Roman" panose="02020603050405020304" pitchFamily="18" charset="0"/>
              </a:rPr>
              <a:t> 1: </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Giữa</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nam</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châm</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và</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đinh</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sắt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nào</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gây</a:t>
            </a:r>
            <a:r>
              <a:rPr lang="en-US" sz="2200" dirty="0">
                <a:latin typeface="Times New Roman" panose="02020603050405020304" pitchFamily="18" charset="0"/>
                <a:cs typeface="Times New Roman" panose="02020603050405020304" pitchFamily="18" charset="0"/>
              </a:rPr>
              <a:t> ra </a:t>
            </a:r>
            <a:r>
              <a:rPr lang="en-US" sz="2200" dirty="0" err="1">
                <a:latin typeface="Times New Roman" panose="02020603050405020304" pitchFamily="18" charset="0"/>
                <a:cs typeface="Times New Roman" panose="02020603050405020304" pitchFamily="18" charset="0"/>
              </a:rPr>
              <a:t>lực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nào</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chịu</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tác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dụng</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của</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lực</a:t>
            </a:r>
            <a:r>
              <a:rPr lang="en-US" sz="2200" dirty="0">
                <a:latin typeface="Times New Roman" panose="02020603050405020304" pitchFamily="18" charset="0"/>
                <a:cs typeface="Times New Roman" panose="02020603050405020304" pitchFamily="18" charset="0"/>
              </a:rPr>
              <a:t>? </a:t>
            </a:r>
          </a:p>
          <a:p>
            <a:pPr algn="just"/>
            <a:r>
              <a:rPr lang="en-US" sz="2200" dirty="0">
                <a:latin typeface="Times New Roman" panose="02020603050405020304" pitchFamily="18" charset="0"/>
                <a:cs typeface="Times New Roman" panose="02020603050405020304" pitchFamily="18" charset="0"/>
              </a:rPr>
              <a:t>- Hai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này</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có</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tiếp</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xúc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với</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nhau</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không</a:t>
            </a:r>
            <a:r>
              <a:rPr lang="en-US" sz="2200" dirty="0">
                <a:latin typeface="Times New Roman" panose="02020603050405020304" pitchFamily="18" charset="0"/>
                <a:cs typeface="Times New Roman" panose="02020603050405020304" pitchFamily="18" charset="0"/>
              </a:rPr>
              <a:t>?</a:t>
            </a:r>
          </a:p>
        </p:txBody>
      </p:sp>
      <p:sp>
        <p:nvSpPr>
          <p:cNvPr id="10" name="Scroll: Horizontal 9">
            <a:extLst>
              <a:ext uri="{FF2B5EF4-FFF2-40B4-BE49-F238E27FC236}">
                <a16:creationId xmlns:a16="http://schemas.microsoft.com/office/drawing/2014/main" id="{CFC99B7A-BD5A-4D04-9B27-8AC11DC5B8B1}"/>
              </a:ext>
            </a:extLst>
          </p:cNvPr>
          <p:cNvSpPr/>
          <p:nvPr/>
        </p:nvSpPr>
        <p:spPr>
          <a:xfrm>
            <a:off x="3635897" y="3485182"/>
            <a:ext cx="5508104" cy="2097351"/>
          </a:xfrm>
          <a:prstGeom prst="horizontalScroll">
            <a:avLst/>
          </a:prstGeom>
        </p:spPr>
        <p:style>
          <a:lnRef idx="1">
            <a:schemeClr val="accent2"/>
          </a:lnRef>
          <a:fillRef idx="2">
            <a:schemeClr val="accent2"/>
          </a:fillRef>
          <a:effectRef idx="1">
            <a:schemeClr val="accent2"/>
          </a:effectRef>
          <a:fontRef idx="minor">
            <a:schemeClr val="dk1"/>
          </a:fontRef>
        </p:style>
        <p:txBody>
          <a:bodyPr rtlCol="0" anchor="ctr"/>
          <a:lstStyle/>
          <a:p>
            <a:pPr algn="just"/>
            <a:r>
              <a:rPr lang="en-US" sz="2200" b="1" u="sng" dirty="0" err="1">
                <a:latin typeface="Times New Roman" panose="02020603050405020304" pitchFamily="18" charset="0"/>
                <a:cs typeface="Times New Roman" panose="02020603050405020304" pitchFamily="18" charset="0"/>
              </a:rPr>
              <a:t>Trả</a:t>
            </a:r>
            <a:r>
              <a:rPr lang="en-US" sz="2200" b="1" u="sng" dirty="0">
                <a:latin typeface="Times New Roman" panose="02020603050405020304" pitchFamily="18" charset="0"/>
                <a:cs typeface="Times New Roman" panose="02020603050405020304" pitchFamily="18" charset="0"/>
              </a:rPr>
              <a:t> </a:t>
            </a:r>
            <a:r>
              <a:rPr lang="en-US" sz="2200" b="1" u="sng" dirty="0" err="1">
                <a:latin typeface="Times New Roman" panose="02020603050405020304" pitchFamily="18" charset="0"/>
                <a:cs typeface="Times New Roman" panose="02020603050405020304" pitchFamily="18" charset="0"/>
              </a:rPr>
              <a:t>lời</a:t>
            </a:r>
            <a:r>
              <a:rPr lang="en-US" sz="2200" b="1" u="sng" dirty="0">
                <a:latin typeface="Times New Roman" panose="02020603050405020304" pitchFamily="18" charset="0"/>
                <a:cs typeface="Times New Roman" panose="02020603050405020304" pitchFamily="18" charset="0"/>
              </a:rPr>
              <a:t>: </a:t>
            </a:r>
          </a:p>
          <a:p>
            <a:pPr marL="285750" indent="-285750" algn="just">
              <a:buFontTx/>
              <a:buChar char="-"/>
            </a:pPr>
            <a:r>
              <a:rPr lang="en-US" sz="2200" dirty="0">
                <a:latin typeface="Times New Roman" panose="02020603050405020304" pitchFamily="18" charset="0"/>
                <a:cs typeface="Times New Roman" panose="02020603050405020304" pitchFamily="18" charset="0"/>
              </a:rPr>
              <a:t>Nam </a:t>
            </a:r>
            <a:r>
              <a:rPr lang="en-US" sz="2200" dirty="0" err="1">
                <a:latin typeface="Times New Roman" panose="02020603050405020304" pitchFamily="18" charset="0"/>
                <a:cs typeface="Times New Roman" panose="02020603050405020304" pitchFamily="18" charset="0"/>
              </a:rPr>
              <a:t>châm</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là</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gây</a:t>
            </a:r>
            <a:r>
              <a:rPr lang="en-US" sz="2200" dirty="0">
                <a:latin typeface="Times New Roman" panose="02020603050405020304" pitchFamily="18" charset="0"/>
                <a:cs typeface="Times New Roman" panose="02020603050405020304" pitchFamily="18" charset="0"/>
              </a:rPr>
              <a:t> ra </a:t>
            </a:r>
            <a:r>
              <a:rPr lang="en-US" sz="2200" dirty="0" err="1">
                <a:latin typeface="Times New Roman" panose="02020603050405020304" pitchFamily="18" charset="0"/>
                <a:cs typeface="Times New Roman" panose="02020603050405020304" pitchFamily="18" charset="0"/>
              </a:rPr>
              <a:t>lực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đinh</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sắt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là</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chịu</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tác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dụng</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của</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lực</a:t>
            </a:r>
            <a:endParaRPr lang="en-US" sz="2200" dirty="0">
              <a:latin typeface="Times New Roman" panose="02020603050405020304" pitchFamily="18" charset="0"/>
              <a:cs typeface="Times New Roman" panose="02020603050405020304" pitchFamily="18" charset="0"/>
            </a:endParaRPr>
          </a:p>
          <a:p>
            <a:pPr marL="285750" indent="-285750" algn="just">
              <a:buFontTx/>
              <a:buChar char="-"/>
            </a:pPr>
            <a:r>
              <a:rPr lang="en-US" sz="2200" dirty="0">
                <a:latin typeface="Times New Roman" panose="02020603050405020304" pitchFamily="18" charset="0"/>
                <a:cs typeface="Times New Roman" panose="02020603050405020304" pitchFamily="18" charset="0"/>
              </a:rPr>
              <a:t>Hai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này</a:t>
            </a:r>
            <a:r>
              <a:rPr lang="en-US" sz="2200" dirty="0">
                <a:latin typeface="Times New Roman" panose="02020603050405020304" pitchFamily="18" charset="0"/>
                <a:cs typeface="Times New Roman" panose="02020603050405020304" pitchFamily="18" charset="0"/>
              </a:rPr>
              <a:t> </a:t>
            </a:r>
            <a:r>
              <a:rPr lang="en-US" sz="2200" b="1" u="sng" dirty="0" err="1">
                <a:solidFill>
                  <a:srgbClr val="FF3300"/>
                </a:solidFill>
                <a:latin typeface="Times New Roman" panose="02020603050405020304" pitchFamily="18" charset="0"/>
                <a:cs typeface="Times New Roman" panose="02020603050405020304" pitchFamily="18" charset="0"/>
              </a:rPr>
              <a:t>không</a:t>
            </a:r>
            <a:r>
              <a:rPr lang="en-US" sz="2200" b="1" u="sng" dirty="0">
                <a:solidFill>
                  <a:srgbClr val="FF3300"/>
                </a:solidFill>
                <a:latin typeface="Times New Roman" panose="02020603050405020304" pitchFamily="18" charset="0"/>
                <a:cs typeface="Times New Roman" panose="02020603050405020304" pitchFamily="18" charset="0"/>
              </a:rPr>
              <a:t> </a:t>
            </a:r>
            <a:r>
              <a:rPr lang="en-US" sz="2200" b="1" u="sng" dirty="0" err="1">
                <a:solidFill>
                  <a:srgbClr val="FF3300"/>
                </a:solidFill>
                <a:latin typeface="Times New Roman" panose="02020603050405020304" pitchFamily="18" charset="0"/>
                <a:cs typeface="Times New Roman" panose="02020603050405020304" pitchFamily="18" charset="0"/>
              </a:rPr>
              <a:t>tiếp</a:t>
            </a:r>
            <a:r>
              <a:rPr lang="en-US" sz="2200" b="1" u="sng" dirty="0">
                <a:solidFill>
                  <a:srgbClr val="FF3300"/>
                </a:solidFill>
                <a:latin typeface="Times New Roman" panose="02020603050405020304" pitchFamily="18" charset="0"/>
                <a:cs typeface="Times New Roman" panose="02020603050405020304" pitchFamily="18" charset="0"/>
              </a:rPr>
              <a:t> </a:t>
            </a:r>
            <a:r>
              <a:rPr lang="en-US" sz="2200" b="1" u="sng" dirty="0" err="1">
                <a:solidFill>
                  <a:srgbClr val="FF3300"/>
                </a:solidFill>
                <a:latin typeface="Times New Roman" panose="02020603050405020304" pitchFamily="18" charset="0"/>
                <a:cs typeface="Times New Roman" panose="02020603050405020304" pitchFamily="18" charset="0"/>
              </a:rPr>
              <a:t>xúc</a:t>
            </a:r>
            <a:r>
              <a:rPr lang="en-US" sz="2200" b="1" u="sng" dirty="0">
                <a:solidFill>
                  <a:srgbClr val="FF3300"/>
                </a:solidFill>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với</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nhau</a:t>
            </a:r>
            <a:endParaRPr lang="en-US" sz="2200" dirty="0">
              <a:latin typeface="Times New Roman" panose="02020603050405020304" pitchFamily="18" charset="0"/>
              <a:cs typeface="Times New Roman" panose="02020603050405020304" pitchFamily="18" charset="0"/>
            </a:endParaRPr>
          </a:p>
        </p:txBody>
      </p:sp>
      <p:pic>
        <p:nvPicPr>
          <p:cNvPr id="14" name="Picture 13">
            <a:extLst>
              <a:ext uri="{FF2B5EF4-FFF2-40B4-BE49-F238E27FC236}">
                <a16:creationId xmlns:a16="http://schemas.microsoft.com/office/drawing/2014/main" id="{434BEA0F-FD71-4E91-9B87-19393BA4BA6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41606" y="5157192"/>
            <a:ext cx="2160240" cy="1751546"/>
          </a:xfrm>
          <a:prstGeom prst="rect">
            <a:avLst/>
          </a:prstGeom>
        </p:spPr>
      </p:pic>
      <p:sp>
        <p:nvSpPr>
          <p:cNvPr id="15" name="Rectangle 14">
            <a:extLst>
              <a:ext uri="{FF2B5EF4-FFF2-40B4-BE49-F238E27FC236}">
                <a16:creationId xmlns:a16="http://schemas.microsoft.com/office/drawing/2014/main" id="{568DB75E-6406-4B9B-80AB-FDE0F76741D1}"/>
              </a:ext>
            </a:extLst>
          </p:cNvPr>
          <p:cNvSpPr/>
          <p:nvPr/>
        </p:nvSpPr>
        <p:spPr>
          <a:xfrm>
            <a:off x="0" y="76736"/>
            <a:ext cx="9144000" cy="538609"/>
          </a:xfrm>
          <a:prstGeom prst="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2900" b="1" cap="none" spc="0" dirty="0">
                <a:ln/>
                <a:solidFill>
                  <a:srgbClr val="0066FF"/>
                </a:solidFill>
                <a:effectLst/>
                <a:latin typeface="Times New Roman" panose="02020603050405020304" pitchFamily="18" charset="0"/>
                <a:cs typeface="Times New Roman" panose="02020603050405020304" pitchFamily="18" charset="0"/>
              </a:rPr>
              <a:t>BÀI 38: LỰC TIẾP XÚC VÀ LỰC KHÔNG TIẾP XÚC</a:t>
            </a:r>
            <a:endParaRPr lang="en-US" sz="2900" b="1" cap="none" spc="0" dirty="0">
              <a:ln/>
              <a:solidFill>
                <a:srgbClr val="0066FF"/>
              </a:solidFill>
              <a:effectLst/>
            </a:endParaRPr>
          </a:p>
        </p:txBody>
      </p:sp>
      <p:sp>
        <p:nvSpPr>
          <p:cNvPr id="16" name="TextBox 15">
            <a:extLst>
              <a:ext uri="{FF2B5EF4-FFF2-40B4-BE49-F238E27FC236}">
                <a16:creationId xmlns:a16="http://schemas.microsoft.com/office/drawing/2014/main" id="{2A9B09BD-CB0D-4BC5-AE0D-0DE8ED127D02}"/>
              </a:ext>
            </a:extLst>
          </p:cNvPr>
          <p:cNvSpPr txBox="1"/>
          <p:nvPr/>
        </p:nvSpPr>
        <p:spPr>
          <a:xfrm>
            <a:off x="-132844" y="866691"/>
            <a:ext cx="4355976" cy="553998"/>
          </a:xfrm>
          <a:prstGeom prst="rect">
            <a:avLst/>
          </a:prstGeom>
          <a:noFill/>
        </p:spPr>
        <p:txBody>
          <a:bodyPr wrap="square" rtlCol="0">
            <a:spAutoFit/>
          </a:bodyPr>
          <a:lstStyle/>
          <a:p>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2.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Lực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không</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tiếp</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xúc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p>
        </p:txBody>
      </p:sp>
      <p:pic>
        <p:nvPicPr>
          <p:cNvPr id="22" name="Picture 21">
            <a:extLst>
              <a:ext uri="{FF2B5EF4-FFF2-40B4-BE49-F238E27FC236}">
                <a16:creationId xmlns:a16="http://schemas.microsoft.com/office/drawing/2014/main" id="{20103676-52AB-4E36-9BE9-3051D1BA722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2348880"/>
            <a:ext cx="3635896" cy="2488628"/>
          </a:xfrm>
          <a:prstGeom prst="rect">
            <a:avLst/>
          </a:prstGeom>
        </p:spPr>
      </p:pic>
    </p:spTree>
    <p:extLst>
      <p:ext uri="{BB962C8B-B14F-4D97-AF65-F5344CB8AC3E}">
        <p14:creationId xmlns:p14="http://schemas.microsoft.com/office/powerpoint/2010/main" val="1493596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22"/>
                                        </p:tgtEl>
                                        <p:attrNameLst>
                                          <p:attrName>style.visibility</p:attrName>
                                        </p:attrNameLst>
                                      </p:cBhvr>
                                      <p:to>
                                        <p:strVal val="visible"/>
                                      </p:to>
                                    </p:set>
                                    <p:animEffect transition="in" filter="barn(inVertical)">
                                      <p:cBhvr>
                                        <p:cTn id="7" dur="500"/>
                                        <p:tgtEl>
                                          <p:spTgt spid="22"/>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circle(in)">
                                      <p:cBhvr>
                                        <p:cTn id="12" dur="2000"/>
                                        <p:tgtEl>
                                          <p:spTgt spid="4"/>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grpId="0" nodeType="clickEffect">
                                  <p:stCondLst>
                                    <p:cond delay="0"/>
                                  </p:stCondLst>
                                  <p:childTnLst>
                                    <p:set>
                                      <p:cBhvr>
                                        <p:cTn id="16" dur="1" fill="hold">
                                          <p:stCondLst>
                                            <p:cond delay="0"/>
                                          </p:stCondLst>
                                        </p:cTn>
                                        <p:tgtEl>
                                          <p:spTgt spid="10"/>
                                        </p:tgtEl>
                                        <p:attrNameLst>
                                          <p:attrName>style.visibility</p:attrName>
                                        </p:attrNameLst>
                                      </p:cBhvr>
                                      <p:to>
                                        <p:strVal val="visible"/>
                                      </p:to>
                                    </p:set>
                                    <p:animEffect transition="in" filter="randombar(horizontal)">
                                      <p:cBhvr>
                                        <p:cTn id="17"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10"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 name="Picture 13">
            <a:extLst>
              <a:ext uri="{FF2B5EF4-FFF2-40B4-BE49-F238E27FC236}">
                <a16:creationId xmlns:a16="http://schemas.microsoft.com/office/drawing/2014/main" id="{434BEA0F-FD71-4E91-9B87-19393BA4BA6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41606" y="5157192"/>
            <a:ext cx="2160240" cy="1751546"/>
          </a:xfrm>
          <a:prstGeom prst="rect">
            <a:avLst/>
          </a:prstGeom>
        </p:spPr>
      </p:pic>
      <p:sp>
        <p:nvSpPr>
          <p:cNvPr id="15" name="Rectangle 14">
            <a:extLst>
              <a:ext uri="{FF2B5EF4-FFF2-40B4-BE49-F238E27FC236}">
                <a16:creationId xmlns:a16="http://schemas.microsoft.com/office/drawing/2014/main" id="{568DB75E-6406-4B9B-80AB-FDE0F76741D1}"/>
              </a:ext>
            </a:extLst>
          </p:cNvPr>
          <p:cNvSpPr/>
          <p:nvPr/>
        </p:nvSpPr>
        <p:spPr>
          <a:xfrm>
            <a:off x="0" y="76736"/>
            <a:ext cx="9144000" cy="538609"/>
          </a:xfrm>
          <a:prstGeom prst="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2900" b="1" cap="none" spc="0" dirty="0">
                <a:ln/>
                <a:solidFill>
                  <a:srgbClr val="0066FF"/>
                </a:solidFill>
                <a:effectLst/>
                <a:latin typeface="Times New Roman" panose="02020603050405020304" pitchFamily="18" charset="0"/>
                <a:cs typeface="Times New Roman" panose="02020603050405020304" pitchFamily="18" charset="0"/>
              </a:rPr>
              <a:t>BÀI 38: LỰC TIẾP XÚC VÀ LỰC KHÔNG TIẾP XÚC</a:t>
            </a:r>
            <a:endParaRPr lang="en-US" sz="2900" b="1" cap="none" spc="0" dirty="0">
              <a:ln/>
              <a:solidFill>
                <a:srgbClr val="0066FF"/>
              </a:solidFill>
              <a:effectLst/>
            </a:endParaRPr>
          </a:p>
        </p:txBody>
      </p:sp>
      <p:sp>
        <p:nvSpPr>
          <p:cNvPr id="16" name="TextBox 15">
            <a:extLst>
              <a:ext uri="{FF2B5EF4-FFF2-40B4-BE49-F238E27FC236}">
                <a16:creationId xmlns:a16="http://schemas.microsoft.com/office/drawing/2014/main" id="{2A9B09BD-CB0D-4BC5-AE0D-0DE8ED127D02}"/>
              </a:ext>
            </a:extLst>
          </p:cNvPr>
          <p:cNvSpPr txBox="1"/>
          <p:nvPr/>
        </p:nvSpPr>
        <p:spPr>
          <a:xfrm>
            <a:off x="-72008" y="930786"/>
            <a:ext cx="4355976" cy="553998"/>
          </a:xfrm>
          <a:prstGeom prst="rect">
            <a:avLst/>
          </a:prstGeom>
          <a:noFill/>
        </p:spPr>
        <p:txBody>
          <a:bodyPr wrap="square" rtlCol="0">
            <a:spAutoFit/>
          </a:bodyPr>
          <a:lstStyle/>
          <a:p>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2.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Lực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không</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tiếp</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xúc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p>
        </p:txBody>
      </p:sp>
      <p:sp>
        <p:nvSpPr>
          <p:cNvPr id="8" name="Rectangle: Rounded Corners 7">
            <a:extLst>
              <a:ext uri="{FF2B5EF4-FFF2-40B4-BE49-F238E27FC236}">
                <a16:creationId xmlns:a16="http://schemas.microsoft.com/office/drawing/2014/main" id="{B6AB93E0-7DB4-4622-BDF6-008B9BF1185E}"/>
              </a:ext>
            </a:extLst>
          </p:cNvPr>
          <p:cNvSpPr/>
          <p:nvPr/>
        </p:nvSpPr>
        <p:spPr>
          <a:xfrm>
            <a:off x="3707904" y="2060848"/>
            <a:ext cx="5292080" cy="172819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just"/>
            <a:r>
              <a:rPr lang="en-US" sz="2200" b="1" dirty="0" err="1">
                <a:latin typeface="Times New Roman" panose="02020603050405020304" pitchFamily="18" charset="0"/>
                <a:cs typeface="Times New Roman" panose="02020603050405020304" pitchFamily="18" charset="0"/>
              </a:rPr>
              <a:t>Câu</a:t>
            </a:r>
            <a:r>
              <a:rPr lang="en-US" sz="2200" b="1" dirty="0">
                <a:latin typeface="Times New Roman" panose="02020603050405020304" pitchFamily="18" charset="0"/>
                <a:cs typeface="Times New Roman" panose="02020603050405020304" pitchFamily="18" charset="0"/>
              </a:rPr>
              <a:t> 2</a:t>
            </a:r>
            <a:r>
              <a:rPr lang="en-US" sz="2200" dirty="0">
                <a:latin typeface="Times New Roman" panose="02020603050405020304" pitchFamily="18" charset="0"/>
                <a:cs typeface="Times New Roman" panose="02020603050405020304" pitchFamily="18" charset="0"/>
              </a:rPr>
              <a:t>: - Khi </a:t>
            </a:r>
            <a:r>
              <a:rPr lang="en-US" sz="2200" dirty="0" err="1">
                <a:latin typeface="Times New Roman" panose="02020603050405020304" pitchFamily="18" charset="0"/>
                <a:cs typeface="Times New Roman" panose="02020603050405020304" pitchFamily="18" charset="0"/>
              </a:rPr>
              <a:t>thả</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một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quả</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táo</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rơi</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tự</a:t>
            </a:r>
            <a:r>
              <a:rPr lang="en-US" sz="2200" dirty="0">
                <a:latin typeface="Times New Roman" panose="02020603050405020304" pitchFamily="18" charset="0"/>
                <a:cs typeface="Times New Roman" panose="02020603050405020304" pitchFamily="18" charset="0"/>
              </a:rPr>
              <a:t> do, </a:t>
            </a:r>
            <a:r>
              <a:rPr lang="en-US" sz="2200" dirty="0" err="1">
                <a:latin typeface="Times New Roman" panose="02020603050405020304" pitchFamily="18" charset="0"/>
                <a:cs typeface="Times New Roman" panose="02020603050405020304" pitchFamily="18" charset="0"/>
              </a:rPr>
              <a:t>đâu</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là</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gây</a:t>
            </a:r>
            <a:r>
              <a:rPr lang="en-US" sz="2200" dirty="0">
                <a:latin typeface="Times New Roman" panose="02020603050405020304" pitchFamily="18" charset="0"/>
                <a:cs typeface="Times New Roman" panose="02020603050405020304" pitchFamily="18" charset="0"/>
              </a:rPr>
              <a:t> ra </a:t>
            </a:r>
            <a:r>
              <a:rPr lang="en-US" sz="2200" dirty="0" err="1">
                <a:latin typeface="Times New Roman" panose="02020603050405020304" pitchFamily="18" charset="0"/>
                <a:cs typeface="Times New Roman" panose="02020603050405020304" pitchFamily="18" charset="0"/>
              </a:rPr>
              <a:t>lực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đâu</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là</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chịu</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tác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dụng</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của</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lực</a:t>
            </a:r>
            <a:r>
              <a:rPr lang="en-US" sz="2200" dirty="0">
                <a:latin typeface="Times New Roman" panose="02020603050405020304" pitchFamily="18" charset="0"/>
                <a:cs typeface="Times New Roman" panose="02020603050405020304" pitchFamily="18" charset="0"/>
              </a:rPr>
              <a:t>?</a:t>
            </a:r>
          </a:p>
          <a:p>
            <a:pPr algn="just"/>
            <a:r>
              <a:rPr lang="en-US" sz="2200" dirty="0">
                <a:latin typeface="Times New Roman" panose="02020603050405020304" pitchFamily="18" charset="0"/>
                <a:cs typeface="Times New Roman" panose="02020603050405020304" pitchFamily="18" charset="0"/>
              </a:rPr>
              <a:t>- Hai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đó</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có</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tiếp</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xúc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với</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nhau</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không</a:t>
            </a:r>
            <a:r>
              <a:rPr lang="en-US" sz="2200" dirty="0">
                <a:latin typeface="Times New Roman" panose="02020603050405020304" pitchFamily="18" charset="0"/>
                <a:cs typeface="Times New Roman" panose="02020603050405020304" pitchFamily="18" charset="0"/>
              </a:rPr>
              <a:t>?</a:t>
            </a:r>
          </a:p>
        </p:txBody>
      </p:sp>
      <p:sp>
        <p:nvSpPr>
          <p:cNvPr id="9" name="Scroll: Horizontal 8">
            <a:extLst>
              <a:ext uri="{FF2B5EF4-FFF2-40B4-BE49-F238E27FC236}">
                <a16:creationId xmlns:a16="http://schemas.microsoft.com/office/drawing/2014/main" id="{AFAB81B0-D035-4E8F-A9EA-52F055C57F4B}"/>
              </a:ext>
            </a:extLst>
          </p:cNvPr>
          <p:cNvSpPr/>
          <p:nvPr/>
        </p:nvSpPr>
        <p:spPr>
          <a:xfrm>
            <a:off x="3707904" y="4035598"/>
            <a:ext cx="5292080" cy="1866547"/>
          </a:xfrm>
          <a:prstGeom prst="horizontalScroll">
            <a:avLst/>
          </a:prstGeom>
        </p:spPr>
        <p:style>
          <a:lnRef idx="1">
            <a:schemeClr val="accent5"/>
          </a:lnRef>
          <a:fillRef idx="2">
            <a:schemeClr val="accent5"/>
          </a:fillRef>
          <a:effectRef idx="1">
            <a:schemeClr val="accent5"/>
          </a:effectRef>
          <a:fontRef idx="minor">
            <a:schemeClr val="dk1"/>
          </a:fontRef>
        </p:style>
        <p:txBody>
          <a:bodyPr rtlCol="0" anchor="ctr"/>
          <a:lstStyle/>
          <a:p>
            <a:pPr algn="just"/>
            <a:r>
              <a:rPr lang="en-US" sz="2200" b="1" dirty="0" err="1">
                <a:latin typeface="Times New Roman" panose="02020603050405020304" pitchFamily="18" charset="0"/>
                <a:cs typeface="Times New Roman" panose="02020603050405020304" pitchFamily="18" charset="0"/>
              </a:rPr>
              <a:t>Trả</a:t>
            </a:r>
            <a:r>
              <a:rPr lang="en-US" sz="2200" b="1" dirty="0">
                <a:latin typeface="Times New Roman" panose="02020603050405020304" pitchFamily="18" charset="0"/>
                <a:cs typeface="Times New Roman" panose="02020603050405020304" pitchFamily="18" charset="0"/>
              </a:rPr>
              <a:t> </a:t>
            </a:r>
            <a:r>
              <a:rPr lang="en-US" sz="2200" b="1" dirty="0" err="1">
                <a:latin typeface="Times New Roman" panose="02020603050405020304" pitchFamily="18" charset="0"/>
                <a:cs typeface="Times New Roman" panose="02020603050405020304" pitchFamily="18" charset="0"/>
              </a:rPr>
              <a:t>lời</a:t>
            </a:r>
            <a:r>
              <a:rPr lang="en-US" sz="2200" b="1"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gây</a:t>
            </a:r>
            <a:r>
              <a:rPr lang="en-US" sz="2200" dirty="0">
                <a:latin typeface="Times New Roman" panose="02020603050405020304" pitchFamily="18" charset="0"/>
                <a:cs typeface="Times New Roman" panose="02020603050405020304" pitchFamily="18" charset="0"/>
              </a:rPr>
              <a:t> ra </a:t>
            </a:r>
            <a:r>
              <a:rPr lang="en-US" sz="2200" dirty="0" err="1">
                <a:latin typeface="Times New Roman" panose="02020603050405020304" pitchFamily="18" charset="0"/>
                <a:cs typeface="Times New Roman" panose="02020603050405020304" pitchFamily="18" charset="0"/>
              </a:rPr>
              <a:t>lực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là</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lực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hút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của</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trái</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đất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quả</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táo</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là</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chịu</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tác</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dụng</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của</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lực</a:t>
            </a:r>
            <a:endParaRPr lang="en-US" sz="2200" dirty="0">
              <a:latin typeface="Times New Roman" panose="02020603050405020304" pitchFamily="18" charset="0"/>
              <a:cs typeface="Times New Roman" panose="02020603050405020304" pitchFamily="18" charset="0"/>
            </a:endParaRPr>
          </a:p>
          <a:p>
            <a:pPr algn="just"/>
            <a:r>
              <a:rPr lang="en-US" sz="2200" dirty="0">
                <a:latin typeface="Times New Roman" panose="02020603050405020304" pitchFamily="18" charset="0"/>
                <a:cs typeface="Times New Roman" panose="02020603050405020304" pitchFamily="18" charset="0"/>
              </a:rPr>
              <a:t>- Hai </a:t>
            </a:r>
            <a:r>
              <a:rPr lang="en-US" sz="2200" dirty="0" err="1">
                <a:latin typeface="Times New Roman" panose="02020603050405020304" pitchFamily="18" charset="0"/>
                <a:cs typeface="Times New Roman" panose="02020603050405020304" pitchFamily="18" charset="0"/>
              </a:rPr>
              <a:t>vật</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này</a:t>
            </a:r>
            <a:r>
              <a:rPr lang="en-US" sz="2200" dirty="0">
                <a:latin typeface="Times New Roman" panose="02020603050405020304" pitchFamily="18" charset="0"/>
                <a:cs typeface="Times New Roman" panose="02020603050405020304" pitchFamily="18" charset="0"/>
              </a:rPr>
              <a:t> </a:t>
            </a:r>
            <a:r>
              <a:rPr lang="en-US" sz="2200" b="1" dirty="0" err="1">
                <a:latin typeface="Times New Roman" panose="02020603050405020304" pitchFamily="18" charset="0"/>
                <a:cs typeface="Times New Roman" panose="02020603050405020304" pitchFamily="18" charset="0"/>
              </a:rPr>
              <a:t>không</a:t>
            </a:r>
            <a:r>
              <a:rPr lang="en-US" sz="2200" b="1" dirty="0">
                <a:latin typeface="Times New Roman" panose="02020603050405020304" pitchFamily="18" charset="0"/>
                <a:cs typeface="Times New Roman" panose="02020603050405020304" pitchFamily="18" charset="0"/>
              </a:rPr>
              <a:t> </a:t>
            </a:r>
            <a:r>
              <a:rPr lang="en-US" sz="2200" b="1" dirty="0" err="1">
                <a:latin typeface="Times New Roman" panose="02020603050405020304" pitchFamily="18" charset="0"/>
                <a:cs typeface="Times New Roman" panose="02020603050405020304" pitchFamily="18" charset="0"/>
              </a:rPr>
              <a:t>tiếp</a:t>
            </a:r>
            <a:r>
              <a:rPr lang="en-US" sz="2200" b="1" dirty="0">
                <a:latin typeface="Times New Roman" panose="02020603050405020304" pitchFamily="18" charset="0"/>
                <a:cs typeface="Times New Roman" panose="02020603050405020304" pitchFamily="18" charset="0"/>
              </a:rPr>
              <a:t> </a:t>
            </a:r>
            <a:r>
              <a:rPr lang="en-US" sz="2200" b="1" dirty="0" err="1">
                <a:latin typeface="Times New Roman" panose="02020603050405020304" pitchFamily="18" charset="0"/>
                <a:cs typeface="Times New Roman" panose="02020603050405020304" pitchFamily="18" charset="0"/>
              </a:rPr>
              <a:t>xúc</a:t>
            </a:r>
            <a:r>
              <a:rPr lang="en-US" sz="2200" b="1"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với</a:t>
            </a:r>
            <a:r>
              <a:rPr lang="en-US" sz="2200" dirty="0">
                <a:latin typeface="Times New Roman" panose="02020603050405020304" pitchFamily="18" charset="0"/>
                <a:cs typeface="Times New Roman" panose="02020603050405020304" pitchFamily="18" charset="0"/>
              </a:rPr>
              <a:t> </a:t>
            </a:r>
            <a:r>
              <a:rPr lang="en-US" sz="2200" dirty="0" err="1">
                <a:latin typeface="Times New Roman" panose="02020603050405020304" pitchFamily="18" charset="0"/>
                <a:cs typeface="Times New Roman" panose="02020603050405020304" pitchFamily="18" charset="0"/>
              </a:rPr>
              <a:t>nhau</a:t>
            </a:r>
            <a:endParaRPr lang="en-US" sz="2200" dirty="0">
              <a:latin typeface="Times New Roman" panose="02020603050405020304" pitchFamily="18" charset="0"/>
              <a:cs typeface="Times New Roman" panose="02020603050405020304" pitchFamily="18" charset="0"/>
            </a:endParaRPr>
          </a:p>
        </p:txBody>
      </p:sp>
      <p:pic>
        <p:nvPicPr>
          <p:cNvPr id="3" name="Picture 2">
            <a:extLst>
              <a:ext uri="{FF2B5EF4-FFF2-40B4-BE49-F238E27FC236}">
                <a16:creationId xmlns:a16="http://schemas.microsoft.com/office/drawing/2014/main" id="{006AAF80-F8B5-4641-9F63-FD85CAC11E9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916832"/>
            <a:ext cx="2900851" cy="3096343"/>
          </a:xfrm>
          <a:prstGeom prst="rect">
            <a:avLst/>
          </a:prstGeom>
        </p:spPr>
      </p:pic>
    </p:spTree>
    <p:extLst>
      <p:ext uri="{BB962C8B-B14F-4D97-AF65-F5344CB8AC3E}">
        <p14:creationId xmlns:p14="http://schemas.microsoft.com/office/powerpoint/2010/main" val="20880952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grpId="0" nodeType="clickEffect">
                                  <p:stCondLst>
                                    <p:cond delay="0"/>
                                  </p:stCondLst>
                                  <p:childTnLst>
                                    <p:set>
                                      <p:cBhvr>
                                        <p:cTn id="11" dur="1" fill="hold">
                                          <p:stCondLst>
                                            <p:cond delay="0"/>
                                          </p:stCondLst>
                                        </p:cTn>
                                        <p:tgtEl>
                                          <p:spTgt spid="8"/>
                                        </p:tgtEl>
                                        <p:attrNameLst>
                                          <p:attrName>style.visibility</p:attrName>
                                        </p:attrNameLst>
                                      </p:cBhvr>
                                      <p:to>
                                        <p:strVal val="visible"/>
                                      </p:to>
                                    </p:set>
                                    <p:animEffect transition="in" filter="circle(in)">
                                      <p:cBhvr>
                                        <p:cTn id="12" dur="2000"/>
                                        <p:tgtEl>
                                          <p:spTgt spid="8"/>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grpId="0" nodeType="clickEffect">
                                  <p:stCondLst>
                                    <p:cond delay="0"/>
                                  </p:stCondLst>
                                  <p:childTnLst>
                                    <p:set>
                                      <p:cBhvr>
                                        <p:cTn id="16" dur="1" fill="hold">
                                          <p:stCondLst>
                                            <p:cond delay="0"/>
                                          </p:stCondLst>
                                        </p:cTn>
                                        <p:tgtEl>
                                          <p:spTgt spid="9"/>
                                        </p:tgtEl>
                                        <p:attrNameLst>
                                          <p:attrName>style.visibility</p:attrName>
                                        </p:attrNameLst>
                                      </p:cBhvr>
                                      <p:to>
                                        <p:strVal val="visible"/>
                                      </p:to>
                                    </p:set>
                                    <p:animEffect transition="in" filter="randombar(horizontal)">
                                      <p:cBhvr>
                                        <p:cTn id="17"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 name="Picture 13">
            <a:extLst>
              <a:ext uri="{FF2B5EF4-FFF2-40B4-BE49-F238E27FC236}">
                <a16:creationId xmlns:a16="http://schemas.microsoft.com/office/drawing/2014/main" id="{434BEA0F-FD71-4E91-9B87-19393BA4BA6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41606" y="5157192"/>
            <a:ext cx="2160240" cy="1751546"/>
          </a:xfrm>
          <a:prstGeom prst="rect">
            <a:avLst/>
          </a:prstGeom>
        </p:spPr>
      </p:pic>
      <p:sp>
        <p:nvSpPr>
          <p:cNvPr id="15" name="Rectangle 14">
            <a:extLst>
              <a:ext uri="{FF2B5EF4-FFF2-40B4-BE49-F238E27FC236}">
                <a16:creationId xmlns:a16="http://schemas.microsoft.com/office/drawing/2014/main" id="{568DB75E-6406-4B9B-80AB-FDE0F76741D1}"/>
              </a:ext>
            </a:extLst>
          </p:cNvPr>
          <p:cNvSpPr/>
          <p:nvPr/>
        </p:nvSpPr>
        <p:spPr>
          <a:xfrm>
            <a:off x="0" y="76736"/>
            <a:ext cx="9144000" cy="538609"/>
          </a:xfrm>
          <a:prstGeom prst="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2900" b="1" cap="none" spc="0" dirty="0">
                <a:ln/>
                <a:solidFill>
                  <a:srgbClr val="0066FF"/>
                </a:solidFill>
                <a:effectLst/>
                <a:latin typeface="Times New Roman" panose="02020603050405020304" pitchFamily="18" charset="0"/>
                <a:cs typeface="Times New Roman" panose="02020603050405020304" pitchFamily="18" charset="0"/>
              </a:rPr>
              <a:t>BÀI 38: LỰC TIẾP XÚC VÀ LỰC KHÔNG TIẾP XÚC</a:t>
            </a:r>
            <a:endParaRPr lang="en-US" sz="2900" b="1" cap="none" spc="0" dirty="0">
              <a:ln/>
              <a:solidFill>
                <a:srgbClr val="0066FF"/>
              </a:solidFill>
              <a:effectLst/>
            </a:endParaRPr>
          </a:p>
        </p:txBody>
      </p:sp>
      <p:sp>
        <p:nvSpPr>
          <p:cNvPr id="16" name="TextBox 15">
            <a:extLst>
              <a:ext uri="{FF2B5EF4-FFF2-40B4-BE49-F238E27FC236}">
                <a16:creationId xmlns:a16="http://schemas.microsoft.com/office/drawing/2014/main" id="{2A9B09BD-CB0D-4BC5-AE0D-0DE8ED127D02}"/>
              </a:ext>
            </a:extLst>
          </p:cNvPr>
          <p:cNvSpPr txBox="1"/>
          <p:nvPr/>
        </p:nvSpPr>
        <p:spPr>
          <a:xfrm>
            <a:off x="-72008" y="930786"/>
            <a:ext cx="4355976" cy="553998"/>
          </a:xfrm>
          <a:prstGeom prst="rect">
            <a:avLst/>
          </a:prstGeom>
          <a:noFill/>
        </p:spPr>
        <p:txBody>
          <a:bodyPr wrap="square" rtlCol="0">
            <a:spAutoFit/>
          </a:bodyPr>
          <a:lstStyle/>
          <a:p>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2.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Lực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không</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tiếp</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xúc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p>
        </p:txBody>
      </p:sp>
      <p:sp>
        <p:nvSpPr>
          <p:cNvPr id="4" name="Thought Bubble: Cloud 3">
            <a:extLst>
              <a:ext uri="{FF2B5EF4-FFF2-40B4-BE49-F238E27FC236}">
                <a16:creationId xmlns:a16="http://schemas.microsoft.com/office/drawing/2014/main" id="{508FA769-C1F9-4693-9F95-CAD0C43497B0}"/>
              </a:ext>
            </a:extLst>
          </p:cNvPr>
          <p:cNvSpPr/>
          <p:nvPr/>
        </p:nvSpPr>
        <p:spPr>
          <a:xfrm>
            <a:off x="217229" y="2132856"/>
            <a:ext cx="3130635" cy="2376264"/>
          </a:xfrm>
          <a:prstGeom prst="cloudCallout">
            <a:avLst/>
          </a:prstGeom>
          <a:ln/>
        </p:spPr>
        <p:style>
          <a:lnRef idx="2">
            <a:schemeClr val="accent5"/>
          </a:lnRef>
          <a:fillRef idx="1">
            <a:schemeClr val="lt1"/>
          </a:fillRef>
          <a:effectRef idx="0">
            <a:schemeClr val="accent5"/>
          </a:effectRef>
          <a:fontRef idx="minor">
            <a:schemeClr val="dk1"/>
          </a:fontRef>
        </p:style>
        <p:txBody>
          <a:bodyPr rtlCol="0" anchor="ctr"/>
          <a:lstStyle/>
          <a:p>
            <a:pPr algn="ctr"/>
            <a:r>
              <a:rPr lang="en-US" sz="2800" b="1" dirty="0">
                <a:latin typeface="Times New Roman" panose="02020603050405020304" pitchFamily="18" charset="0"/>
                <a:cs typeface="Times New Roman" panose="02020603050405020304" pitchFamily="18" charset="0"/>
              </a:rPr>
              <a:t>Theo </a:t>
            </a:r>
            <a:r>
              <a:rPr lang="en-US" sz="2800" b="1" dirty="0" err="1">
                <a:latin typeface="Times New Roman" panose="02020603050405020304" pitchFamily="18" charset="0"/>
                <a:cs typeface="Times New Roman" panose="02020603050405020304" pitchFamily="18" charset="0"/>
              </a:rPr>
              <a:t>em</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thế</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nào</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là</a:t>
            </a:r>
            <a:r>
              <a:rPr lang="en-US" sz="2800" b="1" dirty="0">
                <a:latin typeface="Times New Roman" panose="02020603050405020304" pitchFamily="18" charset="0"/>
                <a:cs typeface="Times New Roman" panose="02020603050405020304" pitchFamily="18" charset="0"/>
              </a:rPr>
              <a:t> </a:t>
            </a:r>
            <a:r>
              <a:rPr lang="en-US" sz="2800" b="1" dirty="0" err="1">
                <a:solidFill>
                  <a:srgbClr val="FF0000"/>
                </a:solidFill>
                <a:latin typeface="Times New Roman" panose="02020603050405020304" pitchFamily="18" charset="0"/>
                <a:cs typeface="Times New Roman" panose="02020603050405020304" pitchFamily="18" charset="0"/>
              </a:rPr>
              <a:t>lực</a:t>
            </a:r>
            <a:r>
              <a:rPr lang="en-US" sz="2800" b="1" dirty="0">
                <a:latin typeface="Times New Roman" panose="02020603050405020304" pitchFamily="18" charset="0"/>
                <a:cs typeface="Times New Roman" panose="02020603050405020304" pitchFamily="18" charset="0"/>
              </a:rPr>
              <a:t> </a:t>
            </a:r>
            <a:r>
              <a:rPr lang="en-US" sz="2800" b="1" dirty="0" err="1">
                <a:solidFill>
                  <a:srgbClr val="FF0000"/>
                </a:solidFill>
                <a:latin typeface="Times New Roman" panose="02020603050405020304" pitchFamily="18" charset="0"/>
                <a:cs typeface="Times New Roman" panose="02020603050405020304" pitchFamily="18" charset="0"/>
              </a:rPr>
              <a:t>không</a:t>
            </a:r>
            <a:r>
              <a:rPr lang="en-US" sz="2800" b="1" dirty="0">
                <a:solidFill>
                  <a:srgbClr val="FF0000"/>
                </a:solidFill>
                <a:latin typeface="Times New Roman" panose="02020603050405020304" pitchFamily="18" charset="0"/>
                <a:cs typeface="Times New Roman" panose="02020603050405020304" pitchFamily="18" charset="0"/>
              </a:rPr>
              <a:t> </a:t>
            </a:r>
            <a:r>
              <a:rPr lang="en-US" sz="2800" b="1" dirty="0" err="1">
                <a:solidFill>
                  <a:srgbClr val="FF0000"/>
                </a:solidFill>
                <a:latin typeface="Times New Roman" panose="02020603050405020304" pitchFamily="18" charset="0"/>
                <a:cs typeface="Times New Roman" panose="02020603050405020304" pitchFamily="18" charset="0"/>
              </a:rPr>
              <a:t>tiếp</a:t>
            </a:r>
            <a:r>
              <a:rPr lang="en-US" sz="2800" b="1" dirty="0">
                <a:solidFill>
                  <a:srgbClr val="FF0000"/>
                </a:solidFill>
                <a:latin typeface="Times New Roman" panose="02020603050405020304" pitchFamily="18" charset="0"/>
                <a:cs typeface="Times New Roman" panose="02020603050405020304" pitchFamily="18" charset="0"/>
              </a:rPr>
              <a:t> </a:t>
            </a:r>
            <a:r>
              <a:rPr lang="en-US" sz="2800" b="1" dirty="0" err="1">
                <a:solidFill>
                  <a:srgbClr val="FF0000"/>
                </a:solidFill>
                <a:latin typeface="Times New Roman" panose="02020603050405020304" pitchFamily="18" charset="0"/>
                <a:cs typeface="Times New Roman" panose="02020603050405020304" pitchFamily="18" charset="0"/>
              </a:rPr>
              <a:t>xúc</a:t>
            </a:r>
            <a:r>
              <a:rPr lang="en-US" sz="2800" b="1" dirty="0">
                <a:latin typeface="Times New Roman" panose="02020603050405020304" pitchFamily="18" charset="0"/>
                <a:cs typeface="Times New Roman" panose="02020603050405020304" pitchFamily="18" charset="0"/>
              </a:rPr>
              <a:t>?</a:t>
            </a:r>
          </a:p>
        </p:txBody>
      </p:sp>
      <p:sp>
        <p:nvSpPr>
          <p:cNvPr id="5" name="TextBox 4">
            <a:extLst>
              <a:ext uri="{FF2B5EF4-FFF2-40B4-BE49-F238E27FC236}">
                <a16:creationId xmlns:a16="http://schemas.microsoft.com/office/drawing/2014/main" id="{9C74E73F-B848-4D32-8A27-23594D206E99}"/>
              </a:ext>
            </a:extLst>
          </p:cNvPr>
          <p:cNvSpPr txBox="1"/>
          <p:nvPr/>
        </p:nvSpPr>
        <p:spPr>
          <a:xfrm>
            <a:off x="3928999" y="2478666"/>
            <a:ext cx="4997772" cy="1569660"/>
          </a:xfrm>
          <a:prstGeom prst="rect">
            <a:avLst/>
          </a:prstGeom>
          <a:noFill/>
        </p:spPr>
        <p:txBody>
          <a:bodyPr wrap="square" rtlCol="0">
            <a:spAutoFit/>
          </a:bodyPr>
          <a:lstStyle/>
          <a:p>
            <a:pPr algn="just"/>
            <a:r>
              <a:rPr lang="en-US" sz="2400" b="1" dirty="0" err="1">
                <a:latin typeface="Times New Roman" panose="02020603050405020304" pitchFamily="18" charset="0"/>
                <a:cs typeface="Times New Roman" panose="02020603050405020304" pitchFamily="18" charset="0"/>
              </a:rPr>
              <a:t>Khái</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niệm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Lực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không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tiếp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xúc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xuất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hiện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khi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vật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hoặc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đối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tượng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gây</a:t>
            </a:r>
            <a:r>
              <a:rPr lang="en-US" sz="2400" dirty="0">
                <a:latin typeface="Times New Roman" panose="02020603050405020304" pitchFamily="18" charset="0"/>
                <a:cs typeface="Times New Roman" panose="02020603050405020304" pitchFamily="18" charset="0"/>
              </a:rPr>
              <a:t> ra </a:t>
            </a:r>
            <a:r>
              <a:rPr lang="en-US" sz="2400" dirty="0" err="1">
                <a:latin typeface="Times New Roman" panose="02020603050405020304" pitchFamily="18" charset="0"/>
                <a:cs typeface="Times New Roman" panose="02020603050405020304" pitchFamily="18" charset="0"/>
              </a:rPr>
              <a:t>lực</a:t>
            </a:r>
            <a:r>
              <a:rPr lang="en-US" sz="2400" dirty="0">
                <a:latin typeface="Times New Roman" panose="02020603050405020304" pitchFamily="18" charset="0"/>
                <a:cs typeface="Times New Roman" panose="02020603050405020304" pitchFamily="18" charset="0"/>
              </a:rPr>
              <a:t> </a:t>
            </a:r>
            <a:r>
              <a:rPr lang="en-US" sz="2400" b="1" u="sng" dirty="0" err="1">
                <a:solidFill>
                  <a:srgbClr val="FF0000"/>
                </a:solidFill>
                <a:latin typeface="Times New Roman" panose="02020603050405020304" pitchFamily="18" charset="0"/>
                <a:cs typeface="Times New Roman" panose="02020603050405020304" pitchFamily="18" charset="0"/>
              </a:rPr>
              <a:t>không</a:t>
            </a:r>
            <a:r>
              <a:rPr lang="en-US" sz="2400" b="1" u="sng" dirty="0">
                <a:solidFill>
                  <a:srgbClr val="FF0000"/>
                </a:solidFill>
                <a:latin typeface="Times New Roman" panose="02020603050405020304" pitchFamily="18" charset="0"/>
                <a:cs typeface="Times New Roman" panose="02020603050405020304" pitchFamily="18" charset="0"/>
              </a:rPr>
              <a:t> </a:t>
            </a:r>
            <a:r>
              <a:rPr lang="en-US" sz="2400" b="1" u="sng" dirty="0" err="1">
                <a:solidFill>
                  <a:srgbClr val="FF0000"/>
                </a:solidFill>
                <a:latin typeface="Times New Roman" panose="02020603050405020304" pitchFamily="18" charset="0"/>
                <a:cs typeface="Times New Roman" panose="02020603050405020304" pitchFamily="18" charset="0"/>
              </a:rPr>
              <a:t>có</a:t>
            </a:r>
            <a:r>
              <a:rPr lang="en-US" sz="2400" b="1" u="sng" dirty="0">
                <a:solidFill>
                  <a:srgbClr val="FF0000"/>
                </a:solidFill>
                <a:latin typeface="Times New Roman" panose="02020603050405020304" pitchFamily="18" charset="0"/>
                <a:cs typeface="Times New Roman" panose="02020603050405020304" pitchFamily="18" charset="0"/>
              </a:rPr>
              <a:t> </a:t>
            </a:r>
            <a:r>
              <a:rPr lang="en-US" sz="2400" b="1" u="sng" dirty="0" err="1">
                <a:solidFill>
                  <a:srgbClr val="FF0000"/>
                </a:solidFill>
                <a:latin typeface="Times New Roman" panose="02020603050405020304" pitchFamily="18" charset="0"/>
                <a:cs typeface="Times New Roman" panose="02020603050405020304" pitchFamily="18" charset="0"/>
              </a:rPr>
              <a:t>sự</a:t>
            </a:r>
            <a:r>
              <a:rPr lang="en-US" sz="2400" b="1" u="sng" dirty="0">
                <a:solidFill>
                  <a:srgbClr val="FF0000"/>
                </a:solidFill>
                <a:latin typeface="Times New Roman" panose="02020603050405020304" pitchFamily="18" charset="0"/>
                <a:cs typeface="Times New Roman" panose="02020603050405020304" pitchFamily="18" charset="0"/>
              </a:rPr>
              <a:t> </a:t>
            </a:r>
            <a:r>
              <a:rPr lang="en-US" sz="2400" b="1" u="sng" dirty="0" err="1">
                <a:solidFill>
                  <a:srgbClr val="FF0000"/>
                </a:solidFill>
                <a:latin typeface="Times New Roman" panose="02020603050405020304" pitchFamily="18" charset="0"/>
                <a:cs typeface="Times New Roman" panose="02020603050405020304" pitchFamily="18" charset="0"/>
              </a:rPr>
              <a:t>tiếp</a:t>
            </a:r>
            <a:r>
              <a:rPr lang="en-US" sz="2400" b="1" u="sng" dirty="0">
                <a:solidFill>
                  <a:srgbClr val="FF0000"/>
                </a:solidFill>
                <a:latin typeface="Times New Roman" panose="02020603050405020304" pitchFamily="18" charset="0"/>
                <a:cs typeface="Times New Roman" panose="02020603050405020304" pitchFamily="18" charset="0"/>
              </a:rPr>
              <a:t> </a:t>
            </a:r>
            <a:r>
              <a:rPr lang="en-US" sz="2400" b="1" u="sng" dirty="0" err="1">
                <a:solidFill>
                  <a:srgbClr val="FF0000"/>
                </a:solidFill>
                <a:latin typeface="Times New Roman" panose="02020603050405020304" pitchFamily="18" charset="0"/>
                <a:cs typeface="Times New Roman" panose="02020603050405020304" pitchFamily="18" charset="0"/>
              </a:rPr>
              <a:t>xúc</a:t>
            </a:r>
            <a:r>
              <a:rPr lang="en-US" sz="2400" b="1" dirty="0">
                <a:solidFill>
                  <a:srgbClr val="FF0000"/>
                </a:solidFill>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với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vật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hoặc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đối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tượng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chịu</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tác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dụng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của</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lực</a:t>
            </a:r>
            <a:endParaRPr lang="en-US" sz="2400" dirty="0">
              <a:latin typeface="Times New Roman" panose="02020603050405020304" pitchFamily="18" charset="0"/>
              <a:cs typeface="Times New Roman" panose="02020603050405020304" pitchFamily="18" charset="0"/>
            </a:endParaRPr>
          </a:p>
        </p:txBody>
      </p:sp>
      <p:pic>
        <p:nvPicPr>
          <p:cNvPr id="7" name="Picture 6">
            <a:extLst>
              <a:ext uri="{FF2B5EF4-FFF2-40B4-BE49-F238E27FC236}">
                <a16:creationId xmlns:a16="http://schemas.microsoft.com/office/drawing/2014/main" id="{350498F6-D447-4680-8E47-61998FED385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1337" y="1506423"/>
            <a:ext cx="1066800" cy="1000125"/>
          </a:xfrm>
          <a:prstGeom prst="rect">
            <a:avLst/>
          </a:prstGeom>
        </p:spPr>
      </p:pic>
    </p:spTree>
    <p:extLst>
      <p:ext uri="{BB962C8B-B14F-4D97-AF65-F5344CB8AC3E}">
        <p14:creationId xmlns:p14="http://schemas.microsoft.com/office/powerpoint/2010/main" val="14385017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xit" presetSubtype="1" fill="hold" grpId="0" nodeType="clickEffect">
                                  <p:stCondLst>
                                    <p:cond delay="0"/>
                                  </p:stCondLst>
                                  <p:childTnLst>
                                    <p:animEffect transition="out" filter="wheel(1)">
                                      <p:cBhvr>
                                        <p:cTn id="6" dur="2000"/>
                                        <p:tgtEl>
                                          <p:spTgt spid="4"/>
                                        </p:tgtEl>
                                      </p:cBhvr>
                                    </p:animEffect>
                                    <p:set>
                                      <p:cBhvr>
                                        <p:cTn id="7" dur="1" fill="hold">
                                          <p:stCondLst>
                                            <p:cond delay="1999"/>
                                          </p:stCondLst>
                                        </p:cTn>
                                        <p:tgtEl>
                                          <p:spTgt spid="4"/>
                                        </p:tgtEl>
                                        <p:attrNameLst>
                                          <p:attrName>style.visibility</p:attrName>
                                        </p:attrNameLst>
                                      </p:cBhvr>
                                      <p:to>
                                        <p:strVal val="hidden"/>
                                      </p:to>
                                    </p:se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randombar(horizontal)">
                                      <p:cBhvr>
                                        <p:cTn id="12" dur="500"/>
                                        <p:tgtEl>
                                          <p:spTgt spid="5"/>
                                        </p:tgtEl>
                                      </p:cBhvr>
                                    </p:animEffect>
                                  </p:childTnLst>
                                </p:cTn>
                              </p:par>
                              <p:par>
                                <p:cTn id="13" presetID="14" presetClass="entr" presetSubtype="10" fill="hold" nodeType="withEffect">
                                  <p:stCondLst>
                                    <p:cond delay="0"/>
                                  </p:stCondLst>
                                  <p:childTnLst>
                                    <p:set>
                                      <p:cBhvr>
                                        <p:cTn id="14" dur="1" fill="hold">
                                          <p:stCondLst>
                                            <p:cond delay="0"/>
                                          </p:stCondLst>
                                        </p:cTn>
                                        <p:tgtEl>
                                          <p:spTgt spid="7"/>
                                        </p:tgtEl>
                                        <p:attrNameLst>
                                          <p:attrName>style.visibility</p:attrName>
                                        </p:attrNameLst>
                                      </p:cBhvr>
                                      <p:to>
                                        <p:strVal val="visible"/>
                                      </p:to>
                                    </p:set>
                                    <p:animEffect transition="in" filter="randombar(horizontal)">
                                      <p:cBhvr>
                                        <p:cTn id="15"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Rectangle 14">
            <a:extLst>
              <a:ext uri="{FF2B5EF4-FFF2-40B4-BE49-F238E27FC236}">
                <a16:creationId xmlns:a16="http://schemas.microsoft.com/office/drawing/2014/main" id="{568DB75E-6406-4B9B-80AB-FDE0F76741D1}"/>
              </a:ext>
            </a:extLst>
          </p:cNvPr>
          <p:cNvSpPr/>
          <p:nvPr/>
        </p:nvSpPr>
        <p:spPr>
          <a:xfrm>
            <a:off x="0" y="76736"/>
            <a:ext cx="9144000" cy="538609"/>
          </a:xfrm>
          <a:prstGeom prst="rect">
            <a:avLst/>
          </a:prstGeom>
        </p:spPr>
        <p:style>
          <a:lnRef idx="2">
            <a:schemeClr val="accent1"/>
          </a:lnRef>
          <a:fillRef idx="1">
            <a:schemeClr val="lt1"/>
          </a:fillRef>
          <a:effectRef idx="0">
            <a:schemeClr val="accent1"/>
          </a:effectRef>
          <a:fontRef idx="minor">
            <a:schemeClr val="dk1"/>
          </a:fontRef>
        </p:style>
        <p:txBody>
          <a:bodyPr wrap="square" lIns="91440" tIns="45720" rIns="91440" bIns="45720">
            <a:spAutoFit/>
            <a:scene3d>
              <a:camera prst="orthographicFront"/>
              <a:lightRig rig="harsh" dir="t"/>
            </a:scene3d>
            <a:sp3d extrusionH="57150" prstMaterial="matte">
              <a:bevelT w="63500" h="12700" prst="angle"/>
              <a:contourClr>
                <a:schemeClr val="bg1">
                  <a:lumMod val="65000"/>
                </a:schemeClr>
              </a:contourClr>
            </a:sp3d>
          </a:bodyPr>
          <a:lstStyle/>
          <a:p>
            <a:pPr algn="ctr"/>
            <a:r>
              <a:rPr lang="en-US" sz="2900" b="1" cap="none" spc="0" dirty="0">
                <a:ln/>
                <a:solidFill>
                  <a:srgbClr val="0066FF"/>
                </a:solidFill>
                <a:effectLst/>
                <a:latin typeface="Times New Roman" panose="02020603050405020304" pitchFamily="18" charset="0"/>
                <a:cs typeface="Times New Roman" panose="02020603050405020304" pitchFamily="18" charset="0"/>
              </a:rPr>
              <a:t>BÀI 38: LỰC TIẾP XÚC VÀ LỰC KHÔNG TIẾP XÚC</a:t>
            </a:r>
            <a:endParaRPr lang="en-US" sz="2900" b="1" cap="none" spc="0" dirty="0">
              <a:ln/>
              <a:solidFill>
                <a:srgbClr val="0066FF"/>
              </a:solidFill>
              <a:effectLst/>
            </a:endParaRPr>
          </a:p>
        </p:txBody>
      </p:sp>
      <p:sp>
        <p:nvSpPr>
          <p:cNvPr id="16" name="TextBox 15">
            <a:extLst>
              <a:ext uri="{FF2B5EF4-FFF2-40B4-BE49-F238E27FC236}">
                <a16:creationId xmlns:a16="http://schemas.microsoft.com/office/drawing/2014/main" id="{2A9B09BD-CB0D-4BC5-AE0D-0DE8ED127D02}"/>
              </a:ext>
            </a:extLst>
          </p:cNvPr>
          <p:cNvSpPr txBox="1"/>
          <p:nvPr/>
        </p:nvSpPr>
        <p:spPr>
          <a:xfrm>
            <a:off x="0" y="670148"/>
            <a:ext cx="4355976" cy="553998"/>
          </a:xfrm>
          <a:prstGeom prst="rect">
            <a:avLst/>
          </a:prstGeom>
          <a:noFill/>
        </p:spPr>
        <p:txBody>
          <a:bodyPr wrap="square" rtlCol="0">
            <a:spAutoFit/>
          </a:bodyPr>
          <a:lstStyle/>
          <a:p>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2.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Lực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không</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tiếp</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r>
              <a:rPr lang="en-US" sz="3000" b="1" dirty="0" err="1">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xúc</a:t>
            </a:r>
            <a:r>
              <a:rPr lang="en-US" sz="3000" b="1" dirty="0">
                <a:solidFill>
                  <a:srgbClr val="FF3300"/>
                </a:solidFill>
                <a:latin typeface="Times New Roman" panose="02020603050405020304" pitchFamily="18" charset="0"/>
                <a:ea typeface="Segoe UI Historic" panose="020B0502040204020203" pitchFamily="34" charset="0"/>
                <a:cs typeface="Times New Roman" panose="02020603050405020304" pitchFamily="18" charset="0"/>
              </a:rPr>
              <a:t> </a:t>
            </a:r>
          </a:p>
        </p:txBody>
      </p:sp>
      <p:sp>
        <p:nvSpPr>
          <p:cNvPr id="2" name="TextBox 1">
            <a:extLst>
              <a:ext uri="{FF2B5EF4-FFF2-40B4-BE49-F238E27FC236}">
                <a16:creationId xmlns:a16="http://schemas.microsoft.com/office/drawing/2014/main" id="{D4D9DCDF-5C28-492F-B82F-C91310464511}"/>
              </a:ext>
            </a:extLst>
          </p:cNvPr>
          <p:cNvSpPr txBox="1"/>
          <p:nvPr/>
        </p:nvSpPr>
        <p:spPr>
          <a:xfrm>
            <a:off x="1547664" y="1224146"/>
            <a:ext cx="6768752" cy="461665"/>
          </a:xfrm>
          <a:prstGeom prst="rect">
            <a:avLst/>
          </a:prstGeom>
          <a:solidFill>
            <a:srgbClr val="92D050"/>
          </a:solidFill>
        </p:spPr>
        <p:style>
          <a:lnRef idx="1">
            <a:schemeClr val="accent4"/>
          </a:lnRef>
          <a:fillRef idx="2">
            <a:schemeClr val="accent4"/>
          </a:fillRef>
          <a:effectRef idx="1">
            <a:schemeClr val="accent4"/>
          </a:effectRef>
          <a:fontRef idx="minor">
            <a:schemeClr val="dk1"/>
          </a:fontRef>
        </p:style>
        <p:txBody>
          <a:bodyPr wrap="square" rtlCol="0">
            <a:spAutoFit/>
          </a:bodyPr>
          <a:lstStyle/>
          <a:p>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Tìm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hiểu</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thêm</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một</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vài</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ví</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dụ</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về</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lực</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không</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tiếp</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xúc</a:t>
            </a:r>
            <a:endParaRPr lang="en-US" sz="2400" dirty="0">
              <a:latin typeface="Times New Roman" panose="02020603050405020304" pitchFamily="18" charset="0"/>
              <a:cs typeface="Times New Roman" panose="02020603050405020304" pitchFamily="18" charset="0"/>
            </a:endParaRPr>
          </a:p>
        </p:txBody>
      </p:sp>
      <p:pic>
        <p:nvPicPr>
          <p:cNvPr id="6" name="Picture 5">
            <a:extLst>
              <a:ext uri="{FF2B5EF4-FFF2-40B4-BE49-F238E27FC236}">
                <a16:creationId xmlns:a16="http://schemas.microsoft.com/office/drawing/2014/main" id="{41DAA24A-7DA2-4285-906C-A45B44AA847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148" y="1824926"/>
            <a:ext cx="4716016" cy="2536633"/>
          </a:xfrm>
          <a:prstGeom prst="rect">
            <a:avLst/>
          </a:prstGeom>
        </p:spPr>
      </p:pic>
      <p:pic>
        <p:nvPicPr>
          <p:cNvPr id="8" name="Picture 7">
            <a:extLst>
              <a:ext uri="{FF2B5EF4-FFF2-40B4-BE49-F238E27FC236}">
                <a16:creationId xmlns:a16="http://schemas.microsoft.com/office/drawing/2014/main" id="{CFECBD2E-46AD-439B-91C9-BE5CDEC772E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21163" y="4337791"/>
            <a:ext cx="4443123" cy="2536634"/>
          </a:xfrm>
          <a:prstGeom prst="rect">
            <a:avLst/>
          </a:prstGeom>
        </p:spPr>
      </p:pic>
      <p:pic>
        <p:nvPicPr>
          <p:cNvPr id="10" name="Picture 9">
            <a:extLst>
              <a:ext uri="{FF2B5EF4-FFF2-40B4-BE49-F238E27FC236}">
                <a16:creationId xmlns:a16="http://schemas.microsoft.com/office/drawing/2014/main" id="{29958688-FF66-4CDD-AE77-2979EBE6BD0F}"/>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21164" y="1867259"/>
            <a:ext cx="4283969" cy="2536633"/>
          </a:xfrm>
          <a:prstGeom prst="rect">
            <a:avLst/>
          </a:prstGeom>
        </p:spPr>
      </p:pic>
      <p:pic>
        <p:nvPicPr>
          <p:cNvPr id="12" name="Picture 11">
            <a:extLst>
              <a:ext uri="{FF2B5EF4-FFF2-40B4-BE49-F238E27FC236}">
                <a16:creationId xmlns:a16="http://schemas.microsoft.com/office/drawing/2014/main" id="{C774384E-E9D2-4051-B246-A8F957E63416}"/>
              </a:ext>
            </a:extLst>
          </p:cNvPr>
          <p:cNvPicPr>
            <a:picLocks noChangeAspect="1"/>
          </p:cNvPicPr>
          <p:nvPr/>
        </p:nvPicPr>
        <p:blipFill>
          <a:blip r:embed="rId5"/>
          <a:stretch>
            <a:fillRect/>
          </a:stretch>
        </p:blipFill>
        <p:spPr>
          <a:xfrm>
            <a:off x="-15209" y="4345156"/>
            <a:ext cx="4736371" cy="2536634"/>
          </a:xfrm>
          <a:prstGeom prst="rect">
            <a:avLst/>
          </a:prstGeom>
        </p:spPr>
      </p:pic>
    </p:spTree>
    <p:extLst>
      <p:ext uri="{BB962C8B-B14F-4D97-AF65-F5344CB8AC3E}">
        <p14:creationId xmlns:p14="http://schemas.microsoft.com/office/powerpoint/2010/main" val="5378622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wipe(down)">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4" fill="hold"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wipe(down)">
                                      <p:cBhvr>
                                        <p:cTn id="12" dur="500"/>
                                        <p:tgtEl>
                                          <p:spTgt spid="10"/>
                                        </p:tgtEl>
                                      </p:cBhvr>
                                    </p:animEffect>
                                  </p:childTnLst>
                                </p:cTn>
                              </p:par>
                            </p:childTnLst>
                          </p:cTn>
                        </p:par>
                      </p:childTnLst>
                    </p:cTn>
                  </p:par>
                  <p:par>
                    <p:cTn id="13" fill="hold">
                      <p:stCondLst>
                        <p:cond delay="indefinite"/>
                      </p:stCondLst>
                      <p:childTnLst>
                        <p:par>
                          <p:cTn id="14" fill="hold">
                            <p:stCondLst>
                              <p:cond delay="0"/>
                            </p:stCondLst>
                            <p:childTnLst>
                              <p:par>
                                <p:cTn id="15" presetID="6" presetClass="entr" presetSubtype="16" fill="hold" nodeType="clickEffect">
                                  <p:stCondLst>
                                    <p:cond delay="0"/>
                                  </p:stCondLst>
                                  <p:childTnLst>
                                    <p:set>
                                      <p:cBhvr>
                                        <p:cTn id="16" dur="1" fill="hold">
                                          <p:stCondLst>
                                            <p:cond delay="0"/>
                                          </p:stCondLst>
                                        </p:cTn>
                                        <p:tgtEl>
                                          <p:spTgt spid="12"/>
                                        </p:tgtEl>
                                        <p:attrNameLst>
                                          <p:attrName>style.visibility</p:attrName>
                                        </p:attrNameLst>
                                      </p:cBhvr>
                                      <p:to>
                                        <p:strVal val="visible"/>
                                      </p:to>
                                    </p:set>
                                    <p:animEffect transition="in" filter="circle(in)">
                                      <p:cBhvr>
                                        <p:cTn id="17" dur="2000"/>
                                        <p:tgtEl>
                                          <p:spTgt spid="12"/>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nodeType="clickEffect">
                                  <p:stCondLst>
                                    <p:cond delay="0"/>
                                  </p:stCondLst>
                                  <p:childTnLst>
                                    <p:set>
                                      <p:cBhvr>
                                        <p:cTn id="21" dur="1" fill="hold">
                                          <p:stCondLst>
                                            <p:cond delay="0"/>
                                          </p:stCondLst>
                                        </p:cTn>
                                        <p:tgtEl>
                                          <p:spTgt spid="8"/>
                                        </p:tgtEl>
                                        <p:attrNameLst>
                                          <p:attrName>style.visibility</p:attrName>
                                        </p:attrNameLst>
                                      </p:cBhvr>
                                      <p:to>
                                        <p:strVal val="visible"/>
                                      </p:to>
                                    </p:set>
                                    <p:animEffect transition="in" filter="randombar(horizontal)">
                                      <p:cBhvr>
                                        <p:cTn id="22"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10" name="Rectangle 9"/>
          <p:cNvSpPr/>
          <p:nvPr/>
        </p:nvSpPr>
        <p:spPr>
          <a:xfrm>
            <a:off x="248335" y="1785774"/>
            <a:ext cx="8568952" cy="482453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atin typeface="Times New Roman" panose="02020603050405020304" pitchFamily="18" charset="0"/>
              <a:cs typeface="Times New Roman" panose="02020603050405020304" pitchFamily="18" charset="0"/>
            </a:endParaRPr>
          </a:p>
        </p:txBody>
      </p:sp>
      <p:grpSp>
        <p:nvGrpSpPr>
          <p:cNvPr id="35" name="Group 34"/>
          <p:cNvGrpSpPr/>
          <p:nvPr/>
        </p:nvGrpSpPr>
        <p:grpSpPr>
          <a:xfrm>
            <a:off x="291174" y="-1683568"/>
            <a:ext cx="8568952" cy="5328592"/>
            <a:chOff x="358112" y="-3667352"/>
            <a:chExt cx="8568952" cy="5328592"/>
          </a:xfrm>
        </p:grpSpPr>
        <p:sp>
          <p:nvSpPr>
            <p:cNvPr id="29" name="Rectangle 28"/>
            <p:cNvSpPr/>
            <p:nvPr/>
          </p:nvSpPr>
          <p:spPr>
            <a:xfrm>
              <a:off x="358112" y="-3667352"/>
              <a:ext cx="8568952" cy="4824535"/>
            </a:xfrm>
            <a:prstGeom prst="rect">
              <a:avLst/>
            </a:prstGeom>
            <a:solidFill>
              <a:schemeClr val="accent2">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r>
                <a:rPr lang="en-US" sz="2400" b="1">
                  <a:solidFill>
                    <a:srgbClr val="002060"/>
                  </a:solidFill>
                  <a:latin typeface="Times New Roman" panose="02020603050405020304" pitchFamily="18" charset="0"/>
                  <a:cs typeface="Times New Roman" panose="02020603050405020304" pitchFamily="18" charset="0"/>
                </a:rPr>
                <a:t>L</a:t>
              </a:r>
              <a:r>
                <a:rPr lang="vi-VN" sz="2400" b="1">
                  <a:solidFill>
                    <a:srgbClr val="002060"/>
                  </a:solidFill>
                  <a:latin typeface="Times New Roman" panose="02020603050405020304" pitchFamily="18" charset="0"/>
                  <a:cs typeface="Times New Roman" panose="02020603050405020304" pitchFamily="18" charset="0"/>
                </a:rPr>
                <a:t>ực tiếp xúc xuất hiện khi vật (hoặc đối tượng) gây ra lực có sự tiếp xúc với vật (hoặc đối tượng) chịu tác dụng của lực</a:t>
              </a: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a:p>
          </p:txBody>
        </p:sp>
        <p:sp>
          <p:nvSpPr>
            <p:cNvPr id="32" name="Flowchart: Terminator 31"/>
            <p:cNvSpPr/>
            <p:nvPr/>
          </p:nvSpPr>
          <p:spPr>
            <a:xfrm>
              <a:off x="4139952" y="1157183"/>
              <a:ext cx="2952328" cy="504057"/>
            </a:xfrm>
            <a:prstGeom prst="flowChartTerminator">
              <a:avLst/>
            </a:prstGeom>
            <a:solidFill>
              <a:schemeClr val="accent2">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err="1">
                  <a:latin typeface="Times New Roman" panose="02020603050405020304" pitchFamily="18" charset="0"/>
                  <a:cs typeface="Times New Roman" panose="02020603050405020304" pitchFamily="18" charset="0"/>
                </a:rPr>
                <a:t>Lực</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tiếp</a:t>
              </a:r>
              <a:r>
                <a:rPr lang="en-US" sz="2400" b="1" dirty="0">
                  <a:latin typeface="Times New Roman" panose="02020603050405020304" pitchFamily="18" charset="0"/>
                  <a:cs typeface="Times New Roman" panose="02020603050405020304" pitchFamily="18" charset="0"/>
                </a:rPr>
                <a:t> </a:t>
              </a:r>
              <a:r>
                <a:rPr lang="en-US" sz="2400" b="1" dirty="0" err="1">
                  <a:latin typeface="Times New Roman" panose="02020603050405020304" pitchFamily="18" charset="0"/>
                  <a:cs typeface="Times New Roman" panose="02020603050405020304" pitchFamily="18" charset="0"/>
                </a:rPr>
                <a:t>xúc</a:t>
              </a:r>
              <a:r>
                <a:rPr lang="en-US" sz="2400" b="1" dirty="0">
                  <a:latin typeface="Times New Roman" panose="02020603050405020304" pitchFamily="18" charset="0"/>
                  <a:cs typeface="Times New Roman" panose="02020603050405020304" pitchFamily="18" charset="0"/>
                </a:rPr>
                <a:t> </a:t>
              </a:r>
            </a:p>
          </p:txBody>
        </p:sp>
      </p:grpSp>
      <p:grpSp>
        <p:nvGrpSpPr>
          <p:cNvPr id="34" name="Group 33"/>
          <p:cNvGrpSpPr/>
          <p:nvPr/>
        </p:nvGrpSpPr>
        <p:grpSpPr>
          <a:xfrm>
            <a:off x="291174" y="-2297104"/>
            <a:ext cx="8568952" cy="5299563"/>
            <a:chOff x="-2079676" y="-8953896"/>
            <a:chExt cx="8568952" cy="5299563"/>
          </a:xfrm>
        </p:grpSpPr>
        <p:sp>
          <p:nvSpPr>
            <p:cNvPr id="13" name="Rectangle 12"/>
            <p:cNvSpPr/>
            <p:nvPr/>
          </p:nvSpPr>
          <p:spPr>
            <a:xfrm>
              <a:off x="-2079676" y="-8953896"/>
              <a:ext cx="8568952" cy="4824535"/>
            </a:xfrm>
            <a:prstGeom prst="rect">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endParaRPr lang="en-US" sz="2400" b="1">
                <a:solidFill>
                  <a:srgbClr val="002060"/>
                </a:solidFill>
                <a:latin typeface="Times New Roman" panose="02020603050405020304" pitchFamily="18" charset="0"/>
                <a:cs typeface="Times New Roman" panose="02020603050405020304" pitchFamily="18" charset="0"/>
              </a:endParaRPr>
            </a:p>
            <a:p>
              <a:pPr algn="ctr"/>
              <a:r>
                <a:rPr lang="en-US" sz="2400" b="1">
                  <a:solidFill>
                    <a:srgbClr val="002060"/>
                  </a:solidFill>
                  <a:latin typeface="Times New Roman" panose="02020603050405020304" pitchFamily="18" charset="0"/>
                  <a:cs typeface="Times New Roman" panose="02020603050405020304" pitchFamily="18" charset="0"/>
                </a:rPr>
                <a:t>Lực không</a:t>
              </a:r>
              <a:r>
                <a:rPr lang="vi-VN" sz="2400" b="1">
                  <a:solidFill>
                    <a:srgbClr val="002060"/>
                  </a:solidFill>
                  <a:latin typeface="Times New Roman" panose="02020603050405020304" pitchFamily="18" charset="0"/>
                  <a:cs typeface="Times New Roman" panose="02020603050405020304" pitchFamily="18" charset="0"/>
                </a:rPr>
                <a:t> tiếp xúc xuất hiện khi vật (hoặc đối tượng) gây ra lực không có sự tiếp xúc với vật (hoặc đối tượng) chịu tác dụng của lực</a:t>
              </a:r>
              <a:endParaRPr lang="en-US" sz="2400" b="1">
                <a:solidFill>
                  <a:srgbClr val="002060"/>
                </a:solidFill>
                <a:latin typeface="Times New Roman" panose="02020603050405020304" pitchFamily="18" charset="0"/>
                <a:cs typeface="Times New Roman" panose="02020603050405020304" pitchFamily="18" charset="0"/>
              </a:endParaRPr>
            </a:p>
            <a:p>
              <a:pPr algn="ctr"/>
              <a:r>
                <a:rPr lang="en-US" sz="2400">
                  <a:latin typeface="Times New Roman" panose="02020603050405020304" pitchFamily="18" charset="0"/>
                  <a:cs typeface="Times New Roman" panose="02020603050405020304" pitchFamily="18" charset="0"/>
                </a:rPr>
                <a:t> </a:t>
              </a:r>
            </a:p>
          </p:txBody>
        </p:sp>
        <p:sp>
          <p:nvSpPr>
            <p:cNvPr id="33" name="Flowchart: Terminator 32"/>
            <p:cNvSpPr/>
            <p:nvPr/>
          </p:nvSpPr>
          <p:spPr>
            <a:xfrm>
              <a:off x="99549" y="-4150620"/>
              <a:ext cx="3055777" cy="496287"/>
            </a:xfrm>
            <a:prstGeom prst="flowChartTerminator">
              <a:avLst/>
            </a:prstGeom>
            <a:ln w="3175"/>
          </p:spPr>
          <p:style>
            <a:lnRef idx="3">
              <a:schemeClr val="lt1"/>
            </a:lnRef>
            <a:fillRef idx="1">
              <a:schemeClr val="accent3"/>
            </a:fillRef>
            <a:effectRef idx="1">
              <a:schemeClr val="accent3"/>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Lực không tiếp xúc </a:t>
              </a:r>
            </a:p>
          </p:txBody>
        </p:sp>
      </p:grpSp>
      <p:sp>
        <p:nvSpPr>
          <p:cNvPr id="8" name="Rectangle 7"/>
          <p:cNvSpPr/>
          <p:nvPr/>
        </p:nvSpPr>
        <p:spPr>
          <a:xfrm>
            <a:off x="248335" y="115164"/>
            <a:ext cx="8568952" cy="1670610"/>
          </a:xfrm>
          <a:prstGeom prst="rect">
            <a:avLst/>
          </a:prstGeom>
          <a:effectLst>
            <a:glow rad="101600">
              <a:schemeClr val="accent2">
                <a:satMod val="175000"/>
                <a:alpha val="40000"/>
              </a:schemeClr>
            </a:glo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400" b="1">
                <a:ln w="31550" cmpd="sng">
                  <a:gradFill>
                    <a:gsLst>
                      <a:gs pos="70000">
                        <a:schemeClr val="accent6">
                          <a:shade val="50000"/>
                          <a:satMod val="190000"/>
                        </a:schemeClr>
                      </a:gs>
                      <a:gs pos="0">
                        <a:schemeClr val="accent6">
                          <a:tint val="77000"/>
                          <a:satMod val="180000"/>
                        </a:schemeClr>
                      </a:gs>
                    </a:gsLst>
                    <a:lin ang="5400000"/>
                  </a:gradFill>
                  <a:prstDash val="solid"/>
                </a:ln>
                <a:solidFill>
                  <a:schemeClr val="accent6">
                    <a:tint val="15000"/>
                    <a:satMod val="200000"/>
                  </a:schemeClr>
                </a:solidFill>
                <a:effectLst>
                  <a:outerShdw blurRad="50800" dist="40000" dir="5400000" algn="tl" rotWithShape="0">
                    <a:srgbClr val="000000">
                      <a:shade val="5000"/>
                      <a:satMod val="120000"/>
                      <a:alpha val="33000"/>
                    </a:srgbClr>
                  </a:outerShdw>
                </a:effectLst>
                <a:latin typeface="Times New Roman" panose="02020603050405020304" pitchFamily="18" charset="0"/>
                <a:cs typeface="Times New Roman" panose="02020603050405020304" pitchFamily="18" charset="0"/>
              </a:rPr>
              <a:t>Ghi nhớ</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path" presetSubtype="0" accel="50000" decel="50000" fill="hold" nodeType="clickEffect">
                                  <p:stCondLst>
                                    <p:cond delay="0"/>
                                  </p:stCondLst>
                                  <p:childTnLst>
                                    <p:animMotion origin="layout" path="M 2.77778E-6 -4.07407E-6 L -0.00816 0.43079 " pathEditMode="relative" rAng="0" ptsTypes="AA">
                                      <p:cBhvr>
                                        <p:cTn id="6" dur="2000" fill="hold"/>
                                        <p:tgtEl>
                                          <p:spTgt spid="35"/>
                                        </p:tgtEl>
                                        <p:attrNameLst>
                                          <p:attrName>ppt_x</p:attrName>
                                          <p:attrName>ppt_y</p:attrName>
                                        </p:attrNameLst>
                                      </p:cBhvr>
                                      <p:rCtr x="-417" y="21528"/>
                                    </p:animMotion>
                                  </p:childTnLst>
                                </p:cTn>
                              </p:par>
                            </p:childTnLst>
                          </p:cTn>
                        </p:par>
                      </p:childTnLst>
                    </p:cTn>
                  </p:par>
                  <p:par>
                    <p:cTn id="7" fill="hold">
                      <p:stCondLst>
                        <p:cond delay="indefinite"/>
                      </p:stCondLst>
                      <p:childTnLst>
                        <p:par>
                          <p:cTn id="8" fill="hold">
                            <p:stCondLst>
                              <p:cond delay="0"/>
                            </p:stCondLst>
                            <p:childTnLst>
                              <p:par>
                                <p:cTn id="9" presetID="42" presetClass="path" presetSubtype="0" accel="50000" decel="50000" fill="hold" nodeType="clickEffect">
                                  <p:stCondLst>
                                    <p:cond delay="0"/>
                                  </p:stCondLst>
                                  <p:childTnLst>
                                    <p:animMotion origin="layout" path="M 2.77778E-6 1.11111E-6 L -0.00035 0.24907 " pathEditMode="relative" rAng="0" ptsTypes="AA">
                                      <p:cBhvr>
                                        <p:cTn id="10" dur="2000" fill="hold"/>
                                        <p:tgtEl>
                                          <p:spTgt spid="34"/>
                                        </p:tgtEl>
                                        <p:attrNameLst>
                                          <p:attrName>ppt_x</p:attrName>
                                          <p:attrName>ppt_y</p:attrName>
                                        </p:attrNameLst>
                                      </p:cBhvr>
                                      <p:rCtr x="-17" y="12454"/>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81" name="Text Box 5"/>
          <p:cNvSpPr txBox="1">
            <a:spLocks noChangeArrowheads="1"/>
          </p:cNvSpPr>
          <p:nvPr/>
        </p:nvSpPr>
        <p:spPr bwMode="auto">
          <a:xfrm>
            <a:off x="395288" y="692150"/>
            <a:ext cx="8072437"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Câu 1: </a:t>
            </a:r>
            <a:r>
              <a:rPr lang="vi-VN" altLang="en-US" sz="2400" b="1">
                <a:solidFill>
                  <a:srgbClr val="FF0000"/>
                </a:solidFill>
                <a:latin typeface="Times New Roman" panose="02020603050405020304" pitchFamily="18" charset="0"/>
                <a:cs typeface="Times New Roman" panose="02020603050405020304" pitchFamily="18" charset="0"/>
              </a:rPr>
              <a:t>Trong các hình sau, hình nào xuất hiện lực tiếp xúc, lực không tiếp xúc</a:t>
            </a:r>
            <a:r>
              <a:rPr lang="en-US" altLang="en-US" sz="2400" b="1">
                <a:solidFill>
                  <a:srgbClr val="FF0000"/>
                </a:solidFill>
                <a:latin typeface="Times New Roman" panose="02020603050405020304" pitchFamily="18" charset="0"/>
                <a:cs typeface="Times New Roman" panose="02020603050405020304" pitchFamily="18" charset="0"/>
              </a:rPr>
              <a:t>?</a:t>
            </a:r>
          </a:p>
        </p:txBody>
      </p:sp>
      <p:sp>
        <p:nvSpPr>
          <p:cNvPr id="24582" name="Text Box 6"/>
          <p:cNvSpPr txBox="1">
            <a:spLocks noChangeArrowheads="1"/>
          </p:cNvSpPr>
          <p:nvPr/>
        </p:nvSpPr>
        <p:spPr bwMode="auto">
          <a:xfrm>
            <a:off x="2568573" y="5804694"/>
            <a:ext cx="4360863" cy="11855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r>
              <a:rPr lang="vi-VN" altLang="en-US" sz="2400" b="1">
                <a:solidFill>
                  <a:srgbClr val="FF0000"/>
                </a:solidFill>
                <a:latin typeface="+mj-lt"/>
              </a:rPr>
              <a:t>Lực tiếp xúc : a,d </a:t>
            </a:r>
          </a:p>
          <a:p>
            <a:r>
              <a:rPr lang="vi-VN" altLang="en-US" sz="2400" b="1">
                <a:solidFill>
                  <a:srgbClr val="FF0000"/>
                </a:solidFill>
                <a:latin typeface="+mj-lt"/>
              </a:rPr>
              <a:t>Lực không tiếp xúc : b,c </a:t>
            </a:r>
          </a:p>
          <a:p>
            <a:pPr eaLnBrk="1" hangingPunct="1"/>
            <a:endParaRPr lang="en-US" altLang="en-US" sz="2400" b="1">
              <a:solidFill>
                <a:srgbClr val="FF0000"/>
              </a:solidFill>
              <a:latin typeface="+mj-lt"/>
            </a:endParaRPr>
          </a:p>
        </p:txBody>
      </p:sp>
      <p:sp>
        <p:nvSpPr>
          <p:cNvPr id="24583" name="AutoShape 7"/>
          <p:cNvSpPr>
            <a:spLocks noChangeArrowheads="1"/>
          </p:cNvSpPr>
          <p:nvPr/>
        </p:nvSpPr>
        <p:spPr bwMode="auto">
          <a:xfrm>
            <a:off x="1709738" y="5445125"/>
            <a:ext cx="647700" cy="719138"/>
          </a:xfrm>
          <a:prstGeom prst="curvedRightArrow">
            <a:avLst>
              <a:gd name="adj1" fmla="val 19996"/>
              <a:gd name="adj2" fmla="val 40001"/>
              <a:gd name="adj3" fmla="val 40028"/>
            </a:avLst>
          </a:prstGeom>
          <a:solidFill>
            <a:srgbClr val="00FF00"/>
          </a:solidFill>
          <a:ln w="12700" cap="sq">
            <a:solidFill>
              <a:srgbClr val="00FF00"/>
            </a:solidFill>
            <a:miter lim="800000"/>
            <a:headEnd type="none" w="sm" len="sm"/>
            <a:tailEnd type="none" w="sm" len="sm"/>
          </a:ln>
        </p:spPr>
        <p:txBody>
          <a:bodyPr wrap="none" lIns="76801" tIns="38401" rIns="76801" bIns="38401" anchor="ctr"/>
          <a:lstStyle/>
          <a:p>
            <a:pPr eaLnBrk="1" hangingPunct="1"/>
            <a:endParaRPr lang="vi-VN" altLang="en-US"/>
          </a:p>
        </p:txBody>
      </p:sp>
      <p:grpSp>
        <p:nvGrpSpPr>
          <p:cNvPr id="3" name="Group 2"/>
          <p:cNvGrpSpPr/>
          <p:nvPr/>
        </p:nvGrpSpPr>
        <p:grpSpPr>
          <a:xfrm>
            <a:off x="183967" y="1907750"/>
            <a:ext cx="8279722" cy="3590873"/>
            <a:chOff x="183967" y="1907750"/>
            <a:chExt cx="8279722" cy="3590873"/>
          </a:xfrm>
        </p:grpSpPr>
        <p:pic>
          <p:nvPicPr>
            <p:cNvPr id="1026" name="Picture 2" descr="C:\Users\ADMINI~1\AppData\Local\Temp\Rar$DI74.880\20210622_101139.jpg"/>
            <p:cNvPicPr>
              <a:picLocks noChangeAspect="1" noChangeArrowheads="1"/>
            </p:cNvPicPr>
            <p:nvPr/>
          </p:nvPicPr>
          <p:blipFill rotWithShape="1">
            <a:blip r:embed="rId3">
              <a:extLst>
                <a:ext uri="{28A0092B-C50C-407E-A947-70E740481C1C}">
                  <a14:useLocalDpi xmlns:a14="http://schemas.microsoft.com/office/drawing/2010/main" val="0"/>
                </a:ext>
              </a:extLst>
            </a:blip>
            <a:srcRect l="8492" r="13527"/>
            <a:stretch>
              <a:fillRect/>
            </a:stretch>
          </p:blipFill>
          <p:spPr bwMode="auto">
            <a:xfrm>
              <a:off x="6054199" y="1974202"/>
              <a:ext cx="2409490" cy="1310782"/>
            </a:xfrm>
            <a:prstGeom prst="rect">
              <a:avLst/>
            </a:prstGeom>
            <a:noFill/>
            <a:extLst>
              <a:ext uri="{909E8E84-426E-40DD-AFC4-6F175D3DCCD1}">
                <a14:hiddenFill xmlns:a14="http://schemas.microsoft.com/office/drawing/2010/main">
                  <a:solidFill>
                    <a:srgbClr val="FFFFFF"/>
                  </a:solidFill>
                </a14:hiddenFill>
              </a:ext>
            </a:extLst>
          </p:spPr>
        </p:pic>
        <p:pic>
          <p:nvPicPr>
            <p:cNvPr id="1027" name="Picture 3" descr="C:\Users\ADMINI~1\AppData\Local\Temp\Rar$DI95.880\20210622_101102.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r="12256"/>
            <a:stretch>
              <a:fillRect/>
            </a:stretch>
          </p:blipFill>
          <p:spPr bwMode="auto">
            <a:xfrm>
              <a:off x="2079228" y="1907750"/>
              <a:ext cx="1779534" cy="1429049"/>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C:\Users\ADMINI~1\AppData\Local\Temp\Rar$DI26.880\20210622_101036.jpg"/>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r="6986" b="14036"/>
            <a:stretch>
              <a:fillRect/>
            </a:stretch>
          </p:blipFill>
          <p:spPr bwMode="auto">
            <a:xfrm>
              <a:off x="4067944" y="1960759"/>
              <a:ext cx="1823690" cy="1323033"/>
            </a:xfrm>
            <a:prstGeom prst="rect">
              <a:avLst/>
            </a:prstGeom>
            <a:noFill/>
            <a:extLst>
              <a:ext uri="{909E8E84-426E-40DD-AFC4-6F175D3DCCD1}">
                <a14:hiddenFill xmlns:a14="http://schemas.microsoft.com/office/drawing/2010/main">
                  <a:solidFill>
                    <a:srgbClr val="FFFFFF"/>
                  </a:solidFill>
                </a14:hiddenFill>
              </a:ext>
            </a:extLst>
          </p:spPr>
        </p:pic>
        <p:pic>
          <p:nvPicPr>
            <p:cNvPr id="1029" name="Picture 5" descr="C:\Users\ADMINI~1\AppData\Local\Temp\Rar$DI22.880\20210622_101012.jpg"/>
            <p:cNvPicPr>
              <a:picLocks noChangeAspect="1" noChangeArrowheads="1"/>
            </p:cNvPicPr>
            <p:nvPr/>
          </p:nvPicPr>
          <p:blipFill rotWithShape="1">
            <a:blip r:embed="rId6" cstate="print">
              <a:extLst>
                <a:ext uri="{28A0092B-C50C-407E-A947-70E740481C1C}">
                  <a14:useLocalDpi xmlns:a14="http://schemas.microsoft.com/office/drawing/2010/main" val="0"/>
                </a:ext>
              </a:extLst>
            </a:blip>
            <a:srcRect r="11066" b="1836"/>
            <a:stretch>
              <a:fillRect/>
            </a:stretch>
          </p:blipFill>
          <p:spPr bwMode="auto">
            <a:xfrm>
              <a:off x="183968" y="1974202"/>
              <a:ext cx="1833971" cy="1369915"/>
            </a:xfrm>
            <a:prstGeom prst="rect">
              <a:avLst/>
            </a:prstGeom>
            <a:noFill/>
            <a:extLst>
              <a:ext uri="{909E8E84-426E-40DD-AFC4-6F175D3DCCD1}">
                <a14:hiddenFill xmlns:a14="http://schemas.microsoft.com/office/drawing/2010/main">
                  <a:solidFill>
                    <a:srgbClr val="FFFFFF"/>
                  </a:solidFill>
                </a14:hiddenFill>
              </a:ext>
            </a:extLst>
          </p:spPr>
        </p:pic>
        <p:sp>
          <p:nvSpPr>
            <p:cNvPr id="25" name="Text Box 5"/>
            <p:cNvSpPr txBox="1">
              <a:spLocks noChangeArrowheads="1"/>
            </p:cNvSpPr>
            <p:nvPr/>
          </p:nvSpPr>
          <p:spPr bwMode="auto">
            <a:xfrm>
              <a:off x="183967" y="3768574"/>
              <a:ext cx="1723737" cy="11855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a. </a:t>
              </a:r>
              <a:r>
                <a:rPr lang="vi-VN" altLang="en-US" sz="2400" b="1">
                  <a:latin typeface="Times New Roman" panose="02020603050405020304" pitchFamily="18" charset="0"/>
                  <a:cs typeface="Times New Roman" panose="02020603050405020304" pitchFamily="18" charset="0"/>
                </a:rPr>
                <a:t>Đẩy piston để ép táo</a:t>
              </a:r>
              <a:endParaRPr lang="en-US" altLang="en-US" sz="2400" b="1">
                <a:latin typeface="Times New Roman" panose="02020603050405020304" pitchFamily="18" charset="0"/>
                <a:cs typeface="Times New Roman" panose="02020603050405020304" pitchFamily="18" charset="0"/>
              </a:endParaRPr>
            </a:p>
          </p:txBody>
        </p:sp>
        <p:sp>
          <p:nvSpPr>
            <p:cNvPr id="26" name="Text Box 5"/>
            <p:cNvSpPr txBox="1">
              <a:spLocks noChangeArrowheads="1"/>
            </p:cNvSpPr>
            <p:nvPr/>
          </p:nvSpPr>
          <p:spPr bwMode="auto">
            <a:xfrm>
              <a:off x="2179525" y="3575843"/>
              <a:ext cx="1723737" cy="19227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b. </a:t>
              </a:r>
              <a:r>
                <a:rPr lang="vi-VN" altLang="en-US" sz="2400" b="1">
                  <a:latin typeface="Times New Roman" panose="02020603050405020304" pitchFamily="18" charset="0"/>
                  <a:cs typeface="Times New Roman" panose="02020603050405020304" pitchFamily="18" charset="0"/>
                </a:rPr>
                <a:t>Đưa thanh nam ch</a:t>
              </a:r>
              <a:r>
                <a:rPr lang="en-US" altLang="vi-VN" sz="2400" b="1">
                  <a:latin typeface="Times New Roman" panose="02020603050405020304" pitchFamily="18" charset="0"/>
                  <a:cs typeface="Times New Roman" panose="02020603050405020304" pitchFamily="18" charset="0"/>
                </a:rPr>
                <a:t>â</a:t>
              </a:r>
              <a:r>
                <a:rPr lang="vi-VN" altLang="en-US" sz="2400" b="1">
                  <a:latin typeface="Times New Roman" panose="02020603050405020304" pitchFamily="18" charset="0"/>
                  <a:cs typeface="Times New Roman" panose="02020603050405020304" pitchFamily="18" charset="0"/>
                </a:rPr>
                <a:t>m lại gần viên bi sắt</a:t>
              </a:r>
              <a:endParaRPr lang="en-US" altLang="en-US" sz="2400" b="1">
                <a:latin typeface="Times New Roman" panose="02020603050405020304" pitchFamily="18" charset="0"/>
                <a:cs typeface="Times New Roman" panose="02020603050405020304" pitchFamily="18" charset="0"/>
              </a:endParaRPr>
            </a:p>
          </p:txBody>
        </p:sp>
        <p:sp>
          <p:nvSpPr>
            <p:cNvPr id="27" name="Text Box 5"/>
            <p:cNvSpPr txBox="1">
              <a:spLocks noChangeArrowheads="1"/>
            </p:cNvSpPr>
            <p:nvPr/>
          </p:nvSpPr>
          <p:spPr bwMode="auto">
            <a:xfrm>
              <a:off x="4167897" y="3577533"/>
              <a:ext cx="1723737" cy="15532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c. </a:t>
              </a:r>
              <a:r>
                <a:rPr lang="vi-VN" altLang="en-US" sz="2400" b="1">
                  <a:latin typeface="Times New Roman" panose="02020603050405020304" pitchFamily="18" charset="0"/>
                  <a:cs typeface="Times New Roman" panose="02020603050405020304" pitchFamily="18" charset="0"/>
                </a:rPr>
                <a:t>Hút nhau của hai thanh nam ch</a:t>
              </a:r>
              <a:r>
                <a:rPr lang="en-US" altLang="vi-VN" sz="2400" b="1">
                  <a:latin typeface="Times New Roman" panose="02020603050405020304" pitchFamily="18" charset="0"/>
                  <a:cs typeface="Times New Roman" panose="02020603050405020304" pitchFamily="18" charset="0"/>
                </a:rPr>
                <a:t>â</a:t>
              </a:r>
              <a:r>
                <a:rPr lang="vi-VN" altLang="en-US" sz="2400" b="1">
                  <a:latin typeface="Times New Roman" panose="02020603050405020304" pitchFamily="18" charset="0"/>
                  <a:cs typeface="Times New Roman" panose="02020603050405020304" pitchFamily="18" charset="0"/>
                </a:rPr>
                <a:t>m</a:t>
              </a:r>
              <a:endParaRPr lang="en-US" altLang="en-US" sz="2400" b="1">
                <a:latin typeface="Times New Roman" panose="02020603050405020304" pitchFamily="18" charset="0"/>
                <a:cs typeface="Times New Roman" panose="02020603050405020304" pitchFamily="18" charset="0"/>
              </a:endParaRPr>
            </a:p>
          </p:txBody>
        </p:sp>
        <p:sp>
          <p:nvSpPr>
            <p:cNvPr id="28" name="Text Box 5"/>
            <p:cNvSpPr txBox="1">
              <a:spLocks noChangeArrowheads="1"/>
            </p:cNvSpPr>
            <p:nvPr/>
          </p:nvSpPr>
          <p:spPr bwMode="auto">
            <a:xfrm>
              <a:off x="6231225" y="3505635"/>
              <a:ext cx="1723737" cy="11855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d. </a:t>
              </a:r>
              <a:r>
                <a:rPr lang="vi-VN" altLang="en-US" sz="2400" b="1">
                  <a:latin typeface="Times New Roman" panose="02020603050405020304" pitchFamily="18" charset="0"/>
                  <a:cs typeface="Times New Roman" panose="02020603050405020304" pitchFamily="18" charset="0"/>
                </a:rPr>
                <a:t>Nâng cốc nước lên khỏi bàn </a:t>
              </a:r>
              <a:endParaRPr lang="en-US" altLang="en-US" sz="2400" b="1">
                <a:latin typeface="Times New Roman" panose="02020603050405020304" pitchFamily="18" charset="0"/>
                <a:cs typeface="Times New Roman" panose="02020603050405020304" pitchFamily="18" charset="0"/>
              </a:endParaRPr>
            </a:p>
          </p:txBody>
        </p:sp>
        <p:sp>
          <p:nvSpPr>
            <p:cNvPr id="2" name="Down Arrow 1"/>
            <p:cNvSpPr/>
            <p:nvPr/>
          </p:nvSpPr>
          <p:spPr>
            <a:xfrm>
              <a:off x="827584" y="3373684"/>
              <a:ext cx="45719" cy="329396"/>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Down Arrow 29"/>
            <p:cNvSpPr/>
            <p:nvPr/>
          </p:nvSpPr>
          <p:spPr>
            <a:xfrm>
              <a:off x="2843808" y="3347379"/>
              <a:ext cx="45719" cy="26934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Down Arrow 32"/>
            <p:cNvSpPr/>
            <p:nvPr/>
          </p:nvSpPr>
          <p:spPr>
            <a:xfrm>
              <a:off x="4749005" y="3344118"/>
              <a:ext cx="45719" cy="35896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Down Arrow 33"/>
            <p:cNvSpPr/>
            <p:nvPr/>
          </p:nvSpPr>
          <p:spPr>
            <a:xfrm>
              <a:off x="7093093" y="3308189"/>
              <a:ext cx="45719" cy="26294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31" name="Action Button: Home 30">
            <a:hlinkClick r:id="rId7" action="ppaction://hlinksldjump" highlightClick="1"/>
          </p:cNvPr>
          <p:cNvSpPr/>
          <p:nvPr/>
        </p:nvSpPr>
        <p:spPr>
          <a:xfrm>
            <a:off x="8517607" y="6164263"/>
            <a:ext cx="461714" cy="648072"/>
          </a:xfrm>
          <a:prstGeom prst="actionButtonHo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5" name="Picture 44" descr="E:\A\ta-chiec-dong-ho-bao-thuc-cua-em.jp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695431" y="4878104"/>
            <a:ext cx="1448569" cy="1448569"/>
          </a:xfrm>
          <a:prstGeom prst="rect">
            <a:avLst/>
          </a:prstGeom>
          <a:noFill/>
          <a:extLst>
            <a:ext uri="{909E8E84-426E-40DD-AFC4-6F175D3DCCD1}">
              <a14:hiddenFill xmlns:a14="http://schemas.microsoft.com/office/drawing/2010/main">
                <a:solidFill>
                  <a:srgbClr val="FFFFFF"/>
                </a:solidFill>
              </a14:hiddenFill>
            </a:ext>
          </a:extLst>
        </p:spPr>
      </p:pic>
      <p:sp>
        <p:nvSpPr>
          <p:cNvPr id="32" name="Oval 31"/>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t>10</a:t>
            </a:r>
          </a:p>
        </p:txBody>
      </p:sp>
      <p:sp>
        <p:nvSpPr>
          <p:cNvPr id="35" name="Oval 34"/>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09</a:t>
            </a:r>
          </a:p>
        </p:txBody>
      </p:sp>
      <p:sp>
        <p:nvSpPr>
          <p:cNvPr id="36" name="Oval 35"/>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08</a:t>
            </a:r>
          </a:p>
        </p:txBody>
      </p:sp>
      <p:sp>
        <p:nvSpPr>
          <p:cNvPr id="37" name="Oval 36"/>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07</a:t>
            </a:r>
          </a:p>
        </p:txBody>
      </p:sp>
      <p:sp>
        <p:nvSpPr>
          <p:cNvPr id="38" name="Oval 37"/>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06</a:t>
            </a:r>
          </a:p>
        </p:txBody>
      </p:sp>
      <p:sp>
        <p:nvSpPr>
          <p:cNvPr id="39" name="Oval 38"/>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05</a:t>
            </a:r>
          </a:p>
        </p:txBody>
      </p:sp>
      <p:sp>
        <p:nvSpPr>
          <p:cNvPr id="40" name="Oval 39"/>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04</a:t>
            </a:r>
          </a:p>
        </p:txBody>
      </p:sp>
      <p:sp>
        <p:nvSpPr>
          <p:cNvPr id="41" name="Oval 40"/>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03</a:t>
            </a:r>
          </a:p>
        </p:txBody>
      </p:sp>
      <p:sp>
        <p:nvSpPr>
          <p:cNvPr id="42" name="Oval 41"/>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02</a:t>
            </a:r>
          </a:p>
        </p:txBody>
      </p:sp>
      <p:sp>
        <p:nvSpPr>
          <p:cNvPr id="43" name="Oval 42"/>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01</a:t>
            </a:r>
          </a:p>
        </p:txBody>
      </p:sp>
      <p:sp>
        <p:nvSpPr>
          <p:cNvPr id="44" name="Oval 43"/>
          <p:cNvSpPr/>
          <p:nvPr/>
        </p:nvSpPr>
        <p:spPr>
          <a:xfrm>
            <a:off x="8034743" y="5373216"/>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1600" b="1">
                <a:latin typeface="Times New Roman" panose="02020603050405020304" pitchFamily="18" charset="0"/>
                <a:cs typeface="Times New Roman" panose="02020603050405020304" pitchFamily="18" charset="0"/>
              </a:rPr>
              <a:t>Hết giờ</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 presetClass="entr" presetSubtype="10" fill="hold" grpId="0" nodeType="withEffect">
                                  <p:stCondLst>
                                    <p:cond delay="0"/>
                                  </p:stCondLst>
                                  <p:childTnLst>
                                    <p:set>
                                      <p:cBhvr>
                                        <p:cTn id="6" dur="1" fill="hold">
                                          <p:stCondLst>
                                            <p:cond delay="0"/>
                                          </p:stCondLst>
                                        </p:cTn>
                                        <p:tgtEl>
                                          <p:spTgt spid="24581"/>
                                        </p:tgtEl>
                                        <p:attrNameLst>
                                          <p:attrName>style.visibility</p:attrName>
                                        </p:attrNameLst>
                                      </p:cBhvr>
                                      <p:to>
                                        <p:strVal val="visible"/>
                                      </p:to>
                                    </p:set>
                                    <p:animEffect transition="in" filter="blinds(horizontal)">
                                      <p:cBhvr>
                                        <p:cTn id="7" dur="500"/>
                                        <p:tgtEl>
                                          <p:spTgt spid="24581"/>
                                        </p:tgtEl>
                                      </p:cBhvr>
                                    </p:animEffect>
                                  </p:childTnLst>
                                </p:cTn>
                              </p:par>
                            </p:childTnLst>
                          </p:cTn>
                        </p:par>
                        <p:par>
                          <p:cTn id="8" fill="hold">
                            <p:stCondLst>
                              <p:cond delay="500"/>
                            </p:stCondLst>
                            <p:childTnLst>
                              <p:par>
                                <p:cTn id="9" presetID="16" presetClass="entr" presetSubtype="21" fill="hold" nodeType="afterEffect">
                                  <p:stCondLst>
                                    <p:cond delay="0"/>
                                  </p:stCondLst>
                                  <p:childTnLst>
                                    <p:set>
                                      <p:cBhvr>
                                        <p:cTn id="10" dur="1" fill="hold">
                                          <p:stCondLst>
                                            <p:cond delay="0"/>
                                          </p:stCondLst>
                                        </p:cTn>
                                        <p:tgtEl>
                                          <p:spTgt spid="3"/>
                                        </p:tgtEl>
                                        <p:attrNameLst>
                                          <p:attrName>style.visibility</p:attrName>
                                        </p:attrNameLst>
                                      </p:cBhvr>
                                      <p:to>
                                        <p:strVal val="visible"/>
                                      </p:to>
                                    </p:set>
                                    <p:animEffect transition="in" filter="barn(inVertical)">
                                      <p:cBhvr>
                                        <p:cTn id="11" dur="500"/>
                                        <p:tgtEl>
                                          <p:spTgt spid="3"/>
                                        </p:tgtEl>
                                      </p:cBhvr>
                                    </p:animEffect>
                                  </p:childTnLst>
                                </p:cTn>
                              </p:par>
                            </p:childTnLst>
                          </p:cTn>
                        </p:par>
                        <p:par>
                          <p:cTn id="12" fill="hold">
                            <p:stCondLst>
                              <p:cond delay="1000"/>
                            </p:stCondLst>
                            <p:childTnLst>
                              <p:par>
                                <p:cTn id="13" presetID="6" presetClass="entr" presetSubtype="16" fill="hold" nodeType="afterEffect">
                                  <p:stCondLst>
                                    <p:cond delay="0"/>
                                  </p:stCondLst>
                                  <p:childTnLst>
                                    <p:set>
                                      <p:cBhvr>
                                        <p:cTn id="14" dur="1" fill="hold">
                                          <p:stCondLst>
                                            <p:cond delay="0"/>
                                          </p:stCondLst>
                                        </p:cTn>
                                        <p:tgtEl>
                                          <p:spTgt spid="45"/>
                                        </p:tgtEl>
                                        <p:attrNameLst>
                                          <p:attrName>style.visibility</p:attrName>
                                        </p:attrNameLst>
                                      </p:cBhvr>
                                      <p:to>
                                        <p:strVal val="visible"/>
                                      </p:to>
                                    </p:set>
                                    <p:animEffect transition="in" filter="circle(in)">
                                      <p:cBhvr>
                                        <p:cTn id="15" dur="2000"/>
                                        <p:tgtEl>
                                          <p:spTgt spid="45"/>
                                        </p:tgtEl>
                                      </p:cBhvr>
                                    </p:animEffect>
                                  </p:childTnLst>
                                </p:cTn>
                              </p:par>
                            </p:childTnLst>
                          </p:cTn>
                        </p:par>
                        <p:par>
                          <p:cTn id="16" fill="hold">
                            <p:stCondLst>
                              <p:cond delay="3000"/>
                            </p:stCondLst>
                            <p:childTnLst>
                              <p:par>
                                <p:cTn id="17" presetID="45" presetClass="entr" presetSubtype="0" fill="hold" grpId="0" nodeType="afterEffect">
                                  <p:stCondLst>
                                    <p:cond delay="500"/>
                                  </p:stCondLst>
                                  <p:childTnLst>
                                    <p:set>
                                      <p:cBhvr>
                                        <p:cTn id="18" dur="1" fill="hold">
                                          <p:stCondLst>
                                            <p:cond delay="0"/>
                                          </p:stCondLst>
                                        </p:cTn>
                                        <p:tgtEl>
                                          <p:spTgt spid="32"/>
                                        </p:tgtEl>
                                        <p:attrNameLst>
                                          <p:attrName>style.visibility</p:attrName>
                                        </p:attrNameLst>
                                      </p:cBhvr>
                                      <p:to>
                                        <p:strVal val="visible"/>
                                      </p:to>
                                    </p:set>
                                    <p:animEffect transition="in" filter="fade">
                                      <p:cBhvr>
                                        <p:cTn id="19" dur="1000"/>
                                        <p:tgtEl>
                                          <p:spTgt spid="32"/>
                                        </p:tgtEl>
                                      </p:cBhvr>
                                    </p:animEffect>
                                    <p:anim calcmode="lin" valueType="num">
                                      <p:cBhvr>
                                        <p:cTn id="20" dur="1000" fill="hold"/>
                                        <p:tgtEl>
                                          <p:spTgt spid="32"/>
                                        </p:tgtEl>
                                        <p:attrNameLst>
                                          <p:attrName>ppt_w</p:attrName>
                                        </p:attrNameLst>
                                      </p:cBhvr>
                                      <p:tavLst>
                                        <p:tav tm="0" fmla="#ppt_w*sin(2.5*pi*$)">
                                          <p:val>
                                            <p:fltVal val="0"/>
                                          </p:val>
                                        </p:tav>
                                        <p:tav tm="100000">
                                          <p:val>
                                            <p:fltVal val="1"/>
                                          </p:val>
                                        </p:tav>
                                      </p:tavLst>
                                    </p:anim>
                                    <p:anim calcmode="lin" valueType="num">
                                      <p:cBhvr>
                                        <p:cTn id="21" dur="1000" fill="hold"/>
                                        <p:tgtEl>
                                          <p:spTgt spid="3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2"/>
                                        </p:tgtEl>
                                        <p:attrNameLst>
                                          <p:attrName>ppt_c</p:attrName>
                                        </p:attrNameLst>
                                      </p:cBhvr>
                                      <p:to>
                                        <a:srgbClr val="00FF00"/>
                                      </p:to>
                                    </p:animClr>
                                  </p:subTnLst>
                                </p:cTn>
                              </p:par>
                            </p:childTnLst>
                          </p:cTn>
                        </p:par>
                        <p:par>
                          <p:cTn id="22" fill="hold">
                            <p:stCondLst>
                              <p:cond delay="4500"/>
                            </p:stCondLst>
                            <p:childTnLst>
                              <p:par>
                                <p:cTn id="23" presetID="45" presetClass="entr" presetSubtype="0" fill="hold" grpId="0" nodeType="afterEffect">
                                  <p:stCondLst>
                                    <p:cond delay="500"/>
                                  </p:stCondLst>
                                  <p:childTnLst>
                                    <p:set>
                                      <p:cBhvr>
                                        <p:cTn id="24" dur="1" fill="hold">
                                          <p:stCondLst>
                                            <p:cond delay="0"/>
                                          </p:stCondLst>
                                        </p:cTn>
                                        <p:tgtEl>
                                          <p:spTgt spid="35"/>
                                        </p:tgtEl>
                                        <p:attrNameLst>
                                          <p:attrName>style.visibility</p:attrName>
                                        </p:attrNameLst>
                                      </p:cBhvr>
                                      <p:to>
                                        <p:strVal val="visible"/>
                                      </p:to>
                                    </p:set>
                                    <p:animEffect transition="in" filter="fade">
                                      <p:cBhvr>
                                        <p:cTn id="25" dur="1000"/>
                                        <p:tgtEl>
                                          <p:spTgt spid="35"/>
                                        </p:tgtEl>
                                      </p:cBhvr>
                                    </p:animEffect>
                                    <p:anim calcmode="lin" valueType="num">
                                      <p:cBhvr>
                                        <p:cTn id="26" dur="1000" fill="hold"/>
                                        <p:tgtEl>
                                          <p:spTgt spid="35"/>
                                        </p:tgtEl>
                                        <p:attrNameLst>
                                          <p:attrName>ppt_w</p:attrName>
                                        </p:attrNameLst>
                                      </p:cBhvr>
                                      <p:tavLst>
                                        <p:tav tm="0" fmla="#ppt_w*sin(2.5*pi*$)">
                                          <p:val>
                                            <p:fltVal val="0"/>
                                          </p:val>
                                        </p:tav>
                                        <p:tav tm="100000">
                                          <p:val>
                                            <p:fltVal val="1"/>
                                          </p:val>
                                        </p:tav>
                                      </p:tavLst>
                                    </p:anim>
                                    <p:anim calcmode="lin" valueType="num">
                                      <p:cBhvr>
                                        <p:cTn id="27" dur="1000" fill="hold"/>
                                        <p:tgtEl>
                                          <p:spTgt spid="35"/>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5"/>
                                        </p:tgtEl>
                                        <p:attrNameLst>
                                          <p:attrName>ppt_c</p:attrName>
                                        </p:attrNameLst>
                                      </p:cBhvr>
                                      <p:to>
                                        <a:srgbClr val="00FF00"/>
                                      </p:to>
                                    </p:animClr>
                                  </p:subTnLst>
                                </p:cTn>
                              </p:par>
                            </p:childTnLst>
                          </p:cTn>
                        </p:par>
                        <p:par>
                          <p:cTn id="28" fill="hold">
                            <p:stCondLst>
                              <p:cond delay="6000"/>
                            </p:stCondLst>
                            <p:childTnLst>
                              <p:par>
                                <p:cTn id="29" presetID="45" presetClass="entr" presetSubtype="0" fill="hold" grpId="0" nodeType="afterEffect">
                                  <p:stCondLst>
                                    <p:cond delay="500"/>
                                  </p:stCondLst>
                                  <p:childTnLst>
                                    <p:set>
                                      <p:cBhvr>
                                        <p:cTn id="30" dur="1" fill="hold">
                                          <p:stCondLst>
                                            <p:cond delay="0"/>
                                          </p:stCondLst>
                                        </p:cTn>
                                        <p:tgtEl>
                                          <p:spTgt spid="36"/>
                                        </p:tgtEl>
                                        <p:attrNameLst>
                                          <p:attrName>style.visibility</p:attrName>
                                        </p:attrNameLst>
                                      </p:cBhvr>
                                      <p:to>
                                        <p:strVal val="visible"/>
                                      </p:to>
                                    </p:set>
                                    <p:animEffect transition="in" filter="fade">
                                      <p:cBhvr>
                                        <p:cTn id="31" dur="1000"/>
                                        <p:tgtEl>
                                          <p:spTgt spid="36"/>
                                        </p:tgtEl>
                                      </p:cBhvr>
                                    </p:animEffect>
                                    <p:anim calcmode="lin" valueType="num">
                                      <p:cBhvr>
                                        <p:cTn id="32" dur="1000" fill="hold"/>
                                        <p:tgtEl>
                                          <p:spTgt spid="36"/>
                                        </p:tgtEl>
                                        <p:attrNameLst>
                                          <p:attrName>ppt_w</p:attrName>
                                        </p:attrNameLst>
                                      </p:cBhvr>
                                      <p:tavLst>
                                        <p:tav tm="0" fmla="#ppt_w*sin(2.5*pi*$)">
                                          <p:val>
                                            <p:fltVal val="0"/>
                                          </p:val>
                                        </p:tav>
                                        <p:tav tm="100000">
                                          <p:val>
                                            <p:fltVal val="1"/>
                                          </p:val>
                                        </p:tav>
                                      </p:tavLst>
                                    </p:anim>
                                    <p:anim calcmode="lin" valueType="num">
                                      <p:cBhvr>
                                        <p:cTn id="33" dur="1000" fill="hold"/>
                                        <p:tgtEl>
                                          <p:spTgt spid="36"/>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6"/>
                                        </p:tgtEl>
                                        <p:attrNameLst>
                                          <p:attrName>ppt_c</p:attrName>
                                        </p:attrNameLst>
                                      </p:cBhvr>
                                      <p:to>
                                        <a:srgbClr val="00FF00"/>
                                      </p:to>
                                    </p:animClr>
                                  </p:subTnLst>
                                </p:cTn>
                              </p:par>
                            </p:childTnLst>
                          </p:cTn>
                        </p:par>
                        <p:par>
                          <p:cTn id="34" fill="hold">
                            <p:stCondLst>
                              <p:cond delay="7500"/>
                            </p:stCondLst>
                            <p:childTnLst>
                              <p:par>
                                <p:cTn id="35" presetID="45" presetClass="entr" presetSubtype="0" fill="hold" grpId="0" nodeType="afterEffect">
                                  <p:stCondLst>
                                    <p:cond delay="500"/>
                                  </p:stCondLst>
                                  <p:childTnLst>
                                    <p:set>
                                      <p:cBhvr>
                                        <p:cTn id="36" dur="1" fill="hold">
                                          <p:stCondLst>
                                            <p:cond delay="0"/>
                                          </p:stCondLst>
                                        </p:cTn>
                                        <p:tgtEl>
                                          <p:spTgt spid="37"/>
                                        </p:tgtEl>
                                        <p:attrNameLst>
                                          <p:attrName>style.visibility</p:attrName>
                                        </p:attrNameLst>
                                      </p:cBhvr>
                                      <p:to>
                                        <p:strVal val="visible"/>
                                      </p:to>
                                    </p:set>
                                    <p:animEffect transition="in" filter="fade">
                                      <p:cBhvr>
                                        <p:cTn id="37" dur="1000"/>
                                        <p:tgtEl>
                                          <p:spTgt spid="37"/>
                                        </p:tgtEl>
                                      </p:cBhvr>
                                    </p:animEffect>
                                    <p:anim calcmode="lin" valueType="num">
                                      <p:cBhvr>
                                        <p:cTn id="38" dur="1000" fill="hold"/>
                                        <p:tgtEl>
                                          <p:spTgt spid="37"/>
                                        </p:tgtEl>
                                        <p:attrNameLst>
                                          <p:attrName>ppt_w</p:attrName>
                                        </p:attrNameLst>
                                      </p:cBhvr>
                                      <p:tavLst>
                                        <p:tav tm="0" fmla="#ppt_w*sin(2.5*pi*$)">
                                          <p:val>
                                            <p:fltVal val="0"/>
                                          </p:val>
                                        </p:tav>
                                        <p:tav tm="100000">
                                          <p:val>
                                            <p:fltVal val="1"/>
                                          </p:val>
                                        </p:tav>
                                      </p:tavLst>
                                    </p:anim>
                                    <p:anim calcmode="lin" valueType="num">
                                      <p:cBhvr>
                                        <p:cTn id="39" dur="1000" fill="hold"/>
                                        <p:tgtEl>
                                          <p:spTgt spid="37"/>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7"/>
                                        </p:tgtEl>
                                        <p:attrNameLst>
                                          <p:attrName>ppt_c</p:attrName>
                                        </p:attrNameLst>
                                      </p:cBhvr>
                                      <p:to>
                                        <a:srgbClr val="00FF00"/>
                                      </p:to>
                                    </p:animClr>
                                  </p:subTnLst>
                                </p:cTn>
                              </p:par>
                            </p:childTnLst>
                          </p:cTn>
                        </p:par>
                        <p:par>
                          <p:cTn id="40" fill="hold">
                            <p:stCondLst>
                              <p:cond delay="9000"/>
                            </p:stCondLst>
                            <p:childTnLst>
                              <p:par>
                                <p:cTn id="41" presetID="45" presetClass="entr" presetSubtype="0" fill="hold" grpId="0" nodeType="afterEffect">
                                  <p:stCondLst>
                                    <p:cond delay="500"/>
                                  </p:stCondLst>
                                  <p:childTnLst>
                                    <p:set>
                                      <p:cBhvr>
                                        <p:cTn id="42" dur="1" fill="hold">
                                          <p:stCondLst>
                                            <p:cond delay="0"/>
                                          </p:stCondLst>
                                        </p:cTn>
                                        <p:tgtEl>
                                          <p:spTgt spid="38"/>
                                        </p:tgtEl>
                                        <p:attrNameLst>
                                          <p:attrName>style.visibility</p:attrName>
                                        </p:attrNameLst>
                                      </p:cBhvr>
                                      <p:to>
                                        <p:strVal val="visible"/>
                                      </p:to>
                                    </p:set>
                                    <p:animEffect transition="in" filter="fade">
                                      <p:cBhvr>
                                        <p:cTn id="43" dur="1100"/>
                                        <p:tgtEl>
                                          <p:spTgt spid="38"/>
                                        </p:tgtEl>
                                      </p:cBhvr>
                                    </p:animEffect>
                                    <p:anim calcmode="lin" valueType="num">
                                      <p:cBhvr>
                                        <p:cTn id="44" dur="1100" fill="hold"/>
                                        <p:tgtEl>
                                          <p:spTgt spid="38"/>
                                        </p:tgtEl>
                                        <p:attrNameLst>
                                          <p:attrName>ppt_w</p:attrName>
                                        </p:attrNameLst>
                                      </p:cBhvr>
                                      <p:tavLst>
                                        <p:tav tm="0" fmla="#ppt_w*sin(2.5*pi*$)">
                                          <p:val>
                                            <p:fltVal val="0"/>
                                          </p:val>
                                        </p:tav>
                                        <p:tav tm="100000">
                                          <p:val>
                                            <p:fltVal val="1"/>
                                          </p:val>
                                        </p:tav>
                                      </p:tavLst>
                                    </p:anim>
                                    <p:anim calcmode="lin" valueType="num">
                                      <p:cBhvr>
                                        <p:cTn id="45" dur="1100" fill="hold"/>
                                        <p:tgtEl>
                                          <p:spTgt spid="38"/>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8"/>
                                        </p:tgtEl>
                                        <p:attrNameLst>
                                          <p:attrName>ppt_c</p:attrName>
                                        </p:attrNameLst>
                                      </p:cBhvr>
                                      <p:to>
                                        <a:srgbClr val="00FF00"/>
                                      </p:to>
                                    </p:animClr>
                                  </p:subTnLst>
                                </p:cTn>
                              </p:par>
                            </p:childTnLst>
                          </p:cTn>
                        </p:par>
                        <p:par>
                          <p:cTn id="46" fill="hold">
                            <p:stCondLst>
                              <p:cond delay="11000"/>
                            </p:stCondLst>
                            <p:childTnLst>
                              <p:par>
                                <p:cTn id="47" presetID="45" presetClass="entr" presetSubtype="0" fill="hold" grpId="0" nodeType="afterEffect">
                                  <p:stCondLst>
                                    <p:cond delay="500"/>
                                  </p:stCondLst>
                                  <p:childTnLst>
                                    <p:set>
                                      <p:cBhvr>
                                        <p:cTn id="48" dur="1" fill="hold">
                                          <p:stCondLst>
                                            <p:cond delay="0"/>
                                          </p:stCondLst>
                                        </p:cTn>
                                        <p:tgtEl>
                                          <p:spTgt spid="39"/>
                                        </p:tgtEl>
                                        <p:attrNameLst>
                                          <p:attrName>style.visibility</p:attrName>
                                        </p:attrNameLst>
                                      </p:cBhvr>
                                      <p:to>
                                        <p:strVal val="visible"/>
                                      </p:to>
                                    </p:set>
                                    <p:animEffect transition="in" filter="fade">
                                      <p:cBhvr>
                                        <p:cTn id="49" dur="1000"/>
                                        <p:tgtEl>
                                          <p:spTgt spid="39"/>
                                        </p:tgtEl>
                                      </p:cBhvr>
                                    </p:animEffect>
                                    <p:anim calcmode="lin" valueType="num">
                                      <p:cBhvr>
                                        <p:cTn id="50" dur="1000" fill="hold"/>
                                        <p:tgtEl>
                                          <p:spTgt spid="39"/>
                                        </p:tgtEl>
                                        <p:attrNameLst>
                                          <p:attrName>ppt_w</p:attrName>
                                        </p:attrNameLst>
                                      </p:cBhvr>
                                      <p:tavLst>
                                        <p:tav tm="0" fmla="#ppt_w*sin(2.5*pi*$)">
                                          <p:val>
                                            <p:fltVal val="0"/>
                                          </p:val>
                                        </p:tav>
                                        <p:tav tm="100000">
                                          <p:val>
                                            <p:fltVal val="1"/>
                                          </p:val>
                                        </p:tav>
                                      </p:tavLst>
                                    </p:anim>
                                    <p:anim calcmode="lin" valueType="num">
                                      <p:cBhvr>
                                        <p:cTn id="51" dur="1000" fill="hold"/>
                                        <p:tgtEl>
                                          <p:spTgt spid="39"/>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9"/>
                                        </p:tgtEl>
                                        <p:attrNameLst>
                                          <p:attrName>ppt_c</p:attrName>
                                        </p:attrNameLst>
                                      </p:cBhvr>
                                      <p:to>
                                        <a:srgbClr val="00FF00"/>
                                      </p:to>
                                    </p:animClr>
                                  </p:subTnLst>
                                </p:cTn>
                              </p:par>
                            </p:childTnLst>
                          </p:cTn>
                        </p:par>
                        <p:par>
                          <p:cTn id="52" fill="hold">
                            <p:stCondLst>
                              <p:cond delay="12500"/>
                            </p:stCondLst>
                            <p:childTnLst>
                              <p:par>
                                <p:cTn id="53" presetID="45" presetClass="entr" presetSubtype="0" fill="hold" grpId="0" nodeType="afterEffect">
                                  <p:stCondLst>
                                    <p:cond delay="0"/>
                                  </p:stCondLst>
                                  <p:childTnLst>
                                    <p:set>
                                      <p:cBhvr>
                                        <p:cTn id="54" dur="1" fill="hold">
                                          <p:stCondLst>
                                            <p:cond delay="0"/>
                                          </p:stCondLst>
                                        </p:cTn>
                                        <p:tgtEl>
                                          <p:spTgt spid="40"/>
                                        </p:tgtEl>
                                        <p:attrNameLst>
                                          <p:attrName>style.visibility</p:attrName>
                                        </p:attrNameLst>
                                      </p:cBhvr>
                                      <p:to>
                                        <p:strVal val="visible"/>
                                      </p:to>
                                    </p:set>
                                    <p:animEffect transition="in" filter="fade">
                                      <p:cBhvr>
                                        <p:cTn id="55" dur="1000"/>
                                        <p:tgtEl>
                                          <p:spTgt spid="40"/>
                                        </p:tgtEl>
                                      </p:cBhvr>
                                    </p:animEffect>
                                    <p:anim calcmode="lin" valueType="num">
                                      <p:cBhvr>
                                        <p:cTn id="56" dur="1000" fill="hold"/>
                                        <p:tgtEl>
                                          <p:spTgt spid="40"/>
                                        </p:tgtEl>
                                        <p:attrNameLst>
                                          <p:attrName>ppt_w</p:attrName>
                                        </p:attrNameLst>
                                      </p:cBhvr>
                                      <p:tavLst>
                                        <p:tav tm="0" fmla="#ppt_w*sin(2.5*pi*$)">
                                          <p:val>
                                            <p:fltVal val="0"/>
                                          </p:val>
                                        </p:tav>
                                        <p:tav tm="100000">
                                          <p:val>
                                            <p:fltVal val="1"/>
                                          </p:val>
                                        </p:tav>
                                      </p:tavLst>
                                    </p:anim>
                                    <p:anim calcmode="lin" valueType="num">
                                      <p:cBhvr>
                                        <p:cTn id="57" dur="1000" fill="hold"/>
                                        <p:tgtEl>
                                          <p:spTgt spid="4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0"/>
                                        </p:tgtEl>
                                        <p:attrNameLst>
                                          <p:attrName>ppt_c</p:attrName>
                                        </p:attrNameLst>
                                      </p:cBhvr>
                                      <p:to>
                                        <a:srgbClr val="00FF00"/>
                                      </p:to>
                                    </p:animClr>
                                  </p:subTnLst>
                                </p:cTn>
                              </p:par>
                            </p:childTnLst>
                          </p:cTn>
                        </p:par>
                        <p:par>
                          <p:cTn id="58" fill="hold">
                            <p:stCondLst>
                              <p:cond delay="13500"/>
                            </p:stCondLst>
                            <p:childTnLst>
                              <p:par>
                                <p:cTn id="59" presetID="45" presetClass="entr" presetSubtype="0" fill="hold" grpId="0" nodeType="afterEffect">
                                  <p:stCondLst>
                                    <p:cond delay="500"/>
                                  </p:stCondLst>
                                  <p:childTnLst>
                                    <p:set>
                                      <p:cBhvr>
                                        <p:cTn id="60" dur="1" fill="hold">
                                          <p:stCondLst>
                                            <p:cond delay="0"/>
                                          </p:stCondLst>
                                        </p:cTn>
                                        <p:tgtEl>
                                          <p:spTgt spid="41"/>
                                        </p:tgtEl>
                                        <p:attrNameLst>
                                          <p:attrName>style.visibility</p:attrName>
                                        </p:attrNameLst>
                                      </p:cBhvr>
                                      <p:to>
                                        <p:strVal val="visible"/>
                                      </p:to>
                                    </p:set>
                                    <p:animEffect transition="in" filter="fade">
                                      <p:cBhvr>
                                        <p:cTn id="61" dur="1000"/>
                                        <p:tgtEl>
                                          <p:spTgt spid="41"/>
                                        </p:tgtEl>
                                      </p:cBhvr>
                                    </p:animEffect>
                                    <p:anim calcmode="lin" valueType="num">
                                      <p:cBhvr>
                                        <p:cTn id="62" dur="1000" fill="hold"/>
                                        <p:tgtEl>
                                          <p:spTgt spid="41"/>
                                        </p:tgtEl>
                                        <p:attrNameLst>
                                          <p:attrName>ppt_w</p:attrName>
                                        </p:attrNameLst>
                                      </p:cBhvr>
                                      <p:tavLst>
                                        <p:tav tm="0" fmla="#ppt_w*sin(2.5*pi*$)">
                                          <p:val>
                                            <p:fltVal val="0"/>
                                          </p:val>
                                        </p:tav>
                                        <p:tav tm="100000">
                                          <p:val>
                                            <p:fltVal val="1"/>
                                          </p:val>
                                        </p:tav>
                                      </p:tavLst>
                                    </p:anim>
                                    <p:anim calcmode="lin" valueType="num">
                                      <p:cBhvr>
                                        <p:cTn id="63" dur="1000" fill="hold"/>
                                        <p:tgtEl>
                                          <p:spTgt spid="41"/>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1"/>
                                        </p:tgtEl>
                                        <p:attrNameLst>
                                          <p:attrName>ppt_c</p:attrName>
                                        </p:attrNameLst>
                                      </p:cBhvr>
                                      <p:to>
                                        <a:srgbClr val="00FF00"/>
                                      </p:to>
                                    </p:animClr>
                                  </p:subTnLst>
                                </p:cTn>
                              </p:par>
                            </p:childTnLst>
                          </p:cTn>
                        </p:par>
                        <p:par>
                          <p:cTn id="64" fill="hold">
                            <p:stCondLst>
                              <p:cond delay="15000"/>
                            </p:stCondLst>
                            <p:childTnLst>
                              <p:par>
                                <p:cTn id="65" presetID="45" presetClass="entr" presetSubtype="0" fill="hold" grpId="0" nodeType="afterEffect">
                                  <p:stCondLst>
                                    <p:cond delay="500"/>
                                  </p:stCondLst>
                                  <p:childTnLst>
                                    <p:set>
                                      <p:cBhvr>
                                        <p:cTn id="66" dur="1" fill="hold">
                                          <p:stCondLst>
                                            <p:cond delay="0"/>
                                          </p:stCondLst>
                                        </p:cTn>
                                        <p:tgtEl>
                                          <p:spTgt spid="42"/>
                                        </p:tgtEl>
                                        <p:attrNameLst>
                                          <p:attrName>style.visibility</p:attrName>
                                        </p:attrNameLst>
                                      </p:cBhvr>
                                      <p:to>
                                        <p:strVal val="visible"/>
                                      </p:to>
                                    </p:set>
                                    <p:animEffect transition="in" filter="fade">
                                      <p:cBhvr>
                                        <p:cTn id="67" dur="1000"/>
                                        <p:tgtEl>
                                          <p:spTgt spid="42"/>
                                        </p:tgtEl>
                                      </p:cBhvr>
                                    </p:animEffect>
                                    <p:anim calcmode="lin" valueType="num">
                                      <p:cBhvr>
                                        <p:cTn id="68" dur="1000" fill="hold"/>
                                        <p:tgtEl>
                                          <p:spTgt spid="42"/>
                                        </p:tgtEl>
                                        <p:attrNameLst>
                                          <p:attrName>ppt_w</p:attrName>
                                        </p:attrNameLst>
                                      </p:cBhvr>
                                      <p:tavLst>
                                        <p:tav tm="0" fmla="#ppt_w*sin(2.5*pi*$)">
                                          <p:val>
                                            <p:fltVal val="0"/>
                                          </p:val>
                                        </p:tav>
                                        <p:tav tm="100000">
                                          <p:val>
                                            <p:fltVal val="1"/>
                                          </p:val>
                                        </p:tav>
                                      </p:tavLst>
                                    </p:anim>
                                    <p:anim calcmode="lin" valueType="num">
                                      <p:cBhvr>
                                        <p:cTn id="69" dur="1000" fill="hold"/>
                                        <p:tgtEl>
                                          <p:spTgt spid="4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2"/>
                                        </p:tgtEl>
                                        <p:attrNameLst>
                                          <p:attrName>ppt_c</p:attrName>
                                        </p:attrNameLst>
                                      </p:cBhvr>
                                      <p:to>
                                        <a:srgbClr val="00FF00"/>
                                      </p:to>
                                    </p:animClr>
                                  </p:subTnLst>
                                </p:cTn>
                              </p:par>
                            </p:childTnLst>
                          </p:cTn>
                        </p:par>
                        <p:par>
                          <p:cTn id="70" fill="hold">
                            <p:stCondLst>
                              <p:cond delay="16500"/>
                            </p:stCondLst>
                            <p:childTnLst>
                              <p:par>
                                <p:cTn id="71" presetID="45" presetClass="entr" presetSubtype="0" fill="hold" grpId="0" nodeType="afterEffect">
                                  <p:stCondLst>
                                    <p:cond delay="500"/>
                                  </p:stCondLst>
                                  <p:childTnLst>
                                    <p:set>
                                      <p:cBhvr>
                                        <p:cTn id="72" dur="1" fill="hold">
                                          <p:stCondLst>
                                            <p:cond delay="0"/>
                                          </p:stCondLst>
                                        </p:cTn>
                                        <p:tgtEl>
                                          <p:spTgt spid="43"/>
                                        </p:tgtEl>
                                        <p:attrNameLst>
                                          <p:attrName>style.visibility</p:attrName>
                                        </p:attrNameLst>
                                      </p:cBhvr>
                                      <p:to>
                                        <p:strVal val="visible"/>
                                      </p:to>
                                    </p:set>
                                    <p:animEffect transition="in" filter="fade">
                                      <p:cBhvr>
                                        <p:cTn id="73" dur="1000"/>
                                        <p:tgtEl>
                                          <p:spTgt spid="43"/>
                                        </p:tgtEl>
                                      </p:cBhvr>
                                    </p:animEffect>
                                    <p:anim calcmode="lin" valueType="num">
                                      <p:cBhvr>
                                        <p:cTn id="74" dur="1000" fill="hold"/>
                                        <p:tgtEl>
                                          <p:spTgt spid="43"/>
                                        </p:tgtEl>
                                        <p:attrNameLst>
                                          <p:attrName>ppt_w</p:attrName>
                                        </p:attrNameLst>
                                      </p:cBhvr>
                                      <p:tavLst>
                                        <p:tav tm="0" fmla="#ppt_w*sin(2.5*pi*$)">
                                          <p:val>
                                            <p:fltVal val="0"/>
                                          </p:val>
                                        </p:tav>
                                        <p:tav tm="100000">
                                          <p:val>
                                            <p:fltVal val="1"/>
                                          </p:val>
                                        </p:tav>
                                      </p:tavLst>
                                    </p:anim>
                                    <p:anim calcmode="lin" valueType="num">
                                      <p:cBhvr>
                                        <p:cTn id="75" dur="1000" fill="hold"/>
                                        <p:tgtEl>
                                          <p:spTgt spid="43"/>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3"/>
                                        </p:tgtEl>
                                        <p:attrNameLst>
                                          <p:attrName>ppt_c</p:attrName>
                                        </p:attrNameLst>
                                      </p:cBhvr>
                                      <p:to>
                                        <a:srgbClr val="00FF00"/>
                                      </p:to>
                                    </p:animClr>
                                  </p:subTnLst>
                                </p:cTn>
                              </p:par>
                            </p:childTnLst>
                          </p:cTn>
                        </p:par>
                        <p:par>
                          <p:cTn id="76" fill="hold">
                            <p:stCondLst>
                              <p:cond delay="18000"/>
                            </p:stCondLst>
                            <p:childTnLst>
                              <p:par>
                                <p:cTn id="77" presetID="45" presetClass="entr" presetSubtype="0" fill="hold" grpId="0" nodeType="afterEffect">
                                  <p:stCondLst>
                                    <p:cond delay="500"/>
                                  </p:stCondLst>
                                  <p:childTnLst>
                                    <p:set>
                                      <p:cBhvr>
                                        <p:cTn id="78" dur="1" fill="hold">
                                          <p:stCondLst>
                                            <p:cond delay="0"/>
                                          </p:stCondLst>
                                        </p:cTn>
                                        <p:tgtEl>
                                          <p:spTgt spid="44"/>
                                        </p:tgtEl>
                                        <p:attrNameLst>
                                          <p:attrName>style.visibility</p:attrName>
                                        </p:attrNameLst>
                                      </p:cBhvr>
                                      <p:to>
                                        <p:strVal val="visible"/>
                                      </p:to>
                                    </p:set>
                                    <p:animEffect transition="in" filter="fade">
                                      <p:cBhvr>
                                        <p:cTn id="79" dur="1000"/>
                                        <p:tgtEl>
                                          <p:spTgt spid="44"/>
                                        </p:tgtEl>
                                      </p:cBhvr>
                                    </p:animEffect>
                                    <p:anim calcmode="lin" valueType="num">
                                      <p:cBhvr>
                                        <p:cTn id="80" dur="1000" fill="hold"/>
                                        <p:tgtEl>
                                          <p:spTgt spid="44"/>
                                        </p:tgtEl>
                                        <p:attrNameLst>
                                          <p:attrName>ppt_w</p:attrName>
                                        </p:attrNameLst>
                                      </p:cBhvr>
                                      <p:tavLst>
                                        <p:tav tm="0" fmla="#ppt_w*sin(2.5*pi*$)">
                                          <p:val>
                                            <p:fltVal val="0"/>
                                          </p:val>
                                        </p:tav>
                                        <p:tav tm="100000">
                                          <p:val>
                                            <p:fltVal val="1"/>
                                          </p:val>
                                        </p:tav>
                                      </p:tavLst>
                                    </p:anim>
                                    <p:anim calcmode="lin" valueType="num">
                                      <p:cBhvr>
                                        <p:cTn id="81" dur="1000" fill="hold"/>
                                        <p:tgtEl>
                                          <p:spTgt spid="44"/>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77"/>
                                            </p:cond>
                                          </p:stCondLst>
                                          <p:endCondLst>
                                            <p:cond evt="onStopAudio" delay="0">
                                              <p:tgtEl>
                                                <p:sldTgt/>
                                              </p:tgtEl>
                                            </p:cond>
                                          </p:endCondLst>
                                        </p:cTn>
                                        <p:tgtEl>
                                          <p:sndTgt r:embed="rId2" name="bomb.wav"/>
                                        </p:tgtEl>
                                      </p:cMediaNode>
                                    </p:audio>
                                    <p:animClr clrSpc="rgb" dir="cw">
                                      <p:cBhvr override="childStyle">
                                        <p:cTn dur="1" fill="hold" display="0" masterRel="nextClick" afterEffect="1"/>
                                        <p:tgtEl>
                                          <p:spTgt spid="44"/>
                                        </p:tgtEl>
                                        <p:attrNameLst>
                                          <p:attrName>ppt_c</p:attrName>
                                        </p:attrNameLst>
                                      </p:cBhvr>
                                      <p:to>
                                        <a:srgbClr val="00FF00"/>
                                      </p:to>
                                    </p:animClr>
                                  </p:subTnLst>
                                </p:cTn>
                              </p:par>
                            </p:childTnLst>
                          </p:cTn>
                        </p:par>
                      </p:childTnLst>
                    </p:cTn>
                  </p:par>
                  <p:par>
                    <p:cTn id="82" fill="hold">
                      <p:stCondLst>
                        <p:cond delay="indefinite"/>
                      </p:stCondLst>
                      <p:childTnLst>
                        <p:par>
                          <p:cTn id="83" fill="hold">
                            <p:stCondLst>
                              <p:cond delay="0"/>
                            </p:stCondLst>
                            <p:childTnLst>
                              <p:par>
                                <p:cTn id="84" presetID="31" presetClass="entr" presetSubtype="0" fill="hold" grpId="0" nodeType="clickEffect">
                                  <p:stCondLst>
                                    <p:cond delay="0"/>
                                  </p:stCondLst>
                                  <p:iterate type="lt">
                                    <p:tmPct val="5000"/>
                                  </p:iterate>
                                  <p:childTnLst>
                                    <p:set>
                                      <p:cBhvr>
                                        <p:cTn id="85" dur="1" fill="hold">
                                          <p:stCondLst>
                                            <p:cond delay="0"/>
                                          </p:stCondLst>
                                        </p:cTn>
                                        <p:tgtEl>
                                          <p:spTgt spid="24583"/>
                                        </p:tgtEl>
                                        <p:attrNameLst>
                                          <p:attrName>style.visibility</p:attrName>
                                        </p:attrNameLst>
                                      </p:cBhvr>
                                      <p:to>
                                        <p:strVal val="visible"/>
                                      </p:to>
                                    </p:set>
                                    <p:anim calcmode="lin" valueType="num">
                                      <p:cBhvr>
                                        <p:cTn id="86" dur="500" fill="hold"/>
                                        <p:tgtEl>
                                          <p:spTgt spid="24583"/>
                                        </p:tgtEl>
                                        <p:attrNameLst>
                                          <p:attrName>ppt_w</p:attrName>
                                        </p:attrNameLst>
                                      </p:cBhvr>
                                      <p:tavLst>
                                        <p:tav tm="0">
                                          <p:val>
                                            <p:fltVal val="0"/>
                                          </p:val>
                                        </p:tav>
                                        <p:tav tm="100000">
                                          <p:val>
                                            <p:strVal val="#ppt_w"/>
                                          </p:val>
                                        </p:tav>
                                      </p:tavLst>
                                    </p:anim>
                                    <p:anim calcmode="lin" valueType="num">
                                      <p:cBhvr>
                                        <p:cTn id="87" dur="500" fill="hold"/>
                                        <p:tgtEl>
                                          <p:spTgt spid="24583"/>
                                        </p:tgtEl>
                                        <p:attrNameLst>
                                          <p:attrName>ppt_h</p:attrName>
                                        </p:attrNameLst>
                                      </p:cBhvr>
                                      <p:tavLst>
                                        <p:tav tm="0">
                                          <p:val>
                                            <p:fltVal val="0"/>
                                          </p:val>
                                        </p:tav>
                                        <p:tav tm="100000">
                                          <p:val>
                                            <p:strVal val="#ppt_h"/>
                                          </p:val>
                                        </p:tav>
                                      </p:tavLst>
                                    </p:anim>
                                    <p:anim calcmode="lin" valueType="num">
                                      <p:cBhvr>
                                        <p:cTn id="88" dur="500" fill="hold"/>
                                        <p:tgtEl>
                                          <p:spTgt spid="24583"/>
                                        </p:tgtEl>
                                        <p:attrNameLst>
                                          <p:attrName>style.rotation</p:attrName>
                                        </p:attrNameLst>
                                      </p:cBhvr>
                                      <p:tavLst>
                                        <p:tav tm="0">
                                          <p:val>
                                            <p:fltVal val="90"/>
                                          </p:val>
                                        </p:tav>
                                        <p:tav tm="100000">
                                          <p:val>
                                            <p:fltVal val="0"/>
                                          </p:val>
                                        </p:tav>
                                      </p:tavLst>
                                    </p:anim>
                                    <p:animEffect transition="in" filter="fade">
                                      <p:cBhvr>
                                        <p:cTn id="89" dur="500"/>
                                        <p:tgtEl>
                                          <p:spTgt spid="24583"/>
                                        </p:tgtEl>
                                      </p:cBhvr>
                                    </p:animEffect>
                                  </p:childTnLst>
                                </p:cTn>
                              </p:par>
                              <p:par>
                                <p:cTn id="90" presetID="3" presetClass="entr" presetSubtype="10" fill="hold" grpId="0" nodeType="withEffect">
                                  <p:stCondLst>
                                    <p:cond delay="0"/>
                                  </p:stCondLst>
                                  <p:childTnLst>
                                    <p:set>
                                      <p:cBhvr>
                                        <p:cTn id="91" dur="1" fill="hold">
                                          <p:stCondLst>
                                            <p:cond delay="0"/>
                                          </p:stCondLst>
                                        </p:cTn>
                                        <p:tgtEl>
                                          <p:spTgt spid="24582"/>
                                        </p:tgtEl>
                                        <p:attrNameLst>
                                          <p:attrName>style.visibility</p:attrName>
                                        </p:attrNameLst>
                                      </p:cBhvr>
                                      <p:to>
                                        <p:strVal val="visible"/>
                                      </p:to>
                                    </p:set>
                                    <p:animEffect transition="in" filter="blinds(horizontal)">
                                      <p:cBhvr>
                                        <p:cTn id="92" dur="500"/>
                                        <p:tgtEl>
                                          <p:spTgt spid="2458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581" grpId="0"/>
      <p:bldP spid="24582" grpId="0"/>
      <p:bldP spid="24583" grpId="0" animBg="1"/>
      <p:bldP spid="32"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81" name="Text Box 5"/>
          <p:cNvSpPr txBox="1">
            <a:spLocks noChangeArrowheads="1"/>
          </p:cNvSpPr>
          <p:nvPr/>
        </p:nvSpPr>
        <p:spPr bwMode="auto">
          <a:xfrm>
            <a:off x="585787" y="692696"/>
            <a:ext cx="8072437" cy="11855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Câu 2: Nêu 1 ví dụ về lực tiếp xúc và một ví dụ về lực không tiếp xúc ( không sử dụng lại ví dụ đã có trong các ô số </a:t>
            </a:r>
            <a:r>
              <a:rPr lang="vi-VN" altLang="en-US" sz="2400" b="1">
                <a:solidFill>
                  <a:srgbClr val="FF0000"/>
                </a:solidFill>
                <a:latin typeface="Times New Roman" panose="02020603050405020304" pitchFamily="18" charset="0"/>
                <a:cs typeface="Times New Roman" panose="02020603050405020304" pitchFamily="18" charset="0"/>
              </a:rPr>
              <a:t>đã mở</a:t>
            </a:r>
            <a:r>
              <a:rPr lang="en-US" altLang="en-US" sz="2400" b="1">
                <a:solidFill>
                  <a:srgbClr val="FF0000"/>
                </a:solidFill>
                <a:latin typeface="Times New Roman" panose="02020603050405020304" pitchFamily="18" charset="0"/>
                <a:cs typeface="Times New Roman" panose="02020603050405020304" pitchFamily="18" charset="0"/>
              </a:rPr>
              <a:t>)</a:t>
            </a:r>
          </a:p>
        </p:txBody>
      </p:sp>
      <p:sp>
        <p:nvSpPr>
          <p:cNvPr id="21" name="Action Button: Home 20">
            <a:hlinkClick r:id="rId3" action="ppaction://hlinksldjump" highlightClick="1"/>
          </p:cNvPr>
          <p:cNvSpPr/>
          <p:nvPr/>
        </p:nvSpPr>
        <p:spPr>
          <a:xfrm>
            <a:off x="8517607" y="5949280"/>
            <a:ext cx="461714" cy="648072"/>
          </a:xfrm>
          <a:prstGeom prst="actionButtonHo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3" name="Picture 32" descr="E:\A\ta-chiec-dong-ho-bao-thuc-cua-em.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705811" y="4653136"/>
            <a:ext cx="1448569" cy="1448569"/>
          </a:xfrm>
          <a:prstGeom prst="rect">
            <a:avLst/>
          </a:prstGeom>
          <a:noFill/>
          <a:extLst>
            <a:ext uri="{909E8E84-426E-40DD-AFC4-6F175D3DCCD1}">
              <a14:hiddenFill xmlns:a14="http://schemas.microsoft.com/office/drawing/2010/main">
                <a:solidFill>
                  <a:srgbClr val="FFFFFF"/>
                </a:solidFill>
              </a14:hiddenFill>
            </a:ext>
          </a:extLst>
        </p:spPr>
      </p:pic>
      <p:sp>
        <p:nvSpPr>
          <p:cNvPr id="22" name="Oval 21"/>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t>10</a:t>
            </a:r>
          </a:p>
        </p:txBody>
      </p:sp>
      <p:sp>
        <p:nvSpPr>
          <p:cNvPr id="23" name="Oval 22"/>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09</a:t>
            </a:r>
          </a:p>
        </p:txBody>
      </p:sp>
      <p:sp>
        <p:nvSpPr>
          <p:cNvPr id="24" name="Oval 23"/>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08</a:t>
            </a:r>
          </a:p>
        </p:txBody>
      </p:sp>
      <p:sp>
        <p:nvSpPr>
          <p:cNvPr id="25" name="Oval 24"/>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07</a:t>
            </a:r>
          </a:p>
        </p:txBody>
      </p:sp>
      <p:sp>
        <p:nvSpPr>
          <p:cNvPr id="26" name="Oval 25"/>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06</a:t>
            </a:r>
          </a:p>
        </p:txBody>
      </p:sp>
      <p:sp>
        <p:nvSpPr>
          <p:cNvPr id="27" name="Oval 26"/>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05</a:t>
            </a:r>
          </a:p>
        </p:txBody>
      </p:sp>
      <p:sp>
        <p:nvSpPr>
          <p:cNvPr id="28" name="Oval 27"/>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04</a:t>
            </a:r>
          </a:p>
        </p:txBody>
      </p:sp>
      <p:sp>
        <p:nvSpPr>
          <p:cNvPr id="29" name="Oval 28"/>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03</a:t>
            </a:r>
          </a:p>
        </p:txBody>
      </p:sp>
      <p:sp>
        <p:nvSpPr>
          <p:cNvPr id="30" name="Oval 29"/>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02</a:t>
            </a:r>
          </a:p>
        </p:txBody>
      </p:sp>
      <p:sp>
        <p:nvSpPr>
          <p:cNvPr id="31" name="Oval 30"/>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01</a:t>
            </a:r>
          </a:p>
        </p:txBody>
      </p:sp>
      <p:sp>
        <p:nvSpPr>
          <p:cNvPr id="32" name="Oval 31"/>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1600" b="1">
                <a:latin typeface="Times New Roman" panose="02020603050405020304" pitchFamily="18" charset="0"/>
                <a:cs typeface="Times New Roman" panose="02020603050405020304" pitchFamily="18" charset="0"/>
              </a:rPr>
              <a:t>Hết giờ</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afterEffect">
                                  <p:stCondLst>
                                    <p:cond delay="0"/>
                                  </p:stCondLst>
                                  <p:childTnLst>
                                    <p:set>
                                      <p:cBhvr>
                                        <p:cTn id="6" dur="1" fill="hold">
                                          <p:stCondLst>
                                            <p:cond delay="0"/>
                                          </p:stCondLst>
                                        </p:cTn>
                                        <p:tgtEl>
                                          <p:spTgt spid="24581"/>
                                        </p:tgtEl>
                                        <p:attrNameLst>
                                          <p:attrName>style.visibility</p:attrName>
                                        </p:attrNameLst>
                                      </p:cBhvr>
                                      <p:to>
                                        <p:strVal val="visible"/>
                                      </p:to>
                                    </p:set>
                                  </p:childTnLst>
                                </p:cTn>
                              </p:par>
                            </p:childTnLst>
                          </p:cTn>
                        </p:par>
                        <p:par>
                          <p:cTn id="7" fill="hold">
                            <p:stCondLst>
                              <p:cond delay="0"/>
                            </p:stCondLst>
                            <p:childTnLst>
                              <p:par>
                                <p:cTn id="8" presetID="6" presetClass="entr" presetSubtype="16" fill="hold" nodeType="afterEffect">
                                  <p:stCondLst>
                                    <p:cond delay="0"/>
                                  </p:stCondLst>
                                  <p:childTnLst>
                                    <p:set>
                                      <p:cBhvr>
                                        <p:cTn id="9" dur="1" fill="hold">
                                          <p:stCondLst>
                                            <p:cond delay="0"/>
                                          </p:stCondLst>
                                        </p:cTn>
                                        <p:tgtEl>
                                          <p:spTgt spid="33"/>
                                        </p:tgtEl>
                                        <p:attrNameLst>
                                          <p:attrName>style.visibility</p:attrName>
                                        </p:attrNameLst>
                                      </p:cBhvr>
                                      <p:to>
                                        <p:strVal val="visible"/>
                                      </p:to>
                                    </p:set>
                                    <p:animEffect transition="in" filter="circle(in)">
                                      <p:cBhvr>
                                        <p:cTn id="10" dur="2000"/>
                                        <p:tgtEl>
                                          <p:spTgt spid="33"/>
                                        </p:tgtEl>
                                      </p:cBhvr>
                                    </p:animEffect>
                                  </p:childTnLst>
                                </p:cTn>
                              </p:par>
                            </p:childTnLst>
                          </p:cTn>
                        </p:par>
                        <p:par>
                          <p:cTn id="11" fill="hold">
                            <p:stCondLst>
                              <p:cond delay="2000"/>
                            </p:stCondLst>
                            <p:childTnLst>
                              <p:par>
                                <p:cTn id="12" presetID="45" presetClass="entr" presetSubtype="0" fill="hold" grpId="0" nodeType="afterEffect">
                                  <p:stCondLst>
                                    <p:cond delay="500"/>
                                  </p:stCondLst>
                                  <p:childTnLst>
                                    <p:set>
                                      <p:cBhvr>
                                        <p:cTn id="13" dur="1" fill="hold">
                                          <p:stCondLst>
                                            <p:cond delay="0"/>
                                          </p:stCondLst>
                                        </p:cTn>
                                        <p:tgtEl>
                                          <p:spTgt spid="22"/>
                                        </p:tgtEl>
                                        <p:attrNameLst>
                                          <p:attrName>style.visibility</p:attrName>
                                        </p:attrNameLst>
                                      </p:cBhvr>
                                      <p:to>
                                        <p:strVal val="visible"/>
                                      </p:to>
                                    </p:set>
                                    <p:animEffect transition="in" filter="fade">
                                      <p:cBhvr>
                                        <p:cTn id="14" dur="1000"/>
                                        <p:tgtEl>
                                          <p:spTgt spid="22"/>
                                        </p:tgtEl>
                                      </p:cBhvr>
                                    </p:animEffect>
                                    <p:anim calcmode="lin" valueType="num">
                                      <p:cBhvr>
                                        <p:cTn id="15" dur="1000" fill="hold"/>
                                        <p:tgtEl>
                                          <p:spTgt spid="22"/>
                                        </p:tgtEl>
                                        <p:attrNameLst>
                                          <p:attrName>ppt_w</p:attrName>
                                        </p:attrNameLst>
                                      </p:cBhvr>
                                      <p:tavLst>
                                        <p:tav tm="0" fmla="#ppt_w*sin(2.5*pi*$)">
                                          <p:val>
                                            <p:fltVal val="0"/>
                                          </p:val>
                                        </p:tav>
                                        <p:tav tm="100000">
                                          <p:val>
                                            <p:fltVal val="1"/>
                                          </p:val>
                                        </p:tav>
                                      </p:tavLst>
                                    </p:anim>
                                    <p:anim calcmode="lin" valueType="num">
                                      <p:cBhvr>
                                        <p:cTn id="16" dur="1000" fill="hold"/>
                                        <p:tgtEl>
                                          <p:spTgt spid="2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2"/>
                                        </p:tgtEl>
                                        <p:attrNameLst>
                                          <p:attrName>ppt_c</p:attrName>
                                        </p:attrNameLst>
                                      </p:cBhvr>
                                      <p:to>
                                        <a:srgbClr val="00FF00"/>
                                      </p:to>
                                    </p:animClr>
                                  </p:subTnLst>
                                </p:cTn>
                              </p:par>
                            </p:childTnLst>
                          </p:cTn>
                        </p:par>
                        <p:par>
                          <p:cTn id="17" fill="hold">
                            <p:stCondLst>
                              <p:cond delay="3500"/>
                            </p:stCondLst>
                            <p:childTnLst>
                              <p:par>
                                <p:cTn id="18" presetID="45" presetClass="entr" presetSubtype="0" fill="hold" grpId="0" nodeType="afterEffect">
                                  <p:stCondLst>
                                    <p:cond delay="500"/>
                                  </p:stCondLst>
                                  <p:childTnLst>
                                    <p:set>
                                      <p:cBhvr>
                                        <p:cTn id="19" dur="1" fill="hold">
                                          <p:stCondLst>
                                            <p:cond delay="0"/>
                                          </p:stCondLst>
                                        </p:cTn>
                                        <p:tgtEl>
                                          <p:spTgt spid="23"/>
                                        </p:tgtEl>
                                        <p:attrNameLst>
                                          <p:attrName>style.visibility</p:attrName>
                                        </p:attrNameLst>
                                      </p:cBhvr>
                                      <p:to>
                                        <p:strVal val="visible"/>
                                      </p:to>
                                    </p:set>
                                    <p:animEffect transition="in" filter="fade">
                                      <p:cBhvr>
                                        <p:cTn id="20" dur="1000"/>
                                        <p:tgtEl>
                                          <p:spTgt spid="23"/>
                                        </p:tgtEl>
                                      </p:cBhvr>
                                    </p:animEffect>
                                    <p:anim calcmode="lin" valueType="num">
                                      <p:cBhvr>
                                        <p:cTn id="21" dur="1000" fill="hold"/>
                                        <p:tgtEl>
                                          <p:spTgt spid="23"/>
                                        </p:tgtEl>
                                        <p:attrNameLst>
                                          <p:attrName>ppt_w</p:attrName>
                                        </p:attrNameLst>
                                      </p:cBhvr>
                                      <p:tavLst>
                                        <p:tav tm="0" fmla="#ppt_w*sin(2.5*pi*$)">
                                          <p:val>
                                            <p:fltVal val="0"/>
                                          </p:val>
                                        </p:tav>
                                        <p:tav tm="100000">
                                          <p:val>
                                            <p:fltVal val="1"/>
                                          </p:val>
                                        </p:tav>
                                      </p:tavLst>
                                    </p:anim>
                                    <p:anim calcmode="lin" valueType="num">
                                      <p:cBhvr>
                                        <p:cTn id="22" dur="1000" fill="hold"/>
                                        <p:tgtEl>
                                          <p:spTgt spid="23"/>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3"/>
                                        </p:tgtEl>
                                        <p:attrNameLst>
                                          <p:attrName>ppt_c</p:attrName>
                                        </p:attrNameLst>
                                      </p:cBhvr>
                                      <p:to>
                                        <a:srgbClr val="00FF00"/>
                                      </p:to>
                                    </p:animClr>
                                  </p:subTnLst>
                                </p:cTn>
                              </p:par>
                            </p:childTnLst>
                          </p:cTn>
                        </p:par>
                        <p:par>
                          <p:cTn id="23" fill="hold">
                            <p:stCondLst>
                              <p:cond delay="5000"/>
                            </p:stCondLst>
                            <p:childTnLst>
                              <p:par>
                                <p:cTn id="24" presetID="45" presetClass="entr" presetSubtype="0" fill="hold" grpId="0" nodeType="afterEffect">
                                  <p:stCondLst>
                                    <p:cond delay="500"/>
                                  </p:stCondLst>
                                  <p:childTnLst>
                                    <p:set>
                                      <p:cBhvr>
                                        <p:cTn id="25" dur="1" fill="hold">
                                          <p:stCondLst>
                                            <p:cond delay="0"/>
                                          </p:stCondLst>
                                        </p:cTn>
                                        <p:tgtEl>
                                          <p:spTgt spid="24"/>
                                        </p:tgtEl>
                                        <p:attrNameLst>
                                          <p:attrName>style.visibility</p:attrName>
                                        </p:attrNameLst>
                                      </p:cBhvr>
                                      <p:to>
                                        <p:strVal val="visible"/>
                                      </p:to>
                                    </p:set>
                                    <p:animEffect transition="in" filter="fade">
                                      <p:cBhvr>
                                        <p:cTn id="26" dur="1000"/>
                                        <p:tgtEl>
                                          <p:spTgt spid="24"/>
                                        </p:tgtEl>
                                      </p:cBhvr>
                                    </p:animEffect>
                                    <p:anim calcmode="lin" valueType="num">
                                      <p:cBhvr>
                                        <p:cTn id="27" dur="1000" fill="hold"/>
                                        <p:tgtEl>
                                          <p:spTgt spid="24"/>
                                        </p:tgtEl>
                                        <p:attrNameLst>
                                          <p:attrName>ppt_w</p:attrName>
                                        </p:attrNameLst>
                                      </p:cBhvr>
                                      <p:tavLst>
                                        <p:tav tm="0" fmla="#ppt_w*sin(2.5*pi*$)">
                                          <p:val>
                                            <p:fltVal val="0"/>
                                          </p:val>
                                        </p:tav>
                                        <p:tav tm="100000">
                                          <p:val>
                                            <p:fltVal val="1"/>
                                          </p:val>
                                        </p:tav>
                                      </p:tavLst>
                                    </p:anim>
                                    <p:anim calcmode="lin" valueType="num">
                                      <p:cBhvr>
                                        <p:cTn id="28" dur="1000" fill="hold"/>
                                        <p:tgtEl>
                                          <p:spTgt spid="24"/>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4"/>
                                        </p:tgtEl>
                                        <p:attrNameLst>
                                          <p:attrName>ppt_c</p:attrName>
                                        </p:attrNameLst>
                                      </p:cBhvr>
                                      <p:to>
                                        <a:srgbClr val="00FF00"/>
                                      </p:to>
                                    </p:animClr>
                                  </p:subTnLst>
                                </p:cTn>
                              </p:par>
                            </p:childTnLst>
                          </p:cTn>
                        </p:par>
                        <p:par>
                          <p:cTn id="29" fill="hold">
                            <p:stCondLst>
                              <p:cond delay="6500"/>
                            </p:stCondLst>
                            <p:childTnLst>
                              <p:par>
                                <p:cTn id="30" presetID="45" presetClass="entr" presetSubtype="0" fill="hold" grpId="0" nodeType="afterEffect">
                                  <p:stCondLst>
                                    <p:cond delay="500"/>
                                  </p:stCondLst>
                                  <p:childTnLst>
                                    <p:set>
                                      <p:cBhvr>
                                        <p:cTn id="31" dur="1" fill="hold">
                                          <p:stCondLst>
                                            <p:cond delay="0"/>
                                          </p:stCondLst>
                                        </p:cTn>
                                        <p:tgtEl>
                                          <p:spTgt spid="25"/>
                                        </p:tgtEl>
                                        <p:attrNameLst>
                                          <p:attrName>style.visibility</p:attrName>
                                        </p:attrNameLst>
                                      </p:cBhvr>
                                      <p:to>
                                        <p:strVal val="visible"/>
                                      </p:to>
                                    </p:set>
                                    <p:animEffect transition="in" filter="fade">
                                      <p:cBhvr>
                                        <p:cTn id="32" dur="1000"/>
                                        <p:tgtEl>
                                          <p:spTgt spid="25"/>
                                        </p:tgtEl>
                                      </p:cBhvr>
                                    </p:animEffect>
                                    <p:anim calcmode="lin" valueType="num">
                                      <p:cBhvr>
                                        <p:cTn id="33" dur="1000" fill="hold"/>
                                        <p:tgtEl>
                                          <p:spTgt spid="25"/>
                                        </p:tgtEl>
                                        <p:attrNameLst>
                                          <p:attrName>ppt_w</p:attrName>
                                        </p:attrNameLst>
                                      </p:cBhvr>
                                      <p:tavLst>
                                        <p:tav tm="0" fmla="#ppt_w*sin(2.5*pi*$)">
                                          <p:val>
                                            <p:fltVal val="0"/>
                                          </p:val>
                                        </p:tav>
                                        <p:tav tm="100000">
                                          <p:val>
                                            <p:fltVal val="1"/>
                                          </p:val>
                                        </p:tav>
                                      </p:tavLst>
                                    </p:anim>
                                    <p:anim calcmode="lin" valueType="num">
                                      <p:cBhvr>
                                        <p:cTn id="34" dur="1000" fill="hold"/>
                                        <p:tgtEl>
                                          <p:spTgt spid="25"/>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5"/>
                                        </p:tgtEl>
                                        <p:attrNameLst>
                                          <p:attrName>ppt_c</p:attrName>
                                        </p:attrNameLst>
                                      </p:cBhvr>
                                      <p:to>
                                        <a:srgbClr val="00FF00"/>
                                      </p:to>
                                    </p:animClr>
                                  </p:subTnLst>
                                </p:cTn>
                              </p:par>
                            </p:childTnLst>
                          </p:cTn>
                        </p:par>
                        <p:par>
                          <p:cTn id="35" fill="hold">
                            <p:stCondLst>
                              <p:cond delay="8000"/>
                            </p:stCondLst>
                            <p:childTnLst>
                              <p:par>
                                <p:cTn id="36" presetID="45" presetClass="entr" presetSubtype="0" fill="hold" grpId="0" nodeType="afterEffect">
                                  <p:stCondLst>
                                    <p:cond delay="500"/>
                                  </p:stCondLst>
                                  <p:childTnLst>
                                    <p:set>
                                      <p:cBhvr>
                                        <p:cTn id="37" dur="1" fill="hold">
                                          <p:stCondLst>
                                            <p:cond delay="0"/>
                                          </p:stCondLst>
                                        </p:cTn>
                                        <p:tgtEl>
                                          <p:spTgt spid="26"/>
                                        </p:tgtEl>
                                        <p:attrNameLst>
                                          <p:attrName>style.visibility</p:attrName>
                                        </p:attrNameLst>
                                      </p:cBhvr>
                                      <p:to>
                                        <p:strVal val="visible"/>
                                      </p:to>
                                    </p:set>
                                    <p:animEffect transition="in" filter="fade">
                                      <p:cBhvr>
                                        <p:cTn id="38" dur="1100"/>
                                        <p:tgtEl>
                                          <p:spTgt spid="26"/>
                                        </p:tgtEl>
                                      </p:cBhvr>
                                    </p:animEffect>
                                    <p:anim calcmode="lin" valueType="num">
                                      <p:cBhvr>
                                        <p:cTn id="39" dur="1100" fill="hold"/>
                                        <p:tgtEl>
                                          <p:spTgt spid="26"/>
                                        </p:tgtEl>
                                        <p:attrNameLst>
                                          <p:attrName>ppt_w</p:attrName>
                                        </p:attrNameLst>
                                      </p:cBhvr>
                                      <p:tavLst>
                                        <p:tav tm="0" fmla="#ppt_w*sin(2.5*pi*$)">
                                          <p:val>
                                            <p:fltVal val="0"/>
                                          </p:val>
                                        </p:tav>
                                        <p:tav tm="100000">
                                          <p:val>
                                            <p:fltVal val="1"/>
                                          </p:val>
                                        </p:tav>
                                      </p:tavLst>
                                    </p:anim>
                                    <p:anim calcmode="lin" valueType="num">
                                      <p:cBhvr>
                                        <p:cTn id="40" dur="1100" fill="hold"/>
                                        <p:tgtEl>
                                          <p:spTgt spid="26"/>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6"/>
                                        </p:tgtEl>
                                        <p:attrNameLst>
                                          <p:attrName>ppt_c</p:attrName>
                                        </p:attrNameLst>
                                      </p:cBhvr>
                                      <p:to>
                                        <a:srgbClr val="00FF00"/>
                                      </p:to>
                                    </p:animClr>
                                  </p:subTnLst>
                                </p:cTn>
                              </p:par>
                            </p:childTnLst>
                          </p:cTn>
                        </p:par>
                        <p:par>
                          <p:cTn id="41" fill="hold">
                            <p:stCondLst>
                              <p:cond delay="10000"/>
                            </p:stCondLst>
                            <p:childTnLst>
                              <p:par>
                                <p:cTn id="42" presetID="45" presetClass="entr" presetSubtype="0" fill="hold" grpId="0" nodeType="afterEffect">
                                  <p:stCondLst>
                                    <p:cond delay="500"/>
                                  </p:stCondLst>
                                  <p:childTnLst>
                                    <p:set>
                                      <p:cBhvr>
                                        <p:cTn id="43" dur="1" fill="hold">
                                          <p:stCondLst>
                                            <p:cond delay="0"/>
                                          </p:stCondLst>
                                        </p:cTn>
                                        <p:tgtEl>
                                          <p:spTgt spid="27"/>
                                        </p:tgtEl>
                                        <p:attrNameLst>
                                          <p:attrName>style.visibility</p:attrName>
                                        </p:attrNameLst>
                                      </p:cBhvr>
                                      <p:to>
                                        <p:strVal val="visible"/>
                                      </p:to>
                                    </p:set>
                                    <p:animEffect transition="in" filter="fade">
                                      <p:cBhvr>
                                        <p:cTn id="44" dur="1000"/>
                                        <p:tgtEl>
                                          <p:spTgt spid="27"/>
                                        </p:tgtEl>
                                      </p:cBhvr>
                                    </p:animEffect>
                                    <p:anim calcmode="lin" valueType="num">
                                      <p:cBhvr>
                                        <p:cTn id="45" dur="1000" fill="hold"/>
                                        <p:tgtEl>
                                          <p:spTgt spid="27"/>
                                        </p:tgtEl>
                                        <p:attrNameLst>
                                          <p:attrName>ppt_w</p:attrName>
                                        </p:attrNameLst>
                                      </p:cBhvr>
                                      <p:tavLst>
                                        <p:tav tm="0" fmla="#ppt_w*sin(2.5*pi*$)">
                                          <p:val>
                                            <p:fltVal val="0"/>
                                          </p:val>
                                        </p:tav>
                                        <p:tav tm="100000">
                                          <p:val>
                                            <p:fltVal val="1"/>
                                          </p:val>
                                        </p:tav>
                                      </p:tavLst>
                                    </p:anim>
                                    <p:anim calcmode="lin" valueType="num">
                                      <p:cBhvr>
                                        <p:cTn id="46" dur="1000" fill="hold"/>
                                        <p:tgtEl>
                                          <p:spTgt spid="27"/>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7"/>
                                        </p:tgtEl>
                                        <p:attrNameLst>
                                          <p:attrName>ppt_c</p:attrName>
                                        </p:attrNameLst>
                                      </p:cBhvr>
                                      <p:to>
                                        <a:srgbClr val="00FF00"/>
                                      </p:to>
                                    </p:animClr>
                                  </p:subTnLst>
                                </p:cTn>
                              </p:par>
                            </p:childTnLst>
                          </p:cTn>
                        </p:par>
                        <p:par>
                          <p:cTn id="47" fill="hold">
                            <p:stCondLst>
                              <p:cond delay="11500"/>
                            </p:stCondLst>
                            <p:childTnLst>
                              <p:par>
                                <p:cTn id="48" presetID="45" presetClass="entr" presetSubtype="0" fill="hold" grpId="0" nodeType="afterEffect">
                                  <p:stCondLst>
                                    <p:cond delay="0"/>
                                  </p:stCondLst>
                                  <p:childTnLst>
                                    <p:set>
                                      <p:cBhvr>
                                        <p:cTn id="49" dur="1" fill="hold">
                                          <p:stCondLst>
                                            <p:cond delay="0"/>
                                          </p:stCondLst>
                                        </p:cTn>
                                        <p:tgtEl>
                                          <p:spTgt spid="28"/>
                                        </p:tgtEl>
                                        <p:attrNameLst>
                                          <p:attrName>style.visibility</p:attrName>
                                        </p:attrNameLst>
                                      </p:cBhvr>
                                      <p:to>
                                        <p:strVal val="visible"/>
                                      </p:to>
                                    </p:set>
                                    <p:animEffect transition="in" filter="fade">
                                      <p:cBhvr>
                                        <p:cTn id="50" dur="1000"/>
                                        <p:tgtEl>
                                          <p:spTgt spid="28"/>
                                        </p:tgtEl>
                                      </p:cBhvr>
                                    </p:animEffect>
                                    <p:anim calcmode="lin" valueType="num">
                                      <p:cBhvr>
                                        <p:cTn id="51" dur="1000" fill="hold"/>
                                        <p:tgtEl>
                                          <p:spTgt spid="28"/>
                                        </p:tgtEl>
                                        <p:attrNameLst>
                                          <p:attrName>ppt_w</p:attrName>
                                        </p:attrNameLst>
                                      </p:cBhvr>
                                      <p:tavLst>
                                        <p:tav tm="0" fmla="#ppt_w*sin(2.5*pi*$)">
                                          <p:val>
                                            <p:fltVal val="0"/>
                                          </p:val>
                                        </p:tav>
                                        <p:tav tm="100000">
                                          <p:val>
                                            <p:fltVal val="1"/>
                                          </p:val>
                                        </p:tav>
                                      </p:tavLst>
                                    </p:anim>
                                    <p:anim calcmode="lin" valueType="num">
                                      <p:cBhvr>
                                        <p:cTn id="52" dur="1000" fill="hold"/>
                                        <p:tgtEl>
                                          <p:spTgt spid="28"/>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8"/>
                                        </p:tgtEl>
                                        <p:attrNameLst>
                                          <p:attrName>ppt_c</p:attrName>
                                        </p:attrNameLst>
                                      </p:cBhvr>
                                      <p:to>
                                        <a:srgbClr val="00FF00"/>
                                      </p:to>
                                    </p:animClr>
                                  </p:subTnLst>
                                </p:cTn>
                              </p:par>
                            </p:childTnLst>
                          </p:cTn>
                        </p:par>
                        <p:par>
                          <p:cTn id="53" fill="hold">
                            <p:stCondLst>
                              <p:cond delay="12500"/>
                            </p:stCondLst>
                            <p:childTnLst>
                              <p:par>
                                <p:cTn id="54" presetID="45" presetClass="entr" presetSubtype="0" fill="hold" grpId="0" nodeType="afterEffect">
                                  <p:stCondLst>
                                    <p:cond delay="500"/>
                                  </p:stCondLst>
                                  <p:childTnLst>
                                    <p:set>
                                      <p:cBhvr>
                                        <p:cTn id="55" dur="1" fill="hold">
                                          <p:stCondLst>
                                            <p:cond delay="0"/>
                                          </p:stCondLst>
                                        </p:cTn>
                                        <p:tgtEl>
                                          <p:spTgt spid="29"/>
                                        </p:tgtEl>
                                        <p:attrNameLst>
                                          <p:attrName>style.visibility</p:attrName>
                                        </p:attrNameLst>
                                      </p:cBhvr>
                                      <p:to>
                                        <p:strVal val="visible"/>
                                      </p:to>
                                    </p:set>
                                    <p:animEffect transition="in" filter="fade">
                                      <p:cBhvr>
                                        <p:cTn id="56" dur="1000"/>
                                        <p:tgtEl>
                                          <p:spTgt spid="29"/>
                                        </p:tgtEl>
                                      </p:cBhvr>
                                    </p:animEffect>
                                    <p:anim calcmode="lin" valueType="num">
                                      <p:cBhvr>
                                        <p:cTn id="57" dur="1000" fill="hold"/>
                                        <p:tgtEl>
                                          <p:spTgt spid="29"/>
                                        </p:tgtEl>
                                        <p:attrNameLst>
                                          <p:attrName>ppt_w</p:attrName>
                                        </p:attrNameLst>
                                      </p:cBhvr>
                                      <p:tavLst>
                                        <p:tav tm="0" fmla="#ppt_w*sin(2.5*pi*$)">
                                          <p:val>
                                            <p:fltVal val="0"/>
                                          </p:val>
                                        </p:tav>
                                        <p:tav tm="100000">
                                          <p:val>
                                            <p:fltVal val="1"/>
                                          </p:val>
                                        </p:tav>
                                      </p:tavLst>
                                    </p:anim>
                                    <p:anim calcmode="lin" valueType="num">
                                      <p:cBhvr>
                                        <p:cTn id="58" dur="1000" fill="hold"/>
                                        <p:tgtEl>
                                          <p:spTgt spid="29"/>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9"/>
                                        </p:tgtEl>
                                        <p:attrNameLst>
                                          <p:attrName>ppt_c</p:attrName>
                                        </p:attrNameLst>
                                      </p:cBhvr>
                                      <p:to>
                                        <a:srgbClr val="00FF00"/>
                                      </p:to>
                                    </p:animClr>
                                  </p:subTnLst>
                                </p:cTn>
                              </p:par>
                            </p:childTnLst>
                          </p:cTn>
                        </p:par>
                        <p:par>
                          <p:cTn id="59" fill="hold">
                            <p:stCondLst>
                              <p:cond delay="14000"/>
                            </p:stCondLst>
                            <p:childTnLst>
                              <p:par>
                                <p:cTn id="60" presetID="45" presetClass="entr" presetSubtype="0" fill="hold" grpId="0" nodeType="afterEffect">
                                  <p:stCondLst>
                                    <p:cond delay="500"/>
                                  </p:stCondLst>
                                  <p:childTnLst>
                                    <p:set>
                                      <p:cBhvr>
                                        <p:cTn id="61" dur="1" fill="hold">
                                          <p:stCondLst>
                                            <p:cond delay="0"/>
                                          </p:stCondLst>
                                        </p:cTn>
                                        <p:tgtEl>
                                          <p:spTgt spid="30"/>
                                        </p:tgtEl>
                                        <p:attrNameLst>
                                          <p:attrName>style.visibility</p:attrName>
                                        </p:attrNameLst>
                                      </p:cBhvr>
                                      <p:to>
                                        <p:strVal val="visible"/>
                                      </p:to>
                                    </p:set>
                                    <p:animEffect transition="in" filter="fade">
                                      <p:cBhvr>
                                        <p:cTn id="62" dur="1000"/>
                                        <p:tgtEl>
                                          <p:spTgt spid="30"/>
                                        </p:tgtEl>
                                      </p:cBhvr>
                                    </p:animEffect>
                                    <p:anim calcmode="lin" valueType="num">
                                      <p:cBhvr>
                                        <p:cTn id="63" dur="1000" fill="hold"/>
                                        <p:tgtEl>
                                          <p:spTgt spid="30"/>
                                        </p:tgtEl>
                                        <p:attrNameLst>
                                          <p:attrName>ppt_w</p:attrName>
                                        </p:attrNameLst>
                                      </p:cBhvr>
                                      <p:tavLst>
                                        <p:tav tm="0" fmla="#ppt_w*sin(2.5*pi*$)">
                                          <p:val>
                                            <p:fltVal val="0"/>
                                          </p:val>
                                        </p:tav>
                                        <p:tav tm="100000">
                                          <p:val>
                                            <p:fltVal val="1"/>
                                          </p:val>
                                        </p:tav>
                                      </p:tavLst>
                                    </p:anim>
                                    <p:anim calcmode="lin" valueType="num">
                                      <p:cBhvr>
                                        <p:cTn id="64" dur="1000" fill="hold"/>
                                        <p:tgtEl>
                                          <p:spTgt spid="3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0"/>
                                        </p:tgtEl>
                                        <p:attrNameLst>
                                          <p:attrName>ppt_c</p:attrName>
                                        </p:attrNameLst>
                                      </p:cBhvr>
                                      <p:to>
                                        <a:srgbClr val="00FF00"/>
                                      </p:to>
                                    </p:animClr>
                                  </p:subTnLst>
                                </p:cTn>
                              </p:par>
                            </p:childTnLst>
                          </p:cTn>
                        </p:par>
                        <p:par>
                          <p:cTn id="65" fill="hold">
                            <p:stCondLst>
                              <p:cond delay="15500"/>
                            </p:stCondLst>
                            <p:childTnLst>
                              <p:par>
                                <p:cTn id="66" presetID="45" presetClass="entr" presetSubtype="0" fill="hold" grpId="0" nodeType="afterEffect">
                                  <p:stCondLst>
                                    <p:cond delay="500"/>
                                  </p:stCondLst>
                                  <p:childTnLst>
                                    <p:set>
                                      <p:cBhvr>
                                        <p:cTn id="67" dur="1" fill="hold">
                                          <p:stCondLst>
                                            <p:cond delay="0"/>
                                          </p:stCondLst>
                                        </p:cTn>
                                        <p:tgtEl>
                                          <p:spTgt spid="31"/>
                                        </p:tgtEl>
                                        <p:attrNameLst>
                                          <p:attrName>style.visibility</p:attrName>
                                        </p:attrNameLst>
                                      </p:cBhvr>
                                      <p:to>
                                        <p:strVal val="visible"/>
                                      </p:to>
                                    </p:set>
                                    <p:animEffect transition="in" filter="fade">
                                      <p:cBhvr>
                                        <p:cTn id="68" dur="1000"/>
                                        <p:tgtEl>
                                          <p:spTgt spid="31"/>
                                        </p:tgtEl>
                                      </p:cBhvr>
                                    </p:animEffect>
                                    <p:anim calcmode="lin" valueType="num">
                                      <p:cBhvr>
                                        <p:cTn id="69" dur="1000" fill="hold"/>
                                        <p:tgtEl>
                                          <p:spTgt spid="31"/>
                                        </p:tgtEl>
                                        <p:attrNameLst>
                                          <p:attrName>ppt_w</p:attrName>
                                        </p:attrNameLst>
                                      </p:cBhvr>
                                      <p:tavLst>
                                        <p:tav tm="0" fmla="#ppt_w*sin(2.5*pi*$)">
                                          <p:val>
                                            <p:fltVal val="0"/>
                                          </p:val>
                                        </p:tav>
                                        <p:tav tm="100000">
                                          <p:val>
                                            <p:fltVal val="1"/>
                                          </p:val>
                                        </p:tav>
                                      </p:tavLst>
                                    </p:anim>
                                    <p:anim calcmode="lin" valueType="num">
                                      <p:cBhvr>
                                        <p:cTn id="70" dur="1000" fill="hold"/>
                                        <p:tgtEl>
                                          <p:spTgt spid="31"/>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1"/>
                                        </p:tgtEl>
                                        <p:attrNameLst>
                                          <p:attrName>ppt_c</p:attrName>
                                        </p:attrNameLst>
                                      </p:cBhvr>
                                      <p:to>
                                        <a:srgbClr val="00FF00"/>
                                      </p:to>
                                    </p:animClr>
                                  </p:subTnLst>
                                </p:cTn>
                              </p:par>
                            </p:childTnLst>
                          </p:cTn>
                        </p:par>
                        <p:par>
                          <p:cTn id="71" fill="hold">
                            <p:stCondLst>
                              <p:cond delay="17000"/>
                            </p:stCondLst>
                            <p:childTnLst>
                              <p:par>
                                <p:cTn id="72" presetID="45" presetClass="entr" presetSubtype="0" fill="hold" grpId="0" nodeType="afterEffect">
                                  <p:stCondLst>
                                    <p:cond delay="500"/>
                                  </p:stCondLst>
                                  <p:childTnLst>
                                    <p:set>
                                      <p:cBhvr>
                                        <p:cTn id="73" dur="1" fill="hold">
                                          <p:stCondLst>
                                            <p:cond delay="0"/>
                                          </p:stCondLst>
                                        </p:cTn>
                                        <p:tgtEl>
                                          <p:spTgt spid="32"/>
                                        </p:tgtEl>
                                        <p:attrNameLst>
                                          <p:attrName>style.visibility</p:attrName>
                                        </p:attrNameLst>
                                      </p:cBhvr>
                                      <p:to>
                                        <p:strVal val="visible"/>
                                      </p:to>
                                    </p:set>
                                    <p:animEffect transition="in" filter="fade">
                                      <p:cBhvr>
                                        <p:cTn id="74" dur="1000"/>
                                        <p:tgtEl>
                                          <p:spTgt spid="32"/>
                                        </p:tgtEl>
                                      </p:cBhvr>
                                    </p:animEffect>
                                    <p:anim calcmode="lin" valueType="num">
                                      <p:cBhvr>
                                        <p:cTn id="75" dur="1000" fill="hold"/>
                                        <p:tgtEl>
                                          <p:spTgt spid="32"/>
                                        </p:tgtEl>
                                        <p:attrNameLst>
                                          <p:attrName>ppt_w</p:attrName>
                                        </p:attrNameLst>
                                      </p:cBhvr>
                                      <p:tavLst>
                                        <p:tav tm="0" fmla="#ppt_w*sin(2.5*pi*$)">
                                          <p:val>
                                            <p:fltVal val="0"/>
                                          </p:val>
                                        </p:tav>
                                        <p:tav tm="100000">
                                          <p:val>
                                            <p:fltVal val="1"/>
                                          </p:val>
                                        </p:tav>
                                      </p:tavLst>
                                    </p:anim>
                                    <p:anim calcmode="lin" valueType="num">
                                      <p:cBhvr>
                                        <p:cTn id="76" dur="1000" fill="hold"/>
                                        <p:tgtEl>
                                          <p:spTgt spid="32"/>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72"/>
                                            </p:cond>
                                          </p:stCondLst>
                                          <p:endCondLst>
                                            <p:cond evt="onStopAudio" delay="0">
                                              <p:tgtEl>
                                                <p:sldTgt/>
                                              </p:tgtEl>
                                            </p:cond>
                                          </p:endCondLst>
                                        </p:cTn>
                                        <p:tgtEl>
                                          <p:sndTgt r:embed="rId2" name="bomb.wav"/>
                                        </p:tgtEl>
                                      </p:cMediaNode>
                                    </p:audio>
                                    <p:animClr clrSpc="rgb" dir="cw">
                                      <p:cBhvr override="childStyle">
                                        <p:cTn dur="1" fill="hold" display="0" masterRel="nextClick" afterEffect="1"/>
                                        <p:tgtEl>
                                          <p:spTgt spid="32"/>
                                        </p:tgtEl>
                                        <p:attrNameLst>
                                          <p:attrName>ppt_c</p:attrName>
                                        </p:attrNameLst>
                                      </p:cBhvr>
                                      <p:to>
                                        <a:srgbClr val="00FF00"/>
                                      </p:to>
                                    </p:animClr>
                                  </p:sub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581" grpId="0"/>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81" name="Text Box 5"/>
          <p:cNvSpPr txBox="1">
            <a:spLocks noChangeArrowheads="1"/>
          </p:cNvSpPr>
          <p:nvPr/>
        </p:nvSpPr>
        <p:spPr bwMode="auto">
          <a:xfrm>
            <a:off x="395288" y="692150"/>
            <a:ext cx="8072437" cy="4468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Câu 3: </a:t>
            </a:r>
            <a:r>
              <a:rPr lang="vi-VN" altLang="en-US" sz="2400" b="1">
                <a:solidFill>
                  <a:srgbClr val="FF0000"/>
                </a:solidFill>
                <a:latin typeface="Times New Roman" panose="02020603050405020304" pitchFamily="18" charset="0"/>
                <a:cs typeface="Times New Roman" panose="02020603050405020304" pitchFamily="18" charset="0"/>
              </a:rPr>
              <a:t>Trường hợp nào sau đây liên quan đến lực tiếp xúc</a:t>
            </a:r>
            <a:r>
              <a:rPr lang="en-US" altLang="en-US" sz="2400" b="1">
                <a:solidFill>
                  <a:srgbClr val="FF0000"/>
                </a:solidFill>
                <a:latin typeface="Times New Roman" panose="02020603050405020304" pitchFamily="18" charset="0"/>
                <a:cs typeface="Times New Roman" panose="02020603050405020304" pitchFamily="18" charset="0"/>
              </a:rPr>
              <a:t>?</a:t>
            </a:r>
          </a:p>
        </p:txBody>
      </p:sp>
      <p:sp>
        <p:nvSpPr>
          <p:cNvPr id="24582" name="Text Box 6"/>
          <p:cNvSpPr txBox="1">
            <a:spLocks noChangeArrowheads="1"/>
          </p:cNvSpPr>
          <p:nvPr/>
        </p:nvSpPr>
        <p:spPr bwMode="auto">
          <a:xfrm>
            <a:off x="2568573" y="5804694"/>
            <a:ext cx="4360863"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c. Thủ môn bắt được bóng trước khung thành</a:t>
            </a:r>
            <a:endParaRPr lang="en-US" altLang="en-US" sz="2400" b="1">
              <a:solidFill>
                <a:srgbClr val="FF0000"/>
              </a:solidFill>
              <a:latin typeface="Times New Roman" panose="02020603050405020304" pitchFamily="18" charset="0"/>
              <a:cs typeface="Times New Roman" panose="02020603050405020304" pitchFamily="18" charset="0"/>
            </a:endParaRPr>
          </a:p>
        </p:txBody>
      </p:sp>
      <p:sp>
        <p:nvSpPr>
          <p:cNvPr id="24583" name="AutoShape 7"/>
          <p:cNvSpPr>
            <a:spLocks noChangeArrowheads="1"/>
          </p:cNvSpPr>
          <p:nvPr/>
        </p:nvSpPr>
        <p:spPr bwMode="auto">
          <a:xfrm>
            <a:off x="1709738" y="5445125"/>
            <a:ext cx="647700" cy="719138"/>
          </a:xfrm>
          <a:prstGeom prst="curvedRightArrow">
            <a:avLst>
              <a:gd name="adj1" fmla="val 19996"/>
              <a:gd name="adj2" fmla="val 40001"/>
              <a:gd name="adj3" fmla="val 40028"/>
            </a:avLst>
          </a:prstGeom>
          <a:solidFill>
            <a:srgbClr val="00FF00"/>
          </a:solidFill>
          <a:ln w="12700" cap="sq">
            <a:solidFill>
              <a:srgbClr val="00FF00"/>
            </a:solidFill>
            <a:miter lim="800000"/>
            <a:headEnd type="none" w="sm" len="sm"/>
            <a:tailEnd type="none" w="sm" len="sm"/>
          </a:ln>
        </p:spPr>
        <p:txBody>
          <a:bodyPr wrap="none" lIns="76801" tIns="38401" rIns="76801" bIns="38401" anchor="ctr"/>
          <a:lstStyle/>
          <a:p>
            <a:pPr eaLnBrk="1" hangingPunct="1"/>
            <a:endParaRPr lang="vi-VN" altLang="en-US"/>
          </a:p>
        </p:txBody>
      </p:sp>
      <p:grpSp>
        <p:nvGrpSpPr>
          <p:cNvPr id="5" name="Group 4"/>
          <p:cNvGrpSpPr/>
          <p:nvPr/>
        </p:nvGrpSpPr>
        <p:grpSpPr>
          <a:xfrm>
            <a:off x="219443" y="1844514"/>
            <a:ext cx="8100396" cy="4580585"/>
            <a:chOff x="147053" y="1850864"/>
            <a:chExt cx="8100396" cy="4580585"/>
          </a:xfrm>
        </p:grpSpPr>
        <p:grpSp>
          <p:nvGrpSpPr>
            <p:cNvPr id="3" name="Group 2"/>
            <p:cNvGrpSpPr/>
            <p:nvPr/>
          </p:nvGrpSpPr>
          <p:grpSpPr>
            <a:xfrm>
              <a:off x="183967" y="3308189"/>
              <a:ext cx="7770995" cy="3123260"/>
              <a:chOff x="183967" y="3308189"/>
              <a:chExt cx="7770995" cy="3123260"/>
            </a:xfrm>
          </p:grpSpPr>
          <p:sp>
            <p:nvSpPr>
              <p:cNvPr id="25" name="Text Box 5"/>
              <p:cNvSpPr txBox="1">
                <a:spLocks noChangeArrowheads="1"/>
              </p:cNvSpPr>
              <p:nvPr/>
            </p:nvSpPr>
            <p:spPr bwMode="auto">
              <a:xfrm>
                <a:off x="183967" y="3768574"/>
                <a:ext cx="1723737" cy="2662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a. </a:t>
                </a:r>
                <a:r>
                  <a:rPr lang="vi-VN" altLang="en-US" sz="2400" b="1">
                    <a:latin typeface="Times New Roman" panose="02020603050405020304" pitchFamily="18" charset="0"/>
                    <a:cs typeface="Times New Roman" panose="02020603050405020304" pitchFamily="18" charset="0"/>
                  </a:rPr>
                  <a:t>Một hành tinh trong chuyển động xung quanh Mặt trời</a:t>
                </a:r>
                <a:endParaRPr lang="en-US" altLang="en-US" sz="2400" b="1">
                  <a:latin typeface="Times New Roman" panose="02020603050405020304" pitchFamily="18" charset="0"/>
                  <a:cs typeface="Times New Roman" panose="02020603050405020304" pitchFamily="18" charset="0"/>
                </a:endParaRPr>
              </a:p>
            </p:txBody>
          </p:sp>
          <p:sp>
            <p:nvSpPr>
              <p:cNvPr id="26" name="Text Box 5"/>
              <p:cNvSpPr txBox="1">
                <a:spLocks noChangeArrowheads="1"/>
              </p:cNvSpPr>
              <p:nvPr/>
            </p:nvSpPr>
            <p:spPr bwMode="auto">
              <a:xfrm>
                <a:off x="2179525" y="3575843"/>
                <a:ext cx="1723737" cy="229354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b. </a:t>
                </a:r>
                <a:r>
                  <a:rPr lang="vi-VN" altLang="en-US" sz="2400" b="1">
                    <a:latin typeface="Times New Roman" panose="02020603050405020304" pitchFamily="18" charset="0"/>
                    <a:cs typeface="Times New Roman" panose="02020603050405020304" pitchFamily="18" charset="0"/>
                  </a:rPr>
                  <a:t>Một vận động viên nhảy dù rơi trong không trung</a:t>
                </a:r>
                <a:endParaRPr lang="en-US" altLang="en-US" sz="2400" b="1">
                  <a:latin typeface="Times New Roman" panose="02020603050405020304" pitchFamily="18" charset="0"/>
                  <a:cs typeface="Times New Roman" panose="02020603050405020304" pitchFamily="18" charset="0"/>
                </a:endParaRPr>
              </a:p>
            </p:txBody>
          </p:sp>
          <p:sp>
            <p:nvSpPr>
              <p:cNvPr id="27" name="Text Box 5"/>
              <p:cNvSpPr txBox="1">
                <a:spLocks noChangeArrowheads="1"/>
              </p:cNvSpPr>
              <p:nvPr/>
            </p:nvSpPr>
            <p:spPr bwMode="auto">
              <a:xfrm>
                <a:off x="4167897" y="3577533"/>
                <a:ext cx="1723737" cy="19242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c. </a:t>
                </a:r>
                <a:r>
                  <a:rPr lang="vi-VN" altLang="en-US" sz="2400" b="1">
                    <a:latin typeface="Times New Roman" panose="02020603050405020304" pitchFamily="18" charset="0"/>
                    <a:cs typeface="Times New Roman" panose="02020603050405020304" pitchFamily="18" charset="0"/>
                  </a:rPr>
                  <a:t>Thủ môn bắt được bóng trước khung thành</a:t>
                </a:r>
                <a:endParaRPr lang="en-US" altLang="en-US" sz="2400" b="1">
                  <a:latin typeface="Times New Roman" panose="02020603050405020304" pitchFamily="18" charset="0"/>
                  <a:cs typeface="Times New Roman" panose="02020603050405020304" pitchFamily="18" charset="0"/>
                </a:endParaRPr>
              </a:p>
            </p:txBody>
          </p:sp>
          <p:sp>
            <p:nvSpPr>
              <p:cNvPr id="28" name="Text Box 5"/>
              <p:cNvSpPr txBox="1">
                <a:spLocks noChangeArrowheads="1"/>
              </p:cNvSpPr>
              <p:nvPr/>
            </p:nvSpPr>
            <p:spPr bwMode="auto">
              <a:xfrm>
                <a:off x="6231225" y="3505635"/>
                <a:ext cx="1723737" cy="17395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d. </a:t>
                </a:r>
                <a:r>
                  <a:rPr lang="vi-VN" altLang="en-US" sz="2400" b="1">
                    <a:latin typeface="Times New Roman" panose="02020603050405020304" pitchFamily="18" charset="0"/>
                    <a:cs typeface="Times New Roman" panose="02020603050405020304" pitchFamily="18" charset="0"/>
                  </a:rPr>
                  <a:t>Quả táo rơi từ trên cây xuống</a:t>
                </a:r>
                <a:endParaRPr lang="en-US" altLang="en-US" sz="2400" b="1">
                  <a:latin typeface="Times New Roman" panose="02020603050405020304" pitchFamily="18" charset="0"/>
                  <a:cs typeface="Times New Roman" panose="02020603050405020304" pitchFamily="18" charset="0"/>
                </a:endParaRPr>
              </a:p>
              <a:p>
                <a:pPr eaLnBrk="1" hangingPunct="1">
                  <a:spcBef>
                    <a:spcPct val="50000"/>
                  </a:spcBef>
                </a:pPr>
                <a:endParaRPr lang="en-US" altLang="en-US" sz="2400" b="1">
                  <a:solidFill>
                    <a:srgbClr val="FF0000"/>
                  </a:solidFill>
                  <a:latin typeface="Times New Roman" panose="02020603050405020304" pitchFamily="18" charset="0"/>
                  <a:cs typeface="Times New Roman" panose="02020603050405020304" pitchFamily="18" charset="0"/>
                </a:endParaRPr>
              </a:p>
            </p:txBody>
          </p:sp>
          <p:sp>
            <p:nvSpPr>
              <p:cNvPr id="2" name="Down Arrow 1"/>
              <p:cNvSpPr/>
              <p:nvPr/>
            </p:nvSpPr>
            <p:spPr>
              <a:xfrm>
                <a:off x="827584" y="3373684"/>
                <a:ext cx="45719" cy="329396"/>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Down Arrow 29"/>
              <p:cNvSpPr/>
              <p:nvPr/>
            </p:nvSpPr>
            <p:spPr>
              <a:xfrm>
                <a:off x="2843808" y="3347379"/>
                <a:ext cx="45719" cy="26934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Down Arrow 32"/>
              <p:cNvSpPr/>
              <p:nvPr/>
            </p:nvSpPr>
            <p:spPr>
              <a:xfrm>
                <a:off x="4749005" y="3344118"/>
                <a:ext cx="45719" cy="35896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Down Arrow 33"/>
              <p:cNvSpPr/>
              <p:nvPr/>
            </p:nvSpPr>
            <p:spPr>
              <a:xfrm>
                <a:off x="7093093" y="3308189"/>
                <a:ext cx="45719" cy="26294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10242" name="Picture 2" descr="E:\A\he-mat-troi-1.jpg"/>
            <p:cNvPicPr>
              <a:picLocks noChangeAspect="1" noChangeArrowheads="1"/>
            </p:cNvPicPr>
            <p:nvPr/>
          </p:nvPicPr>
          <p:blipFill rotWithShape="1">
            <a:blip r:embed="rId3">
              <a:extLst>
                <a:ext uri="{28A0092B-C50C-407E-A947-70E740481C1C}">
                  <a14:useLocalDpi xmlns:a14="http://schemas.microsoft.com/office/drawing/2010/main" val="0"/>
                </a:ext>
              </a:extLst>
            </a:blip>
            <a:srcRect t="32281" r="47249" b="2790"/>
            <a:stretch>
              <a:fillRect/>
            </a:stretch>
          </p:blipFill>
          <p:spPr bwMode="auto">
            <a:xfrm>
              <a:off x="147053" y="1946543"/>
              <a:ext cx="1959893" cy="1356601"/>
            </a:xfrm>
            <a:prstGeom prst="rect">
              <a:avLst/>
            </a:prstGeom>
            <a:noFill/>
            <a:extLst>
              <a:ext uri="{909E8E84-426E-40DD-AFC4-6F175D3DCCD1}">
                <a14:hiddenFill xmlns:a14="http://schemas.microsoft.com/office/drawing/2010/main">
                  <a:solidFill>
                    <a:srgbClr val="FFFFFF"/>
                  </a:solidFill>
                </a14:hiddenFill>
              </a:ext>
            </a:extLst>
          </p:spPr>
        </p:pic>
        <p:pic>
          <p:nvPicPr>
            <p:cNvPr id="10243" name="Picture 3" descr="E:\A\tải xuống (2).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357438" y="1981165"/>
              <a:ext cx="1873821" cy="1328942"/>
            </a:xfrm>
            <a:prstGeom prst="rect">
              <a:avLst/>
            </a:prstGeom>
            <a:noFill/>
            <a:extLst>
              <a:ext uri="{909E8E84-426E-40DD-AFC4-6F175D3DCCD1}">
                <a14:hiddenFill xmlns:a14="http://schemas.microsoft.com/office/drawing/2010/main">
                  <a:solidFill>
                    <a:srgbClr val="FFFFFF"/>
                  </a:solidFill>
                </a14:hiddenFill>
              </a:ext>
            </a:extLst>
          </p:spPr>
        </p:pic>
        <p:pic>
          <p:nvPicPr>
            <p:cNvPr id="10244" name="Picture 4" descr="E:\A\images (2).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33037" y="1974202"/>
              <a:ext cx="1832853" cy="1328942"/>
            </a:xfrm>
            <a:prstGeom prst="rect">
              <a:avLst/>
            </a:prstGeom>
            <a:noFill/>
            <a:extLst>
              <a:ext uri="{909E8E84-426E-40DD-AFC4-6F175D3DCCD1}">
                <a14:hiddenFill xmlns:a14="http://schemas.microsoft.com/office/drawing/2010/main">
                  <a:solidFill>
                    <a:srgbClr val="FFFFFF"/>
                  </a:solidFill>
                </a14:hiddenFill>
              </a:ext>
            </a:extLst>
          </p:spPr>
        </p:pic>
        <p:pic>
          <p:nvPicPr>
            <p:cNvPr id="10245" name="Picture 5" descr="E:\A\falling-apple-1537170266565518237146_(1).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588224" y="1850864"/>
              <a:ext cx="1659225" cy="1457325"/>
            </a:xfrm>
            <a:prstGeom prst="rect">
              <a:avLst/>
            </a:prstGeom>
            <a:noFill/>
            <a:extLst>
              <a:ext uri="{909E8E84-426E-40DD-AFC4-6F175D3DCCD1}">
                <a14:hiddenFill xmlns:a14="http://schemas.microsoft.com/office/drawing/2010/main">
                  <a:solidFill>
                    <a:srgbClr val="FFFFFF"/>
                  </a:solidFill>
                </a14:hiddenFill>
              </a:ext>
            </a:extLst>
          </p:spPr>
        </p:pic>
      </p:grpSp>
      <p:sp>
        <p:nvSpPr>
          <p:cNvPr id="31" name="Action Button: Home 30">
            <a:hlinkClick r:id="rId7" action="ppaction://hlinksldjump" highlightClick="1"/>
          </p:cNvPr>
          <p:cNvSpPr/>
          <p:nvPr/>
        </p:nvSpPr>
        <p:spPr>
          <a:xfrm>
            <a:off x="8517607" y="5949280"/>
            <a:ext cx="461714" cy="648072"/>
          </a:xfrm>
          <a:prstGeom prst="actionButtonHo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2" name="Picture 31" descr="E:\A\ta-chiec-dong-ho-bao-thuc-cua-em.jp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705811" y="4653136"/>
            <a:ext cx="1448569" cy="1448569"/>
          </a:xfrm>
          <a:prstGeom prst="rect">
            <a:avLst/>
          </a:prstGeom>
          <a:noFill/>
          <a:extLst>
            <a:ext uri="{909E8E84-426E-40DD-AFC4-6F175D3DCCD1}">
              <a14:hiddenFill xmlns:a14="http://schemas.microsoft.com/office/drawing/2010/main">
                <a:solidFill>
                  <a:srgbClr val="FFFFFF"/>
                </a:solidFill>
              </a14:hiddenFill>
            </a:ext>
          </a:extLst>
        </p:spPr>
      </p:pic>
      <p:sp>
        <p:nvSpPr>
          <p:cNvPr id="35" name="Oval 34"/>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t>10</a:t>
            </a:r>
          </a:p>
        </p:txBody>
      </p:sp>
      <p:sp>
        <p:nvSpPr>
          <p:cNvPr id="36" name="Oval 35"/>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09</a:t>
            </a:r>
          </a:p>
        </p:txBody>
      </p:sp>
      <p:sp>
        <p:nvSpPr>
          <p:cNvPr id="37" name="Oval 36"/>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08</a:t>
            </a:r>
          </a:p>
        </p:txBody>
      </p:sp>
      <p:sp>
        <p:nvSpPr>
          <p:cNvPr id="38" name="Oval 37"/>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07</a:t>
            </a:r>
          </a:p>
        </p:txBody>
      </p:sp>
      <p:sp>
        <p:nvSpPr>
          <p:cNvPr id="39" name="Oval 38"/>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06</a:t>
            </a:r>
          </a:p>
        </p:txBody>
      </p:sp>
      <p:sp>
        <p:nvSpPr>
          <p:cNvPr id="40" name="Oval 39"/>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05</a:t>
            </a:r>
          </a:p>
        </p:txBody>
      </p:sp>
      <p:sp>
        <p:nvSpPr>
          <p:cNvPr id="41" name="Oval 40"/>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04</a:t>
            </a:r>
          </a:p>
        </p:txBody>
      </p:sp>
      <p:sp>
        <p:nvSpPr>
          <p:cNvPr id="42" name="Oval 41"/>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03</a:t>
            </a:r>
          </a:p>
        </p:txBody>
      </p:sp>
      <p:sp>
        <p:nvSpPr>
          <p:cNvPr id="43" name="Oval 42"/>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02</a:t>
            </a:r>
          </a:p>
        </p:txBody>
      </p:sp>
      <p:sp>
        <p:nvSpPr>
          <p:cNvPr id="44" name="Oval 43"/>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01</a:t>
            </a:r>
          </a:p>
        </p:txBody>
      </p:sp>
      <p:sp>
        <p:nvSpPr>
          <p:cNvPr id="45" name="Oval 44"/>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1600" b="1">
                <a:latin typeface="Times New Roman" panose="02020603050405020304" pitchFamily="18" charset="0"/>
                <a:cs typeface="Times New Roman" panose="02020603050405020304" pitchFamily="18" charset="0"/>
              </a:rPr>
              <a:t>Hết giờ</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 presetClass="entr" presetSubtype="10" fill="hold" grpId="0" nodeType="withEffect">
                                  <p:stCondLst>
                                    <p:cond delay="0"/>
                                  </p:stCondLst>
                                  <p:childTnLst>
                                    <p:set>
                                      <p:cBhvr>
                                        <p:cTn id="6" dur="1" fill="hold">
                                          <p:stCondLst>
                                            <p:cond delay="0"/>
                                          </p:stCondLst>
                                        </p:cTn>
                                        <p:tgtEl>
                                          <p:spTgt spid="24581"/>
                                        </p:tgtEl>
                                        <p:attrNameLst>
                                          <p:attrName>style.visibility</p:attrName>
                                        </p:attrNameLst>
                                      </p:cBhvr>
                                      <p:to>
                                        <p:strVal val="visible"/>
                                      </p:to>
                                    </p:set>
                                    <p:animEffect transition="in" filter="blinds(horizontal)">
                                      <p:cBhvr>
                                        <p:cTn id="7" dur="500"/>
                                        <p:tgtEl>
                                          <p:spTgt spid="24581"/>
                                        </p:tgtEl>
                                      </p:cBhvr>
                                    </p:animEffect>
                                  </p:childTnLst>
                                </p:cTn>
                              </p:par>
                            </p:childTnLst>
                          </p:cTn>
                        </p:par>
                        <p:par>
                          <p:cTn id="8" fill="hold">
                            <p:stCondLst>
                              <p:cond delay="500"/>
                            </p:stCondLst>
                            <p:childTnLst>
                              <p:par>
                                <p:cTn id="9" presetID="16" presetClass="entr" presetSubtype="21" fill="hold" nodeType="afterEffect">
                                  <p:stCondLst>
                                    <p:cond delay="0"/>
                                  </p:stCondLst>
                                  <p:childTnLst>
                                    <p:set>
                                      <p:cBhvr>
                                        <p:cTn id="10" dur="1" fill="hold">
                                          <p:stCondLst>
                                            <p:cond delay="0"/>
                                          </p:stCondLst>
                                        </p:cTn>
                                        <p:tgtEl>
                                          <p:spTgt spid="5"/>
                                        </p:tgtEl>
                                        <p:attrNameLst>
                                          <p:attrName>style.visibility</p:attrName>
                                        </p:attrNameLst>
                                      </p:cBhvr>
                                      <p:to>
                                        <p:strVal val="visible"/>
                                      </p:to>
                                    </p:set>
                                    <p:animEffect transition="in" filter="barn(inVertical)">
                                      <p:cBhvr>
                                        <p:cTn id="11" dur="500"/>
                                        <p:tgtEl>
                                          <p:spTgt spid="5"/>
                                        </p:tgtEl>
                                      </p:cBhvr>
                                    </p:animEffect>
                                  </p:childTnLst>
                                </p:cTn>
                              </p:par>
                            </p:childTnLst>
                          </p:cTn>
                        </p:par>
                        <p:par>
                          <p:cTn id="12" fill="hold">
                            <p:stCondLst>
                              <p:cond delay="1000"/>
                            </p:stCondLst>
                            <p:childTnLst>
                              <p:par>
                                <p:cTn id="13" presetID="6" presetClass="entr" presetSubtype="16" fill="hold" nodeType="afterEffect">
                                  <p:stCondLst>
                                    <p:cond delay="0"/>
                                  </p:stCondLst>
                                  <p:childTnLst>
                                    <p:set>
                                      <p:cBhvr>
                                        <p:cTn id="14" dur="1" fill="hold">
                                          <p:stCondLst>
                                            <p:cond delay="0"/>
                                          </p:stCondLst>
                                        </p:cTn>
                                        <p:tgtEl>
                                          <p:spTgt spid="32"/>
                                        </p:tgtEl>
                                        <p:attrNameLst>
                                          <p:attrName>style.visibility</p:attrName>
                                        </p:attrNameLst>
                                      </p:cBhvr>
                                      <p:to>
                                        <p:strVal val="visible"/>
                                      </p:to>
                                    </p:set>
                                    <p:animEffect transition="in" filter="circle(in)">
                                      <p:cBhvr>
                                        <p:cTn id="15" dur="2000"/>
                                        <p:tgtEl>
                                          <p:spTgt spid="32"/>
                                        </p:tgtEl>
                                      </p:cBhvr>
                                    </p:animEffect>
                                  </p:childTnLst>
                                </p:cTn>
                              </p:par>
                            </p:childTnLst>
                          </p:cTn>
                        </p:par>
                        <p:par>
                          <p:cTn id="16" fill="hold">
                            <p:stCondLst>
                              <p:cond delay="3000"/>
                            </p:stCondLst>
                            <p:childTnLst>
                              <p:par>
                                <p:cTn id="17" presetID="45" presetClass="entr" presetSubtype="0" fill="hold" grpId="0" nodeType="afterEffect">
                                  <p:stCondLst>
                                    <p:cond delay="500"/>
                                  </p:stCondLst>
                                  <p:childTnLst>
                                    <p:set>
                                      <p:cBhvr>
                                        <p:cTn id="18" dur="1" fill="hold">
                                          <p:stCondLst>
                                            <p:cond delay="0"/>
                                          </p:stCondLst>
                                        </p:cTn>
                                        <p:tgtEl>
                                          <p:spTgt spid="35"/>
                                        </p:tgtEl>
                                        <p:attrNameLst>
                                          <p:attrName>style.visibility</p:attrName>
                                        </p:attrNameLst>
                                      </p:cBhvr>
                                      <p:to>
                                        <p:strVal val="visible"/>
                                      </p:to>
                                    </p:set>
                                    <p:animEffect transition="in" filter="fade">
                                      <p:cBhvr>
                                        <p:cTn id="19" dur="1000"/>
                                        <p:tgtEl>
                                          <p:spTgt spid="35"/>
                                        </p:tgtEl>
                                      </p:cBhvr>
                                    </p:animEffect>
                                    <p:anim calcmode="lin" valueType="num">
                                      <p:cBhvr>
                                        <p:cTn id="20" dur="1000" fill="hold"/>
                                        <p:tgtEl>
                                          <p:spTgt spid="35"/>
                                        </p:tgtEl>
                                        <p:attrNameLst>
                                          <p:attrName>ppt_w</p:attrName>
                                        </p:attrNameLst>
                                      </p:cBhvr>
                                      <p:tavLst>
                                        <p:tav tm="0" fmla="#ppt_w*sin(2.5*pi*$)">
                                          <p:val>
                                            <p:fltVal val="0"/>
                                          </p:val>
                                        </p:tav>
                                        <p:tav tm="100000">
                                          <p:val>
                                            <p:fltVal val="1"/>
                                          </p:val>
                                        </p:tav>
                                      </p:tavLst>
                                    </p:anim>
                                    <p:anim calcmode="lin" valueType="num">
                                      <p:cBhvr>
                                        <p:cTn id="21" dur="1000" fill="hold"/>
                                        <p:tgtEl>
                                          <p:spTgt spid="35"/>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5"/>
                                        </p:tgtEl>
                                        <p:attrNameLst>
                                          <p:attrName>ppt_c</p:attrName>
                                        </p:attrNameLst>
                                      </p:cBhvr>
                                      <p:to>
                                        <a:srgbClr val="00FF00"/>
                                      </p:to>
                                    </p:animClr>
                                  </p:subTnLst>
                                </p:cTn>
                              </p:par>
                            </p:childTnLst>
                          </p:cTn>
                        </p:par>
                        <p:par>
                          <p:cTn id="22" fill="hold">
                            <p:stCondLst>
                              <p:cond delay="4500"/>
                            </p:stCondLst>
                            <p:childTnLst>
                              <p:par>
                                <p:cTn id="23" presetID="45" presetClass="entr" presetSubtype="0" fill="hold" grpId="0" nodeType="afterEffect">
                                  <p:stCondLst>
                                    <p:cond delay="500"/>
                                  </p:stCondLst>
                                  <p:childTnLst>
                                    <p:set>
                                      <p:cBhvr>
                                        <p:cTn id="24" dur="1" fill="hold">
                                          <p:stCondLst>
                                            <p:cond delay="0"/>
                                          </p:stCondLst>
                                        </p:cTn>
                                        <p:tgtEl>
                                          <p:spTgt spid="36"/>
                                        </p:tgtEl>
                                        <p:attrNameLst>
                                          <p:attrName>style.visibility</p:attrName>
                                        </p:attrNameLst>
                                      </p:cBhvr>
                                      <p:to>
                                        <p:strVal val="visible"/>
                                      </p:to>
                                    </p:set>
                                    <p:animEffect transition="in" filter="fade">
                                      <p:cBhvr>
                                        <p:cTn id="25" dur="1000"/>
                                        <p:tgtEl>
                                          <p:spTgt spid="36"/>
                                        </p:tgtEl>
                                      </p:cBhvr>
                                    </p:animEffect>
                                    <p:anim calcmode="lin" valueType="num">
                                      <p:cBhvr>
                                        <p:cTn id="26" dur="1000" fill="hold"/>
                                        <p:tgtEl>
                                          <p:spTgt spid="36"/>
                                        </p:tgtEl>
                                        <p:attrNameLst>
                                          <p:attrName>ppt_w</p:attrName>
                                        </p:attrNameLst>
                                      </p:cBhvr>
                                      <p:tavLst>
                                        <p:tav tm="0" fmla="#ppt_w*sin(2.5*pi*$)">
                                          <p:val>
                                            <p:fltVal val="0"/>
                                          </p:val>
                                        </p:tav>
                                        <p:tav tm="100000">
                                          <p:val>
                                            <p:fltVal val="1"/>
                                          </p:val>
                                        </p:tav>
                                      </p:tavLst>
                                    </p:anim>
                                    <p:anim calcmode="lin" valueType="num">
                                      <p:cBhvr>
                                        <p:cTn id="27" dur="1000" fill="hold"/>
                                        <p:tgtEl>
                                          <p:spTgt spid="36"/>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6"/>
                                        </p:tgtEl>
                                        <p:attrNameLst>
                                          <p:attrName>ppt_c</p:attrName>
                                        </p:attrNameLst>
                                      </p:cBhvr>
                                      <p:to>
                                        <a:srgbClr val="00FF00"/>
                                      </p:to>
                                    </p:animClr>
                                  </p:subTnLst>
                                </p:cTn>
                              </p:par>
                            </p:childTnLst>
                          </p:cTn>
                        </p:par>
                        <p:par>
                          <p:cTn id="28" fill="hold">
                            <p:stCondLst>
                              <p:cond delay="6000"/>
                            </p:stCondLst>
                            <p:childTnLst>
                              <p:par>
                                <p:cTn id="29" presetID="45" presetClass="entr" presetSubtype="0" fill="hold" grpId="0" nodeType="afterEffect">
                                  <p:stCondLst>
                                    <p:cond delay="500"/>
                                  </p:stCondLst>
                                  <p:childTnLst>
                                    <p:set>
                                      <p:cBhvr>
                                        <p:cTn id="30" dur="1" fill="hold">
                                          <p:stCondLst>
                                            <p:cond delay="0"/>
                                          </p:stCondLst>
                                        </p:cTn>
                                        <p:tgtEl>
                                          <p:spTgt spid="37"/>
                                        </p:tgtEl>
                                        <p:attrNameLst>
                                          <p:attrName>style.visibility</p:attrName>
                                        </p:attrNameLst>
                                      </p:cBhvr>
                                      <p:to>
                                        <p:strVal val="visible"/>
                                      </p:to>
                                    </p:set>
                                    <p:animEffect transition="in" filter="fade">
                                      <p:cBhvr>
                                        <p:cTn id="31" dur="1000"/>
                                        <p:tgtEl>
                                          <p:spTgt spid="37"/>
                                        </p:tgtEl>
                                      </p:cBhvr>
                                    </p:animEffect>
                                    <p:anim calcmode="lin" valueType="num">
                                      <p:cBhvr>
                                        <p:cTn id="32" dur="1000" fill="hold"/>
                                        <p:tgtEl>
                                          <p:spTgt spid="37"/>
                                        </p:tgtEl>
                                        <p:attrNameLst>
                                          <p:attrName>ppt_w</p:attrName>
                                        </p:attrNameLst>
                                      </p:cBhvr>
                                      <p:tavLst>
                                        <p:tav tm="0" fmla="#ppt_w*sin(2.5*pi*$)">
                                          <p:val>
                                            <p:fltVal val="0"/>
                                          </p:val>
                                        </p:tav>
                                        <p:tav tm="100000">
                                          <p:val>
                                            <p:fltVal val="1"/>
                                          </p:val>
                                        </p:tav>
                                      </p:tavLst>
                                    </p:anim>
                                    <p:anim calcmode="lin" valueType="num">
                                      <p:cBhvr>
                                        <p:cTn id="33" dur="1000" fill="hold"/>
                                        <p:tgtEl>
                                          <p:spTgt spid="37"/>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7"/>
                                        </p:tgtEl>
                                        <p:attrNameLst>
                                          <p:attrName>ppt_c</p:attrName>
                                        </p:attrNameLst>
                                      </p:cBhvr>
                                      <p:to>
                                        <a:srgbClr val="00FF00"/>
                                      </p:to>
                                    </p:animClr>
                                  </p:subTnLst>
                                </p:cTn>
                              </p:par>
                            </p:childTnLst>
                          </p:cTn>
                        </p:par>
                        <p:par>
                          <p:cTn id="34" fill="hold">
                            <p:stCondLst>
                              <p:cond delay="7500"/>
                            </p:stCondLst>
                            <p:childTnLst>
                              <p:par>
                                <p:cTn id="35" presetID="45" presetClass="entr" presetSubtype="0" fill="hold" grpId="0" nodeType="afterEffect">
                                  <p:stCondLst>
                                    <p:cond delay="500"/>
                                  </p:stCondLst>
                                  <p:childTnLst>
                                    <p:set>
                                      <p:cBhvr>
                                        <p:cTn id="36" dur="1" fill="hold">
                                          <p:stCondLst>
                                            <p:cond delay="0"/>
                                          </p:stCondLst>
                                        </p:cTn>
                                        <p:tgtEl>
                                          <p:spTgt spid="38"/>
                                        </p:tgtEl>
                                        <p:attrNameLst>
                                          <p:attrName>style.visibility</p:attrName>
                                        </p:attrNameLst>
                                      </p:cBhvr>
                                      <p:to>
                                        <p:strVal val="visible"/>
                                      </p:to>
                                    </p:set>
                                    <p:animEffect transition="in" filter="fade">
                                      <p:cBhvr>
                                        <p:cTn id="37" dur="1000"/>
                                        <p:tgtEl>
                                          <p:spTgt spid="38"/>
                                        </p:tgtEl>
                                      </p:cBhvr>
                                    </p:animEffect>
                                    <p:anim calcmode="lin" valueType="num">
                                      <p:cBhvr>
                                        <p:cTn id="38" dur="1000" fill="hold"/>
                                        <p:tgtEl>
                                          <p:spTgt spid="38"/>
                                        </p:tgtEl>
                                        <p:attrNameLst>
                                          <p:attrName>ppt_w</p:attrName>
                                        </p:attrNameLst>
                                      </p:cBhvr>
                                      <p:tavLst>
                                        <p:tav tm="0" fmla="#ppt_w*sin(2.5*pi*$)">
                                          <p:val>
                                            <p:fltVal val="0"/>
                                          </p:val>
                                        </p:tav>
                                        <p:tav tm="100000">
                                          <p:val>
                                            <p:fltVal val="1"/>
                                          </p:val>
                                        </p:tav>
                                      </p:tavLst>
                                    </p:anim>
                                    <p:anim calcmode="lin" valueType="num">
                                      <p:cBhvr>
                                        <p:cTn id="39" dur="1000" fill="hold"/>
                                        <p:tgtEl>
                                          <p:spTgt spid="38"/>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8"/>
                                        </p:tgtEl>
                                        <p:attrNameLst>
                                          <p:attrName>ppt_c</p:attrName>
                                        </p:attrNameLst>
                                      </p:cBhvr>
                                      <p:to>
                                        <a:srgbClr val="00FF00"/>
                                      </p:to>
                                    </p:animClr>
                                  </p:subTnLst>
                                </p:cTn>
                              </p:par>
                            </p:childTnLst>
                          </p:cTn>
                        </p:par>
                        <p:par>
                          <p:cTn id="40" fill="hold">
                            <p:stCondLst>
                              <p:cond delay="9000"/>
                            </p:stCondLst>
                            <p:childTnLst>
                              <p:par>
                                <p:cTn id="41" presetID="45" presetClass="entr" presetSubtype="0" fill="hold" grpId="0" nodeType="afterEffect">
                                  <p:stCondLst>
                                    <p:cond delay="500"/>
                                  </p:stCondLst>
                                  <p:childTnLst>
                                    <p:set>
                                      <p:cBhvr>
                                        <p:cTn id="42" dur="1" fill="hold">
                                          <p:stCondLst>
                                            <p:cond delay="0"/>
                                          </p:stCondLst>
                                        </p:cTn>
                                        <p:tgtEl>
                                          <p:spTgt spid="39"/>
                                        </p:tgtEl>
                                        <p:attrNameLst>
                                          <p:attrName>style.visibility</p:attrName>
                                        </p:attrNameLst>
                                      </p:cBhvr>
                                      <p:to>
                                        <p:strVal val="visible"/>
                                      </p:to>
                                    </p:set>
                                    <p:animEffect transition="in" filter="fade">
                                      <p:cBhvr>
                                        <p:cTn id="43" dur="1100"/>
                                        <p:tgtEl>
                                          <p:spTgt spid="39"/>
                                        </p:tgtEl>
                                      </p:cBhvr>
                                    </p:animEffect>
                                    <p:anim calcmode="lin" valueType="num">
                                      <p:cBhvr>
                                        <p:cTn id="44" dur="1100" fill="hold"/>
                                        <p:tgtEl>
                                          <p:spTgt spid="39"/>
                                        </p:tgtEl>
                                        <p:attrNameLst>
                                          <p:attrName>ppt_w</p:attrName>
                                        </p:attrNameLst>
                                      </p:cBhvr>
                                      <p:tavLst>
                                        <p:tav tm="0" fmla="#ppt_w*sin(2.5*pi*$)">
                                          <p:val>
                                            <p:fltVal val="0"/>
                                          </p:val>
                                        </p:tav>
                                        <p:tav tm="100000">
                                          <p:val>
                                            <p:fltVal val="1"/>
                                          </p:val>
                                        </p:tav>
                                      </p:tavLst>
                                    </p:anim>
                                    <p:anim calcmode="lin" valueType="num">
                                      <p:cBhvr>
                                        <p:cTn id="45" dur="1100" fill="hold"/>
                                        <p:tgtEl>
                                          <p:spTgt spid="39"/>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9"/>
                                        </p:tgtEl>
                                        <p:attrNameLst>
                                          <p:attrName>ppt_c</p:attrName>
                                        </p:attrNameLst>
                                      </p:cBhvr>
                                      <p:to>
                                        <a:srgbClr val="00FF00"/>
                                      </p:to>
                                    </p:animClr>
                                  </p:subTnLst>
                                </p:cTn>
                              </p:par>
                            </p:childTnLst>
                          </p:cTn>
                        </p:par>
                        <p:par>
                          <p:cTn id="46" fill="hold">
                            <p:stCondLst>
                              <p:cond delay="11000"/>
                            </p:stCondLst>
                            <p:childTnLst>
                              <p:par>
                                <p:cTn id="47" presetID="45" presetClass="entr" presetSubtype="0" fill="hold" grpId="0" nodeType="afterEffect">
                                  <p:stCondLst>
                                    <p:cond delay="500"/>
                                  </p:stCondLst>
                                  <p:childTnLst>
                                    <p:set>
                                      <p:cBhvr>
                                        <p:cTn id="48" dur="1" fill="hold">
                                          <p:stCondLst>
                                            <p:cond delay="0"/>
                                          </p:stCondLst>
                                        </p:cTn>
                                        <p:tgtEl>
                                          <p:spTgt spid="40"/>
                                        </p:tgtEl>
                                        <p:attrNameLst>
                                          <p:attrName>style.visibility</p:attrName>
                                        </p:attrNameLst>
                                      </p:cBhvr>
                                      <p:to>
                                        <p:strVal val="visible"/>
                                      </p:to>
                                    </p:set>
                                    <p:animEffect transition="in" filter="fade">
                                      <p:cBhvr>
                                        <p:cTn id="49" dur="1000"/>
                                        <p:tgtEl>
                                          <p:spTgt spid="40"/>
                                        </p:tgtEl>
                                      </p:cBhvr>
                                    </p:animEffect>
                                    <p:anim calcmode="lin" valueType="num">
                                      <p:cBhvr>
                                        <p:cTn id="50" dur="1000" fill="hold"/>
                                        <p:tgtEl>
                                          <p:spTgt spid="40"/>
                                        </p:tgtEl>
                                        <p:attrNameLst>
                                          <p:attrName>ppt_w</p:attrName>
                                        </p:attrNameLst>
                                      </p:cBhvr>
                                      <p:tavLst>
                                        <p:tav tm="0" fmla="#ppt_w*sin(2.5*pi*$)">
                                          <p:val>
                                            <p:fltVal val="0"/>
                                          </p:val>
                                        </p:tav>
                                        <p:tav tm="100000">
                                          <p:val>
                                            <p:fltVal val="1"/>
                                          </p:val>
                                        </p:tav>
                                      </p:tavLst>
                                    </p:anim>
                                    <p:anim calcmode="lin" valueType="num">
                                      <p:cBhvr>
                                        <p:cTn id="51" dur="1000" fill="hold"/>
                                        <p:tgtEl>
                                          <p:spTgt spid="4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0"/>
                                        </p:tgtEl>
                                        <p:attrNameLst>
                                          <p:attrName>ppt_c</p:attrName>
                                        </p:attrNameLst>
                                      </p:cBhvr>
                                      <p:to>
                                        <a:srgbClr val="00FF00"/>
                                      </p:to>
                                    </p:animClr>
                                  </p:subTnLst>
                                </p:cTn>
                              </p:par>
                            </p:childTnLst>
                          </p:cTn>
                        </p:par>
                        <p:par>
                          <p:cTn id="52" fill="hold">
                            <p:stCondLst>
                              <p:cond delay="12500"/>
                            </p:stCondLst>
                            <p:childTnLst>
                              <p:par>
                                <p:cTn id="53" presetID="45" presetClass="entr" presetSubtype="0" fill="hold" grpId="0" nodeType="afterEffect">
                                  <p:stCondLst>
                                    <p:cond delay="0"/>
                                  </p:stCondLst>
                                  <p:childTnLst>
                                    <p:set>
                                      <p:cBhvr>
                                        <p:cTn id="54" dur="1" fill="hold">
                                          <p:stCondLst>
                                            <p:cond delay="0"/>
                                          </p:stCondLst>
                                        </p:cTn>
                                        <p:tgtEl>
                                          <p:spTgt spid="41"/>
                                        </p:tgtEl>
                                        <p:attrNameLst>
                                          <p:attrName>style.visibility</p:attrName>
                                        </p:attrNameLst>
                                      </p:cBhvr>
                                      <p:to>
                                        <p:strVal val="visible"/>
                                      </p:to>
                                    </p:set>
                                    <p:animEffect transition="in" filter="fade">
                                      <p:cBhvr>
                                        <p:cTn id="55" dur="1000"/>
                                        <p:tgtEl>
                                          <p:spTgt spid="41"/>
                                        </p:tgtEl>
                                      </p:cBhvr>
                                    </p:animEffect>
                                    <p:anim calcmode="lin" valueType="num">
                                      <p:cBhvr>
                                        <p:cTn id="56" dur="1000" fill="hold"/>
                                        <p:tgtEl>
                                          <p:spTgt spid="41"/>
                                        </p:tgtEl>
                                        <p:attrNameLst>
                                          <p:attrName>ppt_w</p:attrName>
                                        </p:attrNameLst>
                                      </p:cBhvr>
                                      <p:tavLst>
                                        <p:tav tm="0" fmla="#ppt_w*sin(2.5*pi*$)">
                                          <p:val>
                                            <p:fltVal val="0"/>
                                          </p:val>
                                        </p:tav>
                                        <p:tav tm="100000">
                                          <p:val>
                                            <p:fltVal val="1"/>
                                          </p:val>
                                        </p:tav>
                                      </p:tavLst>
                                    </p:anim>
                                    <p:anim calcmode="lin" valueType="num">
                                      <p:cBhvr>
                                        <p:cTn id="57" dur="1000" fill="hold"/>
                                        <p:tgtEl>
                                          <p:spTgt spid="41"/>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1"/>
                                        </p:tgtEl>
                                        <p:attrNameLst>
                                          <p:attrName>ppt_c</p:attrName>
                                        </p:attrNameLst>
                                      </p:cBhvr>
                                      <p:to>
                                        <a:srgbClr val="00FF00"/>
                                      </p:to>
                                    </p:animClr>
                                  </p:subTnLst>
                                </p:cTn>
                              </p:par>
                            </p:childTnLst>
                          </p:cTn>
                        </p:par>
                        <p:par>
                          <p:cTn id="58" fill="hold">
                            <p:stCondLst>
                              <p:cond delay="13500"/>
                            </p:stCondLst>
                            <p:childTnLst>
                              <p:par>
                                <p:cTn id="59" presetID="45" presetClass="entr" presetSubtype="0" fill="hold" grpId="0" nodeType="afterEffect">
                                  <p:stCondLst>
                                    <p:cond delay="500"/>
                                  </p:stCondLst>
                                  <p:childTnLst>
                                    <p:set>
                                      <p:cBhvr>
                                        <p:cTn id="60" dur="1" fill="hold">
                                          <p:stCondLst>
                                            <p:cond delay="0"/>
                                          </p:stCondLst>
                                        </p:cTn>
                                        <p:tgtEl>
                                          <p:spTgt spid="42"/>
                                        </p:tgtEl>
                                        <p:attrNameLst>
                                          <p:attrName>style.visibility</p:attrName>
                                        </p:attrNameLst>
                                      </p:cBhvr>
                                      <p:to>
                                        <p:strVal val="visible"/>
                                      </p:to>
                                    </p:set>
                                    <p:animEffect transition="in" filter="fade">
                                      <p:cBhvr>
                                        <p:cTn id="61" dur="1000"/>
                                        <p:tgtEl>
                                          <p:spTgt spid="42"/>
                                        </p:tgtEl>
                                      </p:cBhvr>
                                    </p:animEffect>
                                    <p:anim calcmode="lin" valueType="num">
                                      <p:cBhvr>
                                        <p:cTn id="62" dur="1000" fill="hold"/>
                                        <p:tgtEl>
                                          <p:spTgt spid="42"/>
                                        </p:tgtEl>
                                        <p:attrNameLst>
                                          <p:attrName>ppt_w</p:attrName>
                                        </p:attrNameLst>
                                      </p:cBhvr>
                                      <p:tavLst>
                                        <p:tav tm="0" fmla="#ppt_w*sin(2.5*pi*$)">
                                          <p:val>
                                            <p:fltVal val="0"/>
                                          </p:val>
                                        </p:tav>
                                        <p:tav tm="100000">
                                          <p:val>
                                            <p:fltVal val="1"/>
                                          </p:val>
                                        </p:tav>
                                      </p:tavLst>
                                    </p:anim>
                                    <p:anim calcmode="lin" valueType="num">
                                      <p:cBhvr>
                                        <p:cTn id="63" dur="1000" fill="hold"/>
                                        <p:tgtEl>
                                          <p:spTgt spid="4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2"/>
                                        </p:tgtEl>
                                        <p:attrNameLst>
                                          <p:attrName>ppt_c</p:attrName>
                                        </p:attrNameLst>
                                      </p:cBhvr>
                                      <p:to>
                                        <a:srgbClr val="00FF00"/>
                                      </p:to>
                                    </p:animClr>
                                  </p:subTnLst>
                                </p:cTn>
                              </p:par>
                            </p:childTnLst>
                          </p:cTn>
                        </p:par>
                        <p:par>
                          <p:cTn id="64" fill="hold">
                            <p:stCondLst>
                              <p:cond delay="15000"/>
                            </p:stCondLst>
                            <p:childTnLst>
                              <p:par>
                                <p:cTn id="65" presetID="45" presetClass="entr" presetSubtype="0" fill="hold" grpId="0" nodeType="afterEffect">
                                  <p:stCondLst>
                                    <p:cond delay="500"/>
                                  </p:stCondLst>
                                  <p:childTnLst>
                                    <p:set>
                                      <p:cBhvr>
                                        <p:cTn id="66" dur="1" fill="hold">
                                          <p:stCondLst>
                                            <p:cond delay="0"/>
                                          </p:stCondLst>
                                        </p:cTn>
                                        <p:tgtEl>
                                          <p:spTgt spid="43"/>
                                        </p:tgtEl>
                                        <p:attrNameLst>
                                          <p:attrName>style.visibility</p:attrName>
                                        </p:attrNameLst>
                                      </p:cBhvr>
                                      <p:to>
                                        <p:strVal val="visible"/>
                                      </p:to>
                                    </p:set>
                                    <p:animEffect transition="in" filter="fade">
                                      <p:cBhvr>
                                        <p:cTn id="67" dur="1000"/>
                                        <p:tgtEl>
                                          <p:spTgt spid="43"/>
                                        </p:tgtEl>
                                      </p:cBhvr>
                                    </p:animEffect>
                                    <p:anim calcmode="lin" valueType="num">
                                      <p:cBhvr>
                                        <p:cTn id="68" dur="1000" fill="hold"/>
                                        <p:tgtEl>
                                          <p:spTgt spid="43"/>
                                        </p:tgtEl>
                                        <p:attrNameLst>
                                          <p:attrName>ppt_w</p:attrName>
                                        </p:attrNameLst>
                                      </p:cBhvr>
                                      <p:tavLst>
                                        <p:tav tm="0" fmla="#ppt_w*sin(2.5*pi*$)">
                                          <p:val>
                                            <p:fltVal val="0"/>
                                          </p:val>
                                        </p:tav>
                                        <p:tav tm="100000">
                                          <p:val>
                                            <p:fltVal val="1"/>
                                          </p:val>
                                        </p:tav>
                                      </p:tavLst>
                                    </p:anim>
                                    <p:anim calcmode="lin" valueType="num">
                                      <p:cBhvr>
                                        <p:cTn id="69" dur="1000" fill="hold"/>
                                        <p:tgtEl>
                                          <p:spTgt spid="43"/>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3"/>
                                        </p:tgtEl>
                                        <p:attrNameLst>
                                          <p:attrName>ppt_c</p:attrName>
                                        </p:attrNameLst>
                                      </p:cBhvr>
                                      <p:to>
                                        <a:srgbClr val="00FF00"/>
                                      </p:to>
                                    </p:animClr>
                                  </p:subTnLst>
                                </p:cTn>
                              </p:par>
                            </p:childTnLst>
                          </p:cTn>
                        </p:par>
                        <p:par>
                          <p:cTn id="70" fill="hold">
                            <p:stCondLst>
                              <p:cond delay="16500"/>
                            </p:stCondLst>
                            <p:childTnLst>
                              <p:par>
                                <p:cTn id="71" presetID="45" presetClass="entr" presetSubtype="0" fill="hold" grpId="0" nodeType="afterEffect">
                                  <p:stCondLst>
                                    <p:cond delay="500"/>
                                  </p:stCondLst>
                                  <p:childTnLst>
                                    <p:set>
                                      <p:cBhvr>
                                        <p:cTn id="72" dur="1" fill="hold">
                                          <p:stCondLst>
                                            <p:cond delay="0"/>
                                          </p:stCondLst>
                                        </p:cTn>
                                        <p:tgtEl>
                                          <p:spTgt spid="44"/>
                                        </p:tgtEl>
                                        <p:attrNameLst>
                                          <p:attrName>style.visibility</p:attrName>
                                        </p:attrNameLst>
                                      </p:cBhvr>
                                      <p:to>
                                        <p:strVal val="visible"/>
                                      </p:to>
                                    </p:set>
                                    <p:animEffect transition="in" filter="fade">
                                      <p:cBhvr>
                                        <p:cTn id="73" dur="1000"/>
                                        <p:tgtEl>
                                          <p:spTgt spid="44"/>
                                        </p:tgtEl>
                                      </p:cBhvr>
                                    </p:animEffect>
                                    <p:anim calcmode="lin" valueType="num">
                                      <p:cBhvr>
                                        <p:cTn id="74" dur="1000" fill="hold"/>
                                        <p:tgtEl>
                                          <p:spTgt spid="44"/>
                                        </p:tgtEl>
                                        <p:attrNameLst>
                                          <p:attrName>ppt_w</p:attrName>
                                        </p:attrNameLst>
                                      </p:cBhvr>
                                      <p:tavLst>
                                        <p:tav tm="0" fmla="#ppt_w*sin(2.5*pi*$)">
                                          <p:val>
                                            <p:fltVal val="0"/>
                                          </p:val>
                                        </p:tav>
                                        <p:tav tm="100000">
                                          <p:val>
                                            <p:fltVal val="1"/>
                                          </p:val>
                                        </p:tav>
                                      </p:tavLst>
                                    </p:anim>
                                    <p:anim calcmode="lin" valueType="num">
                                      <p:cBhvr>
                                        <p:cTn id="75" dur="1000" fill="hold"/>
                                        <p:tgtEl>
                                          <p:spTgt spid="44"/>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4"/>
                                        </p:tgtEl>
                                        <p:attrNameLst>
                                          <p:attrName>ppt_c</p:attrName>
                                        </p:attrNameLst>
                                      </p:cBhvr>
                                      <p:to>
                                        <a:srgbClr val="00FF00"/>
                                      </p:to>
                                    </p:animClr>
                                  </p:subTnLst>
                                </p:cTn>
                              </p:par>
                            </p:childTnLst>
                          </p:cTn>
                        </p:par>
                        <p:par>
                          <p:cTn id="76" fill="hold">
                            <p:stCondLst>
                              <p:cond delay="18000"/>
                            </p:stCondLst>
                            <p:childTnLst>
                              <p:par>
                                <p:cTn id="77" presetID="45" presetClass="entr" presetSubtype="0" fill="hold" grpId="0" nodeType="afterEffect">
                                  <p:stCondLst>
                                    <p:cond delay="500"/>
                                  </p:stCondLst>
                                  <p:childTnLst>
                                    <p:set>
                                      <p:cBhvr>
                                        <p:cTn id="78" dur="1" fill="hold">
                                          <p:stCondLst>
                                            <p:cond delay="0"/>
                                          </p:stCondLst>
                                        </p:cTn>
                                        <p:tgtEl>
                                          <p:spTgt spid="45"/>
                                        </p:tgtEl>
                                        <p:attrNameLst>
                                          <p:attrName>style.visibility</p:attrName>
                                        </p:attrNameLst>
                                      </p:cBhvr>
                                      <p:to>
                                        <p:strVal val="visible"/>
                                      </p:to>
                                    </p:set>
                                    <p:animEffect transition="in" filter="fade">
                                      <p:cBhvr>
                                        <p:cTn id="79" dur="1000"/>
                                        <p:tgtEl>
                                          <p:spTgt spid="45"/>
                                        </p:tgtEl>
                                      </p:cBhvr>
                                    </p:animEffect>
                                    <p:anim calcmode="lin" valueType="num">
                                      <p:cBhvr>
                                        <p:cTn id="80" dur="1000" fill="hold"/>
                                        <p:tgtEl>
                                          <p:spTgt spid="45"/>
                                        </p:tgtEl>
                                        <p:attrNameLst>
                                          <p:attrName>ppt_w</p:attrName>
                                        </p:attrNameLst>
                                      </p:cBhvr>
                                      <p:tavLst>
                                        <p:tav tm="0" fmla="#ppt_w*sin(2.5*pi*$)">
                                          <p:val>
                                            <p:fltVal val="0"/>
                                          </p:val>
                                        </p:tav>
                                        <p:tav tm="100000">
                                          <p:val>
                                            <p:fltVal val="1"/>
                                          </p:val>
                                        </p:tav>
                                      </p:tavLst>
                                    </p:anim>
                                    <p:anim calcmode="lin" valueType="num">
                                      <p:cBhvr>
                                        <p:cTn id="81" dur="1000" fill="hold"/>
                                        <p:tgtEl>
                                          <p:spTgt spid="45"/>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77"/>
                                            </p:cond>
                                          </p:stCondLst>
                                          <p:endCondLst>
                                            <p:cond evt="onStopAudio" delay="0">
                                              <p:tgtEl>
                                                <p:sldTgt/>
                                              </p:tgtEl>
                                            </p:cond>
                                          </p:endCondLst>
                                        </p:cTn>
                                        <p:tgtEl>
                                          <p:sndTgt r:embed="rId2" name="bomb.wav"/>
                                        </p:tgtEl>
                                      </p:cMediaNode>
                                    </p:audio>
                                    <p:animClr clrSpc="rgb" dir="cw">
                                      <p:cBhvr override="childStyle">
                                        <p:cTn dur="1" fill="hold" display="0" masterRel="nextClick" afterEffect="1"/>
                                        <p:tgtEl>
                                          <p:spTgt spid="45"/>
                                        </p:tgtEl>
                                        <p:attrNameLst>
                                          <p:attrName>ppt_c</p:attrName>
                                        </p:attrNameLst>
                                      </p:cBhvr>
                                      <p:to>
                                        <a:srgbClr val="00FF00"/>
                                      </p:to>
                                    </p:animClr>
                                  </p:subTnLst>
                                </p:cTn>
                              </p:par>
                            </p:childTnLst>
                          </p:cTn>
                        </p:par>
                      </p:childTnLst>
                    </p:cTn>
                  </p:par>
                  <p:par>
                    <p:cTn id="82" fill="hold">
                      <p:stCondLst>
                        <p:cond delay="indefinite"/>
                      </p:stCondLst>
                      <p:childTnLst>
                        <p:par>
                          <p:cTn id="83" fill="hold">
                            <p:stCondLst>
                              <p:cond delay="0"/>
                            </p:stCondLst>
                            <p:childTnLst>
                              <p:par>
                                <p:cTn id="84" presetID="31" presetClass="entr" presetSubtype="0" fill="hold" grpId="0" nodeType="clickEffect">
                                  <p:stCondLst>
                                    <p:cond delay="0"/>
                                  </p:stCondLst>
                                  <p:iterate type="lt">
                                    <p:tmPct val="5000"/>
                                  </p:iterate>
                                  <p:childTnLst>
                                    <p:set>
                                      <p:cBhvr>
                                        <p:cTn id="85" dur="1" fill="hold">
                                          <p:stCondLst>
                                            <p:cond delay="0"/>
                                          </p:stCondLst>
                                        </p:cTn>
                                        <p:tgtEl>
                                          <p:spTgt spid="24583"/>
                                        </p:tgtEl>
                                        <p:attrNameLst>
                                          <p:attrName>style.visibility</p:attrName>
                                        </p:attrNameLst>
                                      </p:cBhvr>
                                      <p:to>
                                        <p:strVal val="visible"/>
                                      </p:to>
                                    </p:set>
                                    <p:anim calcmode="lin" valueType="num">
                                      <p:cBhvr>
                                        <p:cTn id="86" dur="500" fill="hold"/>
                                        <p:tgtEl>
                                          <p:spTgt spid="24583"/>
                                        </p:tgtEl>
                                        <p:attrNameLst>
                                          <p:attrName>ppt_w</p:attrName>
                                        </p:attrNameLst>
                                      </p:cBhvr>
                                      <p:tavLst>
                                        <p:tav tm="0">
                                          <p:val>
                                            <p:fltVal val="0"/>
                                          </p:val>
                                        </p:tav>
                                        <p:tav tm="100000">
                                          <p:val>
                                            <p:strVal val="#ppt_w"/>
                                          </p:val>
                                        </p:tav>
                                      </p:tavLst>
                                    </p:anim>
                                    <p:anim calcmode="lin" valueType="num">
                                      <p:cBhvr>
                                        <p:cTn id="87" dur="500" fill="hold"/>
                                        <p:tgtEl>
                                          <p:spTgt spid="24583"/>
                                        </p:tgtEl>
                                        <p:attrNameLst>
                                          <p:attrName>ppt_h</p:attrName>
                                        </p:attrNameLst>
                                      </p:cBhvr>
                                      <p:tavLst>
                                        <p:tav tm="0">
                                          <p:val>
                                            <p:fltVal val="0"/>
                                          </p:val>
                                        </p:tav>
                                        <p:tav tm="100000">
                                          <p:val>
                                            <p:strVal val="#ppt_h"/>
                                          </p:val>
                                        </p:tav>
                                      </p:tavLst>
                                    </p:anim>
                                    <p:anim calcmode="lin" valueType="num">
                                      <p:cBhvr>
                                        <p:cTn id="88" dur="500" fill="hold"/>
                                        <p:tgtEl>
                                          <p:spTgt spid="24583"/>
                                        </p:tgtEl>
                                        <p:attrNameLst>
                                          <p:attrName>style.rotation</p:attrName>
                                        </p:attrNameLst>
                                      </p:cBhvr>
                                      <p:tavLst>
                                        <p:tav tm="0">
                                          <p:val>
                                            <p:fltVal val="90"/>
                                          </p:val>
                                        </p:tav>
                                        <p:tav tm="100000">
                                          <p:val>
                                            <p:fltVal val="0"/>
                                          </p:val>
                                        </p:tav>
                                      </p:tavLst>
                                    </p:anim>
                                    <p:animEffect transition="in" filter="fade">
                                      <p:cBhvr>
                                        <p:cTn id="89" dur="500"/>
                                        <p:tgtEl>
                                          <p:spTgt spid="24583"/>
                                        </p:tgtEl>
                                      </p:cBhvr>
                                    </p:animEffect>
                                  </p:childTnLst>
                                </p:cTn>
                              </p:par>
                            </p:childTnLst>
                          </p:cTn>
                        </p:par>
                        <p:par>
                          <p:cTn id="90" fill="hold">
                            <p:stCondLst>
                              <p:cond delay="500"/>
                            </p:stCondLst>
                            <p:childTnLst>
                              <p:par>
                                <p:cTn id="91" presetID="3" presetClass="entr" presetSubtype="10" fill="hold" grpId="0" nodeType="afterEffect">
                                  <p:stCondLst>
                                    <p:cond delay="0"/>
                                  </p:stCondLst>
                                  <p:childTnLst>
                                    <p:set>
                                      <p:cBhvr>
                                        <p:cTn id="92" dur="1" fill="hold">
                                          <p:stCondLst>
                                            <p:cond delay="0"/>
                                          </p:stCondLst>
                                        </p:cTn>
                                        <p:tgtEl>
                                          <p:spTgt spid="24582"/>
                                        </p:tgtEl>
                                        <p:attrNameLst>
                                          <p:attrName>style.visibility</p:attrName>
                                        </p:attrNameLst>
                                      </p:cBhvr>
                                      <p:to>
                                        <p:strVal val="visible"/>
                                      </p:to>
                                    </p:set>
                                    <p:animEffect transition="in" filter="blinds(horizontal)">
                                      <p:cBhvr>
                                        <p:cTn id="93" dur="500"/>
                                        <p:tgtEl>
                                          <p:spTgt spid="2458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581" grpId="0"/>
      <p:bldP spid="24582" grpId="0"/>
      <p:bldP spid="24583"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AutoShape 5" descr="Vũ điệu mưa rơi trên phố cổ Hà Nội | Mytour.vn"/>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endParaRPr lang="en-US"/>
          </a:p>
        </p:txBody>
      </p:sp>
      <p:grpSp>
        <p:nvGrpSpPr>
          <p:cNvPr id="6" name="Group 5"/>
          <p:cNvGrpSpPr/>
          <p:nvPr/>
        </p:nvGrpSpPr>
        <p:grpSpPr>
          <a:xfrm>
            <a:off x="971600" y="5271413"/>
            <a:ext cx="6264225" cy="832548"/>
            <a:chOff x="1709738" y="5445125"/>
            <a:chExt cx="6264225" cy="832548"/>
          </a:xfrm>
        </p:grpSpPr>
        <p:sp>
          <p:nvSpPr>
            <p:cNvPr id="24583" name="AutoShape 7"/>
            <p:cNvSpPr>
              <a:spLocks noChangeArrowheads="1"/>
            </p:cNvSpPr>
            <p:nvPr/>
          </p:nvSpPr>
          <p:spPr bwMode="auto">
            <a:xfrm>
              <a:off x="1709738" y="5445125"/>
              <a:ext cx="647700" cy="719138"/>
            </a:xfrm>
            <a:prstGeom prst="curvedRightArrow">
              <a:avLst>
                <a:gd name="adj1" fmla="val 19996"/>
                <a:gd name="adj2" fmla="val 40001"/>
                <a:gd name="adj3" fmla="val 40028"/>
              </a:avLst>
            </a:prstGeom>
            <a:solidFill>
              <a:srgbClr val="00FF00"/>
            </a:solidFill>
            <a:ln w="12700" cap="sq">
              <a:solidFill>
                <a:srgbClr val="00FF00"/>
              </a:solidFill>
              <a:miter lim="800000"/>
              <a:headEnd type="none" w="sm" len="sm"/>
              <a:tailEnd type="none" w="sm" len="sm"/>
            </a:ln>
          </p:spPr>
          <p:txBody>
            <a:bodyPr wrap="none" lIns="76801" tIns="38401" rIns="76801" bIns="38401" anchor="ctr"/>
            <a:lstStyle/>
            <a:p>
              <a:pPr eaLnBrk="1" hangingPunct="1"/>
              <a:endParaRPr lang="vi-VN" altLang="en-US"/>
            </a:p>
          </p:txBody>
        </p:sp>
        <p:sp>
          <p:nvSpPr>
            <p:cNvPr id="35" name="Text Box 5"/>
            <p:cNvSpPr txBox="1">
              <a:spLocks noChangeArrowheads="1"/>
            </p:cNvSpPr>
            <p:nvPr/>
          </p:nvSpPr>
          <p:spPr bwMode="auto">
            <a:xfrm>
              <a:off x="2501826" y="5461457"/>
              <a:ext cx="5472137"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b. Lực của quả cân tác dụng lên lò xo khi treo quả cân vào lò xo</a:t>
              </a:r>
            </a:p>
          </p:txBody>
        </p:sp>
      </p:grpSp>
      <p:sp>
        <p:nvSpPr>
          <p:cNvPr id="21" name="Text Box 5"/>
          <p:cNvSpPr txBox="1">
            <a:spLocks noChangeArrowheads="1"/>
          </p:cNvSpPr>
          <p:nvPr/>
        </p:nvSpPr>
        <p:spPr bwMode="auto">
          <a:xfrm>
            <a:off x="400561" y="404664"/>
            <a:ext cx="8072437" cy="4468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Câu 5: </a:t>
            </a:r>
            <a:r>
              <a:rPr lang="vi-VN" altLang="en-US" sz="2400" b="1">
                <a:solidFill>
                  <a:srgbClr val="FF0000"/>
                </a:solidFill>
                <a:latin typeface="Times New Roman" panose="02020603050405020304" pitchFamily="18" charset="0"/>
                <a:cs typeface="Times New Roman" panose="02020603050405020304" pitchFamily="18" charset="0"/>
              </a:rPr>
              <a:t>Lực nào sau đây là lực tiếp xúc </a:t>
            </a:r>
            <a:endParaRPr lang="en-US" altLang="en-US" sz="2400" b="1">
              <a:solidFill>
                <a:srgbClr val="FF0000"/>
              </a:solidFill>
              <a:latin typeface="Times New Roman" panose="02020603050405020304" pitchFamily="18" charset="0"/>
              <a:cs typeface="Times New Roman" panose="02020603050405020304" pitchFamily="18" charset="0"/>
            </a:endParaRPr>
          </a:p>
        </p:txBody>
      </p:sp>
      <p:sp>
        <p:nvSpPr>
          <p:cNvPr id="22" name="Text Box 5"/>
          <p:cNvSpPr txBox="1">
            <a:spLocks noChangeArrowheads="1"/>
          </p:cNvSpPr>
          <p:nvPr/>
        </p:nvSpPr>
        <p:spPr bwMode="auto">
          <a:xfrm>
            <a:off x="463537" y="1068604"/>
            <a:ext cx="8072437" cy="28460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marL="457200" indent="-457200" eaLnBrk="1" hangingPunct="1">
              <a:spcBef>
                <a:spcPct val="50000"/>
              </a:spcBef>
              <a:buAutoNum type="alphaLcPeriod"/>
            </a:pPr>
            <a:r>
              <a:rPr lang="vi-VN" altLang="en-US" sz="2400" b="1">
                <a:latin typeface="Times New Roman" panose="02020603050405020304" pitchFamily="18" charset="0"/>
                <a:cs typeface="Times New Roman" panose="02020603050405020304" pitchFamily="18" charset="0"/>
              </a:rPr>
              <a:t>Lực của Trái Đất tác dụng lên bóng đèn treo trên trần nhà</a:t>
            </a:r>
          </a:p>
          <a:p>
            <a:pPr marL="457200" indent="-457200" eaLnBrk="1" hangingPunct="1">
              <a:spcBef>
                <a:spcPct val="50000"/>
              </a:spcBef>
              <a:buAutoNum type="alphaLcPeriod"/>
            </a:pPr>
            <a:r>
              <a:rPr lang="vi-VN" altLang="en-US" sz="2400" b="1">
                <a:latin typeface="Times New Roman" panose="02020603050405020304" pitchFamily="18" charset="0"/>
                <a:cs typeface="Times New Roman" panose="02020603050405020304" pitchFamily="18" charset="0"/>
              </a:rPr>
              <a:t>Lực của quả cân tác dụng lên lò xo khi treo quả cân vào lò xo</a:t>
            </a:r>
          </a:p>
          <a:p>
            <a:pPr marL="457200" indent="-457200" eaLnBrk="1" hangingPunct="1">
              <a:spcBef>
                <a:spcPct val="50000"/>
              </a:spcBef>
              <a:buAutoNum type="alphaLcPeriod"/>
            </a:pPr>
            <a:r>
              <a:rPr lang="vi-VN" altLang="en-US" sz="2400" b="1">
                <a:latin typeface="Times New Roman" panose="02020603050405020304" pitchFamily="18" charset="0"/>
                <a:cs typeface="Times New Roman" panose="02020603050405020304" pitchFamily="18" charset="0"/>
              </a:rPr>
              <a:t>Lực của nam ch</a:t>
            </a:r>
            <a:r>
              <a:rPr lang="en-US" altLang="vi-VN" sz="2400" b="1">
                <a:latin typeface="Times New Roman" panose="02020603050405020304" pitchFamily="18" charset="0"/>
                <a:cs typeface="Times New Roman" panose="02020603050405020304" pitchFamily="18" charset="0"/>
              </a:rPr>
              <a:t>â</a:t>
            </a:r>
            <a:r>
              <a:rPr lang="vi-VN" altLang="en-US" sz="2400" b="1">
                <a:latin typeface="Times New Roman" panose="02020603050405020304" pitchFamily="18" charset="0"/>
                <a:cs typeface="Times New Roman" panose="02020603050405020304" pitchFamily="18" charset="0"/>
              </a:rPr>
              <a:t>m hút thanh sắt đặt cách nó một đoạn</a:t>
            </a:r>
          </a:p>
          <a:p>
            <a:pPr marL="457200" indent="-457200" eaLnBrk="1" hangingPunct="1">
              <a:spcBef>
                <a:spcPct val="50000"/>
              </a:spcBef>
              <a:buAutoNum type="alphaLcPeriod"/>
            </a:pPr>
            <a:r>
              <a:rPr lang="vi-VN" altLang="en-US" sz="2400" b="1">
                <a:latin typeface="Times New Roman" panose="02020603050405020304" pitchFamily="18" charset="0"/>
                <a:cs typeface="Times New Roman" panose="02020603050405020304" pitchFamily="18" charset="0"/>
              </a:rPr>
              <a:t>Lực hút giữa Trái Đất và Mặt Trăng</a:t>
            </a:r>
            <a:endParaRPr lang="en-US" altLang="en-US" sz="2400" b="1">
              <a:latin typeface="Times New Roman" panose="02020603050405020304" pitchFamily="18" charset="0"/>
              <a:cs typeface="Times New Roman" panose="02020603050405020304" pitchFamily="18" charset="0"/>
            </a:endParaRPr>
          </a:p>
        </p:txBody>
      </p:sp>
      <p:sp>
        <p:nvSpPr>
          <p:cNvPr id="23" name="Action Button: Home 22">
            <a:hlinkClick r:id="rId3" action="ppaction://hlinksldjump" highlightClick="1"/>
          </p:cNvPr>
          <p:cNvSpPr/>
          <p:nvPr/>
        </p:nvSpPr>
        <p:spPr>
          <a:xfrm>
            <a:off x="8517607" y="5949280"/>
            <a:ext cx="461714" cy="648072"/>
          </a:xfrm>
          <a:prstGeom prst="actionButtonHo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9" name="Picture 18" descr="E:\A\ta-chiec-dong-ho-bao-thuc-cua-em.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705811" y="4653136"/>
            <a:ext cx="1448569" cy="1448569"/>
          </a:xfrm>
          <a:prstGeom prst="rect">
            <a:avLst/>
          </a:prstGeom>
          <a:noFill/>
          <a:extLst>
            <a:ext uri="{909E8E84-426E-40DD-AFC4-6F175D3DCCD1}">
              <a14:hiddenFill xmlns:a14="http://schemas.microsoft.com/office/drawing/2010/main">
                <a:solidFill>
                  <a:srgbClr val="FFFFFF"/>
                </a:solidFill>
              </a14:hiddenFill>
            </a:ext>
          </a:extLst>
        </p:spPr>
      </p:pic>
      <p:sp>
        <p:nvSpPr>
          <p:cNvPr id="20" name="Oval 19"/>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t>10</a:t>
            </a:r>
          </a:p>
        </p:txBody>
      </p:sp>
      <p:sp>
        <p:nvSpPr>
          <p:cNvPr id="34" name="Oval 33"/>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09</a:t>
            </a:r>
          </a:p>
        </p:txBody>
      </p:sp>
      <p:sp>
        <p:nvSpPr>
          <p:cNvPr id="36" name="Oval 35"/>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08</a:t>
            </a:r>
          </a:p>
        </p:txBody>
      </p:sp>
      <p:sp>
        <p:nvSpPr>
          <p:cNvPr id="37" name="Oval 36"/>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07</a:t>
            </a:r>
          </a:p>
        </p:txBody>
      </p:sp>
      <p:sp>
        <p:nvSpPr>
          <p:cNvPr id="38" name="Oval 37"/>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06</a:t>
            </a:r>
          </a:p>
        </p:txBody>
      </p:sp>
      <p:sp>
        <p:nvSpPr>
          <p:cNvPr id="39" name="Oval 38"/>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05</a:t>
            </a:r>
          </a:p>
        </p:txBody>
      </p:sp>
      <p:sp>
        <p:nvSpPr>
          <p:cNvPr id="40" name="Oval 39"/>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04</a:t>
            </a:r>
          </a:p>
        </p:txBody>
      </p:sp>
      <p:sp>
        <p:nvSpPr>
          <p:cNvPr id="41" name="Oval 40"/>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03</a:t>
            </a:r>
          </a:p>
        </p:txBody>
      </p:sp>
      <p:sp>
        <p:nvSpPr>
          <p:cNvPr id="42" name="Oval 41"/>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02</a:t>
            </a:r>
          </a:p>
        </p:txBody>
      </p:sp>
      <p:sp>
        <p:nvSpPr>
          <p:cNvPr id="43" name="Oval 42"/>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01</a:t>
            </a:r>
          </a:p>
        </p:txBody>
      </p:sp>
      <p:sp>
        <p:nvSpPr>
          <p:cNvPr id="44" name="Oval 43"/>
          <p:cNvSpPr/>
          <p:nvPr/>
        </p:nvSpPr>
        <p:spPr>
          <a:xfrm>
            <a:off x="8075084"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1600" b="1">
                <a:latin typeface="Times New Roman" panose="02020603050405020304" pitchFamily="18" charset="0"/>
                <a:cs typeface="Times New Roman" panose="02020603050405020304" pitchFamily="18" charset="0"/>
              </a:rPr>
              <a:t>Hết giờ</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grpId="0" nodeType="afterEffect">
                                  <p:stCondLst>
                                    <p:cond delay="0"/>
                                  </p:stCondLst>
                                  <p:childTnLst>
                                    <p:set>
                                      <p:cBhvr>
                                        <p:cTn id="6" dur="1" fill="hold">
                                          <p:stCondLst>
                                            <p:cond delay="0"/>
                                          </p:stCondLst>
                                        </p:cTn>
                                        <p:tgtEl>
                                          <p:spTgt spid="21"/>
                                        </p:tgtEl>
                                        <p:attrNameLst>
                                          <p:attrName>style.visibility</p:attrName>
                                        </p:attrNameLst>
                                      </p:cBhvr>
                                      <p:to>
                                        <p:strVal val="visible"/>
                                      </p:to>
                                    </p:set>
                                    <p:animEffect transition="in" filter="barn(inVertical)">
                                      <p:cBhvr>
                                        <p:cTn id="7" dur="500"/>
                                        <p:tgtEl>
                                          <p:spTgt spid="21"/>
                                        </p:tgtEl>
                                      </p:cBhvr>
                                    </p:animEffect>
                                  </p:childTnLst>
                                </p:cTn>
                              </p:par>
                            </p:childTnLst>
                          </p:cTn>
                        </p:par>
                        <p:par>
                          <p:cTn id="8" fill="hold">
                            <p:stCondLst>
                              <p:cond delay="500"/>
                            </p:stCondLst>
                            <p:childTnLst>
                              <p:par>
                                <p:cTn id="9" presetID="16" presetClass="entr" presetSubtype="21" fill="hold" grpId="0" nodeType="afterEffect">
                                  <p:stCondLst>
                                    <p:cond delay="0"/>
                                  </p:stCondLst>
                                  <p:childTnLst>
                                    <p:set>
                                      <p:cBhvr>
                                        <p:cTn id="10" dur="1" fill="hold">
                                          <p:stCondLst>
                                            <p:cond delay="0"/>
                                          </p:stCondLst>
                                        </p:cTn>
                                        <p:tgtEl>
                                          <p:spTgt spid="22"/>
                                        </p:tgtEl>
                                        <p:attrNameLst>
                                          <p:attrName>style.visibility</p:attrName>
                                        </p:attrNameLst>
                                      </p:cBhvr>
                                      <p:to>
                                        <p:strVal val="visible"/>
                                      </p:to>
                                    </p:set>
                                    <p:animEffect transition="in" filter="barn(inVertical)">
                                      <p:cBhvr>
                                        <p:cTn id="11" dur="500"/>
                                        <p:tgtEl>
                                          <p:spTgt spid="22"/>
                                        </p:tgtEl>
                                      </p:cBhvr>
                                    </p:animEffect>
                                  </p:childTnLst>
                                </p:cTn>
                              </p:par>
                            </p:childTnLst>
                          </p:cTn>
                        </p:par>
                        <p:par>
                          <p:cTn id="12" fill="hold">
                            <p:stCondLst>
                              <p:cond delay="1000"/>
                            </p:stCondLst>
                            <p:childTnLst>
                              <p:par>
                                <p:cTn id="13" presetID="6" presetClass="entr" presetSubtype="16" fill="hold" nodeType="afterEffect">
                                  <p:stCondLst>
                                    <p:cond delay="0"/>
                                  </p:stCondLst>
                                  <p:childTnLst>
                                    <p:set>
                                      <p:cBhvr>
                                        <p:cTn id="14" dur="1" fill="hold">
                                          <p:stCondLst>
                                            <p:cond delay="0"/>
                                          </p:stCondLst>
                                        </p:cTn>
                                        <p:tgtEl>
                                          <p:spTgt spid="19"/>
                                        </p:tgtEl>
                                        <p:attrNameLst>
                                          <p:attrName>style.visibility</p:attrName>
                                        </p:attrNameLst>
                                      </p:cBhvr>
                                      <p:to>
                                        <p:strVal val="visible"/>
                                      </p:to>
                                    </p:set>
                                    <p:animEffect transition="in" filter="circle(in)">
                                      <p:cBhvr>
                                        <p:cTn id="15" dur="2000"/>
                                        <p:tgtEl>
                                          <p:spTgt spid="19"/>
                                        </p:tgtEl>
                                      </p:cBhvr>
                                    </p:animEffect>
                                  </p:childTnLst>
                                </p:cTn>
                              </p:par>
                            </p:childTnLst>
                          </p:cTn>
                        </p:par>
                        <p:par>
                          <p:cTn id="16" fill="hold">
                            <p:stCondLst>
                              <p:cond delay="3000"/>
                            </p:stCondLst>
                            <p:childTnLst>
                              <p:par>
                                <p:cTn id="17" presetID="45" presetClass="entr" presetSubtype="0" fill="hold" grpId="0" nodeType="afterEffect">
                                  <p:stCondLst>
                                    <p:cond delay="500"/>
                                  </p:stCondLst>
                                  <p:childTnLst>
                                    <p:set>
                                      <p:cBhvr>
                                        <p:cTn id="18" dur="1" fill="hold">
                                          <p:stCondLst>
                                            <p:cond delay="0"/>
                                          </p:stCondLst>
                                        </p:cTn>
                                        <p:tgtEl>
                                          <p:spTgt spid="20"/>
                                        </p:tgtEl>
                                        <p:attrNameLst>
                                          <p:attrName>style.visibility</p:attrName>
                                        </p:attrNameLst>
                                      </p:cBhvr>
                                      <p:to>
                                        <p:strVal val="visible"/>
                                      </p:to>
                                    </p:set>
                                    <p:animEffect transition="in" filter="fade">
                                      <p:cBhvr>
                                        <p:cTn id="19" dur="1000"/>
                                        <p:tgtEl>
                                          <p:spTgt spid="20"/>
                                        </p:tgtEl>
                                      </p:cBhvr>
                                    </p:animEffect>
                                    <p:anim calcmode="lin" valueType="num">
                                      <p:cBhvr>
                                        <p:cTn id="20" dur="1000" fill="hold"/>
                                        <p:tgtEl>
                                          <p:spTgt spid="20"/>
                                        </p:tgtEl>
                                        <p:attrNameLst>
                                          <p:attrName>ppt_w</p:attrName>
                                        </p:attrNameLst>
                                      </p:cBhvr>
                                      <p:tavLst>
                                        <p:tav tm="0" fmla="#ppt_w*sin(2.5*pi*$)">
                                          <p:val>
                                            <p:fltVal val="0"/>
                                          </p:val>
                                        </p:tav>
                                        <p:tav tm="100000">
                                          <p:val>
                                            <p:fltVal val="1"/>
                                          </p:val>
                                        </p:tav>
                                      </p:tavLst>
                                    </p:anim>
                                    <p:anim calcmode="lin" valueType="num">
                                      <p:cBhvr>
                                        <p:cTn id="21" dur="1000" fill="hold"/>
                                        <p:tgtEl>
                                          <p:spTgt spid="2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0"/>
                                        </p:tgtEl>
                                        <p:attrNameLst>
                                          <p:attrName>ppt_c</p:attrName>
                                        </p:attrNameLst>
                                      </p:cBhvr>
                                      <p:to>
                                        <a:srgbClr val="00FF00"/>
                                      </p:to>
                                    </p:animClr>
                                  </p:subTnLst>
                                </p:cTn>
                              </p:par>
                            </p:childTnLst>
                          </p:cTn>
                        </p:par>
                        <p:par>
                          <p:cTn id="22" fill="hold">
                            <p:stCondLst>
                              <p:cond delay="4500"/>
                            </p:stCondLst>
                            <p:childTnLst>
                              <p:par>
                                <p:cTn id="23" presetID="45" presetClass="entr" presetSubtype="0" fill="hold" grpId="0" nodeType="afterEffect">
                                  <p:stCondLst>
                                    <p:cond delay="500"/>
                                  </p:stCondLst>
                                  <p:childTnLst>
                                    <p:set>
                                      <p:cBhvr>
                                        <p:cTn id="24" dur="1" fill="hold">
                                          <p:stCondLst>
                                            <p:cond delay="0"/>
                                          </p:stCondLst>
                                        </p:cTn>
                                        <p:tgtEl>
                                          <p:spTgt spid="34"/>
                                        </p:tgtEl>
                                        <p:attrNameLst>
                                          <p:attrName>style.visibility</p:attrName>
                                        </p:attrNameLst>
                                      </p:cBhvr>
                                      <p:to>
                                        <p:strVal val="visible"/>
                                      </p:to>
                                    </p:set>
                                    <p:animEffect transition="in" filter="fade">
                                      <p:cBhvr>
                                        <p:cTn id="25" dur="1000"/>
                                        <p:tgtEl>
                                          <p:spTgt spid="34"/>
                                        </p:tgtEl>
                                      </p:cBhvr>
                                    </p:animEffect>
                                    <p:anim calcmode="lin" valueType="num">
                                      <p:cBhvr>
                                        <p:cTn id="26" dur="1000" fill="hold"/>
                                        <p:tgtEl>
                                          <p:spTgt spid="34"/>
                                        </p:tgtEl>
                                        <p:attrNameLst>
                                          <p:attrName>ppt_w</p:attrName>
                                        </p:attrNameLst>
                                      </p:cBhvr>
                                      <p:tavLst>
                                        <p:tav tm="0" fmla="#ppt_w*sin(2.5*pi*$)">
                                          <p:val>
                                            <p:fltVal val="0"/>
                                          </p:val>
                                        </p:tav>
                                        <p:tav tm="100000">
                                          <p:val>
                                            <p:fltVal val="1"/>
                                          </p:val>
                                        </p:tav>
                                      </p:tavLst>
                                    </p:anim>
                                    <p:anim calcmode="lin" valueType="num">
                                      <p:cBhvr>
                                        <p:cTn id="27" dur="1000" fill="hold"/>
                                        <p:tgtEl>
                                          <p:spTgt spid="34"/>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4"/>
                                        </p:tgtEl>
                                        <p:attrNameLst>
                                          <p:attrName>ppt_c</p:attrName>
                                        </p:attrNameLst>
                                      </p:cBhvr>
                                      <p:to>
                                        <a:srgbClr val="00FF00"/>
                                      </p:to>
                                    </p:animClr>
                                  </p:subTnLst>
                                </p:cTn>
                              </p:par>
                            </p:childTnLst>
                          </p:cTn>
                        </p:par>
                        <p:par>
                          <p:cTn id="28" fill="hold">
                            <p:stCondLst>
                              <p:cond delay="6000"/>
                            </p:stCondLst>
                            <p:childTnLst>
                              <p:par>
                                <p:cTn id="29" presetID="45" presetClass="entr" presetSubtype="0" fill="hold" grpId="0" nodeType="afterEffect">
                                  <p:stCondLst>
                                    <p:cond delay="500"/>
                                  </p:stCondLst>
                                  <p:childTnLst>
                                    <p:set>
                                      <p:cBhvr>
                                        <p:cTn id="30" dur="1" fill="hold">
                                          <p:stCondLst>
                                            <p:cond delay="0"/>
                                          </p:stCondLst>
                                        </p:cTn>
                                        <p:tgtEl>
                                          <p:spTgt spid="36"/>
                                        </p:tgtEl>
                                        <p:attrNameLst>
                                          <p:attrName>style.visibility</p:attrName>
                                        </p:attrNameLst>
                                      </p:cBhvr>
                                      <p:to>
                                        <p:strVal val="visible"/>
                                      </p:to>
                                    </p:set>
                                    <p:animEffect transition="in" filter="fade">
                                      <p:cBhvr>
                                        <p:cTn id="31" dur="1000"/>
                                        <p:tgtEl>
                                          <p:spTgt spid="36"/>
                                        </p:tgtEl>
                                      </p:cBhvr>
                                    </p:animEffect>
                                    <p:anim calcmode="lin" valueType="num">
                                      <p:cBhvr>
                                        <p:cTn id="32" dur="1000" fill="hold"/>
                                        <p:tgtEl>
                                          <p:spTgt spid="36"/>
                                        </p:tgtEl>
                                        <p:attrNameLst>
                                          <p:attrName>ppt_w</p:attrName>
                                        </p:attrNameLst>
                                      </p:cBhvr>
                                      <p:tavLst>
                                        <p:tav tm="0" fmla="#ppt_w*sin(2.5*pi*$)">
                                          <p:val>
                                            <p:fltVal val="0"/>
                                          </p:val>
                                        </p:tav>
                                        <p:tav tm="100000">
                                          <p:val>
                                            <p:fltVal val="1"/>
                                          </p:val>
                                        </p:tav>
                                      </p:tavLst>
                                    </p:anim>
                                    <p:anim calcmode="lin" valueType="num">
                                      <p:cBhvr>
                                        <p:cTn id="33" dur="1000" fill="hold"/>
                                        <p:tgtEl>
                                          <p:spTgt spid="36"/>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6"/>
                                        </p:tgtEl>
                                        <p:attrNameLst>
                                          <p:attrName>ppt_c</p:attrName>
                                        </p:attrNameLst>
                                      </p:cBhvr>
                                      <p:to>
                                        <a:srgbClr val="00FF00"/>
                                      </p:to>
                                    </p:animClr>
                                  </p:subTnLst>
                                </p:cTn>
                              </p:par>
                            </p:childTnLst>
                          </p:cTn>
                        </p:par>
                        <p:par>
                          <p:cTn id="34" fill="hold">
                            <p:stCondLst>
                              <p:cond delay="7500"/>
                            </p:stCondLst>
                            <p:childTnLst>
                              <p:par>
                                <p:cTn id="35" presetID="45" presetClass="entr" presetSubtype="0" fill="hold" grpId="0" nodeType="afterEffect">
                                  <p:stCondLst>
                                    <p:cond delay="500"/>
                                  </p:stCondLst>
                                  <p:childTnLst>
                                    <p:set>
                                      <p:cBhvr>
                                        <p:cTn id="36" dur="1" fill="hold">
                                          <p:stCondLst>
                                            <p:cond delay="0"/>
                                          </p:stCondLst>
                                        </p:cTn>
                                        <p:tgtEl>
                                          <p:spTgt spid="37"/>
                                        </p:tgtEl>
                                        <p:attrNameLst>
                                          <p:attrName>style.visibility</p:attrName>
                                        </p:attrNameLst>
                                      </p:cBhvr>
                                      <p:to>
                                        <p:strVal val="visible"/>
                                      </p:to>
                                    </p:set>
                                    <p:animEffect transition="in" filter="fade">
                                      <p:cBhvr>
                                        <p:cTn id="37" dur="1000"/>
                                        <p:tgtEl>
                                          <p:spTgt spid="37"/>
                                        </p:tgtEl>
                                      </p:cBhvr>
                                    </p:animEffect>
                                    <p:anim calcmode="lin" valueType="num">
                                      <p:cBhvr>
                                        <p:cTn id="38" dur="1000" fill="hold"/>
                                        <p:tgtEl>
                                          <p:spTgt spid="37"/>
                                        </p:tgtEl>
                                        <p:attrNameLst>
                                          <p:attrName>ppt_w</p:attrName>
                                        </p:attrNameLst>
                                      </p:cBhvr>
                                      <p:tavLst>
                                        <p:tav tm="0" fmla="#ppt_w*sin(2.5*pi*$)">
                                          <p:val>
                                            <p:fltVal val="0"/>
                                          </p:val>
                                        </p:tav>
                                        <p:tav tm="100000">
                                          <p:val>
                                            <p:fltVal val="1"/>
                                          </p:val>
                                        </p:tav>
                                      </p:tavLst>
                                    </p:anim>
                                    <p:anim calcmode="lin" valueType="num">
                                      <p:cBhvr>
                                        <p:cTn id="39" dur="1000" fill="hold"/>
                                        <p:tgtEl>
                                          <p:spTgt spid="37"/>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7"/>
                                        </p:tgtEl>
                                        <p:attrNameLst>
                                          <p:attrName>ppt_c</p:attrName>
                                        </p:attrNameLst>
                                      </p:cBhvr>
                                      <p:to>
                                        <a:srgbClr val="00FF00"/>
                                      </p:to>
                                    </p:animClr>
                                  </p:subTnLst>
                                </p:cTn>
                              </p:par>
                            </p:childTnLst>
                          </p:cTn>
                        </p:par>
                        <p:par>
                          <p:cTn id="40" fill="hold">
                            <p:stCondLst>
                              <p:cond delay="9000"/>
                            </p:stCondLst>
                            <p:childTnLst>
                              <p:par>
                                <p:cTn id="41" presetID="45" presetClass="entr" presetSubtype="0" fill="hold" grpId="0" nodeType="afterEffect">
                                  <p:stCondLst>
                                    <p:cond delay="500"/>
                                  </p:stCondLst>
                                  <p:childTnLst>
                                    <p:set>
                                      <p:cBhvr>
                                        <p:cTn id="42" dur="1" fill="hold">
                                          <p:stCondLst>
                                            <p:cond delay="0"/>
                                          </p:stCondLst>
                                        </p:cTn>
                                        <p:tgtEl>
                                          <p:spTgt spid="38"/>
                                        </p:tgtEl>
                                        <p:attrNameLst>
                                          <p:attrName>style.visibility</p:attrName>
                                        </p:attrNameLst>
                                      </p:cBhvr>
                                      <p:to>
                                        <p:strVal val="visible"/>
                                      </p:to>
                                    </p:set>
                                    <p:animEffect transition="in" filter="fade">
                                      <p:cBhvr>
                                        <p:cTn id="43" dur="1100"/>
                                        <p:tgtEl>
                                          <p:spTgt spid="38"/>
                                        </p:tgtEl>
                                      </p:cBhvr>
                                    </p:animEffect>
                                    <p:anim calcmode="lin" valueType="num">
                                      <p:cBhvr>
                                        <p:cTn id="44" dur="1100" fill="hold"/>
                                        <p:tgtEl>
                                          <p:spTgt spid="38"/>
                                        </p:tgtEl>
                                        <p:attrNameLst>
                                          <p:attrName>ppt_w</p:attrName>
                                        </p:attrNameLst>
                                      </p:cBhvr>
                                      <p:tavLst>
                                        <p:tav tm="0" fmla="#ppt_w*sin(2.5*pi*$)">
                                          <p:val>
                                            <p:fltVal val="0"/>
                                          </p:val>
                                        </p:tav>
                                        <p:tav tm="100000">
                                          <p:val>
                                            <p:fltVal val="1"/>
                                          </p:val>
                                        </p:tav>
                                      </p:tavLst>
                                    </p:anim>
                                    <p:anim calcmode="lin" valueType="num">
                                      <p:cBhvr>
                                        <p:cTn id="45" dur="1100" fill="hold"/>
                                        <p:tgtEl>
                                          <p:spTgt spid="38"/>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8"/>
                                        </p:tgtEl>
                                        <p:attrNameLst>
                                          <p:attrName>ppt_c</p:attrName>
                                        </p:attrNameLst>
                                      </p:cBhvr>
                                      <p:to>
                                        <a:srgbClr val="00FF00"/>
                                      </p:to>
                                    </p:animClr>
                                  </p:subTnLst>
                                </p:cTn>
                              </p:par>
                            </p:childTnLst>
                          </p:cTn>
                        </p:par>
                        <p:par>
                          <p:cTn id="46" fill="hold">
                            <p:stCondLst>
                              <p:cond delay="11000"/>
                            </p:stCondLst>
                            <p:childTnLst>
                              <p:par>
                                <p:cTn id="47" presetID="45" presetClass="entr" presetSubtype="0" fill="hold" grpId="0" nodeType="afterEffect">
                                  <p:stCondLst>
                                    <p:cond delay="500"/>
                                  </p:stCondLst>
                                  <p:childTnLst>
                                    <p:set>
                                      <p:cBhvr>
                                        <p:cTn id="48" dur="1" fill="hold">
                                          <p:stCondLst>
                                            <p:cond delay="0"/>
                                          </p:stCondLst>
                                        </p:cTn>
                                        <p:tgtEl>
                                          <p:spTgt spid="39"/>
                                        </p:tgtEl>
                                        <p:attrNameLst>
                                          <p:attrName>style.visibility</p:attrName>
                                        </p:attrNameLst>
                                      </p:cBhvr>
                                      <p:to>
                                        <p:strVal val="visible"/>
                                      </p:to>
                                    </p:set>
                                    <p:animEffect transition="in" filter="fade">
                                      <p:cBhvr>
                                        <p:cTn id="49" dur="1000"/>
                                        <p:tgtEl>
                                          <p:spTgt spid="39"/>
                                        </p:tgtEl>
                                      </p:cBhvr>
                                    </p:animEffect>
                                    <p:anim calcmode="lin" valueType="num">
                                      <p:cBhvr>
                                        <p:cTn id="50" dur="1000" fill="hold"/>
                                        <p:tgtEl>
                                          <p:spTgt spid="39"/>
                                        </p:tgtEl>
                                        <p:attrNameLst>
                                          <p:attrName>ppt_w</p:attrName>
                                        </p:attrNameLst>
                                      </p:cBhvr>
                                      <p:tavLst>
                                        <p:tav tm="0" fmla="#ppt_w*sin(2.5*pi*$)">
                                          <p:val>
                                            <p:fltVal val="0"/>
                                          </p:val>
                                        </p:tav>
                                        <p:tav tm="100000">
                                          <p:val>
                                            <p:fltVal val="1"/>
                                          </p:val>
                                        </p:tav>
                                      </p:tavLst>
                                    </p:anim>
                                    <p:anim calcmode="lin" valueType="num">
                                      <p:cBhvr>
                                        <p:cTn id="51" dur="1000" fill="hold"/>
                                        <p:tgtEl>
                                          <p:spTgt spid="39"/>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9"/>
                                        </p:tgtEl>
                                        <p:attrNameLst>
                                          <p:attrName>ppt_c</p:attrName>
                                        </p:attrNameLst>
                                      </p:cBhvr>
                                      <p:to>
                                        <a:srgbClr val="00FF00"/>
                                      </p:to>
                                    </p:animClr>
                                  </p:subTnLst>
                                </p:cTn>
                              </p:par>
                            </p:childTnLst>
                          </p:cTn>
                        </p:par>
                        <p:par>
                          <p:cTn id="52" fill="hold">
                            <p:stCondLst>
                              <p:cond delay="12500"/>
                            </p:stCondLst>
                            <p:childTnLst>
                              <p:par>
                                <p:cTn id="53" presetID="45" presetClass="entr" presetSubtype="0" fill="hold" grpId="0" nodeType="afterEffect">
                                  <p:stCondLst>
                                    <p:cond delay="0"/>
                                  </p:stCondLst>
                                  <p:childTnLst>
                                    <p:set>
                                      <p:cBhvr>
                                        <p:cTn id="54" dur="1" fill="hold">
                                          <p:stCondLst>
                                            <p:cond delay="0"/>
                                          </p:stCondLst>
                                        </p:cTn>
                                        <p:tgtEl>
                                          <p:spTgt spid="40"/>
                                        </p:tgtEl>
                                        <p:attrNameLst>
                                          <p:attrName>style.visibility</p:attrName>
                                        </p:attrNameLst>
                                      </p:cBhvr>
                                      <p:to>
                                        <p:strVal val="visible"/>
                                      </p:to>
                                    </p:set>
                                    <p:animEffect transition="in" filter="fade">
                                      <p:cBhvr>
                                        <p:cTn id="55" dur="1000"/>
                                        <p:tgtEl>
                                          <p:spTgt spid="40"/>
                                        </p:tgtEl>
                                      </p:cBhvr>
                                    </p:animEffect>
                                    <p:anim calcmode="lin" valueType="num">
                                      <p:cBhvr>
                                        <p:cTn id="56" dur="1000" fill="hold"/>
                                        <p:tgtEl>
                                          <p:spTgt spid="40"/>
                                        </p:tgtEl>
                                        <p:attrNameLst>
                                          <p:attrName>ppt_w</p:attrName>
                                        </p:attrNameLst>
                                      </p:cBhvr>
                                      <p:tavLst>
                                        <p:tav tm="0" fmla="#ppt_w*sin(2.5*pi*$)">
                                          <p:val>
                                            <p:fltVal val="0"/>
                                          </p:val>
                                        </p:tav>
                                        <p:tav tm="100000">
                                          <p:val>
                                            <p:fltVal val="1"/>
                                          </p:val>
                                        </p:tav>
                                      </p:tavLst>
                                    </p:anim>
                                    <p:anim calcmode="lin" valueType="num">
                                      <p:cBhvr>
                                        <p:cTn id="57" dur="1000" fill="hold"/>
                                        <p:tgtEl>
                                          <p:spTgt spid="4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0"/>
                                        </p:tgtEl>
                                        <p:attrNameLst>
                                          <p:attrName>ppt_c</p:attrName>
                                        </p:attrNameLst>
                                      </p:cBhvr>
                                      <p:to>
                                        <a:srgbClr val="00FF00"/>
                                      </p:to>
                                    </p:animClr>
                                  </p:subTnLst>
                                </p:cTn>
                              </p:par>
                            </p:childTnLst>
                          </p:cTn>
                        </p:par>
                        <p:par>
                          <p:cTn id="58" fill="hold">
                            <p:stCondLst>
                              <p:cond delay="13500"/>
                            </p:stCondLst>
                            <p:childTnLst>
                              <p:par>
                                <p:cTn id="59" presetID="45" presetClass="entr" presetSubtype="0" fill="hold" grpId="0" nodeType="afterEffect">
                                  <p:stCondLst>
                                    <p:cond delay="500"/>
                                  </p:stCondLst>
                                  <p:childTnLst>
                                    <p:set>
                                      <p:cBhvr>
                                        <p:cTn id="60" dur="1" fill="hold">
                                          <p:stCondLst>
                                            <p:cond delay="0"/>
                                          </p:stCondLst>
                                        </p:cTn>
                                        <p:tgtEl>
                                          <p:spTgt spid="41"/>
                                        </p:tgtEl>
                                        <p:attrNameLst>
                                          <p:attrName>style.visibility</p:attrName>
                                        </p:attrNameLst>
                                      </p:cBhvr>
                                      <p:to>
                                        <p:strVal val="visible"/>
                                      </p:to>
                                    </p:set>
                                    <p:animEffect transition="in" filter="fade">
                                      <p:cBhvr>
                                        <p:cTn id="61" dur="1000"/>
                                        <p:tgtEl>
                                          <p:spTgt spid="41"/>
                                        </p:tgtEl>
                                      </p:cBhvr>
                                    </p:animEffect>
                                    <p:anim calcmode="lin" valueType="num">
                                      <p:cBhvr>
                                        <p:cTn id="62" dur="1000" fill="hold"/>
                                        <p:tgtEl>
                                          <p:spTgt spid="41"/>
                                        </p:tgtEl>
                                        <p:attrNameLst>
                                          <p:attrName>ppt_w</p:attrName>
                                        </p:attrNameLst>
                                      </p:cBhvr>
                                      <p:tavLst>
                                        <p:tav tm="0" fmla="#ppt_w*sin(2.5*pi*$)">
                                          <p:val>
                                            <p:fltVal val="0"/>
                                          </p:val>
                                        </p:tav>
                                        <p:tav tm="100000">
                                          <p:val>
                                            <p:fltVal val="1"/>
                                          </p:val>
                                        </p:tav>
                                      </p:tavLst>
                                    </p:anim>
                                    <p:anim calcmode="lin" valueType="num">
                                      <p:cBhvr>
                                        <p:cTn id="63" dur="1000" fill="hold"/>
                                        <p:tgtEl>
                                          <p:spTgt spid="41"/>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1"/>
                                        </p:tgtEl>
                                        <p:attrNameLst>
                                          <p:attrName>ppt_c</p:attrName>
                                        </p:attrNameLst>
                                      </p:cBhvr>
                                      <p:to>
                                        <a:srgbClr val="00FF00"/>
                                      </p:to>
                                    </p:animClr>
                                  </p:subTnLst>
                                </p:cTn>
                              </p:par>
                            </p:childTnLst>
                          </p:cTn>
                        </p:par>
                        <p:par>
                          <p:cTn id="64" fill="hold">
                            <p:stCondLst>
                              <p:cond delay="15000"/>
                            </p:stCondLst>
                            <p:childTnLst>
                              <p:par>
                                <p:cTn id="65" presetID="45" presetClass="entr" presetSubtype="0" fill="hold" grpId="0" nodeType="afterEffect">
                                  <p:stCondLst>
                                    <p:cond delay="500"/>
                                  </p:stCondLst>
                                  <p:childTnLst>
                                    <p:set>
                                      <p:cBhvr>
                                        <p:cTn id="66" dur="1" fill="hold">
                                          <p:stCondLst>
                                            <p:cond delay="0"/>
                                          </p:stCondLst>
                                        </p:cTn>
                                        <p:tgtEl>
                                          <p:spTgt spid="42"/>
                                        </p:tgtEl>
                                        <p:attrNameLst>
                                          <p:attrName>style.visibility</p:attrName>
                                        </p:attrNameLst>
                                      </p:cBhvr>
                                      <p:to>
                                        <p:strVal val="visible"/>
                                      </p:to>
                                    </p:set>
                                    <p:animEffect transition="in" filter="fade">
                                      <p:cBhvr>
                                        <p:cTn id="67" dur="1000"/>
                                        <p:tgtEl>
                                          <p:spTgt spid="42"/>
                                        </p:tgtEl>
                                      </p:cBhvr>
                                    </p:animEffect>
                                    <p:anim calcmode="lin" valueType="num">
                                      <p:cBhvr>
                                        <p:cTn id="68" dur="1000" fill="hold"/>
                                        <p:tgtEl>
                                          <p:spTgt spid="42"/>
                                        </p:tgtEl>
                                        <p:attrNameLst>
                                          <p:attrName>ppt_w</p:attrName>
                                        </p:attrNameLst>
                                      </p:cBhvr>
                                      <p:tavLst>
                                        <p:tav tm="0" fmla="#ppt_w*sin(2.5*pi*$)">
                                          <p:val>
                                            <p:fltVal val="0"/>
                                          </p:val>
                                        </p:tav>
                                        <p:tav tm="100000">
                                          <p:val>
                                            <p:fltVal val="1"/>
                                          </p:val>
                                        </p:tav>
                                      </p:tavLst>
                                    </p:anim>
                                    <p:anim calcmode="lin" valueType="num">
                                      <p:cBhvr>
                                        <p:cTn id="69" dur="1000" fill="hold"/>
                                        <p:tgtEl>
                                          <p:spTgt spid="4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2"/>
                                        </p:tgtEl>
                                        <p:attrNameLst>
                                          <p:attrName>ppt_c</p:attrName>
                                        </p:attrNameLst>
                                      </p:cBhvr>
                                      <p:to>
                                        <a:srgbClr val="00FF00"/>
                                      </p:to>
                                    </p:animClr>
                                  </p:subTnLst>
                                </p:cTn>
                              </p:par>
                            </p:childTnLst>
                          </p:cTn>
                        </p:par>
                        <p:par>
                          <p:cTn id="70" fill="hold">
                            <p:stCondLst>
                              <p:cond delay="16500"/>
                            </p:stCondLst>
                            <p:childTnLst>
                              <p:par>
                                <p:cTn id="71" presetID="45" presetClass="entr" presetSubtype="0" fill="hold" grpId="0" nodeType="afterEffect">
                                  <p:stCondLst>
                                    <p:cond delay="500"/>
                                  </p:stCondLst>
                                  <p:childTnLst>
                                    <p:set>
                                      <p:cBhvr>
                                        <p:cTn id="72" dur="1" fill="hold">
                                          <p:stCondLst>
                                            <p:cond delay="0"/>
                                          </p:stCondLst>
                                        </p:cTn>
                                        <p:tgtEl>
                                          <p:spTgt spid="43"/>
                                        </p:tgtEl>
                                        <p:attrNameLst>
                                          <p:attrName>style.visibility</p:attrName>
                                        </p:attrNameLst>
                                      </p:cBhvr>
                                      <p:to>
                                        <p:strVal val="visible"/>
                                      </p:to>
                                    </p:set>
                                    <p:animEffect transition="in" filter="fade">
                                      <p:cBhvr>
                                        <p:cTn id="73" dur="1000"/>
                                        <p:tgtEl>
                                          <p:spTgt spid="43"/>
                                        </p:tgtEl>
                                      </p:cBhvr>
                                    </p:animEffect>
                                    <p:anim calcmode="lin" valueType="num">
                                      <p:cBhvr>
                                        <p:cTn id="74" dur="1000" fill="hold"/>
                                        <p:tgtEl>
                                          <p:spTgt spid="43"/>
                                        </p:tgtEl>
                                        <p:attrNameLst>
                                          <p:attrName>ppt_w</p:attrName>
                                        </p:attrNameLst>
                                      </p:cBhvr>
                                      <p:tavLst>
                                        <p:tav tm="0" fmla="#ppt_w*sin(2.5*pi*$)">
                                          <p:val>
                                            <p:fltVal val="0"/>
                                          </p:val>
                                        </p:tav>
                                        <p:tav tm="100000">
                                          <p:val>
                                            <p:fltVal val="1"/>
                                          </p:val>
                                        </p:tav>
                                      </p:tavLst>
                                    </p:anim>
                                    <p:anim calcmode="lin" valueType="num">
                                      <p:cBhvr>
                                        <p:cTn id="75" dur="1000" fill="hold"/>
                                        <p:tgtEl>
                                          <p:spTgt spid="43"/>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3"/>
                                        </p:tgtEl>
                                        <p:attrNameLst>
                                          <p:attrName>ppt_c</p:attrName>
                                        </p:attrNameLst>
                                      </p:cBhvr>
                                      <p:to>
                                        <a:srgbClr val="00FF00"/>
                                      </p:to>
                                    </p:animClr>
                                  </p:subTnLst>
                                </p:cTn>
                              </p:par>
                            </p:childTnLst>
                          </p:cTn>
                        </p:par>
                        <p:par>
                          <p:cTn id="76" fill="hold">
                            <p:stCondLst>
                              <p:cond delay="18000"/>
                            </p:stCondLst>
                            <p:childTnLst>
                              <p:par>
                                <p:cTn id="77" presetID="45" presetClass="entr" presetSubtype="0" fill="hold" grpId="0" nodeType="afterEffect">
                                  <p:stCondLst>
                                    <p:cond delay="500"/>
                                  </p:stCondLst>
                                  <p:childTnLst>
                                    <p:set>
                                      <p:cBhvr>
                                        <p:cTn id="78" dur="1" fill="hold">
                                          <p:stCondLst>
                                            <p:cond delay="0"/>
                                          </p:stCondLst>
                                        </p:cTn>
                                        <p:tgtEl>
                                          <p:spTgt spid="44"/>
                                        </p:tgtEl>
                                        <p:attrNameLst>
                                          <p:attrName>style.visibility</p:attrName>
                                        </p:attrNameLst>
                                      </p:cBhvr>
                                      <p:to>
                                        <p:strVal val="visible"/>
                                      </p:to>
                                    </p:set>
                                    <p:animEffect transition="in" filter="fade">
                                      <p:cBhvr>
                                        <p:cTn id="79" dur="1000"/>
                                        <p:tgtEl>
                                          <p:spTgt spid="44"/>
                                        </p:tgtEl>
                                      </p:cBhvr>
                                    </p:animEffect>
                                    <p:anim calcmode="lin" valueType="num">
                                      <p:cBhvr>
                                        <p:cTn id="80" dur="1000" fill="hold"/>
                                        <p:tgtEl>
                                          <p:spTgt spid="44"/>
                                        </p:tgtEl>
                                        <p:attrNameLst>
                                          <p:attrName>ppt_w</p:attrName>
                                        </p:attrNameLst>
                                      </p:cBhvr>
                                      <p:tavLst>
                                        <p:tav tm="0" fmla="#ppt_w*sin(2.5*pi*$)">
                                          <p:val>
                                            <p:fltVal val="0"/>
                                          </p:val>
                                        </p:tav>
                                        <p:tav tm="100000">
                                          <p:val>
                                            <p:fltVal val="1"/>
                                          </p:val>
                                        </p:tav>
                                      </p:tavLst>
                                    </p:anim>
                                    <p:anim calcmode="lin" valueType="num">
                                      <p:cBhvr>
                                        <p:cTn id="81" dur="1000" fill="hold"/>
                                        <p:tgtEl>
                                          <p:spTgt spid="44"/>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77"/>
                                            </p:cond>
                                          </p:stCondLst>
                                          <p:endCondLst>
                                            <p:cond evt="onStopAudio" delay="0">
                                              <p:tgtEl>
                                                <p:sldTgt/>
                                              </p:tgtEl>
                                            </p:cond>
                                          </p:endCondLst>
                                        </p:cTn>
                                        <p:tgtEl>
                                          <p:sndTgt r:embed="rId2" name="bomb.wav"/>
                                        </p:tgtEl>
                                      </p:cMediaNode>
                                    </p:audio>
                                    <p:animClr clrSpc="rgb" dir="cw">
                                      <p:cBhvr override="childStyle">
                                        <p:cTn dur="1" fill="hold" display="0" masterRel="nextClick" afterEffect="1"/>
                                        <p:tgtEl>
                                          <p:spTgt spid="44"/>
                                        </p:tgtEl>
                                        <p:attrNameLst>
                                          <p:attrName>ppt_c</p:attrName>
                                        </p:attrNameLst>
                                      </p:cBhvr>
                                      <p:to>
                                        <a:srgbClr val="00FF00"/>
                                      </p:to>
                                    </p:animClr>
                                  </p:subTnLst>
                                </p:cTn>
                              </p:par>
                            </p:childTnLst>
                          </p:cTn>
                        </p:par>
                      </p:childTnLst>
                    </p:cTn>
                  </p:par>
                  <p:par>
                    <p:cTn id="82" fill="hold">
                      <p:stCondLst>
                        <p:cond delay="indefinite"/>
                      </p:stCondLst>
                      <p:childTnLst>
                        <p:par>
                          <p:cTn id="83" fill="hold">
                            <p:stCondLst>
                              <p:cond delay="0"/>
                            </p:stCondLst>
                            <p:childTnLst>
                              <p:par>
                                <p:cTn id="84" presetID="2" presetClass="entr" presetSubtype="4" fill="hold" nodeType="clickEffect">
                                  <p:stCondLst>
                                    <p:cond delay="0"/>
                                  </p:stCondLst>
                                  <p:childTnLst>
                                    <p:set>
                                      <p:cBhvr>
                                        <p:cTn id="85" dur="1" fill="hold">
                                          <p:stCondLst>
                                            <p:cond delay="0"/>
                                          </p:stCondLst>
                                        </p:cTn>
                                        <p:tgtEl>
                                          <p:spTgt spid="6"/>
                                        </p:tgtEl>
                                        <p:attrNameLst>
                                          <p:attrName>style.visibility</p:attrName>
                                        </p:attrNameLst>
                                      </p:cBhvr>
                                      <p:to>
                                        <p:strVal val="visible"/>
                                      </p:to>
                                    </p:set>
                                    <p:anim calcmode="lin" valueType="num">
                                      <p:cBhvr additive="base">
                                        <p:cTn id="86" dur="500" fill="hold"/>
                                        <p:tgtEl>
                                          <p:spTgt spid="6"/>
                                        </p:tgtEl>
                                        <p:attrNameLst>
                                          <p:attrName>ppt_x</p:attrName>
                                        </p:attrNameLst>
                                      </p:cBhvr>
                                      <p:tavLst>
                                        <p:tav tm="0">
                                          <p:val>
                                            <p:strVal val="#ppt_x"/>
                                          </p:val>
                                        </p:tav>
                                        <p:tav tm="100000">
                                          <p:val>
                                            <p:strVal val="#ppt_x"/>
                                          </p:val>
                                        </p:tav>
                                      </p:tavLst>
                                    </p:anim>
                                    <p:anim calcmode="lin" valueType="num">
                                      <p:cBhvr additive="base">
                                        <p:cTn id="87"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P spid="22" grpId="0"/>
      <p:bldP spid="20" grpId="0" animBg="1"/>
      <p:bldP spid="34" grpId="0" animBg="1"/>
      <p:bldP spid="36" grpId="0" animBg="1"/>
      <p:bldP spid="37" grpId="0" animBg="1"/>
      <p:bldP spid="38" grpId="0" animBg="1"/>
      <p:bldP spid="39" grpId="0" animBg="1"/>
      <p:bldP spid="40" grpId="0" animBg="1"/>
      <p:bldP spid="41" grpId="0" animBg="1"/>
      <p:bldP spid="42" grpId="0" animBg="1"/>
      <p:bldP spid="43" grpId="0" animBg="1"/>
      <p:bldP spid="44"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81" name="Text Box 5"/>
          <p:cNvSpPr txBox="1">
            <a:spLocks noChangeArrowheads="1"/>
          </p:cNvSpPr>
          <p:nvPr/>
        </p:nvSpPr>
        <p:spPr bwMode="auto">
          <a:xfrm>
            <a:off x="395288" y="692150"/>
            <a:ext cx="8072437"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Câu 6: </a:t>
            </a:r>
            <a:r>
              <a:rPr lang="vi-VN" altLang="en-US" sz="2400" b="1">
                <a:solidFill>
                  <a:srgbClr val="FF0000"/>
                </a:solidFill>
                <a:latin typeface="Times New Roman" panose="02020603050405020304" pitchFamily="18" charset="0"/>
                <a:cs typeface="Times New Roman" panose="02020603050405020304" pitchFamily="18" charset="0"/>
              </a:rPr>
              <a:t>Trường hợp nào sau đây liên quan đến lực không tiếp xúc</a:t>
            </a:r>
            <a:r>
              <a:rPr lang="en-US" altLang="en-US" sz="2400" b="1">
                <a:solidFill>
                  <a:srgbClr val="FF0000"/>
                </a:solidFill>
                <a:latin typeface="Times New Roman" panose="02020603050405020304" pitchFamily="18" charset="0"/>
                <a:cs typeface="Times New Roman" panose="02020603050405020304" pitchFamily="18" charset="0"/>
              </a:rPr>
              <a:t>?</a:t>
            </a:r>
          </a:p>
        </p:txBody>
      </p:sp>
      <p:sp>
        <p:nvSpPr>
          <p:cNvPr id="5" name="AutoShape 5" descr="Vũ điệu mưa rơi trên phố cổ Hà Nội | Mytour.vn"/>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endParaRPr lang="en-US"/>
          </a:p>
        </p:txBody>
      </p:sp>
      <p:grpSp>
        <p:nvGrpSpPr>
          <p:cNvPr id="7" name="Group 6"/>
          <p:cNvGrpSpPr/>
          <p:nvPr/>
        </p:nvGrpSpPr>
        <p:grpSpPr>
          <a:xfrm>
            <a:off x="167182" y="1953967"/>
            <a:ext cx="8220041" cy="3546087"/>
            <a:chOff x="167182" y="1953967"/>
            <a:chExt cx="8220041" cy="3546087"/>
          </a:xfrm>
        </p:grpSpPr>
        <p:grpSp>
          <p:nvGrpSpPr>
            <p:cNvPr id="3" name="Group 2"/>
            <p:cNvGrpSpPr/>
            <p:nvPr/>
          </p:nvGrpSpPr>
          <p:grpSpPr>
            <a:xfrm>
              <a:off x="183967" y="3308189"/>
              <a:ext cx="7770995" cy="2191865"/>
              <a:chOff x="183967" y="3308189"/>
              <a:chExt cx="7770995" cy="2191865"/>
            </a:xfrm>
          </p:grpSpPr>
          <p:sp>
            <p:nvSpPr>
              <p:cNvPr id="25" name="Text Box 5"/>
              <p:cNvSpPr txBox="1">
                <a:spLocks noChangeArrowheads="1"/>
              </p:cNvSpPr>
              <p:nvPr/>
            </p:nvSpPr>
            <p:spPr bwMode="auto">
              <a:xfrm>
                <a:off x="183967" y="3768574"/>
                <a:ext cx="1723737" cy="11855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a. </a:t>
                </a:r>
                <a:r>
                  <a:rPr lang="vi-VN" altLang="en-US" sz="2400" b="1">
                    <a:latin typeface="Times New Roman" panose="02020603050405020304" pitchFamily="18" charset="0"/>
                    <a:cs typeface="Times New Roman" panose="02020603050405020304" pitchFamily="18" charset="0"/>
                  </a:rPr>
                  <a:t>Vận động viên nâng tạ</a:t>
                </a:r>
                <a:endParaRPr lang="en-US" altLang="en-US" sz="2400" b="1">
                  <a:latin typeface="Times New Roman" panose="02020603050405020304" pitchFamily="18" charset="0"/>
                  <a:cs typeface="Times New Roman" panose="02020603050405020304" pitchFamily="18" charset="0"/>
                </a:endParaRPr>
              </a:p>
            </p:txBody>
          </p:sp>
          <p:sp>
            <p:nvSpPr>
              <p:cNvPr id="26" name="Text Box 5"/>
              <p:cNvSpPr txBox="1">
                <a:spLocks noChangeArrowheads="1"/>
              </p:cNvSpPr>
              <p:nvPr/>
            </p:nvSpPr>
            <p:spPr bwMode="auto">
              <a:xfrm>
                <a:off x="2179525" y="3575843"/>
                <a:ext cx="1723737" cy="19242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b. </a:t>
                </a:r>
                <a:r>
                  <a:rPr lang="vi-VN" altLang="en-US" sz="2400" b="1">
                    <a:latin typeface="Times New Roman" panose="02020603050405020304" pitchFamily="18" charset="0"/>
                    <a:cs typeface="Times New Roman" panose="02020603050405020304" pitchFamily="18" charset="0"/>
                  </a:rPr>
                  <a:t>Người dọn hàng đẩy thùng hàng trên sân</a:t>
                </a:r>
                <a:endParaRPr lang="en-US" altLang="en-US" sz="2400" b="1">
                  <a:latin typeface="Times New Roman" panose="02020603050405020304" pitchFamily="18" charset="0"/>
                  <a:cs typeface="Times New Roman" panose="02020603050405020304" pitchFamily="18" charset="0"/>
                </a:endParaRPr>
              </a:p>
            </p:txBody>
          </p:sp>
          <p:sp>
            <p:nvSpPr>
              <p:cNvPr id="27" name="Text Box 5"/>
              <p:cNvSpPr txBox="1">
                <a:spLocks noChangeArrowheads="1"/>
              </p:cNvSpPr>
              <p:nvPr/>
            </p:nvSpPr>
            <p:spPr bwMode="auto">
              <a:xfrm>
                <a:off x="4167897" y="3577533"/>
                <a:ext cx="1723737"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c</a:t>
                </a:r>
                <a:r>
                  <a:rPr lang="vi-VN" altLang="en-US" sz="2400" b="1">
                    <a:latin typeface="Times New Roman" panose="02020603050405020304" pitchFamily="18" charset="0"/>
                    <a:cs typeface="Times New Roman" panose="02020603050405020304" pitchFamily="18" charset="0"/>
                  </a:rPr>
                  <a:t>. Giọt mưa đang rơi</a:t>
                </a:r>
                <a:endParaRPr lang="en-US" altLang="en-US" sz="2400" b="1">
                  <a:latin typeface="Times New Roman" panose="02020603050405020304" pitchFamily="18" charset="0"/>
                  <a:cs typeface="Times New Roman" panose="02020603050405020304" pitchFamily="18" charset="0"/>
                </a:endParaRPr>
              </a:p>
            </p:txBody>
          </p:sp>
          <p:sp>
            <p:nvSpPr>
              <p:cNvPr id="28" name="Text Box 5"/>
              <p:cNvSpPr txBox="1">
                <a:spLocks noChangeArrowheads="1"/>
              </p:cNvSpPr>
              <p:nvPr/>
            </p:nvSpPr>
            <p:spPr bwMode="auto">
              <a:xfrm>
                <a:off x="6231225" y="3505635"/>
                <a:ext cx="1723737" cy="118554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d. </a:t>
                </a:r>
                <a:r>
                  <a:rPr lang="vi-VN" altLang="en-US" sz="2400" b="1">
                    <a:latin typeface="Times New Roman" panose="02020603050405020304" pitchFamily="18" charset="0"/>
                    <a:cs typeface="Times New Roman" panose="02020603050405020304" pitchFamily="18" charset="0"/>
                  </a:rPr>
                  <a:t>Đóng đinh vào tường</a:t>
                </a:r>
                <a:endParaRPr lang="en-US" altLang="en-US" sz="2400" b="1">
                  <a:latin typeface="Times New Roman" panose="02020603050405020304" pitchFamily="18" charset="0"/>
                  <a:cs typeface="Times New Roman" panose="02020603050405020304" pitchFamily="18" charset="0"/>
                </a:endParaRPr>
              </a:p>
            </p:txBody>
          </p:sp>
          <p:sp>
            <p:nvSpPr>
              <p:cNvPr id="2" name="Down Arrow 1"/>
              <p:cNvSpPr/>
              <p:nvPr/>
            </p:nvSpPr>
            <p:spPr>
              <a:xfrm>
                <a:off x="827584" y="3373684"/>
                <a:ext cx="45719" cy="329396"/>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Down Arrow 29"/>
              <p:cNvSpPr/>
              <p:nvPr/>
            </p:nvSpPr>
            <p:spPr>
              <a:xfrm>
                <a:off x="2843808" y="3347379"/>
                <a:ext cx="45719" cy="26934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Down Arrow 32"/>
              <p:cNvSpPr/>
              <p:nvPr/>
            </p:nvSpPr>
            <p:spPr>
              <a:xfrm>
                <a:off x="4749005" y="3344118"/>
                <a:ext cx="45719" cy="35896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Down Arrow 33"/>
              <p:cNvSpPr/>
              <p:nvPr/>
            </p:nvSpPr>
            <p:spPr>
              <a:xfrm>
                <a:off x="7093093" y="3308189"/>
                <a:ext cx="45719" cy="26294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3074" name="Picture 2" descr="E:\A\tải xuống.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67182" y="1974201"/>
              <a:ext cx="1839509" cy="1373177"/>
            </a:xfrm>
            <a:prstGeom prst="rect">
              <a:avLst/>
            </a:prstGeom>
            <a:noFill/>
            <a:extLst>
              <a:ext uri="{909E8E84-426E-40DD-AFC4-6F175D3DCCD1}">
                <a14:hiddenFill xmlns:a14="http://schemas.microsoft.com/office/drawing/2010/main">
                  <a:solidFill>
                    <a:srgbClr val="FFFFFF"/>
                  </a:solidFill>
                </a14:hiddenFill>
              </a:ext>
            </a:extLst>
          </p:spPr>
        </p:pic>
        <p:pic>
          <p:nvPicPr>
            <p:cNvPr id="3075" name="Picture 3" descr="E:\A\tải xuống (1).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056789" y="1953967"/>
              <a:ext cx="1900610" cy="1387518"/>
            </a:xfrm>
            <a:prstGeom prst="rect">
              <a:avLst/>
            </a:prstGeom>
            <a:noFill/>
            <a:extLst>
              <a:ext uri="{909E8E84-426E-40DD-AFC4-6F175D3DCCD1}">
                <a14:hiddenFill xmlns:a14="http://schemas.microsoft.com/office/drawing/2010/main">
                  <a:solidFill>
                    <a:srgbClr val="FFFFFF"/>
                  </a:solidFill>
                </a14:hiddenFill>
              </a:ext>
            </a:extLst>
          </p:spPr>
        </p:pic>
        <p:pic>
          <p:nvPicPr>
            <p:cNvPr id="3078" name="Picture 6" descr="E:\A\images.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983294" y="1953967"/>
              <a:ext cx="1995725" cy="1331017"/>
            </a:xfrm>
            <a:prstGeom prst="rect">
              <a:avLst/>
            </a:prstGeom>
            <a:noFill/>
            <a:extLst>
              <a:ext uri="{909E8E84-426E-40DD-AFC4-6F175D3DCCD1}">
                <a14:hiddenFill xmlns:a14="http://schemas.microsoft.com/office/drawing/2010/main">
                  <a:solidFill>
                    <a:srgbClr val="FFFFFF"/>
                  </a:solidFill>
                </a14:hiddenFill>
              </a:ext>
            </a:extLst>
          </p:spPr>
        </p:pic>
        <p:pic>
          <p:nvPicPr>
            <p:cNvPr id="3079" name="Picture 7" descr="E:\A\images (1).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444208" y="2006549"/>
              <a:ext cx="1943015" cy="1225851"/>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6" name="Group 5"/>
          <p:cNvGrpSpPr/>
          <p:nvPr/>
        </p:nvGrpSpPr>
        <p:grpSpPr>
          <a:xfrm>
            <a:off x="1709738" y="5445125"/>
            <a:ext cx="2903526" cy="832548"/>
            <a:chOff x="1709738" y="5445125"/>
            <a:chExt cx="2903526" cy="832548"/>
          </a:xfrm>
        </p:grpSpPr>
        <p:sp>
          <p:nvSpPr>
            <p:cNvPr id="24583" name="AutoShape 7"/>
            <p:cNvSpPr>
              <a:spLocks noChangeArrowheads="1"/>
            </p:cNvSpPr>
            <p:nvPr/>
          </p:nvSpPr>
          <p:spPr bwMode="auto">
            <a:xfrm>
              <a:off x="1709738" y="5445125"/>
              <a:ext cx="647700" cy="719138"/>
            </a:xfrm>
            <a:prstGeom prst="curvedRightArrow">
              <a:avLst>
                <a:gd name="adj1" fmla="val 19996"/>
                <a:gd name="adj2" fmla="val 40001"/>
                <a:gd name="adj3" fmla="val 40028"/>
              </a:avLst>
            </a:prstGeom>
            <a:solidFill>
              <a:srgbClr val="00FF00"/>
            </a:solidFill>
            <a:ln w="12700" cap="sq">
              <a:solidFill>
                <a:srgbClr val="00FF00"/>
              </a:solidFill>
              <a:miter lim="800000"/>
              <a:headEnd type="none" w="sm" len="sm"/>
              <a:tailEnd type="none" w="sm" len="sm"/>
            </a:ln>
          </p:spPr>
          <p:txBody>
            <a:bodyPr wrap="none" lIns="76801" tIns="38401" rIns="76801" bIns="38401" anchor="ctr"/>
            <a:lstStyle/>
            <a:p>
              <a:pPr eaLnBrk="1" hangingPunct="1"/>
              <a:endParaRPr lang="vi-VN" altLang="en-US"/>
            </a:p>
          </p:txBody>
        </p:sp>
        <p:sp>
          <p:nvSpPr>
            <p:cNvPr id="35" name="Text Box 5"/>
            <p:cNvSpPr txBox="1">
              <a:spLocks noChangeArrowheads="1"/>
            </p:cNvSpPr>
            <p:nvPr/>
          </p:nvSpPr>
          <p:spPr bwMode="auto">
            <a:xfrm>
              <a:off x="2889527" y="5461457"/>
              <a:ext cx="1723737"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c. Giọt mưa đang rơi</a:t>
              </a:r>
              <a:endParaRPr lang="en-US" altLang="en-US" sz="2400" b="1">
                <a:solidFill>
                  <a:srgbClr val="FF0000"/>
                </a:solidFill>
                <a:latin typeface="Times New Roman" panose="02020603050405020304" pitchFamily="18" charset="0"/>
                <a:cs typeface="Times New Roman" panose="02020603050405020304" pitchFamily="18" charset="0"/>
              </a:endParaRPr>
            </a:p>
          </p:txBody>
        </p:sp>
      </p:grpSp>
      <p:sp>
        <p:nvSpPr>
          <p:cNvPr id="36" name="Action Button: Home 35">
            <a:hlinkClick r:id="rId7" action="ppaction://hlinksldjump" highlightClick="1"/>
          </p:cNvPr>
          <p:cNvSpPr/>
          <p:nvPr/>
        </p:nvSpPr>
        <p:spPr>
          <a:xfrm>
            <a:off x="8517607" y="5949280"/>
            <a:ext cx="461714" cy="648072"/>
          </a:xfrm>
          <a:prstGeom prst="actionButtonHo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7" name="Picture 36" descr="E:\A\ta-chiec-dong-ho-bao-thuc-cua-em.jp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705811" y="4653136"/>
            <a:ext cx="1448569" cy="1448569"/>
          </a:xfrm>
          <a:prstGeom prst="rect">
            <a:avLst/>
          </a:prstGeom>
          <a:noFill/>
          <a:extLst>
            <a:ext uri="{909E8E84-426E-40DD-AFC4-6F175D3DCCD1}">
              <a14:hiddenFill xmlns:a14="http://schemas.microsoft.com/office/drawing/2010/main">
                <a:solidFill>
                  <a:srgbClr val="FFFFFF"/>
                </a:solidFill>
              </a14:hiddenFill>
            </a:ext>
          </a:extLst>
        </p:spPr>
      </p:pic>
      <p:sp>
        <p:nvSpPr>
          <p:cNvPr id="38" name="Oval 37"/>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t>10</a:t>
            </a:r>
          </a:p>
        </p:txBody>
      </p:sp>
      <p:sp>
        <p:nvSpPr>
          <p:cNvPr id="39" name="Oval 38"/>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09</a:t>
            </a:r>
          </a:p>
        </p:txBody>
      </p:sp>
      <p:sp>
        <p:nvSpPr>
          <p:cNvPr id="40" name="Oval 39"/>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08</a:t>
            </a:r>
          </a:p>
        </p:txBody>
      </p:sp>
      <p:sp>
        <p:nvSpPr>
          <p:cNvPr id="41" name="Oval 40"/>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07</a:t>
            </a:r>
          </a:p>
        </p:txBody>
      </p:sp>
      <p:sp>
        <p:nvSpPr>
          <p:cNvPr id="42" name="Oval 41"/>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06</a:t>
            </a:r>
          </a:p>
        </p:txBody>
      </p:sp>
      <p:sp>
        <p:nvSpPr>
          <p:cNvPr id="43" name="Oval 42"/>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05</a:t>
            </a:r>
          </a:p>
        </p:txBody>
      </p:sp>
      <p:sp>
        <p:nvSpPr>
          <p:cNvPr id="44" name="Oval 43"/>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04</a:t>
            </a:r>
          </a:p>
        </p:txBody>
      </p:sp>
      <p:sp>
        <p:nvSpPr>
          <p:cNvPr id="45" name="Oval 44"/>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03</a:t>
            </a:r>
          </a:p>
        </p:txBody>
      </p:sp>
      <p:sp>
        <p:nvSpPr>
          <p:cNvPr id="46" name="Oval 45"/>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02</a:t>
            </a:r>
          </a:p>
        </p:txBody>
      </p:sp>
      <p:sp>
        <p:nvSpPr>
          <p:cNvPr id="47" name="Oval 46"/>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01</a:t>
            </a:r>
          </a:p>
        </p:txBody>
      </p:sp>
      <p:sp>
        <p:nvSpPr>
          <p:cNvPr id="48" name="Oval 47"/>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1600" b="1">
                <a:latin typeface="Times New Roman" panose="02020603050405020304" pitchFamily="18" charset="0"/>
                <a:cs typeface="Times New Roman" panose="02020603050405020304" pitchFamily="18" charset="0"/>
              </a:rPr>
              <a:t>Hết giờ</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 presetClass="entr" presetSubtype="10" fill="hold" grpId="0" nodeType="withEffect">
                                  <p:stCondLst>
                                    <p:cond delay="0"/>
                                  </p:stCondLst>
                                  <p:childTnLst>
                                    <p:set>
                                      <p:cBhvr>
                                        <p:cTn id="6" dur="1" fill="hold">
                                          <p:stCondLst>
                                            <p:cond delay="0"/>
                                          </p:stCondLst>
                                        </p:cTn>
                                        <p:tgtEl>
                                          <p:spTgt spid="24581"/>
                                        </p:tgtEl>
                                        <p:attrNameLst>
                                          <p:attrName>style.visibility</p:attrName>
                                        </p:attrNameLst>
                                      </p:cBhvr>
                                      <p:to>
                                        <p:strVal val="visible"/>
                                      </p:to>
                                    </p:set>
                                    <p:animEffect transition="in" filter="blinds(horizontal)">
                                      <p:cBhvr>
                                        <p:cTn id="7" dur="500"/>
                                        <p:tgtEl>
                                          <p:spTgt spid="24581"/>
                                        </p:tgtEl>
                                      </p:cBhvr>
                                    </p:animEffect>
                                  </p:childTnLst>
                                </p:cTn>
                              </p:par>
                            </p:childTnLst>
                          </p:cTn>
                        </p:par>
                        <p:par>
                          <p:cTn id="8" fill="hold">
                            <p:stCondLst>
                              <p:cond delay="500"/>
                            </p:stCondLst>
                            <p:childTnLst>
                              <p:par>
                                <p:cTn id="9" presetID="42" presetClass="entr" presetSubtype="0" fill="hold" nodeType="afterEffect">
                                  <p:stCondLst>
                                    <p:cond delay="0"/>
                                  </p:stCondLst>
                                  <p:childTnLst>
                                    <p:set>
                                      <p:cBhvr>
                                        <p:cTn id="10" dur="1" fill="hold">
                                          <p:stCondLst>
                                            <p:cond delay="0"/>
                                          </p:stCondLst>
                                        </p:cTn>
                                        <p:tgtEl>
                                          <p:spTgt spid="7"/>
                                        </p:tgtEl>
                                        <p:attrNameLst>
                                          <p:attrName>style.visibility</p:attrName>
                                        </p:attrNameLst>
                                      </p:cBhvr>
                                      <p:to>
                                        <p:strVal val="visible"/>
                                      </p:to>
                                    </p:set>
                                    <p:animEffect transition="in" filter="fade">
                                      <p:cBhvr>
                                        <p:cTn id="11" dur="1000"/>
                                        <p:tgtEl>
                                          <p:spTgt spid="7"/>
                                        </p:tgtEl>
                                      </p:cBhvr>
                                    </p:animEffect>
                                    <p:anim calcmode="lin" valueType="num">
                                      <p:cBhvr>
                                        <p:cTn id="12" dur="1000" fill="hold"/>
                                        <p:tgtEl>
                                          <p:spTgt spid="7"/>
                                        </p:tgtEl>
                                        <p:attrNameLst>
                                          <p:attrName>ppt_x</p:attrName>
                                        </p:attrNameLst>
                                      </p:cBhvr>
                                      <p:tavLst>
                                        <p:tav tm="0">
                                          <p:val>
                                            <p:strVal val="#ppt_x"/>
                                          </p:val>
                                        </p:tav>
                                        <p:tav tm="100000">
                                          <p:val>
                                            <p:strVal val="#ppt_x"/>
                                          </p:val>
                                        </p:tav>
                                      </p:tavLst>
                                    </p:anim>
                                    <p:anim calcmode="lin" valueType="num">
                                      <p:cBhvr>
                                        <p:cTn id="13" dur="1000" fill="hold"/>
                                        <p:tgtEl>
                                          <p:spTgt spid="7"/>
                                        </p:tgtEl>
                                        <p:attrNameLst>
                                          <p:attrName>ppt_y</p:attrName>
                                        </p:attrNameLst>
                                      </p:cBhvr>
                                      <p:tavLst>
                                        <p:tav tm="0">
                                          <p:val>
                                            <p:strVal val="#ppt_y+.1"/>
                                          </p:val>
                                        </p:tav>
                                        <p:tav tm="100000">
                                          <p:val>
                                            <p:strVal val="#ppt_y"/>
                                          </p:val>
                                        </p:tav>
                                      </p:tavLst>
                                    </p:anim>
                                  </p:childTnLst>
                                </p:cTn>
                              </p:par>
                            </p:childTnLst>
                          </p:cTn>
                        </p:par>
                        <p:par>
                          <p:cTn id="14" fill="hold">
                            <p:stCondLst>
                              <p:cond delay="1500"/>
                            </p:stCondLst>
                            <p:childTnLst>
                              <p:par>
                                <p:cTn id="15" presetID="6" presetClass="entr" presetSubtype="16" fill="hold" nodeType="afterEffect">
                                  <p:stCondLst>
                                    <p:cond delay="0"/>
                                  </p:stCondLst>
                                  <p:childTnLst>
                                    <p:set>
                                      <p:cBhvr>
                                        <p:cTn id="16" dur="1" fill="hold">
                                          <p:stCondLst>
                                            <p:cond delay="0"/>
                                          </p:stCondLst>
                                        </p:cTn>
                                        <p:tgtEl>
                                          <p:spTgt spid="37"/>
                                        </p:tgtEl>
                                        <p:attrNameLst>
                                          <p:attrName>style.visibility</p:attrName>
                                        </p:attrNameLst>
                                      </p:cBhvr>
                                      <p:to>
                                        <p:strVal val="visible"/>
                                      </p:to>
                                    </p:set>
                                    <p:animEffect transition="in" filter="circle(in)">
                                      <p:cBhvr>
                                        <p:cTn id="17" dur="2000"/>
                                        <p:tgtEl>
                                          <p:spTgt spid="37"/>
                                        </p:tgtEl>
                                      </p:cBhvr>
                                    </p:animEffect>
                                  </p:childTnLst>
                                </p:cTn>
                              </p:par>
                            </p:childTnLst>
                          </p:cTn>
                        </p:par>
                        <p:par>
                          <p:cTn id="18" fill="hold">
                            <p:stCondLst>
                              <p:cond delay="3500"/>
                            </p:stCondLst>
                            <p:childTnLst>
                              <p:par>
                                <p:cTn id="19" presetID="45" presetClass="entr" presetSubtype="0" fill="hold" grpId="0" nodeType="afterEffect">
                                  <p:stCondLst>
                                    <p:cond delay="500"/>
                                  </p:stCondLst>
                                  <p:childTnLst>
                                    <p:set>
                                      <p:cBhvr>
                                        <p:cTn id="20" dur="1" fill="hold">
                                          <p:stCondLst>
                                            <p:cond delay="0"/>
                                          </p:stCondLst>
                                        </p:cTn>
                                        <p:tgtEl>
                                          <p:spTgt spid="38"/>
                                        </p:tgtEl>
                                        <p:attrNameLst>
                                          <p:attrName>style.visibility</p:attrName>
                                        </p:attrNameLst>
                                      </p:cBhvr>
                                      <p:to>
                                        <p:strVal val="visible"/>
                                      </p:to>
                                    </p:set>
                                    <p:animEffect transition="in" filter="fade">
                                      <p:cBhvr>
                                        <p:cTn id="21" dur="1000"/>
                                        <p:tgtEl>
                                          <p:spTgt spid="38"/>
                                        </p:tgtEl>
                                      </p:cBhvr>
                                    </p:animEffect>
                                    <p:anim calcmode="lin" valueType="num">
                                      <p:cBhvr>
                                        <p:cTn id="22" dur="1000" fill="hold"/>
                                        <p:tgtEl>
                                          <p:spTgt spid="38"/>
                                        </p:tgtEl>
                                        <p:attrNameLst>
                                          <p:attrName>ppt_w</p:attrName>
                                        </p:attrNameLst>
                                      </p:cBhvr>
                                      <p:tavLst>
                                        <p:tav tm="0" fmla="#ppt_w*sin(2.5*pi*$)">
                                          <p:val>
                                            <p:fltVal val="0"/>
                                          </p:val>
                                        </p:tav>
                                        <p:tav tm="100000">
                                          <p:val>
                                            <p:fltVal val="1"/>
                                          </p:val>
                                        </p:tav>
                                      </p:tavLst>
                                    </p:anim>
                                    <p:anim calcmode="lin" valueType="num">
                                      <p:cBhvr>
                                        <p:cTn id="23" dur="1000" fill="hold"/>
                                        <p:tgtEl>
                                          <p:spTgt spid="38"/>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8"/>
                                        </p:tgtEl>
                                        <p:attrNameLst>
                                          <p:attrName>ppt_c</p:attrName>
                                        </p:attrNameLst>
                                      </p:cBhvr>
                                      <p:to>
                                        <a:srgbClr val="00FF00"/>
                                      </p:to>
                                    </p:animClr>
                                  </p:subTnLst>
                                </p:cTn>
                              </p:par>
                            </p:childTnLst>
                          </p:cTn>
                        </p:par>
                        <p:par>
                          <p:cTn id="24" fill="hold">
                            <p:stCondLst>
                              <p:cond delay="5000"/>
                            </p:stCondLst>
                            <p:childTnLst>
                              <p:par>
                                <p:cTn id="25" presetID="45" presetClass="entr" presetSubtype="0" fill="hold" grpId="0" nodeType="afterEffect">
                                  <p:stCondLst>
                                    <p:cond delay="500"/>
                                  </p:stCondLst>
                                  <p:childTnLst>
                                    <p:set>
                                      <p:cBhvr>
                                        <p:cTn id="26" dur="1" fill="hold">
                                          <p:stCondLst>
                                            <p:cond delay="0"/>
                                          </p:stCondLst>
                                        </p:cTn>
                                        <p:tgtEl>
                                          <p:spTgt spid="39"/>
                                        </p:tgtEl>
                                        <p:attrNameLst>
                                          <p:attrName>style.visibility</p:attrName>
                                        </p:attrNameLst>
                                      </p:cBhvr>
                                      <p:to>
                                        <p:strVal val="visible"/>
                                      </p:to>
                                    </p:set>
                                    <p:animEffect transition="in" filter="fade">
                                      <p:cBhvr>
                                        <p:cTn id="27" dur="1000"/>
                                        <p:tgtEl>
                                          <p:spTgt spid="39"/>
                                        </p:tgtEl>
                                      </p:cBhvr>
                                    </p:animEffect>
                                    <p:anim calcmode="lin" valueType="num">
                                      <p:cBhvr>
                                        <p:cTn id="28" dur="1000" fill="hold"/>
                                        <p:tgtEl>
                                          <p:spTgt spid="39"/>
                                        </p:tgtEl>
                                        <p:attrNameLst>
                                          <p:attrName>ppt_w</p:attrName>
                                        </p:attrNameLst>
                                      </p:cBhvr>
                                      <p:tavLst>
                                        <p:tav tm="0" fmla="#ppt_w*sin(2.5*pi*$)">
                                          <p:val>
                                            <p:fltVal val="0"/>
                                          </p:val>
                                        </p:tav>
                                        <p:tav tm="100000">
                                          <p:val>
                                            <p:fltVal val="1"/>
                                          </p:val>
                                        </p:tav>
                                      </p:tavLst>
                                    </p:anim>
                                    <p:anim calcmode="lin" valueType="num">
                                      <p:cBhvr>
                                        <p:cTn id="29" dur="1000" fill="hold"/>
                                        <p:tgtEl>
                                          <p:spTgt spid="39"/>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9"/>
                                        </p:tgtEl>
                                        <p:attrNameLst>
                                          <p:attrName>ppt_c</p:attrName>
                                        </p:attrNameLst>
                                      </p:cBhvr>
                                      <p:to>
                                        <a:srgbClr val="00FF00"/>
                                      </p:to>
                                    </p:animClr>
                                  </p:subTnLst>
                                </p:cTn>
                              </p:par>
                            </p:childTnLst>
                          </p:cTn>
                        </p:par>
                        <p:par>
                          <p:cTn id="30" fill="hold">
                            <p:stCondLst>
                              <p:cond delay="6500"/>
                            </p:stCondLst>
                            <p:childTnLst>
                              <p:par>
                                <p:cTn id="31" presetID="45" presetClass="entr" presetSubtype="0" fill="hold" grpId="0" nodeType="afterEffect">
                                  <p:stCondLst>
                                    <p:cond delay="500"/>
                                  </p:stCondLst>
                                  <p:childTnLst>
                                    <p:set>
                                      <p:cBhvr>
                                        <p:cTn id="32" dur="1" fill="hold">
                                          <p:stCondLst>
                                            <p:cond delay="0"/>
                                          </p:stCondLst>
                                        </p:cTn>
                                        <p:tgtEl>
                                          <p:spTgt spid="40"/>
                                        </p:tgtEl>
                                        <p:attrNameLst>
                                          <p:attrName>style.visibility</p:attrName>
                                        </p:attrNameLst>
                                      </p:cBhvr>
                                      <p:to>
                                        <p:strVal val="visible"/>
                                      </p:to>
                                    </p:set>
                                    <p:animEffect transition="in" filter="fade">
                                      <p:cBhvr>
                                        <p:cTn id="33" dur="1000"/>
                                        <p:tgtEl>
                                          <p:spTgt spid="40"/>
                                        </p:tgtEl>
                                      </p:cBhvr>
                                    </p:animEffect>
                                    <p:anim calcmode="lin" valueType="num">
                                      <p:cBhvr>
                                        <p:cTn id="34" dur="1000" fill="hold"/>
                                        <p:tgtEl>
                                          <p:spTgt spid="40"/>
                                        </p:tgtEl>
                                        <p:attrNameLst>
                                          <p:attrName>ppt_w</p:attrName>
                                        </p:attrNameLst>
                                      </p:cBhvr>
                                      <p:tavLst>
                                        <p:tav tm="0" fmla="#ppt_w*sin(2.5*pi*$)">
                                          <p:val>
                                            <p:fltVal val="0"/>
                                          </p:val>
                                        </p:tav>
                                        <p:tav tm="100000">
                                          <p:val>
                                            <p:fltVal val="1"/>
                                          </p:val>
                                        </p:tav>
                                      </p:tavLst>
                                    </p:anim>
                                    <p:anim calcmode="lin" valueType="num">
                                      <p:cBhvr>
                                        <p:cTn id="35" dur="1000" fill="hold"/>
                                        <p:tgtEl>
                                          <p:spTgt spid="4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0"/>
                                        </p:tgtEl>
                                        <p:attrNameLst>
                                          <p:attrName>ppt_c</p:attrName>
                                        </p:attrNameLst>
                                      </p:cBhvr>
                                      <p:to>
                                        <a:srgbClr val="00FF00"/>
                                      </p:to>
                                    </p:animClr>
                                  </p:subTnLst>
                                </p:cTn>
                              </p:par>
                            </p:childTnLst>
                          </p:cTn>
                        </p:par>
                        <p:par>
                          <p:cTn id="36" fill="hold">
                            <p:stCondLst>
                              <p:cond delay="8000"/>
                            </p:stCondLst>
                            <p:childTnLst>
                              <p:par>
                                <p:cTn id="37" presetID="45" presetClass="entr" presetSubtype="0" fill="hold" grpId="0" nodeType="afterEffect">
                                  <p:stCondLst>
                                    <p:cond delay="500"/>
                                  </p:stCondLst>
                                  <p:childTnLst>
                                    <p:set>
                                      <p:cBhvr>
                                        <p:cTn id="38" dur="1" fill="hold">
                                          <p:stCondLst>
                                            <p:cond delay="0"/>
                                          </p:stCondLst>
                                        </p:cTn>
                                        <p:tgtEl>
                                          <p:spTgt spid="41"/>
                                        </p:tgtEl>
                                        <p:attrNameLst>
                                          <p:attrName>style.visibility</p:attrName>
                                        </p:attrNameLst>
                                      </p:cBhvr>
                                      <p:to>
                                        <p:strVal val="visible"/>
                                      </p:to>
                                    </p:set>
                                    <p:animEffect transition="in" filter="fade">
                                      <p:cBhvr>
                                        <p:cTn id="39" dur="1000"/>
                                        <p:tgtEl>
                                          <p:spTgt spid="41"/>
                                        </p:tgtEl>
                                      </p:cBhvr>
                                    </p:animEffect>
                                    <p:anim calcmode="lin" valueType="num">
                                      <p:cBhvr>
                                        <p:cTn id="40" dur="1000" fill="hold"/>
                                        <p:tgtEl>
                                          <p:spTgt spid="41"/>
                                        </p:tgtEl>
                                        <p:attrNameLst>
                                          <p:attrName>ppt_w</p:attrName>
                                        </p:attrNameLst>
                                      </p:cBhvr>
                                      <p:tavLst>
                                        <p:tav tm="0" fmla="#ppt_w*sin(2.5*pi*$)">
                                          <p:val>
                                            <p:fltVal val="0"/>
                                          </p:val>
                                        </p:tav>
                                        <p:tav tm="100000">
                                          <p:val>
                                            <p:fltVal val="1"/>
                                          </p:val>
                                        </p:tav>
                                      </p:tavLst>
                                    </p:anim>
                                    <p:anim calcmode="lin" valueType="num">
                                      <p:cBhvr>
                                        <p:cTn id="41" dur="1000" fill="hold"/>
                                        <p:tgtEl>
                                          <p:spTgt spid="41"/>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1"/>
                                        </p:tgtEl>
                                        <p:attrNameLst>
                                          <p:attrName>ppt_c</p:attrName>
                                        </p:attrNameLst>
                                      </p:cBhvr>
                                      <p:to>
                                        <a:srgbClr val="00FF00"/>
                                      </p:to>
                                    </p:animClr>
                                  </p:subTnLst>
                                </p:cTn>
                              </p:par>
                            </p:childTnLst>
                          </p:cTn>
                        </p:par>
                        <p:par>
                          <p:cTn id="42" fill="hold">
                            <p:stCondLst>
                              <p:cond delay="9500"/>
                            </p:stCondLst>
                            <p:childTnLst>
                              <p:par>
                                <p:cTn id="43" presetID="45" presetClass="entr" presetSubtype="0" fill="hold" grpId="0" nodeType="afterEffect">
                                  <p:stCondLst>
                                    <p:cond delay="500"/>
                                  </p:stCondLst>
                                  <p:childTnLst>
                                    <p:set>
                                      <p:cBhvr>
                                        <p:cTn id="44" dur="1" fill="hold">
                                          <p:stCondLst>
                                            <p:cond delay="0"/>
                                          </p:stCondLst>
                                        </p:cTn>
                                        <p:tgtEl>
                                          <p:spTgt spid="42"/>
                                        </p:tgtEl>
                                        <p:attrNameLst>
                                          <p:attrName>style.visibility</p:attrName>
                                        </p:attrNameLst>
                                      </p:cBhvr>
                                      <p:to>
                                        <p:strVal val="visible"/>
                                      </p:to>
                                    </p:set>
                                    <p:animEffect transition="in" filter="fade">
                                      <p:cBhvr>
                                        <p:cTn id="45" dur="1100"/>
                                        <p:tgtEl>
                                          <p:spTgt spid="42"/>
                                        </p:tgtEl>
                                      </p:cBhvr>
                                    </p:animEffect>
                                    <p:anim calcmode="lin" valueType="num">
                                      <p:cBhvr>
                                        <p:cTn id="46" dur="1100" fill="hold"/>
                                        <p:tgtEl>
                                          <p:spTgt spid="42"/>
                                        </p:tgtEl>
                                        <p:attrNameLst>
                                          <p:attrName>ppt_w</p:attrName>
                                        </p:attrNameLst>
                                      </p:cBhvr>
                                      <p:tavLst>
                                        <p:tav tm="0" fmla="#ppt_w*sin(2.5*pi*$)">
                                          <p:val>
                                            <p:fltVal val="0"/>
                                          </p:val>
                                        </p:tav>
                                        <p:tav tm="100000">
                                          <p:val>
                                            <p:fltVal val="1"/>
                                          </p:val>
                                        </p:tav>
                                      </p:tavLst>
                                    </p:anim>
                                    <p:anim calcmode="lin" valueType="num">
                                      <p:cBhvr>
                                        <p:cTn id="47" dur="1100" fill="hold"/>
                                        <p:tgtEl>
                                          <p:spTgt spid="4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2"/>
                                        </p:tgtEl>
                                        <p:attrNameLst>
                                          <p:attrName>ppt_c</p:attrName>
                                        </p:attrNameLst>
                                      </p:cBhvr>
                                      <p:to>
                                        <a:srgbClr val="00FF00"/>
                                      </p:to>
                                    </p:animClr>
                                  </p:subTnLst>
                                </p:cTn>
                              </p:par>
                            </p:childTnLst>
                          </p:cTn>
                        </p:par>
                        <p:par>
                          <p:cTn id="48" fill="hold">
                            <p:stCondLst>
                              <p:cond delay="11500"/>
                            </p:stCondLst>
                            <p:childTnLst>
                              <p:par>
                                <p:cTn id="49" presetID="45" presetClass="entr" presetSubtype="0" fill="hold" grpId="0" nodeType="afterEffect">
                                  <p:stCondLst>
                                    <p:cond delay="500"/>
                                  </p:stCondLst>
                                  <p:childTnLst>
                                    <p:set>
                                      <p:cBhvr>
                                        <p:cTn id="50" dur="1" fill="hold">
                                          <p:stCondLst>
                                            <p:cond delay="0"/>
                                          </p:stCondLst>
                                        </p:cTn>
                                        <p:tgtEl>
                                          <p:spTgt spid="43"/>
                                        </p:tgtEl>
                                        <p:attrNameLst>
                                          <p:attrName>style.visibility</p:attrName>
                                        </p:attrNameLst>
                                      </p:cBhvr>
                                      <p:to>
                                        <p:strVal val="visible"/>
                                      </p:to>
                                    </p:set>
                                    <p:animEffect transition="in" filter="fade">
                                      <p:cBhvr>
                                        <p:cTn id="51" dur="1000"/>
                                        <p:tgtEl>
                                          <p:spTgt spid="43"/>
                                        </p:tgtEl>
                                      </p:cBhvr>
                                    </p:animEffect>
                                    <p:anim calcmode="lin" valueType="num">
                                      <p:cBhvr>
                                        <p:cTn id="52" dur="1000" fill="hold"/>
                                        <p:tgtEl>
                                          <p:spTgt spid="43"/>
                                        </p:tgtEl>
                                        <p:attrNameLst>
                                          <p:attrName>ppt_w</p:attrName>
                                        </p:attrNameLst>
                                      </p:cBhvr>
                                      <p:tavLst>
                                        <p:tav tm="0" fmla="#ppt_w*sin(2.5*pi*$)">
                                          <p:val>
                                            <p:fltVal val="0"/>
                                          </p:val>
                                        </p:tav>
                                        <p:tav tm="100000">
                                          <p:val>
                                            <p:fltVal val="1"/>
                                          </p:val>
                                        </p:tav>
                                      </p:tavLst>
                                    </p:anim>
                                    <p:anim calcmode="lin" valueType="num">
                                      <p:cBhvr>
                                        <p:cTn id="53" dur="1000" fill="hold"/>
                                        <p:tgtEl>
                                          <p:spTgt spid="43"/>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3"/>
                                        </p:tgtEl>
                                        <p:attrNameLst>
                                          <p:attrName>ppt_c</p:attrName>
                                        </p:attrNameLst>
                                      </p:cBhvr>
                                      <p:to>
                                        <a:srgbClr val="00FF00"/>
                                      </p:to>
                                    </p:animClr>
                                  </p:subTnLst>
                                </p:cTn>
                              </p:par>
                            </p:childTnLst>
                          </p:cTn>
                        </p:par>
                        <p:par>
                          <p:cTn id="54" fill="hold">
                            <p:stCondLst>
                              <p:cond delay="13000"/>
                            </p:stCondLst>
                            <p:childTnLst>
                              <p:par>
                                <p:cTn id="55" presetID="45" presetClass="entr" presetSubtype="0" fill="hold" grpId="0" nodeType="afterEffect">
                                  <p:stCondLst>
                                    <p:cond delay="0"/>
                                  </p:stCondLst>
                                  <p:childTnLst>
                                    <p:set>
                                      <p:cBhvr>
                                        <p:cTn id="56" dur="1" fill="hold">
                                          <p:stCondLst>
                                            <p:cond delay="0"/>
                                          </p:stCondLst>
                                        </p:cTn>
                                        <p:tgtEl>
                                          <p:spTgt spid="44"/>
                                        </p:tgtEl>
                                        <p:attrNameLst>
                                          <p:attrName>style.visibility</p:attrName>
                                        </p:attrNameLst>
                                      </p:cBhvr>
                                      <p:to>
                                        <p:strVal val="visible"/>
                                      </p:to>
                                    </p:set>
                                    <p:animEffect transition="in" filter="fade">
                                      <p:cBhvr>
                                        <p:cTn id="57" dur="1000"/>
                                        <p:tgtEl>
                                          <p:spTgt spid="44"/>
                                        </p:tgtEl>
                                      </p:cBhvr>
                                    </p:animEffect>
                                    <p:anim calcmode="lin" valueType="num">
                                      <p:cBhvr>
                                        <p:cTn id="58" dur="1000" fill="hold"/>
                                        <p:tgtEl>
                                          <p:spTgt spid="44"/>
                                        </p:tgtEl>
                                        <p:attrNameLst>
                                          <p:attrName>ppt_w</p:attrName>
                                        </p:attrNameLst>
                                      </p:cBhvr>
                                      <p:tavLst>
                                        <p:tav tm="0" fmla="#ppt_w*sin(2.5*pi*$)">
                                          <p:val>
                                            <p:fltVal val="0"/>
                                          </p:val>
                                        </p:tav>
                                        <p:tav tm="100000">
                                          <p:val>
                                            <p:fltVal val="1"/>
                                          </p:val>
                                        </p:tav>
                                      </p:tavLst>
                                    </p:anim>
                                    <p:anim calcmode="lin" valueType="num">
                                      <p:cBhvr>
                                        <p:cTn id="59" dur="1000" fill="hold"/>
                                        <p:tgtEl>
                                          <p:spTgt spid="44"/>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4"/>
                                        </p:tgtEl>
                                        <p:attrNameLst>
                                          <p:attrName>ppt_c</p:attrName>
                                        </p:attrNameLst>
                                      </p:cBhvr>
                                      <p:to>
                                        <a:srgbClr val="00FF00"/>
                                      </p:to>
                                    </p:animClr>
                                  </p:subTnLst>
                                </p:cTn>
                              </p:par>
                            </p:childTnLst>
                          </p:cTn>
                        </p:par>
                        <p:par>
                          <p:cTn id="60" fill="hold">
                            <p:stCondLst>
                              <p:cond delay="14000"/>
                            </p:stCondLst>
                            <p:childTnLst>
                              <p:par>
                                <p:cTn id="61" presetID="45" presetClass="entr" presetSubtype="0" fill="hold" grpId="0" nodeType="afterEffect">
                                  <p:stCondLst>
                                    <p:cond delay="500"/>
                                  </p:stCondLst>
                                  <p:childTnLst>
                                    <p:set>
                                      <p:cBhvr>
                                        <p:cTn id="62" dur="1" fill="hold">
                                          <p:stCondLst>
                                            <p:cond delay="0"/>
                                          </p:stCondLst>
                                        </p:cTn>
                                        <p:tgtEl>
                                          <p:spTgt spid="45"/>
                                        </p:tgtEl>
                                        <p:attrNameLst>
                                          <p:attrName>style.visibility</p:attrName>
                                        </p:attrNameLst>
                                      </p:cBhvr>
                                      <p:to>
                                        <p:strVal val="visible"/>
                                      </p:to>
                                    </p:set>
                                    <p:animEffect transition="in" filter="fade">
                                      <p:cBhvr>
                                        <p:cTn id="63" dur="1000"/>
                                        <p:tgtEl>
                                          <p:spTgt spid="45"/>
                                        </p:tgtEl>
                                      </p:cBhvr>
                                    </p:animEffect>
                                    <p:anim calcmode="lin" valueType="num">
                                      <p:cBhvr>
                                        <p:cTn id="64" dur="1000" fill="hold"/>
                                        <p:tgtEl>
                                          <p:spTgt spid="45"/>
                                        </p:tgtEl>
                                        <p:attrNameLst>
                                          <p:attrName>ppt_w</p:attrName>
                                        </p:attrNameLst>
                                      </p:cBhvr>
                                      <p:tavLst>
                                        <p:tav tm="0" fmla="#ppt_w*sin(2.5*pi*$)">
                                          <p:val>
                                            <p:fltVal val="0"/>
                                          </p:val>
                                        </p:tav>
                                        <p:tav tm="100000">
                                          <p:val>
                                            <p:fltVal val="1"/>
                                          </p:val>
                                        </p:tav>
                                      </p:tavLst>
                                    </p:anim>
                                    <p:anim calcmode="lin" valueType="num">
                                      <p:cBhvr>
                                        <p:cTn id="65" dur="1000" fill="hold"/>
                                        <p:tgtEl>
                                          <p:spTgt spid="45"/>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5"/>
                                        </p:tgtEl>
                                        <p:attrNameLst>
                                          <p:attrName>ppt_c</p:attrName>
                                        </p:attrNameLst>
                                      </p:cBhvr>
                                      <p:to>
                                        <a:srgbClr val="00FF00"/>
                                      </p:to>
                                    </p:animClr>
                                  </p:subTnLst>
                                </p:cTn>
                              </p:par>
                            </p:childTnLst>
                          </p:cTn>
                        </p:par>
                        <p:par>
                          <p:cTn id="66" fill="hold">
                            <p:stCondLst>
                              <p:cond delay="15500"/>
                            </p:stCondLst>
                            <p:childTnLst>
                              <p:par>
                                <p:cTn id="67" presetID="45" presetClass="entr" presetSubtype="0" fill="hold" grpId="0" nodeType="afterEffect">
                                  <p:stCondLst>
                                    <p:cond delay="500"/>
                                  </p:stCondLst>
                                  <p:childTnLst>
                                    <p:set>
                                      <p:cBhvr>
                                        <p:cTn id="68" dur="1" fill="hold">
                                          <p:stCondLst>
                                            <p:cond delay="0"/>
                                          </p:stCondLst>
                                        </p:cTn>
                                        <p:tgtEl>
                                          <p:spTgt spid="46"/>
                                        </p:tgtEl>
                                        <p:attrNameLst>
                                          <p:attrName>style.visibility</p:attrName>
                                        </p:attrNameLst>
                                      </p:cBhvr>
                                      <p:to>
                                        <p:strVal val="visible"/>
                                      </p:to>
                                    </p:set>
                                    <p:animEffect transition="in" filter="fade">
                                      <p:cBhvr>
                                        <p:cTn id="69" dur="1000"/>
                                        <p:tgtEl>
                                          <p:spTgt spid="46"/>
                                        </p:tgtEl>
                                      </p:cBhvr>
                                    </p:animEffect>
                                    <p:anim calcmode="lin" valueType="num">
                                      <p:cBhvr>
                                        <p:cTn id="70" dur="1000" fill="hold"/>
                                        <p:tgtEl>
                                          <p:spTgt spid="46"/>
                                        </p:tgtEl>
                                        <p:attrNameLst>
                                          <p:attrName>ppt_w</p:attrName>
                                        </p:attrNameLst>
                                      </p:cBhvr>
                                      <p:tavLst>
                                        <p:tav tm="0" fmla="#ppt_w*sin(2.5*pi*$)">
                                          <p:val>
                                            <p:fltVal val="0"/>
                                          </p:val>
                                        </p:tav>
                                        <p:tav tm="100000">
                                          <p:val>
                                            <p:fltVal val="1"/>
                                          </p:val>
                                        </p:tav>
                                      </p:tavLst>
                                    </p:anim>
                                    <p:anim calcmode="lin" valueType="num">
                                      <p:cBhvr>
                                        <p:cTn id="71" dur="1000" fill="hold"/>
                                        <p:tgtEl>
                                          <p:spTgt spid="46"/>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6"/>
                                        </p:tgtEl>
                                        <p:attrNameLst>
                                          <p:attrName>ppt_c</p:attrName>
                                        </p:attrNameLst>
                                      </p:cBhvr>
                                      <p:to>
                                        <a:srgbClr val="00FF00"/>
                                      </p:to>
                                    </p:animClr>
                                  </p:subTnLst>
                                </p:cTn>
                              </p:par>
                            </p:childTnLst>
                          </p:cTn>
                        </p:par>
                        <p:par>
                          <p:cTn id="72" fill="hold">
                            <p:stCondLst>
                              <p:cond delay="17000"/>
                            </p:stCondLst>
                            <p:childTnLst>
                              <p:par>
                                <p:cTn id="73" presetID="45" presetClass="entr" presetSubtype="0" fill="hold" grpId="0" nodeType="afterEffect">
                                  <p:stCondLst>
                                    <p:cond delay="500"/>
                                  </p:stCondLst>
                                  <p:childTnLst>
                                    <p:set>
                                      <p:cBhvr>
                                        <p:cTn id="74" dur="1" fill="hold">
                                          <p:stCondLst>
                                            <p:cond delay="0"/>
                                          </p:stCondLst>
                                        </p:cTn>
                                        <p:tgtEl>
                                          <p:spTgt spid="47"/>
                                        </p:tgtEl>
                                        <p:attrNameLst>
                                          <p:attrName>style.visibility</p:attrName>
                                        </p:attrNameLst>
                                      </p:cBhvr>
                                      <p:to>
                                        <p:strVal val="visible"/>
                                      </p:to>
                                    </p:set>
                                    <p:animEffect transition="in" filter="fade">
                                      <p:cBhvr>
                                        <p:cTn id="75" dur="1000"/>
                                        <p:tgtEl>
                                          <p:spTgt spid="47"/>
                                        </p:tgtEl>
                                      </p:cBhvr>
                                    </p:animEffect>
                                    <p:anim calcmode="lin" valueType="num">
                                      <p:cBhvr>
                                        <p:cTn id="76" dur="1000" fill="hold"/>
                                        <p:tgtEl>
                                          <p:spTgt spid="47"/>
                                        </p:tgtEl>
                                        <p:attrNameLst>
                                          <p:attrName>ppt_w</p:attrName>
                                        </p:attrNameLst>
                                      </p:cBhvr>
                                      <p:tavLst>
                                        <p:tav tm="0" fmla="#ppt_w*sin(2.5*pi*$)">
                                          <p:val>
                                            <p:fltVal val="0"/>
                                          </p:val>
                                        </p:tav>
                                        <p:tav tm="100000">
                                          <p:val>
                                            <p:fltVal val="1"/>
                                          </p:val>
                                        </p:tav>
                                      </p:tavLst>
                                    </p:anim>
                                    <p:anim calcmode="lin" valueType="num">
                                      <p:cBhvr>
                                        <p:cTn id="77" dur="1000" fill="hold"/>
                                        <p:tgtEl>
                                          <p:spTgt spid="47"/>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7"/>
                                        </p:tgtEl>
                                        <p:attrNameLst>
                                          <p:attrName>ppt_c</p:attrName>
                                        </p:attrNameLst>
                                      </p:cBhvr>
                                      <p:to>
                                        <a:srgbClr val="00FF00"/>
                                      </p:to>
                                    </p:animClr>
                                  </p:subTnLst>
                                </p:cTn>
                              </p:par>
                            </p:childTnLst>
                          </p:cTn>
                        </p:par>
                        <p:par>
                          <p:cTn id="78" fill="hold">
                            <p:stCondLst>
                              <p:cond delay="18500"/>
                            </p:stCondLst>
                            <p:childTnLst>
                              <p:par>
                                <p:cTn id="79" presetID="45" presetClass="entr" presetSubtype="0" fill="hold" grpId="0" nodeType="afterEffect">
                                  <p:stCondLst>
                                    <p:cond delay="500"/>
                                  </p:stCondLst>
                                  <p:childTnLst>
                                    <p:set>
                                      <p:cBhvr>
                                        <p:cTn id="80" dur="1" fill="hold">
                                          <p:stCondLst>
                                            <p:cond delay="0"/>
                                          </p:stCondLst>
                                        </p:cTn>
                                        <p:tgtEl>
                                          <p:spTgt spid="48"/>
                                        </p:tgtEl>
                                        <p:attrNameLst>
                                          <p:attrName>style.visibility</p:attrName>
                                        </p:attrNameLst>
                                      </p:cBhvr>
                                      <p:to>
                                        <p:strVal val="visible"/>
                                      </p:to>
                                    </p:set>
                                    <p:animEffect transition="in" filter="fade">
                                      <p:cBhvr>
                                        <p:cTn id="81" dur="1000"/>
                                        <p:tgtEl>
                                          <p:spTgt spid="48"/>
                                        </p:tgtEl>
                                      </p:cBhvr>
                                    </p:animEffect>
                                    <p:anim calcmode="lin" valueType="num">
                                      <p:cBhvr>
                                        <p:cTn id="82" dur="1000" fill="hold"/>
                                        <p:tgtEl>
                                          <p:spTgt spid="48"/>
                                        </p:tgtEl>
                                        <p:attrNameLst>
                                          <p:attrName>ppt_w</p:attrName>
                                        </p:attrNameLst>
                                      </p:cBhvr>
                                      <p:tavLst>
                                        <p:tav tm="0" fmla="#ppt_w*sin(2.5*pi*$)">
                                          <p:val>
                                            <p:fltVal val="0"/>
                                          </p:val>
                                        </p:tav>
                                        <p:tav tm="100000">
                                          <p:val>
                                            <p:fltVal val="1"/>
                                          </p:val>
                                        </p:tav>
                                      </p:tavLst>
                                    </p:anim>
                                    <p:anim calcmode="lin" valueType="num">
                                      <p:cBhvr>
                                        <p:cTn id="83" dur="1000" fill="hold"/>
                                        <p:tgtEl>
                                          <p:spTgt spid="48"/>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79"/>
                                            </p:cond>
                                          </p:stCondLst>
                                          <p:endCondLst>
                                            <p:cond evt="onStopAudio" delay="0">
                                              <p:tgtEl>
                                                <p:sldTgt/>
                                              </p:tgtEl>
                                            </p:cond>
                                          </p:endCondLst>
                                        </p:cTn>
                                        <p:tgtEl>
                                          <p:sndTgt r:embed="rId2" name="bomb.wav"/>
                                        </p:tgtEl>
                                      </p:cMediaNode>
                                    </p:audio>
                                    <p:animClr clrSpc="rgb" dir="cw">
                                      <p:cBhvr override="childStyle">
                                        <p:cTn dur="1" fill="hold" display="0" masterRel="nextClick" afterEffect="1"/>
                                        <p:tgtEl>
                                          <p:spTgt spid="48"/>
                                        </p:tgtEl>
                                        <p:attrNameLst>
                                          <p:attrName>ppt_c</p:attrName>
                                        </p:attrNameLst>
                                      </p:cBhvr>
                                      <p:to>
                                        <a:srgbClr val="00FF00"/>
                                      </p:to>
                                    </p:animClr>
                                  </p:subTnLst>
                                </p:cTn>
                              </p:par>
                            </p:childTnLst>
                          </p:cTn>
                        </p:par>
                      </p:childTnLst>
                    </p:cTn>
                  </p:par>
                  <p:par>
                    <p:cTn id="84" fill="hold">
                      <p:stCondLst>
                        <p:cond delay="indefinite"/>
                      </p:stCondLst>
                      <p:childTnLst>
                        <p:par>
                          <p:cTn id="85" fill="hold">
                            <p:stCondLst>
                              <p:cond delay="0"/>
                            </p:stCondLst>
                            <p:childTnLst>
                              <p:par>
                                <p:cTn id="86" presetID="42" presetClass="entr" presetSubtype="0" fill="hold" nodeType="clickEffect">
                                  <p:stCondLst>
                                    <p:cond delay="0"/>
                                  </p:stCondLst>
                                  <p:childTnLst>
                                    <p:set>
                                      <p:cBhvr>
                                        <p:cTn id="87" dur="1" fill="hold">
                                          <p:stCondLst>
                                            <p:cond delay="0"/>
                                          </p:stCondLst>
                                        </p:cTn>
                                        <p:tgtEl>
                                          <p:spTgt spid="6"/>
                                        </p:tgtEl>
                                        <p:attrNameLst>
                                          <p:attrName>style.visibility</p:attrName>
                                        </p:attrNameLst>
                                      </p:cBhvr>
                                      <p:to>
                                        <p:strVal val="visible"/>
                                      </p:to>
                                    </p:set>
                                    <p:animEffect transition="in" filter="fade">
                                      <p:cBhvr>
                                        <p:cTn id="88" dur="1000"/>
                                        <p:tgtEl>
                                          <p:spTgt spid="6"/>
                                        </p:tgtEl>
                                      </p:cBhvr>
                                    </p:animEffect>
                                    <p:anim calcmode="lin" valueType="num">
                                      <p:cBhvr>
                                        <p:cTn id="89" dur="1000" fill="hold"/>
                                        <p:tgtEl>
                                          <p:spTgt spid="6"/>
                                        </p:tgtEl>
                                        <p:attrNameLst>
                                          <p:attrName>ppt_x</p:attrName>
                                        </p:attrNameLst>
                                      </p:cBhvr>
                                      <p:tavLst>
                                        <p:tav tm="0">
                                          <p:val>
                                            <p:strVal val="#ppt_x"/>
                                          </p:val>
                                        </p:tav>
                                        <p:tav tm="100000">
                                          <p:val>
                                            <p:strVal val="#ppt_x"/>
                                          </p:val>
                                        </p:tav>
                                      </p:tavLst>
                                    </p:anim>
                                    <p:anim calcmode="lin" valueType="num">
                                      <p:cBhvr>
                                        <p:cTn id="90"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581" grpId="0"/>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AutoShape 5" descr="Vũ điệu mưa rơi trên phố cổ Hà Nội | Mytour.vn"/>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endParaRPr lang="en-US"/>
          </a:p>
        </p:txBody>
      </p:sp>
      <p:grpSp>
        <p:nvGrpSpPr>
          <p:cNvPr id="6" name="Group 5"/>
          <p:cNvGrpSpPr/>
          <p:nvPr/>
        </p:nvGrpSpPr>
        <p:grpSpPr>
          <a:xfrm>
            <a:off x="971600" y="5271413"/>
            <a:ext cx="6264225" cy="1199972"/>
            <a:chOff x="1709738" y="5445125"/>
            <a:chExt cx="6264225" cy="1199972"/>
          </a:xfrm>
        </p:grpSpPr>
        <p:sp>
          <p:nvSpPr>
            <p:cNvPr id="24583" name="AutoShape 7"/>
            <p:cNvSpPr>
              <a:spLocks noChangeArrowheads="1"/>
            </p:cNvSpPr>
            <p:nvPr/>
          </p:nvSpPr>
          <p:spPr bwMode="auto">
            <a:xfrm>
              <a:off x="1709738" y="5445125"/>
              <a:ext cx="647700" cy="719138"/>
            </a:xfrm>
            <a:prstGeom prst="curvedRightArrow">
              <a:avLst>
                <a:gd name="adj1" fmla="val 19996"/>
                <a:gd name="adj2" fmla="val 40001"/>
                <a:gd name="adj3" fmla="val 40028"/>
              </a:avLst>
            </a:prstGeom>
            <a:solidFill>
              <a:srgbClr val="00FF00"/>
            </a:solidFill>
            <a:ln w="12700" cap="sq">
              <a:solidFill>
                <a:srgbClr val="00FF00"/>
              </a:solidFill>
              <a:miter lim="800000"/>
              <a:headEnd type="none" w="sm" len="sm"/>
              <a:tailEnd type="none" w="sm" len="sm"/>
            </a:ln>
          </p:spPr>
          <p:txBody>
            <a:bodyPr wrap="none" lIns="76801" tIns="38401" rIns="76801" bIns="38401" anchor="ctr"/>
            <a:lstStyle/>
            <a:p>
              <a:pPr eaLnBrk="1" hangingPunct="1"/>
              <a:endParaRPr lang="vi-VN" altLang="en-US"/>
            </a:p>
          </p:txBody>
        </p:sp>
        <p:sp>
          <p:nvSpPr>
            <p:cNvPr id="35" name="Text Box 5"/>
            <p:cNvSpPr txBox="1">
              <a:spLocks noChangeArrowheads="1"/>
            </p:cNvSpPr>
            <p:nvPr/>
          </p:nvSpPr>
          <p:spPr bwMode="auto">
            <a:xfrm>
              <a:off x="2501826" y="5461457"/>
              <a:ext cx="5472137" cy="11836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An nói không đúng. Các vật không tiếp xúc nhau vẫn có thể tác dụng lên nhau. Chẳng hạn nam ch</a:t>
              </a:r>
              <a:r>
                <a:rPr lang="en-US" altLang="vi-VN" sz="2400" b="1">
                  <a:solidFill>
                    <a:srgbClr val="FF0000"/>
                  </a:solidFill>
                  <a:latin typeface="Times New Roman" panose="02020603050405020304" pitchFamily="18" charset="0"/>
                  <a:cs typeface="Times New Roman" panose="02020603050405020304" pitchFamily="18" charset="0"/>
                </a:rPr>
                <a:t>â</a:t>
              </a:r>
              <a:r>
                <a:rPr lang="vi-VN" altLang="en-US" sz="2400" b="1">
                  <a:solidFill>
                    <a:srgbClr val="FF0000"/>
                  </a:solidFill>
                  <a:latin typeface="Times New Roman" panose="02020603050405020304" pitchFamily="18" charset="0"/>
                  <a:cs typeface="Times New Roman" panose="02020603050405020304" pitchFamily="18" charset="0"/>
                </a:rPr>
                <a:t>m hút thanh sắt </a:t>
              </a:r>
              <a:endParaRPr lang="en-US" altLang="en-US" sz="2400" b="1">
                <a:solidFill>
                  <a:srgbClr val="FF0000"/>
                </a:solidFill>
                <a:latin typeface="Times New Roman" panose="02020603050405020304" pitchFamily="18" charset="0"/>
                <a:cs typeface="Times New Roman" panose="02020603050405020304" pitchFamily="18" charset="0"/>
              </a:endParaRPr>
            </a:p>
          </p:txBody>
        </p:sp>
      </p:grpSp>
      <p:pic>
        <p:nvPicPr>
          <p:cNvPr id="11266" name="Picture 2" descr="E:\A\images (3).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5288" y="2025104"/>
            <a:ext cx="4536504" cy="2943771"/>
          </a:xfrm>
          <a:prstGeom prst="rect">
            <a:avLst/>
          </a:prstGeom>
          <a:noFill/>
          <a:extLst>
            <a:ext uri="{909E8E84-426E-40DD-AFC4-6F175D3DCCD1}">
              <a14:hiddenFill xmlns:a14="http://schemas.microsoft.com/office/drawing/2010/main">
                <a:solidFill>
                  <a:srgbClr val="FFFFFF"/>
                </a:solidFill>
              </a14:hiddenFill>
            </a:ext>
          </a:extLst>
        </p:spPr>
      </p:pic>
      <p:sp>
        <p:nvSpPr>
          <p:cNvPr id="8" name="Oval Callout 7"/>
          <p:cNvSpPr/>
          <p:nvPr/>
        </p:nvSpPr>
        <p:spPr>
          <a:xfrm>
            <a:off x="2555776" y="476673"/>
            <a:ext cx="6336704" cy="2304256"/>
          </a:xfrm>
          <a:prstGeom prst="wedgeEllipseCallou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Câu 7: </a:t>
            </a:r>
            <a:r>
              <a:rPr lang="vi-VN" altLang="en-US" sz="2400" b="1">
                <a:solidFill>
                  <a:srgbClr val="FF0000"/>
                </a:solidFill>
                <a:latin typeface="Times New Roman" panose="02020603050405020304" pitchFamily="18" charset="0"/>
                <a:cs typeface="Times New Roman" panose="02020603050405020304" pitchFamily="18" charset="0"/>
              </a:rPr>
              <a:t>Bạn An cho rằng, những vật chỉ tác dụng lên nhau khi nó tiếp xúc với nhau. An nói như thế có đúng không? Em hãy giải thích cho câu trả lời của mình.</a:t>
            </a:r>
            <a:endParaRPr lang="en-US" altLang="en-US" sz="2400" b="1">
              <a:solidFill>
                <a:srgbClr val="FF0000"/>
              </a:solidFill>
              <a:latin typeface="Times New Roman" panose="02020603050405020304" pitchFamily="18" charset="0"/>
              <a:cs typeface="Times New Roman" panose="02020603050405020304" pitchFamily="18" charset="0"/>
            </a:endParaRPr>
          </a:p>
        </p:txBody>
      </p:sp>
      <p:sp>
        <p:nvSpPr>
          <p:cNvPr id="21" name="Action Button: Home 20">
            <a:hlinkClick r:id="rId4" action="ppaction://hlinksldjump" highlightClick="1"/>
          </p:cNvPr>
          <p:cNvSpPr/>
          <p:nvPr/>
        </p:nvSpPr>
        <p:spPr>
          <a:xfrm>
            <a:off x="8517607" y="5949280"/>
            <a:ext cx="461714" cy="648072"/>
          </a:xfrm>
          <a:prstGeom prst="actionButtonHo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2" name="Picture 21" descr="E:\A\ta-chiec-dong-ho-bao-thuc-cua-em.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7705811" y="4653136"/>
            <a:ext cx="1448569" cy="1448569"/>
          </a:xfrm>
          <a:prstGeom prst="rect">
            <a:avLst/>
          </a:prstGeom>
          <a:noFill/>
          <a:extLst>
            <a:ext uri="{909E8E84-426E-40DD-AFC4-6F175D3DCCD1}">
              <a14:hiddenFill xmlns:a14="http://schemas.microsoft.com/office/drawing/2010/main">
                <a:solidFill>
                  <a:srgbClr val="FFFFFF"/>
                </a:solidFill>
              </a14:hiddenFill>
            </a:ext>
          </a:extLst>
        </p:spPr>
      </p:pic>
      <p:sp>
        <p:nvSpPr>
          <p:cNvPr id="23" name="Oval 22"/>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t>10</a:t>
            </a:r>
          </a:p>
        </p:txBody>
      </p:sp>
      <p:sp>
        <p:nvSpPr>
          <p:cNvPr id="24" name="Oval 23"/>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09</a:t>
            </a:r>
          </a:p>
        </p:txBody>
      </p:sp>
      <p:sp>
        <p:nvSpPr>
          <p:cNvPr id="25" name="Oval 24"/>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08</a:t>
            </a:r>
          </a:p>
        </p:txBody>
      </p:sp>
      <p:sp>
        <p:nvSpPr>
          <p:cNvPr id="26" name="Oval 25"/>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07</a:t>
            </a:r>
          </a:p>
        </p:txBody>
      </p:sp>
      <p:sp>
        <p:nvSpPr>
          <p:cNvPr id="27" name="Oval 26"/>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06</a:t>
            </a:r>
          </a:p>
        </p:txBody>
      </p:sp>
      <p:sp>
        <p:nvSpPr>
          <p:cNvPr id="28" name="Oval 27"/>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05</a:t>
            </a:r>
          </a:p>
        </p:txBody>
      </p:sp>
      <p:sp>
        <p:nvSpPr>
          <p:cNvPr id="29" name="Oval 28"/>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04</a:t>
            </a:r>
          </a:p>
        </p:txBody>
      </p:sp>
      <p:sp>
        <p:nvSpPr>
          <p:cNvPr id="30" name="Oval 29"/>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03</a:t>
            </a:r>
          </a:p>
        </p:txBody>
      </p:sp>
      <p:sp>
        <p:nvSpPr>
          <p:cNvPr id="31" name="Oval 30"/>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02</a:t>
            </a:r>
          </a:p>
        </p:txBody>
      </p:sp>
      <p:sp>
        <p:nvSpPr>
          <p:cNvPr id="32" name="Oval 31"/>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01</a:t>
            </a:r>
          </a:p>
        </p:txBody>
      </p:sp>
      <p:sp>
        <p:nvSpPr>
          <p:cNvPr id="33" name="Oval 32"/>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1600" b="1">
                <a:latin typeface="Times New Roman" panose="02020603050405020304" pitchFamily="18" charset="0"/>
                <a:cs typeface="Times New Roman" panose="02020603050405020304" pitchFamily="18" charset="0"/>
              </a:rPr>
              <a:t>Hết giờ</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afterEffect">
                                  <p:stCondLst>
                                    <p:cond delay="0"/>
                                  </p:stCondLst>
                                  <p:childTnLst>
                                    <p:set>
                                      <p:cBhvr>
                                        <p:cTn id="6" dur="1" fill="hold">
                                          <p:stCondLst>
                                            <p:cond delay="0"/>
                                          </p:stCondLst>
                                        </p:cTn>
                                        <p:tgtEl>
                                          <p:spTgt spid="11266"/>
                                        </p:tgtEl>
                                        <p:attrNameLst>
                                          <p:attrName>style.visibility</p:attrName>
                                        </p:attrNameLst>
                                      </p:cBhvr>
                                      <p:to>
                                        <p:strVal val="visible"/>
                                      </p:to>
                                    </p:set>
                                    <p:animEffect transition="in" filter="barn(inVertical)">
                                      <p:cBhvr>
                                        <p:cTn id="7" dur="2000"/>
                                        <p:tgtEl>
                                          <p:spTgt spid="11266"/>
                                        </p:tgtEl>
                                      </p:cBhvr>
                                    </p:animEffect>
                                  </p:childTnLst>
                                </p:cTn>
                              </p:par>
                            </p:childTnLst>
                          </p:cTn>
                        </p:par>
                        <p:par>
                          <p:cTn id="8" fill="hold">
                            <p:stCondLst>
                              <p:cond delay="2000"/>
                            </p:stCondLst>
                            <p:childTnLst>
                              <p:par>
                                <p:cTn id="9" presetID="10" presetClass="entr" presetSubtype="0" fill="hold" grpId="0" nodeType="afterEffect">
                                  <p:stCondLst>
                                    <p:cond delay="0"/>
                                  </p:stCondLst>
                                  <p:childTnLst>
                                    <p:set>
                                      <p:cBhvr>
                                        <p:cTn id="10" dur="1" fill="hold">
                                          <p:stCondLst>
                                            <p:cond delay="0"/>
                                          </p:stCondLst>
                                        </p:cTn>
                                        <p:tgtEl>
                                          <p:spTgt spid="8"/>
                                        </p:tgtEl>
                                        <p:attrNameLst>
                                          <p:attrName>style.visibility</p:attrName>
                                        </p:attrNameLst>
                                      </p:cBhvr>
                                      <p:to>
                                        <p:strVal val="visible"/>
                                      </p:to>
                                    </p:set>
                                    <p:animEffect transition="in" filter="fade">
                                      <p:cBhvr>
                                        <p:cTn id="11" dur="1000"/>
                                        <p:tgtEl>
                                          <p:spTgt spid="8"/>
                                        </p:tgtEl>
                                      </p:cBhvr>
                                    </p:animEffect>
                                  </p:childTnLst>
                                </p:cTn>
                              </p:par>
                            </p:childTnLst>
                          </p:cTn>
                        </p:par>
                        <p:par>
                          <p:cTn id="12" fill="hold">
                            <p:stCondLst>
                              <p:cond delay="3000"/>
                            </p:stCondLst>
                            <p:childTnLst>
                              <p:par>
                                <p:cTn id="13" presetID="6" presetClass="entr" presetSubtype="16" fill="hold" nodeType="afterEffect">
                                  <p:stCondLst>
                                    <p:cond delay="0"/>
                                  </p:stCondLst>
                                  <p:childTnLst>
                                    <p:set>
                                      <p:cBhvr>
                                        <p:cTn id="14" dur="1" fill="hold">
                                          <p:stCondLst>
                                            <p:cond delay="0"/>
                                          </p:stCondLst>
                                        </p:cTn>
                                        <p:tgtEl>
                                          <p:spTgt spid="22"/>
                                        </p:tgtEl>
                                        <p:attrNameLst>
                                          <p:attrName>style.visibility</p:attrName>
                                        </p:attrNameLst>
                                      </p:cBhvr>
                                      <p:to>
                                        <p:strVal val="visible"/>
                                      </p:to>
                                    </p:set>
                                    <p:animEffect transition="in" filter="circle(in)">
                                      <p:cBhvr>
                                        <p:cTn id="15" dur="1000"/>
                                        <p:tgtEl>
                                          <p:spTgt spid="22"/>
                                        </p:tgtEl>
                                      </p:cBhvr>
                                    </p:animEffect>
                                  </p:childTnLst>
                                </p:cTn>
                              </p:par>
                            </p:childTnLst>
                          </p:cTn>
                        </p:par>
                        <p:par>
                          <p:cTn id="16" fill="hold">
                            <p:stCondLst>
                              <p:cond delay="4000"/>
                            </p:stCondLst>
                            <p:childTnLst>
                              <p:par>
                                <p:cTn id="17" presetID="45" presetClass="entr" presetSubtype="0" fill="hold" grpId="0" nodeType="afterEffect">
                                  <p:stCondLst>
                                    <p:cond delay="500"/>
                                  </p:stCondLst>
                                  <p:childTnLst>
                                    <p:set>
                                      <p:cBhvr>
                                        <p:cTn id="18" dur="1" fill="hold">
                                          <p:stCondLst>
                                            <p:cond delay="0"/>
                                          </p:stCondLst>
                                        </p:cTn>
                                        <p:tgtEl>
                                          <p:spTgt spid="23"/>
                                        </p:tgtEl>
                                        <p:attrNameLst>
                                          <p:attrName>style.visibility</p:attrName>
                                        </p:attrNameLst>
                                      </p:cBhvr>
                                      <p:to>
                                        <p:strVal val="visible"/>
                                      </p:to>
                                    </p:set>
                                    <p:animEffect transition="in" filter="fade">
                                      <p:cBhvr>
                                        <p:cTn id="19" dur="1000"/>
                                        <p:tgtEl>
                                          <p:spTgt spid="23"/>
                                        </p:tgtEl>
                                      </p:cBhvr>
                                    </p:animEffect>
                                    <p:anim calcmode="lin" valueType="num">
                                      <p:cBhvr>
                                        <p:cTn id="20" dur="1000" fill="hold"/>
                                        <p:tgtEl>
                                          <p:spTgt spid="23"/>
                                        </p:tgtEl>
                                        <p:attrNameLst>
                                          <p:attrName>ppt_w</p:attrName>
                                        </p:attrNameLst>
                                      </p:cBhvr>
                                      <p:tavLst>
                                        <p:tav tm="0" fmla="#ppt_w*sin(2.5*pi*$)">
                                          <p:val>
                                            <p:fltVal val="0"/>
                                          </p:val>
                                        </p:tav>
                                        <p:tav tm="100000">
                                          <p:val>
                                            <p:fltVal val="1"/>
                                          </p:val>
                                        </p:tav>
                                      </p:tavLst>
                                    </p:anim>
                                    <p:anim calcmode="lin" valueType="num">
                                      <p:cBhvr>
                                        <p:cTn id="21" dur="1000" fill="hold"/>
                                        <p:tgtEl>
                                          <p:spTgt spid="23"/>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3"/>
                                        </p:tgtEl>
                                        <p:attrNameLst>
                                          <p:attrName>ppt_c</p:attrName>
                                        </p:attrNameLst>
                                      </p:cBhvr>
                                      <p:to>
                                        <a:srgbClr val="00FF00"/>
                                      </p:to>
                                    </p:animClr>
                                  </p:subTnLst>
                                </p:cTn>
                              </p:par>
                            </p:childTnLst>
                          </p:cTn>
                        </p:par>
                        <p:par>
                          <p:cTn id="22" fill="hold">
                            <p:stCondLst>
                              <p:cond delay="5500"/>
                            </p:stCondLst>
                            <p:childTnLst>
                              <p:par>
                                <p:cTn id="23" presetID="45" presetClass="entr" presetSubtype="0" fill="hold" grpId="0" nodeType="afterEffect">
                                  <p:stCondLst>
                                    <p:cond delay="500"/>
                                  </p:stCondLst>
                                  <p:childTnLst>
                                    <p:set>
                                      <p:cBhvr>
                                        <p:cTn id="24" dur="1" fill="hold">
                                          <p:stCondLst>
                                            <p:cond delay="0"/>
                                          </p:stCondLst>
                                        </p:cTn>
                                        <p:tgtEl>
                                          <p:spTgt spid="24"/>
                                        </p:tgtEl>
                                        <p:attrNameLst>
                                          <p:attrName>style.visibility</p:attrName>
                                        </p:attrNameLst>
                                      </p:cBhvr>
                                      <p:to>
                                        <p:strVal val="visible"/>
                                      </p:to>
                                    </p:set>
                                    <p:animEffect transition="in" filter="fade">
                                      <p:cBhvr>
                                        <p:cTn id="25" dur="1000"/>
                                        <p:tgtEl>
                                          <p:spTgt spid="24"/>
                                        </p:tgtEl>
                                      </p:cBhvr>
                                    </p:animEffect>
                                    <p:anim calcmode="lin" valueType="num">
                                      <p:cBhvr>
                                        <p:cTn id="26" dur="1000" fill="hold"/>
                                        <p:tgtEl>
                                          <p:spTgt spid="24"/>
                                        </p:tgtEl>
                                        <p:attrNameLst>
                                          <p:attrName>ppt_w</p:attrName>
                                        </p:attrNameLst>
                                      </p:cBhvr>
                                      <p:tavLst>
                                        <p:tav tm="0" fmla="#ppt_w*sin(2.5*pi*$)">
                                          <p:val>
                                            <p:fltVal val="0"/>
                                          </p:val>
                                        </p:tav>
                                        <p:tav tm="100000">
                                          <p:val>
                                            <p:fltVal val="1"/>
                                          </p:val>
                                        </p:tav>
                                      </p:tavLst>
                                    </p:anim>
                                    <p:anim calcmode="lin" valueType="num">
                                      <p:cBhvr>
                                        <p:cTn id="27" dur="1000" fill="hold"/>
                                        <p:tgtEl>
                                          <p:spTgt spid="24"/>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4"/>
                                        </p:tgtEl>
                                        <p:attrNameLst>
                                          <p:attrName>ppt_c</p:attrName>
                                        </p:attrNameLst>
                                      </p:cBhvr>
                                      <p:to>
                                        <a:srgbClr val="00FF00"/>
                                      </p:to>
                                    </p:animClr>
                                  </p:subTnLst>
                                </p:cTn>
                              </p:par>
                            </p:childTnLst>
                          </p:cTn>
                        </p:par>
                        <p:par>
                          <p:cTn id="28" fill="hold">
                            <p:stCondLst>
                              <p:cond delay="7000"/>
                            </p:stCondLst>
                            <p:childTnLst>
                              <p:par>
                                <p:cTn id="29" presetID="45" presetClass="entr" presetSubtype="0" fill="hold" grpId="0" nodeType="afterEffect">
                                  <p:stCondLst>
                                    <p:cond delay="500"/>
                                  </p:stCondLst>
                                  <p:childTnLst>
                                    <p:set>
                                      <p:cBhvr>
                                        <p:cTn id="30" dur="1" fill="hold">
                                          <p:stCondLst>
                                            <p:cond delay="0"/>
                                          </p:stCondLst>
                                        </p:cTn>
                                        <p:tgtEl>
                                          <p:spTgt spid="25"/>
                                        </p:tgtEl>
                                        <p:attrNameLst>
                                          <p:attrName>style.visibility</p:attrName>
                                        </p:attrNameLst>
                                      </p:cBhvr>
                                      <p:to>
                                        <p:strVal val="visible"/>
                                      </p:to>
                                    </p:set>
                                    <p:animEffect transition="in" filter="fade">
                                      <p:cBhvr>
                                        <p:cTn id="31" dur="1000"/>
                                        <p:tgtEl>
                                          <p:spTgt spid="25"/>
                                        </p:tgtEl>
                                      </p:cBhvr>
                                    </p:animEffect>
                                    <p:anim calcmode="lin" valueType="num">
                                      <p:cBhvr>
                                        <p:cTn id="32" dur="1000" fill="hold"/>
                                        <p:tgtEl>
                                          <p:spTgt spid="25"/>
                                        </p:tgtEl>
                                        <p:attrNameLst>
                                          <p:attrName>ppt_w</p:attrName>
                                        </p:attrNameLst>
                                      </p:cBhvr>
                                      <p:tavLst>
                                        <p:tav tm="0" fmla="#ppt_w*sin(2.5*pi*$)">
                                          <p:val>
                                            <p:fltVal val="0"/>
                                          </p:val>
                                        </p:tav>
                                        <p:tav tm="100000">
                                          <p:val>
                                            <p:fltVal val="1"/>
                                          </p:val>
                                        </p:tav>
                                      </p:tavLst>
                                    </p:anim>
                                    <p:anim calcmode="lin" valueType="num">
                                      <p:cBhvr>
                                        <p:cTn id="33" dur="1000" fill="hold"/>
                                        <p:tgtEl>
                                          <p:spTgt spid="25"/>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5"/>
                                        </p:tgtEl>
                                        <p:attrNameLst>
                                          <p:attrName>ppt_c</p:attrName>
                                        </p:attrNameLst>
                                      </p:cBhvr>
                                      <p:to>
                                        <a:srgbClr val="00FF00"/>
                                      </p:to>
                                    </p:animClr>
                                  </p:subTnLst>
                                </p:cTn>
                              </p:par>
                            </p:childTnLst>
                          </p:cTn>
                        </p:par>
                        <p:par>
                          <p:cTn id="34" fill="hold">
                            <p:stCondLst>
                              <p:cond delay="8500"/>
                            </p:stCondLst>
                            <p:childTnLst>
                              <p:par>
                                <p:cTn id="35" presetID="45" presetClass="entr" presetSubtype="0" fill="hold" grpId="0" nodeType="afterEffect">
                                  <p:stCondLst>
                                    <p:cond delay="500"/>
                                  </p:stCondLst>
                                  <p:childTnLst>
                                    <p:set>
                                      <p:cBhvr>
                                        <p:cTn id="36" dur="1" fill="hold">
                                          <p:stCondLst>
                                            <p:cond delay="0"/>
                                          </p:stCondLst>
                                        </p:cTn>
                                        <p:tgtEl>
                                          <p:spTgt spid="26"/>
                                        </p:tgtEl>
                                        <p:attrNameLst>
                                          <p:attrName>style.visibility</p:attrName>
                                        </p:attrNameLst>
                                      </p:cBhvr>
                                      <p:to>
                                        <p:strVal val="visible"/>
                                      </p:to>
                                    </p:set>
                                    <p:animEffect transition="in" filter="fade">
                                      <p:cBhvr>
                                        <p:cTn id="37" dur="1000"/>
                                        <p:tgtEl>
                                          <p:spTgt spid="26"/>
                                        </p:tgtEl>
                                      </p:cBhvr>
                                    </p:animEffect>
                                    <p:anim calcmode="lin" valueType="num">
                                      <p:cBhvr>
                                        <p:cTn id="38" dur="1000" fill="hold"/>
                                        <p:tgtEl>
                                          <p:spTgt spid="26"/>
                                        </p:tgtEl>
                                        <p:attrNameLst>
                                          <p:attrName>ppt_w</p:attrName>
                                        </p:attrNameLst>
                                      </p:cBhvr>
                                      <p:tavLst>
                                        <p:tav tm="0" fmla="#ppt_w*sin(2.5*pi*$)">
                                          <p:val>
                                            <p:fltVal val="0"/>
                                          </p:val>
                                        </p:tav>
                                        <p:tav tm="100000">
                                          <p:val>
                                            <p:fltVal val="1"/>
                                          </p:val>
                                        </p:tav>
                                      </p:tavLst>
                                    </p:anim>
                                    <p:anim calcmode="lin" valueType="num">
                                      <p:cBhvr>
                                        <p:cTn id="39" dur="1000" fill="hold"/>
                                        <p:tgtEl>
                                          <p:spTgt spid="26"/>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6"/>
                                        </p:tgtEl>
                                        <p:attrNameLst>
                                          <p:attrName>ppt_c</p:attrName>
                                        </p:attrNameLst>
                                      </p:cBhvr>
                                      <p:to>
                                        <a:srgbClr val="00FF00"/>
                                      </p:to>
                                    </p:animClr>
                                  </p:subTnLst>
                                </p:cTn>
                              </p:par>
                            </p:childTnLst>
                          </p:cTn>
                        </p:par>
                        <p:par>
                          <p:cTn id="40" fill="hold">
                            <p:stCondLst>
                              <p:cond delay="10000"/>
                            </p:stCondLst>
                            <p:childTnLst>
                              <p:par>
                                <p:cTn id="41" presetID="45" presetClass="entr" presetSubtype="0" fill="hold" grpId="0" nodeType="afterEffect">
                                  <p:stCondLst>
                                    <p:cond delay="500"/>
                                  </p:stCondLst>
                                  <p:childTnLst>
                                    <p:set>
                                      <p:cBhvr>
                                        <p:cTn id="42" dur="1" fill="hold">
                                          <p:stCondLst>
                                            <p:cond delay="0"/>
                                          </p:stCondLst>
                                        </p:cTn>
                                        <p:tgtEl>
                                          <p:spTgt spid="27"/>
                                        </p:tgtEl>
                                        <p:attrNameLst>
                                          <p:attrName>style.visibility</p:attrName>
                                        </p:attrNameLst>
                                      </p:cBhvr>
                                      <p:to>
                                        <p:strVal val="visible"/>
                                      </p:to>
                                    </p:set>
                                    <p:animEffect transition="in" filter="fade">
                                      <p:cBhvr>
                                        <p:cTn id="43" dur="1100"/>
                                        <p:tgtEl>
                                          <p:spTgt spid="27"/>
                                        </p:tgtEl>
                                      </p:cBhvr>
                                    </p:animEffect>
                                    <p:anim calcmode="lin" valueType="num">
                                      <p:cBhvr>
                                        <p:cTn id="44" dur="1100" fill="hold"/>
                                        <p:tgtEl>
                                          <p:spTgt spid="27"/>
                                        </p:tgtEl>
                                        <p:attrNameLst>
                                          <p:attrName>ppt_w</p:attrName>
                                        </p:attrNameLst>
                                      </p:cBhvr>
                                      <p:tavLst>
                                        <p:tav tm="0" fmla="#ppt_w*sin(2.5*pi*$)">
                                          <p:val>
                                            <p:fltVal val="0"/>
                                          </p:val>
                                        </p:tav>
                                        <p:tav tm="100000">
                                          <p:val>
                                            <p:fltVal val="1"/>
                                          </p:val>
                                        </p:tav>
                                      </p:tavLst>
                                    </p:anim>
                                    <p:anim calcmode="lin" valueType="num">
                                      <p:cBhvr>
                                        <p:cTn id="45" dur="1100" fill="hold"/>
                                        <p:tgtEl>
                                          <p:spTgt spid="27"/>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7"/>
                                        </p:tgtEl>
                                        <p:attrNameLst>
                                          <p:attrName>ppt_c</p:attrName>
                                        </p:attrNameLst>
                                      </p:cBhvr>
                                      <p:to>
                                        <a:srgbClr val="00FF00"/>
                                      </p:to>
                                    </p:animClr>
                                  </p:subTnLst>
                                </p:cTn>
                              </p:par>
                            </p:childTnLst>
                          </p:cTn>
                        </p:par>
                        <p:par>
                          <p:cTn id="46" fill="hold">
                            <p:stCondLst>
                              <p:cond delay="12000"/>
                            </p:stCondLst>
                            <p:childTnLst>
                              <p:par>
                                <p:cTn id="47" presetID="45" presetClass="entr" presetSubtype="0" fill="hold" grpId="0" nodeType="afterEffect">
                                  <p:stCondLst>
                                    <p:cond delay="500"/>
                                  </p:stCondLst>
                                  <p:childTnLst>
                                    <p:set>
                                      <p:cBhvr>
                                        <p:cTn id="48" dur="1" fill="hold">
                                          <p:stCondLst>
                                            <p:cond delay="0"/>
                                          </p:stCondLst>
                                        </p:cTn>
                                        <p:tgtEl>
                                          <p:spTgt spid="28"/>
                                        </p:tgtEl>
                                        <p:attrNameLst>
                                          <p:attrName>style.visibility</p:attrName>
                                        </p:attrNameLst>
                                      </p:cBhvr>
                                      <p:to>
                                        <p:strVal val="visible"/>
                                      </p:to>
                                    </p:set>
                                    <p:animEffect transition="in" filter="fade">
                                      <p:cBhvr>
                                        <p:cTn id="49" dur="1000"/>
                                        <p:tgtEl>
                                          <p:spTgt spid="28"/>
                                        </p:tgtEl>
                                      </p:cBhvr>
                                    </p:animEffect>
                                    <p:anim calcmode="lin" valueType="num">
                                      <p:cBhvr>
                                        <p:cTn id="50" dur="1000" fill="hold"/>
                                        <p:tgtEl>
                                          <p:spTgt spid="28"/>
                                        </p:tgtEl>
                                        <p:attrNameLst>
                                          <p:attrName>ppt_w</p:attrName>
                                        </p:attrNameLst>
                                      </p:cBhvr>
                                      <p:tavLst>
                                        <p:tav tm="0" fmla="#ppt_w*sin(2.5*pi*$)">
                                          <p:val>
                                            <p:fltVal val="0"/>
                                          </p:val>
                                        </p:tav>
                                        <p:tav tm="100000">
                                          <p:val>
                                            <p:fltVal val="1"/>
                                          </p:val>
                                        </p:tav>
                                      </p:tavLst>
                                    </p:anim>
                                    <p:anim calcmode="lin" valueType="num">
                                      <p:cBhvr>
                                        <p:cTn id="51" dur="1000" fill="hold"/>
                                        <p:tgtEl>
                                          <p:spTgt spid="28"/>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8"/>
                                        </p:tgtEl>
                                        <p:attrNameLst>
                                          <p:attrName>ppt_c</p:attrName>
                                        </p:attrNameLst>
                                      </p:cBhvr>
                                      <p:to>
                                        <a:srgbClr val="00FF00"/>
                                      </p:to>
                                    </p:animClr>
                                  </p:subTnLst>
                                </p:cTn>
                              </p:par>
                            </p:childTnLst>
                          </p:cTn>
                        </p:par>
                        <p:par>
                          <p:cTn id="52" fill="hold">
                            <p:stCondLst>
                              <p:cond delay="13500"/>
                            </p:stCondLst>
                            <p:childTnLst>
                              <p:par>
                                <p:cTn id="53" presetID="45" presetClass="entr" presetSubtype="0" fill="hold" grpId="0" nodeType="afterEffect">
                                  <p:stCondLst>
                                    <p:cond delay="0"/>
                                  </p:stCondLst>
                                  <p:childTnLst>
                                    <p:set>
                                      <p:cBhvr>
                                        <p:cTn id="54" dur="1" fill="hold">
                                          <p:stCondLst>
                                            <p:cond delay="0"/>
                                          </p:stCondLst>
                                        </p:cTn>
                                        <p:tgtEl>
                                          <p:spTgt spid="29"/>
                                        </p:tgtEl>
                                        <p:attrNameLst>
                                          <p:attrName>style.visibility</p:attrName>
                                        </p:attrNameLst>
                                      </p:cBhvr>
                                      <p:to>
                                        <p:strVal val="visible"/>
                                      </p:to>
                                    </p:set>
                                    <p:animEffect transition="in" filter="fade">
                                      <p:cBhvr>
                                        <p:cTn id="55" dur="1000"/>
                                        <p:tgtEl>
                                          <p:spTgt spid="29"/>
                                        </p:tgtEl>
                                      </p:cBhvr>
                                    </p:animEffect>
                                    <p:anim calcmode="lin" valueType="num">
                                      <p:cBhvr>
                                        <p:cTn id="56" dur="1000" fill="hold"/>
                                        <p:tgtEl>
                                          <p:spTgt spid="29"/>
                                        </p:tgtEl>
                                        <p:attrNameLst>
                                          <p:attrName>ppt_w</p:attrName>
                                        </p:attrNameLst>
                                      </p:cBhvr>
                                      <p:tavLst>
                                        <p:tav tm="0" fmla="#ppt_w*sin(2.5*pi*$)">
                                          <p:val>
                                            <p:fltVal val="0"/>
                                          </p:val>
                                        </p:tav>
                                        <p:tav tm="100000">
                                          <p:val>
                                            <p:fltVal val="1"/>
                                          </p:val>
                                        </p:tav>
                                      </p:tavLst>
                                    </p:anim>
                                    <p:anim calcmode="lin" valueType="num">
                                      <p:cBhvr>
                                        <p:cTn id="57" dur="1000" fill="hold"/>
                                        <p:tgtEl>
                                          <p:spTgt spid="29"/>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9"/>
                                        </p:tgtEl>
                                        <p:attrNameLst>
                                          <p:attrName>ppt_c</p:attrName>
                                        </p:attrNameLst>
                                      </p:cBhvr>
                                      <p:to>
                                        <a:srgbClr val="00FF00"/>
                                      </p:to>
                                    </p:animClr>
                                  </p:subTnLst>
                                </p:cTn>
                              </p:par>
                            </p:childTnLst>
                          </p:cTn>
                        </p:par>
                        <p:par>
                          <p:cTn id="58" fill="hold">
                            <p:stCondLst>
                              <p:cond delay="14500"/>
                            </p:stCondLst>
                            <p:childTnLst>
                              <p:par>
                                <p:cTn id="59" presetID="45" presetClass="entr" presetSubtype="0" fill="hold" grpId="0" nodeType="afterEffect">
                                  <p:stCondLst>
                                    <p:cond delay="500"/>
                                  </p:stCondLst>
                                  <p:childTnLst>
                                    <p:set>
                                      <p:cBhvr>
                                        <p:cTn id="60" dur="1" fill="hold">
                                          <p:stCondLst>
                                            <p:cond delay="0"/>
                                          </p:stCondLst>
                                        </p:cTn>
                                        <p:tgtEl>
                                          <p:spTgt spid="30"/>
                                        </p:tgtEl>
                                        <p:attrNameLst>
                                          <p:attrName>style.visibility</p:attrName>
                                        </p:attrNameLst>
                                      </p:cBhvr>
                                      <p:to>
                                        <p:strVal val="visible"/>
                                      </p:to>
                                    </p:set>
                                    <p:animEffect transition="in" filter="fade">
                                      <p:cBhvr>
                                        <p:cTn id="61" dur="1000"/>
                                        <p:tgtEl>
                                          <p:spTgt spid="30"/>
                                        </p:tgtEl>
                                      </p:cBhvr>
                                    </p:animEffect>
                                    <p:anim calcmode="lin" valueType="num">
                                      <p:cBhvr>
                                        <p:cTn id="62" dur="1000" fill="hold"/>
                                        <p:tgtEl>
                                          <p:spTgt spid="30"/>
                                        </p:tgtEl>
                                        <p:attrNameLst>
                                          <p:attrName>ppt_w</p:attrName>
                                        </p:attrNameLst>
                                      </p:cBhvr>
                                      <p:tavLst>
                                        <p:tav tm="0" fmla="#ppt_w*sin(2.5*pi*$)">
                                          <p:val>
                                            <p:fltVal val="0"/>
                                          </p:val>
                                        </p:tav>
                                        <p:tav tm="100000">
                                          <p:val>
                                            <p:fltVal val="1"/>
                                          </p:val>
                                        </p:tav>
                                      </p:tavLst>
                                    </p:anim>
                                    <p:anim calcmode="lin" valueType="num">
                                      <p:cBhvr>
                                        <p:cTn id="63" dur="1000" fill="hold"/>
                                        <p:tgtEl>
                                          <p:spTgt spid="3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0"/>
                                        </p:tgtEl>
                                        <p:attrNameLst>
                                          <p:attrName>ppt_c</p:attrName>
                                        </p:attrNameLst>
                                      </p:cBhvr>
                                      <p:to>
                                        <a:srgbClr val="00FF00"/>
                                      </p:to>
                                    </p:animClr>
                                  </p:subTnLst>
                                </p:cTn>
                              </p:par>
                            </p:childTnLst>
                          </p:cTn>
                        </p:par>
                        <p:par>
                          <p:cTn id="64" fill="hold">
                            <p:stCondLst>
                              <p:cond delay="16000"/>
                            </p:stCondLst>
                            <p:childTnLst>
                              <p:par>
                                <p:cTn id="65" presetID="45" presetClass="entr" presetSubtype="0" fill="hold" grpId="0" nodeType="afterEffect">
                                  <p:stCondLst>
                                    <p:cond delay="500"/>
                                  </p:stCondLst>
                                  <p:childTnLst>
                                    <p:set>
                                      <p:cBhvr>
                                        <p:cTn id="66" dur="1" fill="hold">
                                          <p:stCondLst>
                                            <p:cond delay="0"/>
                                          </p:stCondLst>
                                        </p:cTn>
                                        <p:tgtEl>
                                          <p:spTgt spid="31"/>
                                        </p:tgtEl>
                                        <p:attrNameLst>
                                          <p:attrName>style.visibility</p:attrName>
                                        </p:attrNameLst>
                                      </p:cBhvr>
                                      <p:to>
                                        <p:strVal val="visible"/>
                                      </p:to>
                                    </p:set>
                                    <p:animEffect transition="in" filter="fade">
                                      <p:cBhvr>
                                        <p:cTn id="67" dur="1000"/>
                                        <p:tgtEl>
                                          <p:spTgt spid="31"/>
                                        </p:tgtEl>
                                      </p:cBhvr>
                                    </p:animEffect>
                                    <p:anim calcmode="lin" valueType="num">
                                      <p:cBhvr>
                                        <p:cTn id="68" dur="1000" fill="hold"/>
                                        <p:tgtEl>
                                          <p:spTgt spid="31"/>
                                        </p:tgtEl>
                                        <p:attrNameLst>
                                          <p:attrName>ppt_w</p:attrName>
                                        </p:attrNameLst>
                                      </p:cBhvr>
                                      <p:tavLst>
                                        <p:tav tm="0" fmla="#ppt_w*sin(2.5*pi*$)">
                                          <p:val>
                                            <p:fltVal val="0"/>
                                          </p:val>
                                        </p:tav>
                                        <p:tav tm="100000">
                                          <p:val>
                                            <p:fltVal val="1"/>
                                          </p:val>
                                        </p:tav>
                                      </p:tavLst>
                                    </p:anim>
                                    <p:anim calcmode="lin" valueType="num">
                                      <p:cBhvr>
                                        <p:cTn id="69" dur="1000" fill="hold"/>
                                        <p:tgtEl>
                                          <p:spTgt spid="31"/>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1"/>
                                        </p:tgtEl>
                                        <p:attrNameLst>
                                          <p:attrName>ppt_c</p:attrName>
                                        </p:attrNameLst>
                                      </p:cBhvr>
                                      <p:to>
                                        <a:srgbClr val="00FF00"/>
                                      </p:to>
                                    </p:animClr>
                                  </p:subTnLst>
                                </p:cTn>
                              </p:par>
                            </p:childTnLst>
                          </p:cTn>
                        </p:par>
                        <p:par>
                          <p:cTn id="70" fill="hold">
                            <p:stCondLst>
                              <p:cond delay="17500"/>
                            </p:stCondLst>
                            <p:childTnLst>
                              <p:par>
                                <p:cTn id="71" presetID="45" presetClass="entr" presetSubtype="0" fill="hold" grpId="0" nodeType="afterEffect">
                                  <p:stCondLst>
                                    <p:cond delay="500"/>
                                  </p:stCondLst>
                                  <p:childTnLst>
                                    <p:set>
                                      <p:cBhvr>
                                        <p:cTn id="72" dur="1" fill="hold">
                                          <p:stCondLst>
                                            <p:cond delay="0"/>
                                          </p:stCondLst>
                                        </p:cTn>
                                        <p:tgtEl>
                                          <p:spTgt spid="32"/>
                                        </p:tgtEl>
                                        <p:attrNameLst>
                                          <p:attrName>style.visibility</p:attrName>
                                        </p:attrNameLst>
                                      </p:cBhvr>
                                      <p:to>
                                        <p:strVal val="visible"/>
                                      </p:to>
                                    </p:set>
                                    <p:animEffect transition="in" filter="fade">
                                      <p:cBhvr>
                                        <p:cTn id="73" dur="1000"/>
                                        <p:tgtEl>
                                          <p:spTgt spid="32"/>
                                        </p:tgtEl>
                                      </p:cBhvr>
                                    </p:animEffect>
                                    <p:anim calcmode="lin" valueType="num">
                                      <p:cBhvr>
                                        <p:cTn id="74" dur="1000" fill="hold"/>
                                        <p:tgtEl>
                                          <p:spTgt spid="32"/>
                                        </p:tgtEl>
                                        <p:attrNameLst>
                                          <p:attrName>ppt_w</p:attrName>
                                        </p:attrNameLst>
                                      </p:cBhvr>
                                      <p:tavLst>
                                        <p:tav tm="0" fmla="#ppt_w*sin(2.5*pi*$)">
                                          <p:val>
                                            <p:fltVal val="0"/>
                                          </p:val>
                                        </p:tav>
                                        <p:tav tm="100000">
                                          <p:val>
                                            <p:fltVal val="1"/>
                                          </p:val>
                                        </p:tav>
                                      </p:tavLst>
                                    </p:anim>
                                    <p:anim calcmode="lin" valueType="num">
                                      <p:cBhvr>
                                        <p:cTn id="75" dur="1000" fill="hold"/>
                                        <p:tgtEl>
                                          <p:spTgt spid="3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2"/>
                                        </p:tgtEl>
                                        <p:attrNameLst>
                                          <p:attrName>ppt_c</p:attrName>
                                        </p:attrNameLst>
                                      </p:cBhvr>
                                      <p:to>
                                        <a:srgbClr val="00FF00"/>
                                      </p:to>
                                    </p:animClr>
                                  </p:subTnLst>
                                </p:cTn>
                              </p:par>
                            </p:childTnLst>
                          </p:cTn>
                        </p:par>
                        <p:par>
                          <p:cTn id="76" fill="hold">
                            <p:stCondLst>
                              <p:cond delay="19000"/>
                            </p:stCondLst>
                            <p:childTnLst>
                              <p:par>
                                <p:cTn id="77" presetID="45" presetClass="entr" presetSubtype="0" fill="hold" grpId="0" nodeType="afterEffect">
                                  <p:stCondLst>
                                    <p:cond delay="500"/>
                                  </p:stCondLst>
                                  <p:childTnLst>
                                    <p:set>
                                      <p:cBhvr>
                                        <p:cTn id="78" dur="1" fill="hold">
                                          <p:stCondLst>
                                            <p:cond delay="0"/>
                                          </p:stCondLst>
                                        </p:cTn>
                                        <p:tgtEl>
                                          <p:spTgt spid="33"/>
                                        </p:tgtEl>
                                        <p:attrNameLst>
                                          <p:attrName>style.visibility</p:attrName>
                                        </p:attrNameLst>
                                      </p:cBhvr>
                                      <p:to>
                                        <p:strVal val="visible"/>
                                      </p:to>
                                    </p:set>
                                    <p:animEffect transition="in" filter="fade">
                                      <p:cBhvr>
                                        <p:cTn id="79" dur="1000"/>
                                        <p:tgtEl>
                                          <p:spTgt spid="33"/>
                                        </p:tgtEl>
                                      </p:cBhvr>
                                    </p:animEffect>
                                    <p:anim calcmode="lin" valueType="num">
                                      <p:cBhvr>
                                        <p:cTn id="80" dur="1000" fill="hold"/>
                                        <p:tgtEl>
                                          <p:spTgt spid="33"/>
                                        </p:tgtEl>
                                        <p:attrNameLst>
                                          <p:attrName>ppt_w</p:attrName>
                                        </p:attrNameLst>
                                      </p:cBhvr>
                                      <p:tavLst>
                                        <p:tav tm="0" fmla="#ppt_w*sin(2.5*pi*$)">
                                          <p:val>
                                            <p:fltVal val="0"/>
                                          </p:val>
                                        </p:tav>
                                        <p:tav tm="100000">
                                          <p:val>
                                            <p:fltVal val="1"/>
                                          </p:val>
                                        </p:tav>
                                      </p:tavLst>
                                    </p:anim>
                                    <p:anim calcmode="lin" valueType="num">
                                      <p:cBhvr>
                                        <p:cTn id="81" dur="1000" fill="hold"/>
                                        <p:tgtEl>
                                          <p:spTgt spid="33"/>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77"/>
                                            </p:cond>
                                          </p:stCondLst>
                                          <p:endCondLst>
                                            <p:cond evt="onStopAudio" delay="0">
                                              <p:tgtEl>
                                                <p:sldTgt/>
                                              </p:tgtEl>
                                            </p:cond>
                                          </p:endCondLst>
                                        </p:cTn>
                                        <p:tgtEl>
                                          <p:sndTgt r:embed="rId2" name="bomb.wav"/>
                                        </p:tgtEl>
                                      </p:cMediaNode>
                                    </p:audio>
                                    <p:animClr clrSpc="rgb" dir="cw">
                                      <p:cBhvr override="childStyle">
                                        <p:cTn dur="1" fill="hold" display="0" masterRel="nextClick" afterEffect="1"/>
                                        <p:tgtEl>
                                          <p:spTgt spid="33"/>
                                        </p:tgtEl>
                                        <p:attrNameLst>
                                          <p:attrName>ppt_c</p:attrName>
                                        </p:attrNameLst>
                                      </p:cBhvr>
                                      <p:to>
                                        <a:srgbClr val="00FF00"/>
                                      </p:to>
                                    </p:animClr>
                                  </p:subTnLst>
                                </p:cTn>
                              </p:par>
                            </p:childTnLst>
                          </p:cTn>
                        </p:par>
                      </p:childTnLst>
                    </p:cTn>
                  </p:par>
                  <p:par>
                    <p:cTn id="82" fill="hold">
                      <p:stCondLst>
                        <p:cond delay="indefinite"/>
                      </p:stCondLst>
                      <p:childTnLst>
                        <p:par>
                          <p:cTn id="83" fill="hold">
                            <p:stCondLst>
                              <p:cond delay="0"/>
                            </p:stCondLst>
                            <p:childTnLst>
                              <p:par>
                                <p:cTn id="84" presetID="42" presetClass="entr" presetSubtype="0" fill="hold" nodeType="clickEffect">
                                  <p:stCondLst>
                                    <p:cond delay="0"/>
                                  </p:stCondLst>
                                  <p:childTnLst>
                                    <p:set>
                                      <p:cBhvr>
                                        <p:cTn id="85" dur="1" fill="hold">
                                          <p:stCondLst>
                                            <p:cond delay="0"/>
                                          </p:stCondLst>
                                        </p:cTn>
                                        <p:tgtEl>
                                          <p:spTgt spid="6"/>
                                        </p:tgtEl>
                                        <p:attrNameLst>
                                          <p:attrName>style.visibility</p:attrName>
                                        </p:attrNameLst>
                                      </p:cBhvr>
                                      <p:to>
                                        <p:strVal val="visible"/>
                                      </p:to>
                                    </p:set>
                                    <p:animEffect transition="in" filter="fade">
                                      <p:cBhvr>
                                        <p:cTn id="86" dur="1000"/>
                                        <p:tgtEl>
                                          <p:spTgt spid="6"/>
                                        </p:tgtEl>
                                      </p:cBhvr>
                                    </p:animEffect>
                                    <p:anim calcmode="lin" valueType="num">
                                      <p:cBhvr>
                                        <p:cTn id="87" dur="1000" fill="hold"/>
                                        <p:tgtEl>
                                          <p:spTgt spid="6"/>
                                        </p:tgtEl>
                                        <p:attrNameLst>
                                          <p:attrName>ppt_x</p:attrName>
                                        </p:attrNameLst>
                                      </p:cBhvr>
                                      <p:tavLst>
                                        <p:tav tm="0">
                                          <p:val>
                                            <p:strVal val="#ppt_x"/>
                                          </p:val>
                                        </p:tav>
                                        <p:tav tm="100000">
                                          <p:val>
                                            <p:strVal val="#ppt_x"/>
                                          </p:val>
                                        </p:tav>
                                      </p:tavLst>
                                    </p:anim>
                                    <p:anim calcmode="lin" valueType="num">
                                      <p:cBhvr>
                                        <p:cTn id="88"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81" name="Text Box 5"/>
          <p:cNvSpPr txBox="1">
            <a:spLocks noChangeArrowheads="1"/>
          </p:cNvSpPr>
          <p:nvPr/>
        </p:nvSpPr>
        <p:spPr bwMode="auto">
          <a:xfrm>
            <a:off x="428626" y="309986"/>
            <a:ext cx="8072437"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Câu 8: </a:t>
            </a:r>
            <a:r>
              <a:rPr lang="vi-VN" altLang="en-US" sz="2400" b="1">
                <a:solidFill>
                  <a:srgbClr val="FF0000"/>
                </a:solidFill>
                <a:latin typeface="Times New Roman" panose="02020603050405020304" pitchFamily="18" charset="0"/>
                <a:cs typeface="Times New Roman" panose="02020603050405020304" pitchFamily="18" charset="0"/>
              </a:rPr>
              <a:t>Trong các hoạt động sau, hoạt động nào xuất hiện lực tiếp xúc, lực không tiếp xúc </a:t>
            </a:r>
            <a:endParaRPr lang="en-US" altLang="en-US" sz="2400" b="1">
              <a:solidFill>
                <a:srgbClr val="FF0000"/>
              </a:solidFill>
              <a:latin typeface="Times New Roman" panose="02020603050405020304" pitchFamily="18" charset="0"/>
              <a:cs typeface="Times New Roman" panose="02020603050405020304" pitchFamily="18" charset="0"/>
            </a:endParaRPr>
          </a:p>
        </p:txBody>
      </p:sp>
      <p:sp>
        <p:nvSpPr>
          <p:cNvPr id="5" name="AutoShape 5" descr="Vũ điệu mưa rơi trên phố cổ Hà Nội | Mytour.vn"/>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endParaRPr lang="en-US"/>
          </a:p>
        </p:txBody>
      </p:sp>
      <p:grpSp>
        <p:nvGrpSpPr>
          <p:cNvPr id="6" name="Group 5"/>
          <p:cNvGrpSpPr/>
          <p:nvPr/>
        </p:nvGrpSpPr>
        <p:grpSpPr>
          <a:xfrm>
            <a:off x="1018660" y="5563870"/>
            <a:ext cx="6073619" cy="1571212"/>
            <a:chOff x="1709738" y="5445125"/>
            <a:chExt cx="5037876" cy="1571212"/>
          </a:xfrm>
        </p:grpSpPr>
        <p:sp>
          <p:nvSpPr>
            <p:cNvPr id="24583" name="AutoShape 7"/>
            <p:cNvSpPr>
              <a:spLocks noChangeArrowheads="1"/>
            </p:cNvSpPr>
            <p:nvPr/>
          </p:nvSpPr>
          <p:spPr bwMode="auto">
            <a:xfrm>
              <a:off x="1709738" y="5445125"/>
              <a:ext cx="647700" cy="719138"/>
            </a:xfrm>
            <a:prstGeom prst="curvedRightArrow">
              <a:avLst>
                <a:gd name="adj1" fmla="val 19996"/>
                <a:gd name="adj2" fmla="val 40001"/>
                <a:gd name="adj3" fmla="val 40028"/>
              </a:avLst>
            </a:prstGeom>
            <a:solidFill>
              <a:srgbClr val="00FF00"/>
            </a:solidFill>
            <a:ln w="12700" cap="sq">
              <a:solidFill>
                <a:srgbClr val="00FF00"/>
              </a:solidFill>
              <a:miter lim="800000"/>
              <a:headEnd type="none" w="sm" len="sm"/>
              <a:tailEnd type="none" w="sm" len="sm"/>
            </a:ln>
          </p:spPr>
          <p:txBody>
            <a:bodyPr wrap="none" lIns="76801" tIns="38401" rIns="76801" bIns="38401" anchor="ctr"/>
            <a:lstStyle/>
            <a:p>
              <a:pPr eaLnBrk="1" hangingPunct="1"/>
              <a:endParaRPr lang="vi-VN" altLang="en-US"/>
            </a:p>
          </p:txBody>
        </p:sp>
        <p:sp>
          <p:nvSpPr>
            <p:cNvPr id="35" name="Text Box 5"/>
            <p:cNvSpPr txBox="1">
              <a:spLocks noChangeArrowheads="1"/>
            </p:cNvSpPr>
            <p:nvPr/>
          </p:nvSpPr>
          <p:spPr bwMode="auto">
            <a:xfrm>
              <a:off x="2699762" y="5461457"/>
              <a:ext cx="4047852" cy="15548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 </a:t>
              </a:r>
              <a:r>
                <a:rPr lang="en-US" altLang="en-US" sz="2400" b="1">
                  <a:solidFill>
                    <a:srgbClr val="FF0000"/>
                  </a:solidFill>
                  <a:latin typeface="Times New Roman" panose="02020603050405020304" pitchFamily="18" charset="0"/>
                  <a:cs typeface="Times New Roman" panose="02020603050405020304" pitchFamily="18" charset="0"/>
                </a:rPr>
                <a:t>Xuất hiện lực tiếp xúc : a, c</a:t>
              </a:r>
            </a:p>
            <a:p>
              <a:pPr>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Xuất hiện lực không tiếp xúc : b, d</a:t>
              </a:r>
            </a:p>
            <a:p>
              <a:pPr eaLnBrk="1" hangingPunct="1">
                <a:spcBef>
                  <a:spcPct val="50000"/>
                </a:spcBef>
              </a:pPr>
              <a:endParaRPr lang="en-US" altLang="en-US" sz="2400" b="1">
                <a:solidFill>
                  <a:srgbClr val="FF0000"/>
                </a:solidFill>
                <a:latin typeface="Times New Roman" panose="02020603050405020304" pitchFamily="18" charset="0"/>
                <a:cs typeface="Times New Roman" panose="02020603050405020304" pitchFamily="18" charset="0"/>
              </a:endParaRPr>
            </a:p>
          </p:txBody>
        </p:sp>
      </p:grpSp>
      <p:sp>
        <p:nvSpPr>
          <p:cNvPr id="7" name="AutoShape 5" descr="data:image/png;base64,iVBORw0KGgoAAAANSUhEUgAAAfQAAAF3CAYAAABT8rn8AAAgAElEQVR4Xux9B4AdV3n1eb1uX2lVreLeZHChGNs49BbgpxMgmBbAQAiYGiBA6KEFCCaEXmICCZjeqzEYF9y7JVmyurR9375e/nPuzKzeykVlV9rV6Bv76e2+nTcz99xy7tcjLR6wwxAwBAwBQ8AQMAQOawQiRuiHdf/ZwxsChoAhYAgYAg4BI3QbCI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AUPAEDAEDAEjdBsDhoAhYAgYAoZACBAwQg9BJ1oTDAFDwBAwBAwBI3QbA4aAIWAIGAKGQAgQMEIPQSdaEwwBQ8AQMAQMASN0GwOGgCFgCBgChkAIEDBCD0EnWhMMgSMRgRYb3eRL7zG+IgJBH+x5RPwPg3f3Df9o8VutqPcL31r8R2c3/Ovqmvqru76+1vZV9x2d4G5shyEw9wgYoc99H9gTGAKGwAEgINKt+Byb4HtS16jzFbC8fq+WgEwC1clRJDtzJN8GPyogmUkDxSqQ6OD5ZOQIaTseRSMaxUSrjgp/jyHuyFzXzorU97x2wPT+fuAAmmBfMQRmFQEj9FmF0y5mCBgChwoB8Ssp2QnNjtD1Q0C6wUM0ayRq/hKt48rf/gqnnHQccgML+UV+M85vxVLet4slVOoNxPJ5NBIplP3Ngr6qa+d57Uj7tQPJXKK7Efqh6nK7z14QMEK3IWIIGAKHJQLib0npOqZU4oF0HhBuy1egF8YwvnMHLv3Gf+PFL38ZyZxE3pXFJHcBjUQGnaJtEXaDV5KkzjdJ/zpE6kndKLh2lD/wQ30U5X+mcT8sh08oH9oIPZTdao0yBI4QBPa0mcskztduXm+iOD6CjiyV5kPD+Ov3f4rrf/MHvOyf3gisXAws6cA4ocqR0GMtsniDTF2qUgsfQzTN36c2Bj6elPSltm/wDrK3x/i9iInoR8hgm//NNEKf/31kT2gIGAL3hUCgYtfffO81+bdJDR9oxydLo1iQydP+TXl6oggMl/CNC/8RK7JdOOfJj0P0OY8nm/NLsRj4V1JzCmmJ3xLPdRFdV+I/DfRV6tybpPIIajxLWwbp2mmLdzK8HYbA3CNghD73fWBPYAgYAgeCgDhVpCti9x3UGnwXF9Ny7ii3yZ86JEOPjSEeo5S+YxRYuwlffPXr0b+gB2c/7XFY+KRHAieuAFJJjDebSEfzSNZ4oUleISGyp+AuHzreTNeLk9RzunFLRM4/RIzQD6T77Duzj4AR+uxjalc0BAyBQ4HA/RC6yFxSumzcEq6Hd23Byj46wpX4SZmvYhOFb34b3/rkJ7GSkvkj/vZRyF7wDOBBx9GdPYUSv5Wp08YuUo/JcY5fczZ1zx6fIpmnSfx0ifcc64zQD0Vv2z32AQEj9H0AyU4xBAyBeYhAoHLXe6Aa53uVL+ffxtdEZRJ9qQwl7ioikwxhi1CirpCM79mGm/7tYyj96lck7kl0nn8WTnj1S4DzHsowtzRatRYimQ4K/zEnkwcSf4KkrleswZvKWB8jqSvkzQ5DYB4gYIQ+DzrBHsEQMAQOAIEg0UuQ7CVwN+d7Qy9e0vtTy5FwVFJ1na8Sg9IKfA0O4/LHPBZr6DB33T3rsOrMh+Gopz8ZeNGzgYWdKNBmXkv18joJxqHHkdG+QTsFHeJwSypzAJ1mXzmYCBihH0x07dqGgCFwUBEIhPOpDHGB17vvJFeX17t7ggY5WPI2aV7EXqbMPTwEfPXLuPnDn8RyEvf24RH0nnQius49C8nXvAg4fjnqyQwmSOY5KtqTLarhpcsvtlDL0i7PXwNeP6iNtIsbAvuIgBH6PgJlpxkChsD8QqA9Dt25pd1XzlYybs1J64E4Ly91qsx5erw8Bmxaj8GL/hmTl92EXKGBocY4kt1LkH3kWRh47QXAw0+jCp6yeZSvBl3dW3p5Ero07hGT0ufXoDjCn8YI/QgfANZ8Q+BwRUC8Ktu2Dpf2tZ3Q9bvv+S4p3bOBe/95GdsZrdaaAMZ2AtfdjGte8kYsHmlgoJnAWGESG+jT3vnQNTj2La8BziKp9y/iTUjqdd4p7pG6ktBFFbVmmWUO1yEUuuc2Qg9dl1qDDIEjAwFPQvd07C7ruhentruAiqRoiuIicy8uvcX/pHpv8vwIlegMcGOcOooVNL7wTfz8w5/B+Z2LUdm0GZ1dHVhLsu958CkYeCbt6s+lF/xikno6h1adyWQi1LcHjnjmE3dkDLjDoJVG6IdBJ9kjGgKGwL0R8Kqt0dlNQrIyygTl13Rqmw09cI4TnbdI7bEm3dzomR5VWtgGPd/rpPtCBXe++R2482v/jYfl+tAfjaMwsQuDPL+1cgUGnvEkZF/wHNrVT2K8OuPZpX5XyJoZ0W1oziMEjNDnUWfYoxgChsD+IuB7wQWE7pO57Nsicvmw6RDvusppzTo91eUYxxOYs12pYuIi/xLzxN12O37z0lfgqCFWZtu2GSvo9aZQ9M31CiYW9GPREx+LhX/3XOBshrblOlDirdPxjKV+3d8us/MPGgJG6AcNWruwIWAIHHwEyKrOjX263jsIW2M4uSPsQDsec7HrPqEzhrxKbzpJ+Wnme0eF9P+HP+KXF74OJwxO4KiuPL3hx9Bi+dUNtKuv49cWPeaROOW1tKuffw7ZnJJ6XCVZ3UWmwtimaQ70aIE/nnOgY+EXvgVFZVTJzdVZf6DDbPQHfxiF5A5G6CHpSGuGIXDEItBOiD75BR8FUWwB3U+Rpx/vVnFhbczQXi3SSY6/7BjDrve8H5u+8hWcRie4UnMENJk7XzhJ5DX+so3Z4x7x/vcCz3wWsGApa6fHkaryjylValNiG8/5rtYoo0OZ5pRRzhG+pxWocPPh5Y1nWVa+3CYjOPaMqW/v1D3apj8Z1x+xo/4+G26EbuPBEDAEjkgEAqc6ScvlehldkrQnJaX/GSMf+iSGr/gd+tMN5oCvu7ou/QvkLp/ChpEyWkctR8d5j8Kit70bWLqMZC5qpS0+E3dq/ru3bsSqJSs873tXetXfUojQeeq9CP2+pPQ92doI/Ygcp/vTaCP0/UHLzjUEDIFQIdCoVxGLx1Gp0ZpemkQmyTi0Aun265fg5o9/HItGdqE/VsN4oYYoNewjFMKjjEvfsLOE/u6l6D7j4Rh4C0uxPux4itt0pCuWmXAmh2wih7FRppTtynlSdFvltgYl+BpFdn2eVD112f/35TBC3xeUjuhzjNCP6O63xhsCRzACkorLTAErEleVtsIEktTJu2Qx69ai+fVvYuN/fhXLKkUkGII+NFHBOv7t6OP6gY0TrirbeDyLLV1ZnPmRdwCPeyTQ0UnPuwyalRhD5hhMpww2PKZU/c4rPsg0r7/Iin4fhH4fZoQjuKes6fuIgBH6PgJlpxkChkDIEAhSzSlsLUF1O8m6UioglVbwurze78C2l70B5euuwqr+BSiWhrCe0nVXVxyLSymMD0+6Uq2dSxZj7XgJp73iZcBb3wCewE1CHiUGwGdE6Lxu1Sf2pHOQE6Hzj85JLkEb/r3Lr5ptPGRj7RA1xwj9EAFttzEEDIF5hoAft14ZI4nn6J4mXhWTNknTcRIuJXZ86X9x+/s/ioWjwzSP1zHZHcHwcAUrKVizkBuSfJe/WybTixvHi+h61tOw4t20q69YSbu6UsbeB6Erl3yLhnVuDlSeValu7uto//ReBP9AznPzDGZ7nEOHgBH6ocPa7mQIGALzEIHSZBmpeNpTj8uBjcReod08VWMWucFx1D/1eWz49JfQVxpBV2caY5TGO1UmXdpynjs87kWm9Q0sxd0jVTSOOwHHvO9dwCMfTvE9Tek8zsIuksz5v6qtBglw9M7v764KNx2cdhKflr/G1PHzcBTNj0cyQp8f/WBPYQgYAocYAfFiidnikowNj0vMlnu6dOh0fquQrFuYRJqhZ1i7CXf+3YVIXns9ljHjazxSZfXVBvJ0Ya/yO0rxjmgE9Klj0ZcMBlnIpXr6SVj590xC8/fMLpdTmliVZqN63a+dHhGL+9nsgph0NX9PZ/eA1KcIfV+84Q8xjna7+YOAEfr86Qt7EkPAEDiECMiSLf4WaWaDwi5iV2WRJVlXXB65CrKTlNR/cQWuZ1W2xIa7cHKG+dwbk64Ca+D0FgsS1vHLFRJ3MZ7CdhL5CS9+PpLP+3/Ag06knZ5q/WYGjQo921XfhffhPsDdv9VilnluLly4elSFXj0qD4j8XoTux9G7k8zgfghHzfy+lRH6/O4fezpDwBA4SAiI0BUPLk17zmWQ82/kS851sug4yuih6B7ZshPDH/8PFL79feS23oO+/k6MDY5RVS82poSvvPD60SdXqdULiRi2ZNNY+OTHY8HbLwJWrqJITybP93le9ZTu5YvXZGrZCF3rY6nkVDr6GlPUlmtV5JU33udsL2e9/4xG6AdpVBzelzVCP7z7z57eEDAEDhCBaYQeVGoLHM71RzLoULWArnQCzcGttIPHsPbZL0Hi6uvRURxBTzKJsrLAqUAMPdej1KM7Puc/InaVbS2ReLfxo+SpD8axH/gA8IiHoMprJ0nqTaaei2b0fRnX+QBxbi2Uu4Zk3qDEHlfxl+l7jOmEHjC9SegHOALC9zUj9PD1qbXIEDAE9gGBQOUuCT3tq8yrURIzf4+LqKUT5x/HyxPIMgNcfJJe77/9C/7wkldh2egEVjLBTLlUYupWJYlh4plIbRqh6xGi5OpYNout5QhuSyTx6E9+hCljn4HG9p2IrTrW5XYHVexeCJuc32soViv0umfRF+rz253Zp6nd2/9ghL4PvX1knGKEfmT0s7XSEDAE9kBAnKha6Y7AnQq7TuW6y9NKaVzu56L6KMok2Gg2gXhhCFHmbB/88Mex9svfwkoa0TtI6KkmyZzfbEYbnsrdt4vrdvFcHKNjdWer7+pfgdsnJrHi6U9Cz6fe6xF5speMT686qucDJzlnw5dunWr4oLy7bwXwNgy+x/yU7dwI3ca2j4ARug0FQ8AQOHIR8CXdlmLCXUJWkbO4lQTbSqA8Xke6I40S9eQZJWYfGeRpLfzlmS9E+qabsapcRGdNdN1gDZYmZHcX0cpJTjwbT0YxSNV6P53kWrxePZbEPcz7Pvjgo/DQf6O0fjxD2+Qs5zTv3EyI2PUzX8UKNwvpjONvI/Qjd4juT8uN0PcHLTvXEDAEwoNAkCmO5FklGasOWtzJ7E2SaII/JVFh1FpHirZsftwcLiDazZ/LjE/7yS9x4yc+iYHbbsZC1VIXpcvRjSVZddkYRXVeEsVmAz0DLN6yYycd8Cj/szjLOFX0+SW92NizAGs+fDFw6hlAD7PLUd0OSvvI0xGOvN7gd6OxmJPSddxL5R5I5iahh2dMzrAlMyb0B85xoKG4O99R+7lBlEh7VuMZtmXGX29P3uAp3ryXU8n5Lxdiwpf25M47NjjRqcH82szu3c8esSdAU5PPc6Zx2aJ0BNvw/X0PWu0KPOi+be+6tstk4YsL7RM/+HnquX2boa7HRQnpCJefqGtjzOkA/cfcY/GwtWTGw84uMFcI+FPUpWZ1hF6j6l2ETjKNxOj0rlmfAE3jSAa6eVZeA73SKT5j7OOfwPbP/SeOmmBmGR0qm+q7oceaEVd0JcW87sXKONJI8epVlDiROjqZ450S/228zG1Hr8E5r7sIA897JjPLeTZ7V4aV7u8tf+2cNsfc+uCvM7K58xwFu3lV1rWWxPhTfJqqXlsCty1wc933+vOntM3fuRp8B+e+MyL0YD7cSyXknnU3HdaZKzlKj03FVurcAm1PMQ7YZiyCL/7gJlx903rcfffdNClFkaTnaIl2qUajgSydSSoVUefBOZzNK1ry52IGsUYCyXqKk5KEzTSPlUQNjUyNU7qO7kod2XIM8SrVcAwi3ZVKI8tY1NMbQ8gPb0V1fAwxFnHIkMjznI9p7q5j9FaNa9ctNHjNBh1gGvJ+ZTsbqgDByR9rKZuFJuTuzUOwidiX94aLWZWKj+TLjUTcf9diEuXvCarsqlykKo26pw6kSq9JKaHOb8kBJ15v8pn5faoFkwy+zaY7UFzSj5d//wvYzufqZqKMFBeIYN8hKcQP1Z2uBjw4XWRXNQQOLgLTNqp0bmsLP/NmpbepnRKTHTHy1eAXRyaw7RkvQvOv1yCRorq9OIxebgzS9IofH6+p+BqlbDFnjNcVkVLyp9Md6A2vj8t8jUQXYKx7IZY84Tws+Ie/p7R+HHcPMRR4QjLVgVqhipx0/cEiq4w08rTjLKwwhWyDSWw0m2nZ5zyNccvAwjCssj6hOc0lRnfN8O9piSCO810WHC9DHf/eLsQcXKDt6ocCgRkTepDlaJqNJxj0agH/MDI2zjKCvS7Mc9dYibULPLvQF7/3R3z95zdg42AZxWLREbgIXSTe5GBNpVIuPvNgHQ1OrmbMI/R4PUPyTfLF3Mok3lKiiVKSz8F6yLEGUz1yE5JlIeN0nbGiURZmSKbQVRnFSZtuQP/QFtQmRhCjPS1HO1iWBJqhXS1er7EikzBouWKJTV63RgIWodfbCN3b5uz/IQcctzEgeQslPjKfX+o+hdEEWwRuIPh7hYwsH5+WNlJx+eRycSHJZ/i3jiY3KiT0FKd9d7YP1VNW48V/uRS7WDgix5mf1ZKm3YBupboV3pJghL7/XWbfCBMCTAGLn16GDe96F4Y33IZje7NMQjOMwmQdXT1cJ8arnHtsMG3nHrVq0nADL1L2VX2RRgY7+MtQbzd6HnMull/wfOC8cygRpDFJISKXoSqe16iXGBIn27yqvdB5jxZ7lCgwxLgWJZypYBsmi6NcQ5dzfi5gjjvRvC/w85OcCF1xdI2cd28+kn71a8eEqVeO6LbMmNDvbd8JJHN/S6kxxOEmOVREoA2AZO7v/+xKfP6SS7GllEMpkkeMtqI46xLrqNVqLnOSPtPPB+uo0XOlmuCw56Pmmb1J0q3IvMKtrfI/uNFO8nP5HZnkQWqtNMk512whW21g0cQwjttyB3rGdqJFO1q8XkaGkyzNmNRErewIPclUUNr1K+WjdsSNSNyRsO6jQ9f0fFn3/5C6zRG61gk9Li8TY1vYqc6Gp4ZpYySLoO4tIUElHVs8SRJ6hIQe5Ualk89IAYMWwzRy0W5UTl6NF177Y4xRq5Ljp3ESvjMQ6tCmYLcVxZJU7X+32TfCgkCJK5kSuV/8efzqgx/A3yxdisKWdZxF5GP6udUKnpQshbcqqrn570voSd8Khig1kpxf2yk0sPwL+s55GI654IXAkx4L9PegnkhRTU9pndfQkiSNvhQENec7xyu3lJSGzzB5J+6+5XqsOv4hvPkKNFKL3Dqr9VYaxrRWX6deUwpavvk55LXVOHgiU1g6+vBpx4wIXc0MZEtvUEgd1Z6ZmLKnCJIjqKA0iRw9IvZLfnw1vvzN/8G2CX7YvQJNqpZ0SDKXet5lTSKZO6I6mBK6U617kyRf82xQKnMoxxY+gBcj2uQ0kqNKlE8eI6lHilhA8l62awRHDe5C36Y70FscR7RRRYJtz1DlltIWps5zSe60HXgaMnd1SelUefO6gX0s+MuBDRlN6d3s6isD3ER32Ln7ajPh4+g77OjTuhJhaONBEWIgk0IHFxMReiKex/CqRXjqlZeilE65T7mq7CZ07bnaCN1WgwPrOftWCBDght0lcN+0DcNv/Rds++kvsJw29k6Z61g7VSuK09BxHjqbPH/W+sLtPDJcGrT5rnJuJliyLRZJY4Raso2ck83VR+OElzwf2RcyD/wAw9qYapYzlTOZm4KaVhGa0zglHRk3mZa2uQPV23+JW6+/Cqec/HDEVz+Uzj3H8wZ5Xt8TsLQZcHp+vSSjaGPuvARkUmif0CHolyO4CTMm9CnsnO0pcMzwP+UglnS+Y6LC0I+U2zF+46c34X9+8FNsG5pAkbvTyQhtPqxuIImcjO5iL6NUN4nQZUd3nx+kQ3bmWNPTCjRiZarf+fycjI6xaEsHVfCJBve2+jynPI2cvLWdWDq0Haeuuwcrtm9HfmQH8lVK56JoTp4U7fJySZGHqyvAsAf/tTdFU3PmrfPsfG6+TpP0PVLn1PfV40F26N3agEDdtoTn9cRy9MXJ09chh12rBvC4K76HSkcSqRZVdHWp3H2Vod68vZZ3aCdnW/yDNELtsvMbAaq+q5Pc53OiX38XrnrGc3CypuKuTeAeGdVyi4VfvBbU+C5Tm5OsuVbSNcfFvhNv90UAACAASURBVFelTuffcwxlQ74XpfEKNtSoyj/qaHSefRaWvu1NwOrlTDafRpFrYolSdpKhb055yLC2ZGyImW9uw44/fBXDW9di2cDx6Dj3WXTNP5nr1QBfks+5YeAq4LhdEr42FlTbe7pT7292hAOBWSJ031HE0ZNPGE4KjWFSamyOF+ZYwlcuvQb/+7PfYf2OMbTofBXNdGCyQQmSg077RMWCxqiS5j6A+Y2pJqbaespLO/DWnsX3CB8sy61qi+xbTHGG0QnOMTGfOVJJsXwiHflI+DXOymZWtvYhdI9vxIptd2PN3RuxbHAnFvJZU5TOndpcDM4dtnNC1YtwuHwRTg3uTSZJ657k7G8kpAp32nGJ0Zpt+/HOr8V8/bfbh2sD7i4lb1vdgz3ADZIuK7t6jI48ek5NX+3utWtXpuhemhWS3LxEW4yVJakPHr0Uj/rrj7jA0IGmKWObXlJl+I9thB6O2W+tmBECXqa5Jvf63OiPMHTt65fgmn99H1bShyZRZMpYknpTKkkRuj83HaFzoqYCXxftlaXI05zkOVHWZJUb7i7q5zdzA3DCM/4WnU95AvDkx5CkO9BIpJld3ls7cvwJ1bWsBvdrbP7TN5Gqj/Evneg5l5L9ItrhO1ZzkvM7kay3rdfaI38+3dOJV5LQ5UoX5LudERz25XmAwCwQejuZq0UiNlGGPC6patcOlETwnd/eho9+/r8x3uSATHQwYQMV8QsWkLjlJCIa4igTUWhkKyxE3iT6XMUJ2sOvZpHQJYx30tFNoSajKrekGop6fOrGcqyfKJt6TZ7o/DzNMg3dk1uxdPs6DOxchxXD27CgPI4sZ6MXJOKRaVDbOJCDA/nZ2bj5an8Xr+v8diPF/owJD2XvmsF1tMi0basceQdCtc5tJ3L5uy6lFJ6N8oxiBBWuOiL0nccsw7nX/MAjdJK8p3Jvk9CDDb1J5/vTXXZuyBAIcsGjxuQyEzSY09/n5hf8PTrvXIvopntYapV6O4anec6rXqSL5AXP+i3FecMVZ9EklptOkZOYsw2ZNLfasRRGWKJ1M23rS08/B70qxfq3jwOWLKAeP0OnNzmrjiEydCVG/vxN1LZdhu54GdVCFPkVTFbzoBdQXX86Cb2PAkunt43nvZ35jz/WIhJQtHXI8kmM0MMyNGdI6D5t+aEeDhRJnG6oynZOExNf3/3drfjCd36CWzdTPdQxgEiuH0UZlKRil96JEq5z4ZRTnLarcoSjt3s6n0e5wIlykI4IHcY6Kp6NeYIZnZSKMUL1ckI7aEWXSIkdYbWlZgnL6b06sHMTlmxeSye4zfRmH0EnA1STfNaghILbi3jz1VMsyJdMDq2+ZK7JLFJ16i/fzdVTfO1Wg+9PUz2y9tjVI3SGzjjHG1/q98k8wfsnJRFosfBfdENEniJBhM+fJewKr5WlrRnpxq7jV+ARV/8Ajbx27/xGQOi+hG5OcfvTS3ZuWBEIHHwr1DJ20CwX5wYfV/4Vv7/g5ThltMR1YpyzXGubR+aBhk6LQ0N1U7VeKHmMfuAcVCZYt5boT1yDWlwjI6kurC8PobBwOda84gLgRc8Gli+iak1njlA6p+38V5/D8sxm5KMs6TrGtay1FAufSFX90rM54ZdyfetBU2GsElZ8Qm+4cF1lxWPO+KkVLKw9deS0a1YIva4QLarNPZuwEjKwwtBYBXnqnH5//VZ85OKv4tZNg8guWoVBhnIg1YlE/zKao7d7sVYHLKPOtKPE2p5aP9HKOHu5wtZE8KWovOsL6E9VMMBKSyfdtR6rN2/G8uIu7qLHMBylzZ0hKN1UYzNyfUo69zzZfVL1Hy8gdMWKi8pF6HopmE2uM80gyHs/m6Pr0gfdoe4lraSZQmuBmNvzfVGEi9szaecv71s631Ipx30V7XBaEyLcTEn17uXTSJO7u7Dl6CU4/5ofo5pjGKEIXWp37RK0WePCY2Fr+9lRdno4EeC8Ih+jxjlBpTtnyggyE1xPLvkebn7Le7FqkqTZKCDHjXGTiWiitJM3WX5NWvh0Zx/GxoeQZWioNJCKTNG7yF3kL97V/KYPHDKZPIYqLWzmBnw5vd973/gq4LSjuQsfxK2XfoLlXdchWboeGU72Or3s4t1rMJg4HUf97es48ZfxWizXKjOis8vxJYc4F66rYjLa4u+u6hbOjjpyWjVDQudAZgWibC6HscIkIrTvJJgmcUKswkFz+U078dGLv4Ib7tqESOdC5AeWYxd3riw/REah9+aunRytSpF4oErnmXVUk17rDMCW4YqOLXkkGavWooGJEduoparoiEygd3wzjtmxCaet24hVg9tdhKcsZzv4b5U6+656g6TnEakjU8V7TyN0TiRnN2c75YSnnbLvqKbZVRelc+u8v+Zzt0lQ8/33qfsH0rlP6LIiKDZdpE33Nk5+Ejqda5hGh0RPo4ikAi0gyjpJQm8ku7Dp6GV49DU/RDFLTFxaGU54Geh5SLHiuw26+wcq/5n1hH3bEDgMEfBtZsrNMOhIuIiFMprfeQ/woc/ghq9/BccnswxjrWKCQo821InODCqKX+fsSTGHe61Gnxv3mzb2Us8rJ7zvSsPPtRnXll0mr3GaMoc66bx6+olY8pwnAo9/EDb98j/R17MLuzZeiRXHZKnRjOGesW7siK7BqY95ObqPfQSfq4cbdz9OzZfQ5S+krQUDVnWXwxB8e+T7QmDGhK7xMTQ+znSGnW6hX7+rhP4FGdy4qY6L/uVDWLtlkKGPnUj3LGRtYIZdTFLNnmWyhCxD1QpUSblsaXND6PUEJ1+Sk0t1iKukO3msaHvMSRknmS+tDWPxultwzK7NWL1rOxZSn5V0aiomniHJScJO8yWdRLD5DWxlMjs4Zzf/kEe9l71Ngq7neS5qbFAToE2APnc2tv141xVoNdjtZK5FpW0xkIpNzrNy0te0JeroS8bRQZt5lGF6DWaKo5nPxcqK0Bllz41MDzbTKe6xdIobZzBtQOiuGhVfVc8UN0XmakdbM22WGQJHDgKBcpGTYEJLh1sLCsiXuBL+5Qbc+bq3oOO2uzDQrHBulZ0JMtdDQq/UUCjW0Z/tp+Tue81Jw8a1oM449Tp34FpHFNaW5XuZS5Q25CkKS0PVGgb5ef+pR6Pv0WuAM6hze1gPRn/+H3Q3aqGSWojuEx/PHBIPQiF7HJYe8zBO204SuhxbvTnsJHRqRr1CNExt669GR07HhbelMyL0dqcujRVPdgVu2FDDKy96F0YZq5HuWYQIiWG8TFl0gp6gTFYSzXe6cLRWteypoJ0N3imbDul7TV5xSU4o3Vo7WN9rJVYtoLewEytHtmPlXbdi1egu9JaY9oFJHJRlTU4kSdqVPQOD0rbsdooTiXv2sj0JXYPII/Spw+nAuBlgqJukd4/Y9/3dbQnI6E61rhf/cYnjfJu9pGeX5IIvqdq7qLLrJP4p/j1GQq8zsQzzzHjJL0jozBvHaL1e3HPMUjzhrz/BWIrZ87gVoHsglAjD3c8ndF+rb2Qe3rXBWrY3BIIFkHOQvmiIMKVyicTdxyRUEaZ+xf99H7e85d3op2p9oJsJtCaGGPUjZ3WG8NIpuJMhuy2K957PEbV13HlX4yzg4tYDb04r7xWnqfs5RVZPcP4q62yR99yZaeDoC88Dnn4KcOOlGCpsRym/HMsueCcnNT/DYkfm0s1FagrD1brEl7zceS2uABaHvrc+Psz+PmNCr3CQyGYr17Uh8nWL2vTHPOOt2MmfOxavwCg9NSOKM+fOUmyTpcpInu1lSvWqJBSVh7U7Dj2hu+xpck5xMZlSv9cZi00Nw/gwlm7egBX0VD1h5070UzJvRgrOVlbmvIhTLd9TkiJaynlla2t3avNU7HsenrTuE3+bSKuYVH1BKnnVQN6vd81PsrefdM5lpAs2DIFnu8LSNKW7uBrkaVpI0IEnTsdDZZVT3HydX5DavcnNV520X01LQl+CJ9CGPpLOks5TlA6URc9bDKRe1OHC9Fw7fd3+YTbw7XENgZkjwPnPcmwxOvCWmZo1kfVybZRZ16GXn2FkFGNvfgfW/t93sZrqsizXmJFSFX3pODfUJFUyNbfXbg1R1sqayq/yXd41KdZY0JzT8pDIxFGmuD7Je5DrkaOwHeekHeUJm7uBFY/Movs0/tCVxPbkABY97/Uoji9EduBB8qMnfyujlx+pojmrgnH6lT+awn3mo2A+XWHmhM7WyElKceayDJ31+FezxCA9K+nNXqDUW52kkwht62QPZjeigoeOZJWxYTpoVNDb24txDlKlQ52LQ+kYW5JftQXGKAlvAv2NQSwe3oKjNtyNRXSCO7ZUJs2V+V/dZVeqMiZdqvMsmyWCbrlUrt4OOogx99TQ3gbFCevu5cWGi7QdN+o7kpSdbf3AWq/rRVScRSI5X9ocaDEIQtP0Lrt5F8XwrmSaxVe4IDA/dERxsvw8ToKvyNwhFRy9+1lOAlVf5f4EqtzHSOhacDTp5QUf7O49L1xtRLQrUDs9A4IdhsCRhUAdk9zs51ye1zhV6VS55z0Hs7gidVjbATfdgOve9CbUr7gaxyvbDCN7FHWSoplPibNcCJuv1QvMdVK1pxiuEtNmnc7GFdrfS5rr3CPIjKYEdUpmyWg0rOXCG1lMH7kLVjhCHxk4ET3P+0fUKksYpbKEK5z+4yFbmZJlaa7yESfkFsPf5BLnssjZEQoEZkToQZjWCIVb5iXB4577RgyxyMloJEdCX4yqMhgkSSla/JlwBYypRImpCmsT6Mgw1rujC0OTTEBIYpmLo0XPdtS7XMrWDqZPXFDchOXDa7F4191YwoIrvROj9GJXKleP+lkzyU0IuZKM09bFEHa3U46SlB05s5majJ6zmEfo3r80Lzhpfrf3u3Ma57kJ/iC/9wM5PAGZC4KwVeIYn8y90DSaO/jqZPGGLO+VoRgfo8084sJktG/3Nh1KDdlSSlgSeoP0X036KvdraEPPyMtdlM5ztWvTDQPu1j0Fh1aWQEVwII2w7xgChykCSp1aoW7SkSZVk1WWOEu64imKKZdETkJvTKD0za9j7Sc+h957tmIh17o6hRwFjsjrvcp8G1ozElwc3MZeqnbnayPTHtcGqtgn60UnNOUTjGlhjPo4M8nt5DyWULCMvsUSphZeQHs6L7Jj4DgMvOANJPeTMVyJoZNVIeMyntNLnllpeHHOZr4N+z5y0t5pftsRDgRI6LLIOGa4nxYF6mTv71NmI/6sQcYhi+s3FvGej/w7dtJANMgiJxUmjimJ4TVymCDBxZY7HS+JhJJ5jh/FmmWMjk0gkmUBAoVuzMERYRWkaC2PBY0KVpQ3YtHgHejbeiv6Ru6hmr2IbqniaWvWDleDXi+FiUmttpMia4lzV7ttr3RpIHEHsebtDdod1hYkmQgc5uKO0A/Mrcyb/1pWvD7Sc4rMNUl7iD1z8aGTi0CEkkBTeeWdck+bDHkBeJsNXSNCQq5Sl14moY8z/eS2VUvxtCt+gkpOV/N2+FMSuhsGvB8XLLcCaTPmpHQ7DIEjCwHZoFmYGGOscjaQoZjscmt4C4UqpCdpAE/UBxGbnMSut74Xm759KVZzvsdYP13hn25p5BSSal2JKuW86oWQ6RWst5yzSmihaur04ZELXV0pYLMULygRdFFc30k5acVbaTNfsQBbtzcxnFuNU557IRPLrPZye7iEGLyRdhFKFMWPJpTyg9eSSY7ZJ/yOu+95vLt4VNvf3cJxZPX34dBaml1rfpJvyaC7D6+v2NFBSBkX7iILDsSpNlIoOXnC2c1v5Pbw7R+8BDfdeif6BhZjZHyS45oq3u5+jA0Nc7QE+z9dXTZeEYnUvqQi2tSVzGR6oZJDB1ucmoM8SW752Facds91WLTjdmQndrDOeYWJWOgKRik0piImIjS+PGL3KHHcTebp5B2Mb0/lPv0IsA2mTvC7J/Mf2KFr6fu+B4BTnfXzxbQTWMrf6Nvq/i6HG5lDqtxUac2RE6IS50jzoO8u7+7DzaNDrPZEFfxRx2Fo1XI87xtf4vZ/ETdbbn8/hYE2Lu6OWiDcw0siOdAWHFi77VuGwHxAQBvpEmeX1oasduhystH84AdFP1+Dtsl5Fm/CYAG/fuozsXjjZixkdA8DxrGAgT7UpnuJp5SAytUql/tqsGaqZKoqT07yLl6ZZ3mlN1mZpdYiDfN7OWaNG05vQ+9rlvEXJZ1Yg+9+/pc4dc2JOO71/0xd/N/w4brdxj/Cym2gyY0FGzA6ySyXPT1OW+cRtrfCta9LHsZa7bxVyzMjyuGmDX2tAUbs82E4en3Uaqo8gAw0XmcGfeUpgfmbRpwraxqhUwYJjkUCtAnVTvGKDcA7v3Apbrplvcvslmcq18LgoFOxR5nlrTnGtEWscX7/h09n7anHDiE0cWoLuqpjOGbnXTh77V9w1K61dHhj1TQ+g0K4FF2eYSiJoys+qnbQGUeDUWomvBAT7a7nks4EnbhVm4s03/v4nIu4uCzmBJX9XBNZSWcmVPWODxuEw+T4BbVESwiNIOzTBEpLluAKla495SS86jv/w0p4XQyh8Urf6tCY8Eo4SsXvhxq6xBhzicAhHDB2K0OgDQFtdJXLXatYVt5rzs9EO2YSOk1RmpP6W6d+2rYLuO5G/OAZz8b5/X1IDW6jPwuNd75yUhqwiDyKqVeTQczltFCdSubJaDZZ3ZwCkNOU8fLy+6lzJjaoGZxojaLMjcHy9y3lQ5D0J07A5R/4M1L8sf/kJVj1j+8Cnsrc7rlOlKkpTascdIl/ZKRRiVFGSYbCecK2522/5+FxtSfUeD8rGsgtLN4HRujzak7sldAVWibHDPVciU4foA1HA1X7xY9dcgUu/tm1KGb60NnV5ZyzJkZHnddnnoReZYJilUS938PpneeODPJ1pmec2MkMcLfg7LuuwKrh9Yz7ZNY7Sp01VhmTmjrF36NUvctxRXaudIP+AXzmQpw06RO6nFf2q6jKgWSRuY+iLcpBr6Q0wl0oMgwV3eynbk7OLj6r54UvQm/RS5ZFG+XRznNUGCInVR+/o75kAkmG4XdjYyqF4aWLcfbLX4pjXvpSR9QNqt1dEjm/p9xIEKEH2f3cijR3fTivZpM9zBGFgDhNm2UdTm3tJCLOBf5f19zx0WjRFyetaJ6JCex8y9uw+Yc/who6qpaHSfK+MC6Ve7ypLXbClVSd5CStxivO98aZ0qRR05zl3+R/ozA5beTpioRhZota/nY+Adfb6Mhi3P2lbejgLn2ylcbW5UvQ+fin4OT3f5wmdG7OGVKXztErXzOY309LlvNn8JTg3aZOD2a2YmB2rwJtUrpN/Xk15vdK6E4Sk1ObnDkYn1Zi9yt0STT92o/8H/64U/YcJo3hrq+ivOuU6NIZyX1KyU5varcZuL+jXUl96HHprBWwdHQbVq2/Bg+9/c9YPbaRWdRo95KNipOrKU0DUzdGqfYSocf4T6ZGoidhTjLTkuJFJaHPVRy9qqrVmVlK4WopPluOtjLn5MIJmeSzN/m51hep2SWZi8yVaTejl9Ye9mWBdZjHmeL1Hk7YiYX9eMyFF6LvJRe4GswN2clZoCWYyoHZwTk4GqEf+gFrd5x3CAQ5KIKIlqnNrSvm4HF8hSG6aUrCGCKBM5Tt2he8CF133U0HOQpJlL7j1J1nVb5COwDO6Yq4X+VXJQzLvi7VurI9egEprhTrpGLJpaqn+mwnJfST3+dn8RjNYdtXJ9Gzsx9bxzuws38JbuldiusHTsYJT30yXnzhGYhTESDybpDRs9zoe2Y0Hv57e0Isp7x1f9Q39AoY3Jh83g1GDZ+9qtxF6M6pjSp52m6UGEHe3SK413/iR/jx3UxrmGbdXalxSISyy4gIyyOU+xSWwbSw8/XorUzgpImtWHn7X3DGLX/EcROb0UHJW8RXYlW4hoiSddK1O9WuWISeamSdhD7J8yQdS2p3hD6LVeD2tbqcyr5W3faC6SPI2Dk+l3bs+l054rXpkh+MDk1aLQhpPw2sBIMJSgMjCxfgVtZVzq44Cue94PnofPFLnJmkMj6B1OLFrt1ecI03sZVIx09y63erSejzdXzbcx1kBESALo+ENsyeNkyRMC7CxeVv9e8vgbY8QeGA7Mu5hl/+Fle/7V+oHSxwTamwYiMDRin8pCRAiLBJ1i5OXJtwTj5J6GmZvrXM8OWii/zNQo6pHrfwj0vfx618nLb5kSiu+2wTA1tPw0jzdFxLj5r1i07HR7czbfWCE/DZLz8Gj2LRtsliCX3dekauBHsQunvqPVXpjtUDUm8T4QO7+kGG2i6/bwjsG6GTmOvMWR5L5xxJjKlsOAfc2z7/O3zvLnqrp1nST2EXjDNPM4lMscyccWUSIxMtNJlI4YEJyh88wRg5hO/drI50xuR2rCaZn3HzZTi2yCpqpEjtuosuv5pUaS7gfEqjrqhsUWiRUnuDKvckJ67nNKKpeGjfXSgcJ1qcKneldVUFNbkYSiovcfbLLCKNuDYoGdnM/cVBc1PS+SBj02+g5FBbsRxPe9lL0fsCllyk2t2lj5Mbbo6bGn/hCNRyngONZ+HzDiP0fZtqdlboEHAqdmkv/foN7YSuAuj8e50uSnHmb/UEAs7IYToKcy0tf+zf8fv/+hJWsf55D0k+Vy97hC5hiee6LNS8vGzrSrscYwiwTGuKl3H8KwUAX3GGBW9LT2Lx27kCpOizVOvErz7LVNxbn41y/On4r8IgbsdxqHY/DpvKO7Bk8R34xn+fj1NPU2Vq3kE3Cwi9vYMC5ak+C35278w33/YFL+TWpPX5Mrb3TuiqV07Ju1ambZlVf0ToQfGVi/7jl/jRPXSqSrCaj9b4Gsmv6uuFSOxIsrNVLugB65n7A+YQErkboLxfH2Piz5rYgmNu/iPOvPVyHEdCz7gUMrQ5k9DjtHu1ml751sCZTHHZCv4q0q4ulXuSf5BE7I36Q/+uSc/ANKdql+5AhRyUua9IkVyaFE03ebRLZaedvkpBKOHueCqKLVSnb1+5Audc8FIc+/Sn0wBPb9ixAiID9JNn26XSkxPO1Jye2qUboc+XCWzPMYcIOCL0pFaX8tkRupYBiexesixZraQidxtrOdxWKOywIAs2b8XNb3474n++HouLE0g3i87nxaVu1rWc9K+lk3ka6c+jEqcemUvgUD0MGdUT2DnCGuiUp1a+hXr3LEOO8g/FJf++CTdf9xRswHnY0HU8rhpTjok+hqD3olX5E17wpAfha98ZYAlruuDJqT44pkjcF0zal7SpRSBIde2tdVOe73PYDXbrti7cm8q9whCLFNXmdXpkMrchYyBFCJ4z1Ss//D38bHOU6VAXep7wUrFzlxnvYAQ0Y5Or2o1K4nug4wBLh85GJ/aK0Ec34dibL8dZt/8Rx5e2kRwrrm3ydU8wULRJG7qbmFJ/cQyrQrgIfZLSuZzMRJYHlhZmNlrgTSn5qYrQlUgmrlBAGvbLvo1NuaClZpf/rOITlQZjiKknt+Uj2Mg0vOe/4c048aUv86RyqV20MWFmvwlqVrIZLSa7N+huvyK9n1tYPEW87dBnpx/tKocnAh6ttami9aMzQiv+e3d1wuECU0pzA51kcieMMhKIDmr49e/w11e+GStpY8/XJ1wmx0DYdcI//2k1WfeCs5f1IF2+iZpSUHcwHr2Hrq65GBadcQ6vtQV4dAND96xHZy/V6l/ZgqtvOh93lh+LO1hGdaJM6X0h49TH6uioT3KNux1/96qV+NDHBmhD52MGC5hbixU/53vNuEpP06NYvI2LDq/NTAo9JcAfnj0Yrqfeu4Q+VQlNw5ZekuxQhTFJUn/TZ36JH9zNxApxSugHetxX4vMDvdZ+fm8hCX3N0AaceOeVOOuOy7F64h4VEHVXqTjVuqzlMhl4E1OPKuczycETsqHzc6fGDrTP+3n/2Tg96VdjkaeCSDvOlJKynzO7gGd74/Ox+rxcGTHIJSHWtxTXVUdxW0cTz3rvv+DoF76CIj7NC0q/Sx0ez3AblkDFrrnu5nmgfNAvvr1Qz6/K7lataTZ60q5xuCHgbNl8OWdRlwlTDKwJow9jXCsZKupPHc1FhXwq94WrhKS/jFFa/9ePY/2XvoFFtSK91FmpTZY+Xljh4q0YQ9PiDC9jPYyuFEujRgvYxDDb7KkRHPWUkxBdzawTcUrmPREUN/wGlXSJWtQOalCPwfrBh+MDny/h92ufgFbv01AZ9kg6T/V/oXATFqzK453vOgn/QCtblY/RSc5vsMpkjOuaxLV6sUhTgcR3JaPRRt/TOOwmdK+3At+aw63vwvq8MyT0n+PH6ysYSTD/4IyOQ2t7DmzdAyT0U4Y34oS7rnKEvnJ8A1XunoVIEroS37jtizRoHLleyBftYc4pzqtbLEJXEry5ONwGwyd06UHkECdCbzIZkHb3KT5XNydjNpbB5gY9bem8eHOriLW9STz13/4ZS5/Mmso9y13MvadEV6iNp2MPPNqDsqnTCd3ViPPPE/mbDW0u+t/uObcIBAmdnFlLunVpKOW1pvoKCfrZeOKAO1xGNmm7HOEr6Fy53mlTv+52FD74Caz/8Q+wpnchQ9m2ghWOWQ2NG2tm7yoxJXOVha06ZCqjg26N6vVFTzwaeNrxtBnyzl0kdSbC2nHt5ZisDqKjr4Xu/hOZgfPRuOSHS/CG9y5gOufnoKDiWNSudrC09cSOTXzOcaw8KYEv/sdxOJ9Cvia8S3ATY6nX+hiJnSlxmNEu3cEbitDlPOf707iaFGqGEfrcDsD7uPuMCP0tn/k5frS+SBs6AyFnesyBl/iCyihOGt6E49eS0G+/HKvGPEIXVal8SVMFZdoIXcKpbOYivkm6t4vQ5Tk+VxK622CQ0Ftkbxeryn9SlAxacq6hAVzhLpp0CRJ2LNOPm0tj2L60H49864VY9LJnc5XJuwprDVfxyQ+j9SfpfRK6+lgqd2ks3AZA1/akeTsMgSMNAc0B4GRbQwAAIABJREFUOZ5Kfk2L0Ons5maFzF0kRMq4jtA1lyhHM2mVP8kU9ktCd7XZCnz9+nJcdeFbWKaZNS4qY7SjsxgUY0tVDEoBRkz5DiWCkn9xivljMs86AXje6VSjc8IPMeCc0vvOLUwxy9i3vn4m487TB6Z2Gi7/0Uq8+g19TBz1dGx2xa15kQ6p7ymUTNCBDrfhkecV8P0fPNFl/mTaeKar1fQucK8x7Icfq3XyhKdPlO881+7A7zR4R1rHz+P2zgqhj8XlY30gXt4BMnMj4fXTy/3E0Y04jhL6QyShj+6W0Cv0YlFp1SlCl4PZFKHH/Th0PzbU47hD7hLn4sppAGtRIneEziiDFL3Yoiq9yJfU4UpMWSGhl7t7sJaz7+GvexmWvuFVLhB9kJJER0ybMS8JhrPb7QOhO58fd64SUdqEnsfz2x7tICLgZYrzCDvtzM8kTEno3OFX6VTKwqpO46W/yyTmcrVrkiksjVK6dH3JBsNiC9SofeRz+M2HPoTzFg6gOrqZ1dWqnjMdv9PLL8t0xkhSlEi82bOXofW0M9E6YRFy3RnEe3qZIyRPFTk9gEqbsHXDOO66Non/uySBv9zydCaOOhvb6fNTb6qMC71eMt2g1xM1/zsx3vgFXvCy0/GpT58MppwHL0WNwCSyipObMihIQhehy+7o+RP53O7aZoR+EAfZfl565oS+roTRJGvxHoiE7R52bshcd15AQj+eJH78WtrQmVhmlSN034bOqkQi9HiLLoC+yl0Sesap3EnoLg7dyx6n+HSRq1RRh/JdOjIRulTsIlYRepa28LgiC/g8+rROB8Vt8ShupYft09/2Zix+1T94RnF6tDNuwbeM7Q5ECwhdvaKYc+cvE9jQXXdRnThF6J50YhN6P2ednR4KBAIbuhrjXH9dwiWSutNgBf4orH3OTzVPXAIXX1etuHWZrUZJ6ANSad+9A9e/4lXI3nYLeikdxyoFJOWTxssxsRunOuV5JrXa0ujABmZ13HrM0WgcvxQnnHMsqrS1VVhbtdnqwOBgHZvWpbDuxoW4/KoG6zMcizGWamp007eGpZ+xS8b5OAZcams6LWe2YrB0Ay7+3Avwwr+nvx4FdwW5xLnhKEzuQD4n3QJbIEL31+p7h7KGojtD0YgZEfqbqHKfsQ3d5XGfG0pYUB6lhH43jlt3JR5y23RCr2qKSkInoctM7WzoJLY0Y8LkKjfBAFHPy70t09IcDAmVbw0IPU9P9RwpOir1H48ipYT13OKPLOrHmgteiFMuej1Vbp2s4dygtp1+8VM2Pc/ZZXcwmpfgQoQ+5bOoeFUj9DnoYbvlfEUg0Gg5LncP6RG65/Wu+eIVXQ6I0PnKBaSuc3gKs7SjyZSwHZIGLv8TfvPqV2NFYRjdhTH06RKclFUuQKPNhZjIHoftyRNx5VAC19DFboR12De1tmKcxVtSsTyjcrpYeoOZ4xtHo9w8Ezup6M9HlqDQYpKvNAWTHDcORT4Py0R2uGS1MhhQx5AeRC6/E5d861E4/SwvF5iCXmrVEeYV8bfsexB60Cdzt3rP11Ext881Q0JnHPqMnOKku9GQmBspXYR+0ui6KQl9tZPQvczlNe1gpWb3JXSXolkSOvPetoetJUnoSi0zNwclaJ/Q5UHbSQLv5O5bqWBVUmaEhrHti7qx+OmPx6kfejdnagdG+LwZesZGuRN3c1W6+qAL+O5pBZV2RqTuF+Jzrq1G6HPTx3bXeYtAm42qzClC33C3cmgjLHlWRYpdqkZFj/gbZuebIr6nSSwo5DI5OIJcF93mWIZ18APvx9Yf/QA96zdhOU9uUu8+nmPqVizDTbETsS57Dm4YXoh11RQ3AyxTTWtnibryxZTCc5ynpcYQ1fl5Rh4dwxBjRh/JAF8naVeZdrbFEFypEkj+0WoP/fKYU6Mxhs6OFMrFu9C3YDtuvePJrKpJKZ2+cDEXourX4gg83f12WNja/ByVrGKqACdvRQ/sInpUTzJThwYu3Ew04jtDydFDr4ucU1yNxHGgYWtzR+Zq3aLSIB40dDuOWXc1Tlp7HZaPbkEnszmpVjiTvroeY5S9Q4DOpo7QUyR0N8yZVEYQxbmznisvb2WoS2uH7weapWJppEjqLCfDxDfMBMfC82te9Gws/Ze3UsWewY5KGZnsgFO0Z5VMQCKDXkE3aH8l7nZk7vW70504qcI/yf9Oe373udGvzM8JZU91BCEQEDonQJnTQ4ValJ9BBYezmlQuC5vcx0no/mbZC3HjPzKL6e9Vqf1km+aMqtChbWQQ1778H9D401+ZRa4bo+OU8hc/BL+rH4Wf7+rDjZFTsaW1nPfqQ75jAGNNTuTJAkNT+3hPqsmxkXK3noKMzLKpKPGavdwsNPjO9Q5JmRC5/S9xy6FsdpEcUvSmrRS3oK93HI97XC+++KXlrMHhp6aQN77WAkfonrlN6wMDY30t3t7CVudK2DmCxmFbUyN15RP013S3gAesLucOt5jLMKxKa4xQZkIS8YBOkST31ot/hu/eVSWhK7ShbTtAMon4L+V1f8Bjjkqn6pmWF7fh/OEbMXD7FejcuBbLaVNfyHKxmXrRZV/LRpMosniCC0+RGUmT0XeAk6189zE3g1aR8pyylAhUn502uQR37PRcv5upd6PLFuP4xz0aD3vfe2Rc56KhXPxeLgFpFFw/tyXAcG3xmdkz8+3Rb+391OYUY2R+ZC4c1mofgcAm7q+LojvNHZfP3a2f3nsQvz2log5kpWAdkYe8JAbVxPjtn3DZp7+GjVdtRy57OoZia3D58HJcVk/RW30hWslFTBtBwYIXbVY4l5txt14p14RELa3NNZG2Msa4Ceo89vizn0FEnnYunwSfRjuNeBK5DE1xo7fT1r8d7//A+Xj9RXwcKhgSMi0yLC4WzbHYlrcXkPW/UKdWIU6HPH5DSW/u/9jb2ri3v9tI2x8EIhUSejDIvG7xHKp2i+vaxTHda6mGZDaBosYdTyzytHd++rv4xYYWRpJMKUhC9/cGHje4GO75fawo7MCjxm5G37rrENu2DQvLZSwiGWYnJ1iRjGElzH5XpKOL8iqL0GUzVyGWGD9LMolEhBOqwRHuK6YPeWNTfIYcnWpczXOq0cp0dNvGiT7e3YmHPvdZOP11r6WanZoGZaWiat7L8hZMcL2r5y0X+yHvOLuhISAEAsnITUWGwRbHEWP8OkaruPs7f8Avv3MDBrcfg8vW0hcGp6AWXwMWt6RanWrwJm1mfEUiS7keyeC2W5c6JZO5HBVthBlkgovy+xFuHIKU3KpbQcKOsJx0sjWMBz8IeM0/HYXnPZ+aB56azzfpAc8iMiylXGas/UTRU9MXKuPoYTrZqc3LtF7dc/2/P+I2Qp/NybDPhF4os6woVTNThE5i//ev/xw/vHYza/N2eIUDKI0HpB4Q+nwm9gF6k5649Rb0bL4LycFd6K+VMMD67ZlSAQnmsI/TO7wsb1SlsfU1aFESekJe5Yr19j3Jm9rpzsGhzUWKr2SWySIYf76Z2Z1iS5fivOc+F2c+n7Nx9Uptsb2E7CL0qd26v2lzO6+5NXvMAWx2S0NgfiAg5pWJ2rnAT1ILOoiMkkc0qQ7fmsTlP96MN//TjygV/w1unxhg+FkXa5n30dxHnp7YhUxPJ8pjdNr1RTJpAVpe5hpvs64CS1L5T/PxkWQuxz3WWtfUlx2VznVi7iQz2qQo4U9Ur8a5D+nDZz57Kk4kudeoPUi7uDwWrSq1kMmknZTeoH9RmtFA0g3c/7G3tXFvf58fXXW4PMVeCF2GHw6QOLtfWhqOj7I8o50dhVUAr1qPL136a8ZM0oGMBNeQel2Suj+k9C6nrfbf1fXz5ffOahHLJ3YiP7QVWXqVLmAc6YIG7V8k9liTcaKKF9WYd4TuDdoY26c0j0nfk3wuJXSp2Mol5oDWBEuT1KlRWP3gM/E3r3wlY/IYaSozCPOxu7ntz5vdJhW/kxypHy7D1Z7TEAgRAr7anVY+JHLyOB+lYpxlVkmrEZY9LY+ncNN1wIc/vJ4VV+nsVlvCgkly5qGPemeG8epD3I97VSFlg285NboWanGvfIC4U2BxFy9Svm0T73SKLPLizosxGxyd4hSETkElz+ptheqdyEUn8bRnrsYXvtZL7azi0+UfMEEVu4o0xzE+Trt9Z943zT2QWXVvhL23v4eovw9BUyI1X6RW305XuXtAN6qMqOTOTf4bss1QUHchDfp5kE6TeW7ugnwJXgS3R/YBR+ia84XA93wOPZuLrlSsJ3csUeWtV+CnEkQo37Lb6MqHwFdZu8bJmYUguHJIaqjn9DInh6vFzOcoyHuVLUnT+UVlneTRwk0IyywzicRuVZza44qttNv/fSe3OXl+u6khcCQj4Ju2WRYdHXKGiYjQR5iLnZv02GLKwAuc/w7rY+EzH63ga1+8AuMji1CpyAmZgkVmIepckB05S40eI/NGpUrXYq2wVE1+EXogRonUtbv31gARujzxIwnZ/Ytc9ir8PIsEbaoR+g61onfiHe9+KF5DezorZ3N7QJMA6bw0yfySaVZmVAZbd/m9+Ek9YB/P0doZ0nHnCN1X0PgkHNjQPRVtQxnHqLINCH2SfhX0oZg69lToHE44+SUSnEJKxK6XY8GWnEc04qWd8MJOmn5JoqgjdBJ/4OwntYVIfy52LW5mKlCVz+sKrMhzj+kmmfY1wSQSmmauc/1Dk9jFwbYfNp8OpyFrzxoiBLS8SNGn5UR53hFjJje9qAJldXR6rCfpS56XhZvJooDLfkFp/f034drrC9TIHUV1O8k4wvAzknSLRN4SoevlVHLc3Dsp3Suq4iW94UEHOq0R8v/Reek0HZ7LLJksBzgKAlX6SimvXY5FXCaLG9DZvR5f/Oqj8ISnSeBTySo6yEn0q5DhdQkXpq6VRgvJgRC7LUCzOaSnebm7tX/PBZ8fqeaAhFQNCUno+lmnaahwc8eupLrnMHSKq1OalZOn2uKGvn5wA9/XNVDKVepUZX0K+FptdsVYROhuTnihHHNhSvAyVSmERH3A/PKVElKsQ5/wn0c8n3ZZpnzJfM+RY9L5bM4lu5YhsF8IaN4GqWNTVRr3WBfd2bO1wMYSKNXoq5NmIis/abx8W8eZ3O09/7YZn/nGXxhevhLx0tGc3yqxylA1p3bXAu0/hgvFkRjtp4ySdN5QXnZWX1R8vAidG/9StcT1i1UZUnHWeZGRkdntGBXTZAhvq3oHHnpOFz76yVU44SRFwBW4IjIt7UgHzQS8RpDH4n5bfn8kH2wCjND3a9Ds5eR9IvQaQ9XjvsQXqNdlU09xo5bSaHOq6radwGHg4e7hkmJWJU+KleQqh7eIEi5rjDmhW8osDnJ/n+NiSKeI37uCmyOz2SP7cS3dd8JtN7TpoF1fNdz5WZWxrVLF9Xawnrmasucmrd1mbvbz/UDcTjUEZg8B8fQYN+SySqcblKxp3nQqcpGtUlNSCC6X6lR382eSK8ZlG+x2gtU3fkZi/9dfYdetOcSqS7kGdfNKSlytxFdal7SOcUcfVdy5vqFrKFONCF0SutYFrRwMeWPKaCaPpLaA11e2KS0aVWkhWU6VMfKN8tV4yrM6GJ9+GvqoyZ8Y2YSe/HLPwUhJ6nV+IPHcJzz3RerBZ74GYfZgPaKvFGm25PW22+Y9LcyhDZogjlInB12hfnR1gNvJ/HCCUw4mQQa0AAQlUvAriiltY82lmfEOcZ+T0AMQfAlXuY3n4gh2+MFc0oYjeE0re6qH00nBZtg9d3svzsXT2z0NgSMbgfZqbfHxHYinSKZKNKMa5yJe7c51OFs72dNJHfycJtAd/LLyrn/4omvw3W/egHziPEzU+mgJj2FxTxe2jEj25woR57ur1e5XTaNuPcL1TV7uTsHYcFXaeSZNdO4D3cNf7XxBIJHahdrk7/Cu9z4eb3lTL2PWKfcXGO2jes1tIeiiAcly1RqFDGouFSW0+wjWmz3J3Qh9NmfBfhF6MLYCgc9zpJPN3Xe2COIaD5d3jdxAvHaD2VdP8fnVRuV88sqeeIfXXn8MO4c0nTM9w95sds7eruU0//6MV7a64Nm8pDFTf/Qf3p9IzhO2rUFu9praa29Y298NgdlGwDkZ8yVKS9WYyU2JX+RwG82wEmuOCWR8IcItRn7hF81VknpF7jL8vL4TePvrv4Vf/ayKsfGVXA+WMyVsF6d4N4V8CiSRokso1Yp45U+1NjRbDFlrqJwqSZk2eo/Qmf/NLXBaH7Qe+N5RNT5TZBLdPROs5HYl/ueS5+BJT+Rf5QssU3qFeTlU4VGPtccyUq5UaaMPHK7uj9Bt/ZnNceWnftUlpwwv3vXvR03rfdy+y/K+N+U1yROcTfkweJ/WTpd0pcZmM77StVDJT52XwBTegcnZa7EmmFIsesVa5uLQE3qlE/wNVXtSoHv1n2az/5RTCWbaJu5cNMDuaQgcwQhoipZ9LXdMzrjxOs1lJUYVZegQxzzrPtEqI2SO641KIoM53F1seeCNHNuM333rUowOHofPXnwDbr9rIeLRh2Mby6l2MOnMGMlb8ri83jxfH6aspolUPk8SArx6i0xqE+F5TjMppvbXPdkT5ZDDGHW6yPHMLejv3Yif/PwpOJnx6Xr+pE73+9BtMLgsKshGxwMTeqBXNEKfzSmw34TukblH6CIyry7X4XlMqc71+IF0Lgc/10JnUOC/3uicskM727rTgbmzvAKjc4OB03ZJUzBNi7Unk/t9M6Vm57NOU7fP3fMfnqPGntoQmC0EvERcES4uNSayalBfXePPUaacVpyNVy2iTN8YVnXkJE85O7j03VyTpFFvUede/wVu/v0PsGNnNyNbzsUddx6Df/voNZhsPpg53VdQRGHKVpddXquWPNi1saflPJpHjPdrMiJGgkyDXvJNrYFOLcDr+7nbE/R2rzEQPZnIcKWboKPejXgkneT++3unoI/Rc4GTu5POucZMMqRNCWoCUp9i+6lFKlisjNBnaxS1X4eEXvVFt+kS+pRavV2/7r4ZELrXIXSXO6BghYPRmP29piN0zRzH2NqdypHED+/Q7lROJMq2pCZPG38616vKdu9MTPv7FDM8f8pTPVCpB+1pI/Z2G/+0ODadazasGfaAfd0QOEAEFGJGt3UuMA2qyVnU2GkFNXMrTG5VLg+jvyPNVbZMKpeVW4f8fjhnC1y4yvcw48td+PPF70KqYwHy/Wfg+Ae/FmvvWI63vO0q/OavVdZUfzBLqWa5zHHDQAm8JbJWIJyLUZfAooMKd6aCVWIar9xrkIxGa+AIsh29dMCXcaCB/u4kBkd/jwvf+FB88EOdSEk5yGVTBK4I3+CQtK5AIOUs8Y49Ve5G6Ac4aB7waz6h+wMlkDR9dbk+bZdMp5O5OshT2c6VynmmgLi2eZpz37Pd/0XkLmc5Ebq8TdsJ3YVp8ANlo3HnaTc7NxK6a3976JlTpXsS+L3ldBZxaAdsj2IrM8XSvm8IGAL7i4DE7HGGirGYUmoB6VIlVoDNd9+G0W23M858C+6553YUSuMYZk3TGlXuyryZJlsmaHPPlrciOX4r/t9TzsQEC0rdM1TDnVtSGJ48GZO1R+GXf2jh9jt7MV5Zwt9zXMY6GA3XRQ1AliZ52s3pDy2luye1K3Oc2FkbikANLnUkVf3xFFXpVcamJxmbPsSIpzLq8Vvx8Y89Fq95uRftpMItCm9OK2hevkX8WXb2qTVqitRNQt/fUbI/59+L0O/L9Dp1Qdfhkk4DJtRfNCDmyM17f1p6H+dKuyDFeRCWJgW62NtzLtNQ58AOCD/YUCpLnvK7+3XTY67a0NwQukO9TYMipZpMBXJw0cftypWgarvaNu17waZghlja1w0BQ2A/EdByo6qp41Sn92kjTom9vA5//vlXUd10DZO+7UJXvou51aPYRdv5GDfhNabhTsTLrATJzO61UaygeNxLx7NKjH7r6RTu2E7C7T8at26Jomfxk/CzXwEb7jkWG9auwvDwAFeGbhK0yJ12c7EuVexeLnbP0OiWlDaTXH9fErtY52LRogXYvp1paUnuTXniMU594YL1+P53zsbDH+K1e2SkjJ4eJbhS6GyLqnefF6boYbe5dg+V534CZ6ffHwJ72NDv7bE9PU1ou7o92Gn5xpPDEGN5qKuqr68897XqnvXcI3QvUqRdS6EQNXH8bkL36gEHU+JQvgcube3TMZiWIneP0L1n02vq/PZd2+G5FzsMR5s9siGwBwI+oVO7ziQtmqQTaOz8E37z3Y8gtuuv6ElUmM+dGSZiXSjEFmIyQe92J0lPUioeRUeThaSGqjj9pBOxafsOLDp6BW7eeCcSfT0YZkGVVM8aZPOPx9XX9OO3v87j+htSGJqk9zwWU8Xey7zwGWeZb6nUtdPYSSXvryABqTON3eLFOWzbNsyMoT3I0KZeYhKcZpUFXqK34tHnj+JT//54HHeCF7qeos+eEo1NskZ7PsegdbdDmC7weFY/b9WNzKEPUhjHIwndi0Pfd8euaR5YhzUmnlPfvR36vYE2lV9mDyk40MB7OIjMA/QCI8Sheg+eM+iEdp7es5eCKWX8fVgPWXv4ECGg+SrtoNOaMWoNcSZ1H78Wv/3K2xAr34hElfnUqZWv0axXqedcYaxGhNXVWKM8TsKVwJElO3IRdzFjCRJ+JJogf1Iln6MCP8NkM61lWLD0Mehf8hR86gtX4js/24h7dh1DQn8CCs1l9K0TsXpSteLb6Y+HZlH2cj2QYt5lb+fq4QQb+ctTBKImIcLiLVE+dJSbi2c/91S876Nx9C2SvnaSz7sN+WiX972IUtB6IXM6XD4TftxwolSdbWfWOvPjmbVRzbFwuGaFmTUM7EKGgCFgCBxyBGQak6bPaQOLqgnB2PCxa3HZV9+GSOV6xFifXKXPKaLTfp50dTWaLMKi5C1RxoqrNLWczlzwLH9PsRJTgjncY5TiM9kiXzEsX3Ey7tgwjtVrnojE8U/BunUpXPSuP+K3V6xmaNyZ6Ok8FkXu/uuMc6+XBp2Ikl844Go9DW0cIqGraoyYmE55JHSVbI4wxE1ELpGnwfC4nr5xvOqNy3DRW5XsroKu1CiqlVHkWSudWw4yONUPvoQhQm/Ir8/pOZXlQ4Q+NybLQ97hh+CGRuiHAGS7hSFgCBgCeyIwY0KXAKxKaZR+aUInoadI6HR8I6FnMxPIkEcLrF++ePWx6FrFwPHFp9KHdyV+8vsWrrnuQfjK14axdXAVaVX6/jHkmGGuSYIujZHIKZ3nF/SjMCTRXA7AXiKaKHPBRyl5+6WfXO74eutubhzq+PTFD8FjH083gGoF3RnlfJf0z9g2hdm1ObXLzzjQJk759NjwmBUEjNBnBUa7iCFgCBgC+4fAzAmdZE4VuciRvnJIMzNcotlFQq/7hE6jIv+w5ITjUEukkVh+LFqdy3DThj4sX/VOXHEF8JrXXYFGayW2b9vJuhaMIU+toq28E2V61bsoc6rhXQY7ZxMQp2cYREPVvpLbSDOQohahOcpq04N48BlZfOvbJ2L5Si/hTKWyHblUvxdmJwndqfXb3e/azJr7B52dfT8IGKHb0DAEDAFDYA4QmDGhM01rRInjROh8Jcm9iSa92PlJLl1ELldHV28ncv15TMSq6HgY3dHptfbHP4/i3Md9nl7ux2A7tewXXng9fv/TMaQSp2DXhDLIZdDbm8PQ8IhP6EFKbBm/vWpt7sW8HYlUGbVSgVXbspTM1+OpTzkK3/yffkxyP9BPLndh6NOccH0PI4VGi+PNqWdWR54R+qzCaRczBAwBQ2DfEJg1QicpThF6g4RO6TmXLpHQFZxWxbKjl6LOlO2JkyQ6R3D1LWWcdd5HUSyeQK/5hQwvA779VeAdb7oKxckFqFPKL2IEHdnlKFQmqFan616Q392RuZ94xrlfSRVPxzwmr+nIsphzYy1e/ZpT8O7385l4WpwSedQVgglchf28HQHJm/l83wbLPp5lhL6PQNlphoAhYAjMJgIHh9B7PUJPKRFMFAsW9KHGktDJviziZz+YPmpR3PinbVjzkH/lz2eSi+PYQUG8m4S/YR1w0T9uwe9/swMduVMY4qYQOaWFZRJaJ0rLA4/eclOhZiRpeu1lO7MojpeQTWeQS9YwOP4X/OJn5+KMh7O6Kp3dYxjlS6SuVHJ0srtXhcvZRPXIvpYR+pHd/9Z6Q8AQmCMEZoXQ22zonsp9OqFHSdhdA/3ILB8AlvFFNf1t6yM48Yx3kW1PcWZyeZ6z4qk7ikwP/5//AfzX527Btp0i4E7UqddvuOIuIvW2tLD6giLmWMClWVPWzGESdxf6uipIpO/AX/56BnoXS2tf4eeDXngeFvrZNd0vu19z1Adhu60Reth61NpjCBgChwUCMyZ0EngsTjs63135UjJzvNXFJG4xZFNFp0rvzPYglsmjc/VKYIBkSk/2m64t4NSzP0AJfalHqDKLk4/lB6dwNSWQ++GlwKc/eT2uujKGjswpGC6Vyd0tZDpkK2epl4p2AFKjU2rXAzCsLUn7vNLAThS3I5so4GHnJvDdn6xAkqHstdZWpBjulqbXe2G0hnwHvd+ldjc391kdq0boswqnXcwQMAQMgX1DYMaEzqppMSZMj7CGQ5SSt4LJ4nRoSzOULZsqsEIamK2tB4lMJzpXHQPmagV6e3DTX31CzywnDzO+PO8nXVcWzBaTykTSjtSL48AH3gNc/NmrmAWuG7n8MowXVLc9x9zzaWTSTDfLOHnZycsFivbOnr4ASXrWV+vb+fk6vOSVK/GxT69gmViGsqWZjMYVhaV+v5FxMfYMnfdzUe8bZnbWAyNghG4jxBAwBAyBOUBgxoRO0ToeZTU2lVyNK+EMs8dRNZ5OVpHO1Oi1TkInWSfSeXSt9gm9h4R+7ThOffgHKaGv8SRkbgZcsVaWRytT8q6xQEsmw5ztlKBVdOX3vwNe+8pfYOM9GSzsPQfaEVXNAAAgAElEQVQ7h1Uhjl9LdKBRKzDevY/OcAxTY3H3FG8qzUCpNEHnuo1MbrMBn/jUU/CCCyjPS4pnytoMn3tyLI+cyNwVu5oD8EN6SyP0kHasNcsQMATmNwKzQuhMrRphqtdovOTiz6OqxpakaptqbmaCpYROq3cmg24ml8FCqrl7OnDjdWNYc/b7GLhOJzkmo5lkqtdGs4rODnqw+eVbq40mqjXFmXtJYcbJ4a9+5Vp8/3vXsYTqIymZZzFBNbyXkz1FOzm96xOsi8Ffm01J6010slBLaXI9Fi0dxg9/fC70CLpchPlsIxUmwXHFMkxCn81RaoQ+m2jatQwBQ8AQ2EcEZkrozN6OBJOvSzJ3EnpUhB6jhNygOpyETkk5n4shns2jz9nQmYq1J4vrrxvCgx7xHhI6s8dRfd5SLncSeXshLq+AipdrfpK8XaA2vZMO6pf+L6X1V32DEvYp5OJlGFjcj527RqhiFztTle6+IaKPM2yN7N0sUVuwAyecMIof/exMdPMarO1CuzzV+yR/PeNhWqxzH3v50J5mhH5o8ba7GQKGgCHgk+XMcrlH6XWeoEQejbLymXzTXI53SuT0Ok+nWaBFhJ5l5jgS+oLVq0joZNPeJK67fgce/Ah6uWeocmeN9IZP6EzDTgm7Tsk5Sts8K28yzjzOuHVPId9kEpoy+rgh2LgeeN0rbsNlf9jOz3u5IehCKr6QRWOyqNDbPU53e5r3UWXYmyT1VKLEz2/CGy86D299G9DFx3BOfNyIKAe9HbOHgBH67GFpVzIEDAFDYJ8RmLGETkJM+k7mU4RO9biqrqVSzOLG93xmEeKZDiw8WoROlXp/lHnct+HMc95BG/rJJOQUykzNGmHFlBRV5tTeTxOYxydoI+eGgIK/k735K9Kst8Lqqbj40+P47MfuwrZdUtXnuJHodp87w3ic0nndr9iGIUbM9WDzjt8wJO4JePFLqcLniX1dJZrPmUrWxafbMRsIGKHPBop2DUPgECAQ1LeYX+XsZ1pO+ciV0ETo4j8hkCxRtFYBlPGrcdlX3k4b882I1bzyqU2SbaMWZ1nSGmPBibfC1ei4Ju/2pB+21k7oyXgK6RQldIro+cxSepJ3UUJfCSwi8fZFce3123H6Of9MCf1kXivFXHJxZ8rWIUIvFb3KapmcDN78kJ/VGaXGaDWGppHYef+JSXrSp6P47U+AT318B35z2fWU7JeyLOsiqtLJ+Am+dNCo3tGZcIlnGrgOa47vxje/fRKOYwh8lAlv5JnPbcS02RPklGv/0NMTtB3tNdZnnD52JmN4fo1fI/RDsBDbLQyB+0cgWEymLwztpB18N1jo2pcfbyGeyYI0076Z4b1JTHN+iCTn4BCdydqsPmRKdBL0qCP0P3z5nYiW7iChj5HQYwwtY7AX48jq9EKXbVuveFO2cxZejbGueJxMK6HYET1t6Pw5TQk9zg/y2QGWNO9E/+qj6RQnQk/h2ht34vRz38mTTiWrqhZ6Wx/c18CbRqTe/QOil9i+fQvw8Y/fji99+Rp6yZ9AdfvRKFX0kN3o7gFGd21zCWXy2UnGqF+Bh5/Vhe/+4GHoZRSdEtrI3j9JYT5FE4EepcpruuIuNLJnKOl7NV0U964E8AJAQ95/Zk2bmRC66/sZ9P88G79G6HMwke2WhsDeENhzXb2/JWeK0CWxaHE61O8zWQwlmbnn9dbquXufA9zY7gbbLUJX89MVeqpH6Uo+RkL/yrsQLa5FrDpBViNxNVqUzqv0RPeypsp5Lcp86hFlbYtzW0CHOMWhO0LnfylK7RlJ6PxqLtvvCL131WrPht6Xxg037MJp58qGfhovRklaBu0DwZ/PXS1NUmrPOQn+q1+v4IMf+Dm2bO9j4pjTMTyoim0sENM/4GLOK+VRCux3ois3jAteeh7e+S9ZdNJPb/OWrThq2RI3kkbHWU+9i2oAfk9R9TpiKg8bTBhlwHHKf397G9mtRTig8eOuc6CEPv/GrxH63lZW+7shcJAR2JtQtC+3n3NOPFBO9oUukZSEr0P+fqDPPQvfk8wptzGRVbJCNbdP6Jd9+d0eodfGKaGTsPaT0JNMLCOVu6TcfEDocopbSHH5Pgi9RUI/ENwdD0oVT7uBrOUsuIYt2+gF/7q/4JeXbmPY2hMosWdcBdZSYR2lb9ry+2vYuf1O7h8q+NQnnoBXvZZ7mIkSersUlM7z6pPcjDRQaU7+f/be89eyLLsP2/fed9PL71VVV1V3V3UeTuJQYpABQ5RBGAIE+4NlGYZsw1/9yYD/AgfQ/iYbFCTBoikIpATaFs0hOZoZclJP6Okcp3s6h+kcqqu64svvRv9+a+91zzrrnXPv66qujud2vzo3nLDPOnuv38ortOtAe7RqRSl5eUnlWUlzg3QQ4MwXBF/GuWKE/lXNn2t9jld73Y/qOD9+RDJ+FPzkMDyn2qeiQEUBR4EPs/iKLIsf5viK+J8uChCnCOriQ98DSNHkDg393j8BoO++Khq6BfSBAQHR0Gmfph96jmZ3pK6xljtN7gT0FgAdPxPQ59rLYY1BcQLorfA0NPRv/N2koTcWAYRX6QdmuVjgKg/HaURvhqscpv4Qvv3nIfwP//29qA2/hG/Xkbp2HL71XWjy76FX+yLKzG6HO28N4Q//8Kvh9/7jmMI2wPkWFgcwuV9EEZo+xr8MMMfxPDHvncMEoI8Q1Y8rycOsI8I+NWn9dD3cT2g0lYb+CRG+umxFAVJA3IGGFJ615kG8yDSI9KKKlJ9JCiQFVwzLjV3ouA20PQOg3/cnvx9qAugMiss0dAF0zhmmp4nJHbneBHT40dGVpQTQbwCgLyZAjz70Z586F77+u/9zTFurQ8OlJHAVL46fFvANgPoiAJ3jgqFBUtZogn/ycQTM/dNXwne++WJoNv52GAxRhrZJv/847O3RHP9y+I/+zij84f/1H4Y7EJ83ru3BXdAJYxxcgyshoFBOvGFUx0nNY4Zs+IbhjqTM7Bj4Pn8gqO4qbuVzc0gF6J+bR1ndyGeNAh7Mo8aRvTIwp49XwdzDN+3UV8eQPxJ62Wjjj+SEH/NJPqGAOL1LRroj7A22ZgCUaOhPhgf+zf8SajtvhFo/augjONsH4x786MmszHniAF019DrQlA1SGBQXNXQD6McI6M3w3C/Pha/9XQA6S7/WoQHTD301L8YADJAex2LuGNtWAnbO1B0YHNCrJZx/P4R/+r+fD3/152fCG+9toqDMN1Bhjho2o9txf+HZ8N/9t18J/+xf3yqV7bYub4eVZQA453sNQk6dVecQKzBABB2nPqY6gv7xllfpQ6RJ/dWvZvyfh2Pc/K0A/fPwUKt7+ExSgPwpuQdl/ARwheYI5grkBvoF2Kfp9B83KVJg0NVe9hMG1KsPiLraG3YSmwQ/4HlSQ6/DjLzxi/CgaOhvAK+ihu4BnROlwSh3AN1cgwFxNLlrsRbUbsd7+qGbjRq6rR0zGjrAG4D+/JMfhK/+LvLQGRRXh+/6qgGdoDsMFy5cwnWOAJDnURiuh0w4IG5jEC6cuxLmIVBQsLj/3hD+x//p6XD/Y2dxw6fgM/9y2N7YgWl9I6wtvx7+t//jb4X/4h+jnzrG3WlDHWc3twYiDOZYNx7vR8ugE3upc7xpoUgQqAbIXeXzuFaB9FM2fytAv8p5UB1WUeBaKaCAnuJ1Mz6VA3MwLAVxCXdJgC6K+tVG517ryPV4FT+u1kLwSY//E6YhyUZzN9LRAuui1xHVvvlkeOSP/9cw2nsj1Olz7kVAZ5T7xIeOwxojNGWhfope4/Sh050eq68R0FGupd1PgE4NfSGa3I8R0BvhRVSK+zI19O5XAY5MW5vEkH+4iQEwG/d2Qg214pGAHu+hAzUb5vTx3naorR6NADyeD7tQtDdhhPj9338v/L9/9lTY2TuBKnGnMNajYaP/NCLbnwv/+k/+m/AP/yGn9aUwJ0nvJBAOqlGjJ3gj6m6IFrBjaOX0o9cYUniNgH5NnWE+ffO3AvQPN4WrvSsKfGQUICb3U7oQWRfxuoYWV3PM09H0HDBGaV+1vx2eevih8MKzv0Tqzz4YNhg6tJMO62XLsehWjb8RwEH/9Dv+XkOIMBt38I/v9Y/5zfZ7gThzDu6nx+uN63f8zOP973Y/tvec9uqzm4ctIu525rX0PrjVcet99Hpk6vH+isbpY379ZwKg0k/PYWmk9OB98o+0sa9mM9Jfj9Hf9DoddEmx4+fx+nmA+x40mlJcpYP76PTPoxDra6E9eguA/mbooYD6eBgBvTdmFzQcK/fKbLUOjisH9A4BHW1M51tHwtLqsdBdXQxzt51A6lo7vPv8ZVSLW0bw/K1I525KUJyln32+02Km6cEeI48dSXViPq+NdzF/0Z8dgNsYQVuHOXzACH3QeDg3H8ZzJ8LlrZvCSy/OhYfux3z+FYLgun8PwkoL0fCvhttOvRX+0X99NnzpS+fCaOdcWKy1w/zoKKL1GTRwBvN+F6l568hbX0Jg3D4axEBw+BDupqJ7GaABjT4/fYb2+RetK50vehznr32ufj7a9WbPZ+ez7mPnj12/ZWuozWbz5lUB+lR2U/1YUeD6UWCioSf8pi91jswLzFv+WFwbny+jePYjD94XXnjmqbBx+ZLU666DXY4QGtxGkBEgbwJKFtSlFjdDjhPgWTDU7wiICujcKrNSUNfjPZOaRRVlnnrOsv1HoxTtVLIDx+cFE3sfKjB4QNfPA0Zn4WVB1b5neVR7fstkLXNVeuh3OgbSxzJsextFDNmCygDIPEDptQbU63mMczFcDse674e17oXQrl0Io96+aOgDaL8D0OkgoKM9CzTVOQbFsQQsZBMKKCwoIxo6tssweS+uHA2dFfQwPw2NGVbr5554Nzz4YDPs9m5E9Tep1TqZI/Y5K93Knh0BnaVjaXavI+qcgF5HH9U6zNj1MYEe1oJ2N+zR/0/7Uxt13+unwqWN9fDu293w1tnj4dFnV5D2djsKwB4LayvvhVO3/zR89WtnwukbkbaGxi775+tIX0OO/dx7MM9fQdR7EkzptkcUHoUGZPCXTkc7/+06yOZ/nB9eUCyaP/7Zc5/BIJufXtjj7379eUD389fOVb5Xgbl8veXvvQL0WZyp+r2iwHWiQC4oDoof83UFyCVHB5on/YODvfDID78Xfv6TH4WtKxcRVNTCfmBkYMQsJMJG1AT3IiDxgO4ZGj9brcRqmRMtMgGiZfRWg5tDQJSClAfGWYBwGLK2YJ3wmpUF0N1dRktnryJN3WtZKvTwqBYAVT9PA2AFekszXosMdxqgc/xlgNGHAHUePmcaKNoombaAdK2jC+fC0aXNMN+EjRpgsb8bAZ0aulaKk3RsmNznAJwe0Gl7b0EzV0DvNtfCyvrxsHgEAXG3wFy9OgovPfFOuPfeOnqWH8O+MukmBLTPdtbzGeH+Capj/NWhiTOrvj5i+h3cADSHwyQ/RFj6bq8Wdvvor44AvFoHueWNDu5njHruJ8PjLx8Pr7yClLZLv4biMxzLq+F3vjEMv/UffIByt0+j/DyEgvEOrO+7+EMQ3fgs5v4+BJ4VNJ9ZxnkoBpcD+v4++8RnFin/Xn/Xe/Wasmrefo6poNpG5J8VEO15+N6fX9eEHuMB3c/FWYA+QFBibmw4QZX1MmvmVr9XFLhOFICFXUyoWRAcfeYMAgJD3N8J3//mvwtvvPJC+ODMO6GLzlcLMPEOYXocA8jn4a9UrWCWya6IUfO7zU2YSp053t7q/HyqyY0vi8CSPbDp3yzTgGeRzVmwD+yuJnXPKHUsszR07mfHZk2jIvA0IuBakLfXsvS1wKzXp8vAg4RlqRQ4ygBlCHdEC/1EuX8LwN4aXkLdlzNhbeFK6MxdEeDa3ULR01GjENCRABY6AM46AtBUQ4+Ajkj3zj5M1XX8rYa19aNh+Sh6od8OQD9SC++gOct9988BbI6JYCgVBs3rsCZ3HjKiG4R15VnCDnNyTFCv4Z4bELSQdgbdGnO0E/rDRbyfh+kdQlC9B3DfRDGatbDd+K3wLLT0d1+6KVx4cy1sDtvhFgS5/87vngknTyF1r/4CTnM2NLEsus0dfH47jPt7CAe8AR3l1kUwGE0xu9Ploc/NPj99rxp22Tylhu1B1j7fHnz90yw8XcYXuJfd31rAvPZeNCcPnqzS0GfxmOr3igIfGwUIWFGLA1MdgjGzOwaacGy+83p46flnwve//ZehA586/5rodz3eRwlQAHoD2nsd4F5DePMYZtYiQOdNiI+6hFnzazIcCziqeShT30IukmXwOVBnH24GuaeUuiJNd5bGN0udoAbkGbK9n729vfLxYUdrctfjMoacRejrdx58vRmV57AMvQis7T6WoXtaEAMvY/wNELGNqioLMCkfmf8grC5cxrO+hOc8gEzXgI8Zf0lDZ+yZ1FcBSE4AnbXcYYKWcAAH6IvdG9CudD3MryBK/DS049Vx+NWT74QHHoCQsH8CgEyLUHFwl7VKlC0ITldq6AyKG9OiJMIBt5h3sCRJXEgDbgX0ba8jXoDNZUYo/TaGFt+Dj3xjvI69bwvn310Lb794Y3jz6W+EdxFLcOPiK+Hv/YNxOH3XKzj3a1D6IfxAS2833kctHdSpHxyHhWoRMQh9XLo8OI0arrUg2WcTv8/rs/bZ8j1jJMosOHyeauEpmhO8lgqkRdYf/m5jTIoAffr6QZvbej7lsDK5f2ysu7pQRYEyCkDD7cP0SoZMJrO/FR6558fhvp/8ILTgn1xEGlATlbP6O/BTQnNf7DBdCWZYBPTQ5DhCb8sa02/AXbmVjlxksGSeCI3mVn8HC5DPuh2gE4b/3Z5njgzDnDd/fPT1y/UYlBe5ZdTaCBPYEqxS3F/BFmfDTceSnXHcfruzBU0P1+d1dWvvr0kNu3R8+fs/cH6OV+iUXZ/XEV90up7SkeOCAVn255bYxa3Sp2x8lv56vI5/BN9wH4+NVu/uANaX2kZY7ZwNy52LuPoFFF/BEb2DgE6LjprcRUN3gD6HuIpue1/8t8sdaOcra6G7jAIspyKgv/b0++Hhh1voUX4iApaZL3qf+hz0eRc9HwJ3nSllfPYQOkacg9DWaYoXoMRzGdIEj/1qqX4r3QtsKtNAlzfe+CUEfS6vnUZb1gU0cbkrXHz7d8PDD70d3t5+Ktx+y374vf+kEToL74R5pOc1xttYB1fwBxP/PsC8j20baweCbtn8WZxfmtzfUCxf8fnptkELDuddgna/HTOIkXJSlCoho8B8jznNec2JsrOF1DvsYa9v5yvnp71e0X66Hrkff7fjZHxF0bqQ81AgkN/t+qlM7hXOVBT4BCmQtAvJpx2EvfPnw7O/fDw89cj94d03fhWOrcwzVhiq9m4YAejbAHL60edgTu1Bg9se4VcsaragHINb1iRQiIAOlkrumXLipEWl/H9wa4/T8+h2BM1Rf+ehPD8/y+9g0iN03Yi/83oxYF26ccGXwG0D5tBpNbbrAIBpgG6BkkBrBRYywH2Yqq1A4oFIAUkZuAVm6VoGgUUzAO196v0rHe3nIZ7VGD5j0rmMnnpcF0Fh3E/pZp8Lr9foIladJncIXm2kay21zoTF1kUIbh/kAF186CbKPQN0aPhozMKmX6qhC6C3EGMBd0i3sSIa+uLaUmjciuIsaJ/6zjNnw2OPwAw+OInKbjSL5wVBBRYr+BUCOmqqMxhOhLghzOmjBQA7ABQzllpzDab1zgLM66i7PkZt9jG7ywzmIYwswde+KsaoevMy5u8QPvYWCsYcQ8Oam8KZs/PhmV+OwlvvnAu//lvHwm13DMKJ0++DTh8gPx/3BGGgASvWLorxtDucP+WArgKVCmZ+HtSZepfmLS0Kfh5zzPZ3zmfup9saBBk/fy2g95FPbwVASe8zAqqOywpOVvAjWygFdLHWSFmiyfyqNPRPkJVXl/48UGBKLmpJz2Y18onUP4SvHMxJbNfwmT71wD3hx9//btg6fzbcfHwdX20JoLfABJrkNmDAQ6StDYfojQ3NfDCHWtzYRh0i6hI0gY/onE+fxUcvqUm8DAy1ZFzid4ypbkU+wKiQRP/zNJP7kG20XNpZ0f6FT5rCB5Or5RV98X5Lc26NAgRcCzEIX3320cRLbc8DutXYlSGqRs1tpgHBlYFiKNbUySvYe9b3alr3ZlEf5a737vWkQtMpwIRgJoCO59oZXQ5rHaSudTfheb4Ec20/7ENDH8I234N/WgFdgJBFZVi3HabrOQC6mtzrEO6a8M13OgB0aMDtuQjoC0eWwxyj3KGkv4V+6A8jyr0HDX0sGnp8An4eCLWnlIWtocFKwJh53HAEH/kwAjojz+XV2MO5Uf2uvg0A7IlWWx+yPjv23UeAHO65PncJ1eauhNbCChqyIFAO/vG1I98Iu5vfCI8++k54/uVnwm//nePhK9/YkW50o61WmEfKJoMB95Hc3pRc9YPzpmw+8XvOJ/1dsiwokLq0R/vZm+x1bZBwQwkGzM9fna+65TUYK8L5qvOZ85bXoEtHYli4bgWgKZBHAZnbPlxsUwVi2/qWaxaDrYLiCrlN9WVFgVkUSEVerB9uwh3JIaGdIgq1xlxlLFambPMIXYOxcRQqhKGxRti+HO75/t+EX0Azrw92wnIbgUaIcCeQM998RE1Kc5h5HACZpnbqiLLghUGQMWVbXo2fleGJj5P7p20MZstHaVvA4vV80I5SZMI2ZlTKog+TfkL+KZOkX5t/PD/z6SOYiFo/YbR23HGcyUebGLL+zu+9SdOazIeol2o1TdX4xQXBtCMGcvEcibbKrH2+vs/hj3TAldnQO9GgMGgQZm+b12+D7Gjn6AOUaXVpDbdQXO18WG3B7D4P8Btvoj4LAuMwcYgZPYAd5w+5NSEMVdyF+ddRy52ATpmOGY8IiZP88zbS1qiht9trYWEFfclvWA81mtw7e+GtFy6GZ55YQg32I2jfCsEwPVQbh2GflT7zA4IatdtUh2As5nZaO2KxddkXmvOAAh9bocK9IOOF35xNZRrjGBvBKndijoePvYabGHJeI4d90EewIDqtnb94Ply8+BY0+Y1wy+kbkNq2jriCbTHlz8NStbeH9WPaBkN3zn3egwWHv+v33NbE8c/nH8FUxpHqM/j5zRgUm9apQq6uk8k8Secd04UDyxGmlcQn0MfN6+l1+f0QAvwQgiznwiRmhWuA69ptmwzKiwtEXFh2K2IJSwSaVwXoOXJUHyoKfBgKpAAgASJ9kbFhWYqCTKaRolApofMtg4HTogWPgzK5HXrn3glPPPJAeOHpX4Sdi+diAByihccA+04baVsJzMnYh2DsZI1kfCyqoQpUUVEMH618UBtHeVAJrMsKtkTekWntNm2mSFPxQUR6vAcBr6HqNWo06afr5RhTSjXStK8yjbeGiG4FY91aYPU0sNeIj4kCTrzfout7YLeaOvcfIrWMZ5lmlbD0tBo/Jbs9ONEJwJ3RFQR6XQgrza2wvoj67iiJuov+4dyfkMt4SXYjk3gzjLuZLC41uF4a8CGznDr1Yujscj6mrSEGDSbpo6G7Ai392Fqo34xua62d8NpzF8LTv1gOG5trKCwj7uRSDdUGBRZp8BG8afXJitNwP5tNUPQ84ncQGFNhJBFEk6hCUIyCJ58LAgdRe4Fa7uraMiwPiM7v7Un+d7vNwjWxsJB/WaD2c9J+Lkprs79rUKUVdvRaYplIaYu+loOeQ0Fbf7ff83j6wA/zsjS1tJ1LhY0m663S0A9DzmqfigJFFCCHTWUphRnxLzKjiN7C6+WP7sMG1y5BBJ9j3BCOvfJ+ePDnd4eH7/952N24GFahdczPASDAsOoIgGujEDa1aJrsxAUpwWcMRYrX6YG52UhrD0CWOXlgIUMlYCqgc1+rgfCzAqo/TxE1ihg+NXMvSFhtt7+DcqEkhQFVyzw1yr1s/tVRuHxI33ICEZ83XCoIJM1sZzfLU7bX0PGoZaFMIBkDaEpdEjihpk3pOOyzYg31fQTDiUY9vBzqvQ8E0NcWYNUAoO/sEsgQOHcNgN5qHxFAp4YugN7eDa8nQN/ahNaOgMto4Ul29zQHlBZ+zlhg4T4UMihU0JKj2ibHrBYYC4hFzzAT2KDZilwc15FotOLyQfAn5ji1XXZqoxuB9mgKsg2YJBqg3bSXZnlYYdTONft8y56xn596Pe6vGryYzU0lRt1nYlJPv9nvRSCYuJyK74LntM/Ap10qfSdjqgB96nyofqwoMIUCeUCPBS5o4k5gziPJ8JTnSNI1U9OSeRn+wp//9V+Et371Qjj7HvLMoZkvINd8DB/5HBhYt4MSmmBeaiIf0uyM81ND19zbuvFfFzFlD2j+ZiKDjICojMsyMK+9+v3KfKxWQ/KAzvNPgI3CDQPoSjRkyzzt2AVYKByJgJSPBbDn8oVfvMDDZ6bMWMdsQatIM8tpSLR1TzG5e4abuweap1FkRbTrPgLh9s+F5bnNsNKFdp00dALGtQB6Y241zCPXfe34kdA4jVx0mPPffeFSeObJlbANk3sdPmhrX/KgpmlfSlPV2IVGEsnOIvKxcIsFdH0mKtDYuZXRAJaIJPBxacjykJgJgnkEdN5/FBbosqJ5HrRiC1bKzBhDD2vIzx372c9Pv68CbpkGroDq6WDnURGD0OuU5ZlPrEr5ujAHTqWlhfWHWeuvMrlXgFVR4KopwBzeqKHTdxgbYUYTmnqDqXUkpQJfMoAsCgE9BL29/OIz4f6f/ghpOPSD0oyK3xjN3kPNarxvs21W0gCZa05H6UjSVGhuTzXIyeTEtZYBsgVhz7A8eCljVD/vAQ3MlE71TIWfram1yDqg4K3HevN4O1WCKwP0okpsOY3FBe35R1lUWtMKCVrHfJrJWO/hoOCAwqfNWJjG3qcFRZp0i55NBESA11x3AuiqodPk3qxticn9egM6yxOKhdu9PIDbnyeCD332iPWgb7csBqFI4JkttSwAACAASURBVLPPWmka51+MpZAQMXG5xDne7bZlnvUg6NLUHvvZjATMxTeOV5FAqt9bq0jOQpKO87/b8+l7X8dfj9HCM0X00X3887cCIUsPT3v5uhB+/JWGPpV81Y8VBT4MBSKgxwQmBq8gXYe+P3MK8kphOQhwa7DpCkEdNaqfufen4b6f/Tj0kYfbBXA34FBnLjoLxvA9y34OEOUsCqDkRMe/MdOsJLI7RqCPEAUrcbEFWqqCs4KND+yK4B6ZoQ3c8uCqt+OZJr+3gKnMxjIhHmO1H3stvp8zJnnPFK3wUQS4ku+efO1FjJrnU4ar11XGPKGXa0ziwaGssIwy5QjoUcdVoPNarqVfjtYIiIP3W4La1Ie+3tlFqiJ86nOoY97buGZAn2VyH0PbtVHuHsy85mrvUQI8WVMd4KrNa3ROcF7wmbHwj39Z+qgPnMFi8Zkkl5U5iG6X+Bzpeoq112mCJ5ix0l+ZMMvvbaU+O/91jpY111E6eBO3Dss/Y52rPK/eO7+zlQ6L5ocPavO0UpdB2TynwJhbN7jpKsr9wJSrvqgocBgKWEBHHq1o6AhYS4eqR70GbtVCkBvBf3jxvfDS04+Gp594JLzzxqtheWkJwI00NIA5q5WwlfQc/WbQvKmNTNJbBNmpTVEjipHPMK+FpQ4qveWMpvlx26A2y4T0vQV0ywqUgezsIIo4vYoAfZZJU3/XYz3oe7BTYNTxqY/TBhVZa4KcP5l8i4CT57FaoLVA8P3S0gp8t3GfHGNMgoKNSj8wVimEkx1VRF9byU7HMrFS0D+MlDQCOn3oTdRyJ6DfsIqSrh8RoM8Kiqsjy2CYhDoL5koPNTlb2mS0oiAbO9BZ4VGFL/vMrGCQE/Bscx5mhYhwmblRuK8GltHULgJkchHxt53tfAyGFWz9XCqyIBWV5rV0sCDsQVyvZa+jGR0K6r50sR9Tj7XYp/Rkn1XLvZMqKU4EjQrQD8O4q30qChRRQAFd4nUngE4eP0nAwpvmeA95s1y4e+GVh38a7vnBd8PGBdSqPnEUaegoqgHQpH+wi4hfNl5hKhR95wwYEt8d1CBphEFABwgwjkZ6MlBQILBLelrmx7QM05e+tEwoMuaoXVrAVUbMrS+daoGP72cF7VADUgDmdbg/v+NfUdlLz/BUw7dpb/xu4tN0AV1WEy8SUPKaPAAkgXmZyVivX8bMB1JaN0sPtOl2TCNknrIUFZNIcKGAaJqSKkeDDSwuBHT60GlyX21th6Oo0tpu7IiGTg3sWnzo1NDpQ7dpa28/f1Gi3De3kMY230XGxEGXjc526zP3ghH3ic1d8umRmmbILWud+3RK/czfGf5mgzL5PNSKwmsvQeClUCnaODvbISNDO/BxTrRbsVa6BXL73gOif448l9d+7XqgdYC/K0ArXfQaVmDVueItATonrbYfz4O0RUldKH+pBcELopPrm2BGWTsVoE+lZ/VjRYEpFICGMmaUdAT0PQBxHwypDa1HtfMBTOrzSLUJe1fCA3d/Nzz9yM+hqLObFnphi4nd9CfXghJG45FuTtQyMQpkjIsFIAI7joODviESfuzVrZHFZEAKmrYWtTWr600V+Tj9DXvtymrqVhDwYFxEOM88qcFaIUOZoQK4gn4Zw6Z2XuQDttf2QohlygvthQmAKEOWyHIAtfVPctwEFApZGtHN/SOg4xFQq6Trw21b9JEysJFBXwRyu8UR7QUUWkG+dhdBcO0xqqZtvBlOn5gPVy68ETpdtufEnLqGKPc5dFtbPno0LKBS3NwtKCzT2AwXz4zDj38AIbN9V9gFIPcl8DJzu1haT6M/DkJZ4q7kXUtetbT9xbxkJTRWL4QyLVHcKQ9c96OZfcD6ABBiOyltbSLotaKpXueqN1lr9Ls+Q23ucxhN2s5VnYcK+GXHe5eLFwisUKpjsvvYYDo9l7UUENDHycKkx1kLlBYu0rVlj2U6fR8CiRVoKkCvAKuiwFVTgMFwqXSm+M6zCPcRODcrYc0hBW3r/Pvh+SceDC8//0TYv3wWeebsGd0Lvd0dmNeRNpa0a8lnNkVOeHaR6nluWfTRpM/3dHyyDnUDap4Ue3V+TDICMhvbLeqghjD7xr0GYoUCNYV6RlbEHMu0ZRtU5LVhnqfIQqDnImWa6Dg37eUtElYY4XFtNA4pEij0HihwHDDx47jJd9DAua/6ThXsVSDxGqDV3oh45y5eQtraWAC9hdKvrcEH4etfOoFKae+hCtoIRVUuXhOg0+RODb2LfuhtAjry0K+cq4cf/g2qtzXvCJcYq4HUL2rKtqSpVi4TMwLmW9HvpF9/FyZv1kaQTAXxqkslwgZyNCno0gik38d8fdZOiJUKud3b2jSFh+J8Z+EVaxmYzK8UABervcVIPj9//PP17gAryKo5X8GyaGsFXi/Ycn8P6HaeW8GxyAIkwqhY3LP2rt4K4oUQHaPeP8Ny7HUqQJ/N06o9KgqUUIA+RJpVWU0KGgkDrERcTiW9pAnEfngSAXCPPfizsLd5ATnGTURGYx+UeY29zLOcdWo2agIWjUnOncqbctGzv9bEZxyZGgFdU9c0MMma/qy2VaxtmBS7grv0GloZoFutxL63eehCGhOVLpaE1C/cXtqOuSgP3u7bJ0ec8pqp4QOQfSU7yzT5mwpL/F41JNVo2XyD75X2ulU6adqWfrZBeXy+6zcch5tlGPpX3kFRoddDfe9M+M2vnw4bF98Me/sEO6RuXYOGvrB4InSWUZAFzVlaBPTalfDGq9vh3/3p22Fn74bQR6OfIYvTcO4yn5yNftJnAs7RdaS6Ycvv60jFaAKouZX9aLWQkPOYT00NXYrCJI2c85kmcWrm/J6/awU1ATI2dwH9WXteg976UtY4dm3LWY8mfma6LLKw/FkWJtXArdBmgXkiLBjTtZ2/HlCthmwFgDLB0QvEdm7FSm8MdM2nGejcmsV2Oc5WygSY3Edlcp9Ftur3igLFFMg80DHzfMQgNoK71HSlatIL93/7W+H1V55Hnvnr6E0NjRBB0QOk29BHzrKnI5jppQwpwY68kH5VsLpYLStqgvKbkeItQ6LZUphxCh7y6TU6cq85ZCbH6TGx1kSuzKzonN4UqfsoQ/PWgcn+zvcv92rSoBi0VMR0hTYgke3XXvSU1OXgBRulR3+vJ+4JCg4cK+lHc7vSkee339nxiYUiFUDh90VBV2+88YY8QzGdM6c8/fEzCwW98KuLCIxEARq8h4U93H4ihH/8n9+Gkr/b8K8idQ33fy2ATh/6wtpaWDqyEhq3HwdxL4Vnn3g3/PM/eCO8+24IWyxYJD7+SD3rkuV7WnS5ZSya/UtypbTfZeoVt4uLi2EZwgP93gsLC0JT+r8J1nQdadxEJgAhfZPtY2kckEADXVExP11M9lLvNgbLxfgDLUAT50lfKvXF4+2fnbd+vhbN1bL5qxYiG+inFpnc+kxZJn6eax560frjHdVAGz8+b2Ww89qfJ9b1jw9P7rkC9CI2UH1XUWA2BaJfO75kWVLrlrrSYMEws7/28nPh7u99BywfoItUtBgkBabOXFoJ6IF2x6AhaaTCc0HbZgS7SXxTDYMLN75sWHWsJa6MzGqKurf44E2Oumd0+/v5fun+rnms9Wvre2UgnsEUMi7D7A5QVdAiMmM1U1vwtZXiipiu5HlPKRZWFNSl5xeZCz5MLV3qGSuvZwO0OEYyaFsV7Z233pUgre3t7bC5uRmuXLkSNja2AGQRDIFzYnbOM+XsSaKuTFiYB1OG5RrNycJtwNz/6h/dOqkUxz2vBdBDbSksrq9LUFzzy6fEh/7qL94Lf/BPXghvvQEL/CIFSQVMDS7Lxry1dRDkFfQl8BPjZ8aFVDKkQSpto6k9hBMnugLsCvYEfL6nANCag6mKUo0ECdIShbkGdI9Bc5Fo2XzKwDxLbRshaHBXis2UAboCqp87fp76Z180F6y7RNeRXVt23up7a5LXMUyO4UWYtjkpc3tQuNa0tfz8ifvJ/AXRK0A/wFWqLyoKfHgKHAB0puCMwJn3NsKTP/5euPcnP5RCMR1U46LplN2yJMUKeeeS3gYtjY2ypNVoAr1sFNoVKn7Del7ch2FxkSFEzZ2ApRG4qtkqiFlNYgJiiRsrQ9Kgoml3b4UAzxg9k8oz4YwhW2ZntXP5nj5aUzbTXsOn/XhGrLXAy8Zv3Qz22PgeAYyIYdBmMTyHArYKF/y8BVSjL/uDDz6Q7aVLlwDaI+RYQ7NOdWVIVvsnDNcIGjHSncDDv+gz5RfbyHLoAhTR7hs+9Kih/5f/2W0QEDc/kjx0+tDb0JjnVwGid92IlIvt8Nqz58O//OfPh3PvIZATAiXpUAZwRVHW0V8ehdmLoAGj5PP3pzn5Y6ER9+XtUhntorTx0tIi/pZhoWqHu+64A2Z8ZD5IMBznMy0XbNwT/+L1YzlYSm4TMJ80V6F5Pg+E9l4soNu5Ok0Qtb/5wkZ+LViXjs59D/JFJn5Zq2J0YEGqg10Pi9aVneNRG68A/cNz7eqIigIlFOB6FP0WjBgVW7GF9n3ubUSy3xueuP9n4e1XXwiLYGBDmNh7CJAT4GKzFWgmDP7tg5nPJx+k+FiN9q1d0+irjOk9KcVnsk9MVWMdc6uh20hafm9rWVtGpQxjbg6INEXF1WMsyFpwLmJo00DdMkReVu7bpE15hmkBxTNKXqfPriWHfNl70PcK6ByHCkAEeII4zcVvv/02aDgQbTs1FssBNc3F1kDgTde29OcBCwPmQ3OepV8h2LERD+7jFFzW/+nfvxXWnktITURXMboArsGHPr9wHFr4ovjQu7fdAADZCC8hbe2P/s9XwsX3Ec+B5z9x+XhTAsZDGujzjvnhUQvntk+QXl+SLX3oGr3eZzc9LAwC1vJSGxap/YBSC9hK2Iho1MBwqZB36sZj4eiR9XD8+LEwv9CBcLUnzVeosee1W+ws81S7uaV1wV7w0j1QrQtes0+m6EngabafCMhG6rLzS6fUrCj4sm6EerwPirTjlDap6KBjexHocboOfKXD3PoQuT7yhclxuImDev4hF0i1W0WBzzoF4uRnEc6Cly/4YHayi4b8RCpiI4jpiZ/9INz9nW+GTXRQO3UCtbIRCLSzs4EmFtDJkaIzgkS+gwpwzCen77HFgBiJEo6R6jGCN2uDKho4TZHM1+VWGFPGpAhomuds+y03wChoFYj9mrWsZmyfGrX76HePDTHKX1ZDsXsp25j4PqXOfEzb0jQt6TPN66W0Lf0sJtIUzMMALLFcwPRKV4PUdWcQFs3A1GRJG94vA6/S79yfLgh+LkobsuMsY8hWA+L7JgQnCg90YVATf/3118OZM5sCXKx+K65cnFj8yJCBVCOlRMdHmGnfeV86x6JM2PtheRN8ZuztXcMFlqCM3ojU8L//e1+BKfUKgG8g7UHJ8Bn8R9Ak3SW7QeImaKJm69RYXbDJILUAXzVS0VptlBOWmufzYRH90JfX0Ub1ztPSo/z1594P/+pfPhYuIdo9jOATQHGbDLTzVQeLBDkFpR6IcAGVCocidKpWHqkfrUl0O8AkTAAXt0oCU4J/AneEmYS7bl8OX/rKl8P60TXcJ+4Z6M8eAwwojIWNGDoa40zwpCLBU3ocg+hAvMk80/mm2yFdKpyCnO88hZmnnK8N1qIXVbd4/s6xZV36Xbd6nqJV44U2LVxj408mljTa6SBQFUXiW63eC7m5z1g3OUG9AvTpDK369fNLgQR1AnCaNx65UbpnAjo5D7VYBgjB30wgbndpJgOTIh9A0FINJnW0Sgs/+Nafh3vv/h6i2c+HRfIdcKuatHdk8jEYBjWZVNqS2gt9l5papsCk0cIS0Z7KapKfKEOIEdlZoYsYEZxnSFKKFkAujVYJnA5YJ/nSRpb32okFbMtAdDYoAGTm0dg8I2pvsXCKCg40nWo/cy2wQoFDLQu2z3MDXL/G4jNSRCS6JeRx0DQvDD09HvmsfcyzanAePDWGQJmoAk+kJ4CFNfORdiDXJfPHRR68/yE0LoHnBPF41CSTtVcuDuwT9KawwYafXeZcJ/eHMnPL1G2gnHUryPdIeWzVAF4Yg2iuoN1RaOh33H4Uvb9PhKXlTrhw4QMAMycbhTMEkVF7ZSAkUxJRywCjFOCfk1QxNE9N6YqcIxzH4sIa5utSuOnmW0J3/Wh47803wt13PxCeemIf7VM5LWnlQSS6ibNQQNatBfsoeCZfOWnR6oQe51hq8TtO6ZNiZsd+1MLllbR6vhWrBrV7fLcOswRKtYe7vvZlsSTsgBANWLH2GRvCXHbuiP20gQ/HQkFO40xYyyEKDJxPPC+j72MJWc7DAZ5pdHMwyoXgF+nI77lVgdcKuna+djrzUXDC8dGvHwVirWZn16U+d82K0LTOMuuW1CxIAa3qNlNXjxU4vWVtMscp3lBoS1YGEaIqQP/8AlZ1Z9MpEGuwR0M3gUJ5j3wxaX8q9uCkksXzCTAzAAjaQQtcaXjhbHjy8YfCL594OJw/+w46pfWhR+yjycoe+pljwcn5CLopsEeCYATjxZeuC9SnR3lztgcrft7Z2cppgApYygTU5GcpYcHN9xu3zEO0QaqkZS8wOOnWRhaXiuEUmeitBqJm7QzcYntVm6drA5z00n5ck++TdinPJZlQ9Rrc0uVgwcpenw9ma38L2ixy9glSKNJDIe3B+x8IezvDgHgr6UMeBbHoM5YCffijoZ93viDWhjR3WLY3Ko/Ysrof2/UwLYkVCg5u6zVo5rBNUx7kFKHsSJcx3MsoKkNgGgGIj0PgQEvdhRbGySp7KG6D7TxM9W048Ee9bdFQ9bnnHxWsH/1huHD+Srh0cStsbuyF99/fDWfeI7FgDkc31cs7LMyD/gAUOFN6mW41/UxKrUramRbGweFRRg17yXIha4hTnECeprtYUXBPUp0B9wjsgaBGX3os0tPGuNcgK3dA/zu/9vUwh3D/bQB6DeWMWWGOgL67vSuABbiOQi2lAUpZ+KNQxf4H9pl6INS0STuPVEAR4SD5Ufxxuo+uD83W0Hmmv1OQyM2pdCH9vajbnr0+bSp+bdr1oEGhdl1ZAXsEocQ++wrQy9lV9cvnngJSuiUZoHmz1JoiQGVaenqfvuZPI+aGg1tJ/batC+GRe34s/cw3rpwPy8gz7wAVasN99DOHTx2gLrBtAnqilh6rvqmP2Er1vIZq7kWMKLeAqX2LBmIqzhmJ3QOsZSY8j23PWASatnSrDTBTprK7C0AxLy90WO1O3+c1fq3frS6HvM/Tp/14TZIM0Y5baaPXOFBpDLSZROrjGY4olCAgi0WAhnCFMFzxkQcfQiwjOnvtA9Rh0ZUobpreAWJ9bIGRMbshxU4kJV4QXqZJ2vIxJytv4VZ2RUSZWCMwrqgZQgigm5jXw0Va0F4pU0VrTfyOW36m9ouaNDJXRV5Mf+rjjrSIv4sWywAsXK+3HzXVBtC1Dw2f96LGGg2S1HNl8y8tCzGXZO9JC/GqEGeT5i2Ym+6dY6fMx79msy6ZHa3WXEwVFKvIrggsd3z1awcAvYGyuENcQIRtdQ3hPBQkRnAxcDtE2qEV4DgyO8f5rL3AaOdfkQCaA1zje7fnztZCZAx2DPb8FtD93JX1N8fIiWzMlg9wf2YDeIE0t35S/MBk/VcaejZBq3dfNApIiHlcUBpJ60hgA2hHzE9G0A4Zk3AoaOI//8tvhtdeeja8+86bYFDoZ95pyD5MVesCKGgSjOcgW0q1w4nA6LTFly5YC3w6BC5cW5hF98l+Z6RsXjuzzIjvFbCt2c8ykKKgHguQCuiSN8268kkLVgai3a+UqRUxNmWoVgvX/Wny9EKGZVi+MIwde3xwka56Pr+196LnneyD57XH3vN8ntTkYeZt4nSPP/yoICdrBKh5mWA+BKr3AYh90ICfJdVK0q4OgqkCIoG09IXjBMzZpU8qAkZ/M60eDfzRxLsPf7L0IxFrTgRz0YbxmWNFvKW8qA3TMsAtgU63ROs6+4mP5zBmCDMjiCwsZgI/9l4f1okW7jMJIDGyQh0l2VYFE3EzRQt4dFHhPesC0UIRzdoJyJOlgvsssHmQuCUwlwnquLZWMWS0/zaCD2liv+NrXwkNRL9vs/Y9wv77AHKauecA6rwgAV3mEf6juZ2Azm1bTOEHK63ZkquW/nlhMgrCds7o/NKtTXvkd9YSxfFwjEXas64PX+nQj0V8+MZKp9fVc6pAUjyPkbaHNILcmqsAfcqCq376nFMgA3RGzwrDxJ9RQsS3SVMhYWOISOQGuSjAun/lQnjr1ZfCd/+/P4NFEsVkYD6kZ30EzXyEqF7xj8K0yCCr+Eq2WIK6LOBoamM9dq9hWCndmgwVTJUB8Tjpqp00cvlsfKGe0diHqb8VaeiWeZD5amEUDdyz46W2ZZmgHZvuZzUkD+r0ZXomZ60N/n48+NP0a+/fCy5+AluhiO/7MFkS0McwfdOH3gbqPPX44+LfFRN8ChykRsuhMnySwE4w4fEDHJcJY9opLK8x5+mefaLWP9dcQPQ3z0PhQasaUEunMAfA2wawpaIu8piTFiwAyimVCr+oezeWaOUMi21RGTxHpB3sA8BhgWjAFdCGX7iB+ddDT4FWAyZb7sd5T2EiTVP9TFmHAoJ+jlsIBjSt47dFCLCchRqkR3qJBYQAzkFJblbmQOfe/Mz96T/eQU33GoLfbv/ql3OAznlBc3Z/H6Z3HEOxR/zL0dSQgt3xTGBJ8YCu89RmfKiPWteIPjMbRW7njv5uBQMvLPNJdrsLk/lv15uuA6mTwHgPE69ix9uX5jXlaZucF2UCL69Bd4SmQcq6qQDdL/nq8xeHAmQ0CigA9KR9iAkyEYEaEf2qDZhDG3N0GMKxCi76xE9/GO5Dnvk28pLnoabQNyglYKll0acJE24P2h9bo8bFHXPPRUtnEFHS0IEakfmluutclGRENBVzMVvfnQdLMlQCsmUINpqW36uGUGRmLAI7D846niwKPx6l54sBcBnDKhI69JwZ8CWriABifO+Dx5S5WkD32pH8llLulAZ6T3qct0CocBE1YkaII7od2nCdvls8szYEmGcSoPNztK4Q1RiEF8PfYhJhjL4faC6bI6aOv8iHqruOMAd6aKwrnfPwYiS4CBmwFrBMKs+xtLQglgAR8iA4DukagBYrl8VgOpA2ZYyMQJOXFUcDCt2gOiHM9ozloD+4jWYqTFWUErUQUOfQXAhwnwcFo/FqOt+Bucd9MAAkYMrxHINEk3ObLARiKueI+F0anQgC/J1rDQfsUcPFAG//6ldCfXFeNPQGKu0M4NsgoA8J+Fx/elt0TTCIMAkaPfjYdf7YeabzlffpA09JYy0YZDV0a8HR+VME6PZRk54WrO185X5FgGyDIxnjYNemFyr8nLfXJr0XujFoT4NNK0B3C7H6+EWiQAJ0KVJBoM2Cnib8g+SAEsNo5EBtZut8eO6JB8KD9/40vPriM+HYyhqYDbVkniJWuGLtJ0Z/xxrvyeYK5k1TZ3Q4RkAno2oyGhn7cyGrKVIZAZmB1br1yVgGEIPeYjU3jZC1QoAyZG9qVMYzqz2qZVZFM0ObYxRpIMpg7XFey6HA5MdmmZreyzQtP2dyTFYKHQ9BzDNqG6RHDYqFTQjoTJ7uwoH9y8cfC00CPpOpxUmspugI5FRlNaCxTz98gitrKVAA9EFXOVokMzprFEiEOtIaeQ4N5CNte8mmHu8xxlbocxZEZ/48BapUszAPLgh8W44BZqwIqOl3HAOD77rMQe+xT2AW+OjvgWPxFhD9XKcQwShzgnQCdK1oqACOMgwiYyjQWz/7EGC+SbEAoHgb0tYaEF62qJkD0BlMR8GDlgQKU3RtSEdBxqVwK6Z31HFowqSfNFyrfeszLioMY+fgrPVRpJVb4YbCVdH8s5YoO3e98K3zwQri09aLX2dDuvQknofWiyrK/YuEXtW9egoQtVVDLwB01TCEYSFqHb0tw0uP/jz85PvfCufeeQ19q5fFFDgGs2H6SKsDfQUgHnNPx5JHu7GxIZoIpQXplS351zS50zwGQYGlH1OEuNUkrNlwugYcGYplul6rLdIAvCZhwdcyDc8QlYTeDGg1c6ttT4sijufKnMyWIet4bNpZTrtOJky9ljfT6/i0/aRlmHbsHF8L0WUEjBosKl08jycfeSg0GC/A1qjIo1ZwkumSGQVQIY2NU2L7Vk2TEgsM5pRaWONzERVa5kR89nE7hiWnNY9qbXsU/mLwG1/6HtNHQFj98SI0psHIdzwrA+QEYbLfdB9+zaA+vujr1jK0rN7GF8G23ocww1Jvcm/5ioW8Bq0GRYJKvCSFAdAnad1qurfgLmNL0rGa6dX/PsT9bkDVVkAXDZ1pa/OLAHScmznacEew8E3U0GNOimjoouEzKC4zWVurjgKqFTjtvFZBUQWWMoHXzkk93gK4ROND0lJhXMeg11fhTD/rseoCUKHdZnZ4gbxcqEBAZ0pPnIwfO+dtNPFZV6+KAp9/CnDms1yrBKaAd6dcpFQnQ7B+89JGWF9Hse3xTngIQH7v3d8O473LYQWMeESz+J5Ji0oRdGKGVhRgyLIwv+gzpCRNFqyFMvhJXKPGzGkBmozAmugU1NRkGNPGMj+01W4P8wAVsGWMZgz62Zrs7T7Z+5h2Jny7wH+vY7DMVsy96c8GtCnzVGGG57Mm86L78ZqNpZ2O0Y7BgxN9ueLrldD1HnqSIyjuoftDE9dmFPYYmq0EnBkuOfF048FJlQE+AqYkiq+YyBr7nwvIyj9JCijYpqlX+qimBdXJdGPQWxqbArkUPkmvTLDIvtPfxZTNYU4rhm9GZueW0DkJw7zzybUTuAto4734+vV9WhNqDxjghwG08w3Q/kvf+HWY37EvtPNtgHmT1gMIv9L8huNM9yhuMQPoLaTc6dyz5mn1n3sfuRX8eA8+rbMIPMUykIJCeS0reDN4rwhCLfj7+WfpsgnUrAAAIABJREFUWDR/7bzVoDi9H/ubVNOjrpBcMpUPvXQZVT98YSiQGAUDnaRAQ/IDSnQz05jaCIK6/EF45smHwpMP/zR88M6vxO/YQrlOpjk1GYWbmLjAqrRChB6RuKY0TWPKWgJzAW8WjREmSsYfwbhIi54G8pF5DaUoyjSZ3DKCwz7TvNk2Q7Ki68SCHfFV9Lvtx25Nj7qvpklZILb7WZO7Hb8ePwvwvYnSMkRek6V1RSaCeb0Ops1aLY89eF9o0eoCJBnBhxvrCGTe6RygJ7N5vP9shEVA6unPGSDXViW+4AHNAnRq6Fq61QsrcUyaBcHrxAFaDd5g/8zpYY+bCGhpnsfPyd8dxRj5zIp/1OSj7zx+r+ehYWAI//kW7Otf/o3fCPuM7l9YDFuwjFA7pxAcAT3T0COgZ6Beo1RgXn7uWstRkcBq54POYQ/qdj7q/grEBHR9eYFHz1f0u57HxijYsei5fB0IKxhLlgWcD3OwMHWQTSAum0pDnzmPqx0+xxQQXk1mo4yGX0hkOlUf3vh+ePpnd4f7fvq9sHXxfQTAwccHQGfd9hbF4xE95slkKfk7sTSrVDEjw5Lopch0RONQxpYK10TAjZHqliF75uw17+z3fECa15Znaew+it6bXWf9roBeNr6itDfSQhkig+I8o7WM0DIwy3B1SmphG8889fdpgM59qKE38ReD4gAkeB6P3H9fmMMckLYZApjRtK2vjwzQcd520kAPLLF0QR8UeWA/CqKiKatpPDOR5+ko5ii5Ge1kJr9/CET3gC5d2hggiHkeo9cTrcSXy08K6NGKIMFbsg44ZqwNauiIE6CZ/Wu/+Zuhj4wJBXQGxImbiiVe+ZwS/b2GLoXk5ZzFWx+U6OdpFo8Qz+Hnv3UZ5cE0CkcaA6Jj8OPw6/HgvCy2rnkt3ruMlG8MkVGzvLIY1teOoiDRQgXoBxZI9cUXhgKC3WSIUsYzKTDIIY9RPIxo74UXEfz21GMPSIraPDqwLM03URJ0U5g9W0Hu7ADcaW5NmgPRfPIeZ7KATqYnZsiJVxaXkdqi5QxJNWxrwuNijws8q3SljMiaHXneWbXOiwDTMp1Zeer0HRcxU8uQfDyAvV8NKrIM0TMzAR4XSa/0sBrsNIFI7+mA4AFNnGVTCeh11s2HAPbQvT+DP51V4zA3GJBlTO58trFkZ3R0UPRTi/WH1tBxYHvcnmjY2cLLmHwEdCNNmNXJRrv04gvtOJnFukQTfzRTy7gYnS9yJrcSNBX3S+M+pLU9zdHs4gJ+APShgHp0IvGiOeDGD9TQRWCVOa6/R02dGnof3+3iPr7+278Fbb0V5haXwiYD7WpoYiTxAVFUyAA985+LICH+jvwasvPLWqjsHNI55bNC7FxTzdzPHSskSnOjglcR+Be5pKxAWmRhoUBiU+7y6xtzF4xrbX0FzW2Oh5WVlQrQC59G9eUXggJkRIwZEtMnt6zuRs1ohG+vXAzn0C3tb/79N8Pu5Qu0v4cldIOagzNvd5cNIwLKb8b0GjKUmAQlxvZJSlPU/qNWomBO86O+F0YrrVTjq8hkZ6NldR+r0QpjZVa0CWjyjGvaw/QarB/DVA0XgkyshZ0XSOw5iqK8LcD7oDh7j/a8RcyQv7OwTUzbUSEn286yTsj5CegMvca2gT+a3R++7x7pUz8BdHmO0eTOZxwD4/gkFaoihYtcFdPGQO2zCUCvSwqjsdfrA8NcPAjoBtxZOpaWJM6jBOB2G5vaRBM1ryAFZLhf8muLm1+sSYd7FZncCejxOckVUn56FIL4J4COQYgfXASKbK4Q0AcQWAjov/47vx1GnfYE0FlsZyqgp+yC6EPP+rn751BmYbL7FQGpnW82pkPnpMa1iCXBPPuytVc0f/ldrOOQud3snOd7TV1V64GNDWD9hPW1ZSgW0NDR8578qDK5H24uV3t9DilA02nUb7imBmhfyU9MVdoNbzx0T3js3p+Ei6jN3gJnIZDHhhixbFePbS3p62t0xOwohUaotYFhsZwoGb6ySikoS8WIZT0TU2MBDlmwAJPDMNQisBdGYtKVipiGLRxT9AiVQXjtVj9r+1UvRCjjYWaXfXkAUx+mMkDVejSoj0Bgx63Hq6l5egxATGWygO6DnryF4wDDB97Q5M7QcqapzWFLk3uNXcL4iFKSuGjfApp41hITkZ6uUcs/LKATWdHAtOCxJNAWQI/zZKKlG9t/1NCjQCrPw23jvabf9EfuZ8zsqqlPidvTEJFJfEmsHBdpoCPT+czPEiTHLed8iknJ9OgI6BSBKQwMAWi0iWUa+iI0dBZqYgW26EUXH/rE5J409AToc0wHNWYGD6i2dLA3f3url527RYCuc8lGpGelcrNVXCQE60O2v4kAZCwwZYKFfq858VzTBO8O0hROn7pRhAJmg4j7ABc4DD8pmHTVVxUFPtsUIKBTQ+e2hTKu7RoC3S6cCa889Wh49tH7w5nXXghHFtCOMtlcBYQQRNVA+ysq5qy8JfmfNDtOemjGJhySnsamFjTb4vyM0mVUsJaXofZHPtQHc0tZQ6XBbRZMhYGmNDfRHFCApJhZxG9nAXrREyxibGX7jRFDEIEjz0b0c5HJP890y2tt22sWCxyqreY1HB5X5krwTJ3auRh1WZErAfrDD9wPYEeEPZ8NnjGhUgSRlKnAjnsS7Mhfkkne08CCxbRVohkVcR+9H06W+M3EpWAAOV44asAxKC6NJV0oNvxg+HOmuQo9RBhgzEJSn+V9uk66uhr4i7YRyOMoMwCPFxcZwZxLYv0SoMe0z2glkN04FGwH+GeIQK4d0PBrv/WbYYD3c+i4tsWCSlJJkWAe3VSTKHden4JzAvSYclfstorXyqonpsvn5uqsPHS1MOmxfqtBcbpGvQn/gIvHmjkmz7tcQ9d5xHFyLDz/wsKCaOT0nR9Dy1kVaOV+K0Ave1TV958FCiiMZPxORXk7+qSSqFaVmBKPRUVMmPZ6YVF6oe6HVx69L9zz138VLiHP/OTqAqzvaB4BTsSFRG11j2U6CV5z8H3S3MZ+xKKGpJam7HXJ/cGQWOhBGYKY9JPZUQrR8OIQAnrU5s1QPTBqWpllFJryJSltWU2QnMleTzmLIdko8iINX/PAeT4FYjtGZbxlJnE1edqKW3ovmpITtfZoPo8++Vj5SoKqJH0pfrZtLPX3KDDke3hbgcEKFPb7CeBKmVQ8G/htR/ijJvjYAw8IgDBtrYfmHzFtLZrYJRCMwlgCESl6Ir/wew2AjM1PInjG8WVQmEHlWDRwnjP56ZM2m5ImROCTtKQE3rLlGDjeyQOOmrAw8/Sv9AxP4zuoobM/eDyAGn4jafxXo6FzJDqOyTRMoM/zq4auY5MkEoJ7Oggp8GEPa2iLgP63fyMMESDXRHGZbeSW16VnbPTNi2BgFokCug1WmVRKY+CpLMdI96L2qNnzYL/22NxFXTZmKcpbzRNXPza/U3DlPCCg67Gcz7qftRTpOfU6Qo+UFRB/06DG9FwM6GuluSxNdS6srq6Kz5y+8zb6RWg/BTl/Bej+EVafPysU4PTXiOOYz81oJf4JSkdnISuANdjPnL21qRHTb535DXsbl1Fek1/0wy9++oPw8D0/CQP0M1/tgLkg5GmMYiNkqlwsXFR9RGX3qCHDd1djjnkKOlKwkG5t/B9IK/5J+tC50JSorAOOaOqxVL0CQ0fx7Fhh7qAP2D8Hr116RmEZBn/j/sqQdF8LynzPSmoRUGO3syLQ5nm1QpnNiZdrTIAj32TlsIa/TJOO/asFOAHssWNYBpDKoBXYRXuj9kWBygTMeZqowOI1fGWk7CVOt0WXbTAxQc6fORveee2NsHtlUyqp9VCZxYJJHEemS0s3MEHZ9BxTxS7OPT7XAdLeJhFqBajJoMgMsGPwmAI2tymAfRL0RnFATd4CqHnDSFbJOBHiYNBXnGsCKlwvKS0vC6rDD0awkLQ6mdI0seNiOIRhE3w0XGbImoznEqEnm7ExziADb9mHa0/WRpzrPQD4BazLxRuOh/WjR0MXOegUktkFjutHrFusBcCTYd2oyZtxKgdcQo7uEuZKgSkJ1rqN9QLYBjZq7k0E4hXNf7terIVM55quFTaP8Wsn3msUEmxzIV2TOYET9x+Pj015aFHjMfxOAuLAH+L4mJ42J5r5yZMnBdSZrqYut8m8rwA9m4TVu88WBSygx2CzBOaiSqn5UgzeypUkVUZ85+SzAPj5JgPg3g/P//KJ8NzTT4QL770FLY0VtlEyBK1P58BwydTIWOg7HbAEJZhbDfnXTNkqSouxPjZfuMUu6uhD4+o/aDIuehIWJD24WxOzMigFbGUwnqHwd9WgLZOxggE1GKtRe6GBdCg672EBfSLwGK3EA3SRb1HpI01IEpLYc1lTZ7nZE0xzDA8uhLlOA8FpEP4unPkgvPXaq+HKuUtS0hf9vuT51NgPHL8Ltiio4f0SXDIWEIaYH9HaEAGu08nMwRYYdEzb22jmwxlK4Y8aedpG4GaefKwfTxO333L+SEMX1fCjUSCn0asAkLBYgJfnEa0X20X0XW+IIEfgyCrcKTizqhwfjbRBBSliI5DMghJj8viZiyQ2hdHIO7qeWq0O1k0U0CjIUmMe0EKFzzu4t4s46dHTp8Np/C0tLQkIWsHSpu3p87Xz2aeV+blSRHMrtEqzvCQQ2jmr5xErmGSUZAK3nW9RsDnYfMUKUro+JqCbwJ6fm1A2tGhNvEbkNWIFQGqsCgWsRMnOjGtra/LHlrPch4BvX5WG/tnCsGq0hgIE9AiF9G4mk6MCueK5+BKTqpDeoviXRPyCl4GxbIUXHvqJ9DPfuvRBWGzVUbcdkdM0vzJADgwzails04h2qMJNoH1DO6fUz/aFZQtWmZN9aHnmkHKCk6/da8/TAFyvaSth2evouYp+zzE001xEmZ/VwlXD90Cu16c/2d6/Z46WIRdNXvVhes1ftG9jYVC6eQ2JDNFe396Dfu+Fi+wzmSYENwA6CwQRwC+fvxzefv21cPH982hNilKwUuAkM5lLpzwNFcdz29liQx7VPDPtU8exhd8jAMW799sO5pvsm1wwdkvSslufNblrMFrUzCmVxvNySLZtqn7uImDKfk+fv37mcX0E/+lLtOqkZet2cTFGYWtpW06XCM74GvsylVMtEPRr1yn4pFB7avSQB5PFKgoFDa4bRGe38Nz60MS3APjHbrkl3HTTTQJYtiIb6TKrn3ikabI4JKC0c7VMYNS5QYubnx9WCPClWf06UEDX8/mx2KBMHYua5rkvNfxoTo9d1SbPImWuUKBmgx5q5EyTXUKLWW25LH0IYHK3rwrQc+SoPnzWKBCTxYxP0VXKGKL9YoOpIWLLjD5tmjkj0OzDzP434fWXng7vvvk6gqAG0NjxNTqksUb1Amqz725vTZof0GE9YrAOzYHi0yXHjaqYBxpd4EUAly3og4Du88hnMTQLYDZfVRmLrVWdMe5Mo7DnLwJ0r/XqeZX5FAG63ju3s/LgywBdx0qm5bUj68OUftnm5TWysjzkOH4ab8FIac7Ec2Vn3N3N3XDh7Pvh4gcXw/7OtmjmFOqiVh47nQ1YajMqxpLKWEsd5+K4ooau4LiwkAkcBzRB1kDIBdXFG7Gma18pzlsb5qw/YAJu0WhPTZrl6GV9JJk227IgDGMUYpfBuE8GjPqZdRYyU3lcNxPhC5fZ3d2LwW5YUxP/MUzBKoD1TPtPUtuCVg/r6I6/9ZuhvbosgV7i0krNYDgujVux89abt71LwT5/e0/2HHZ+eguTHqO0sKWPD7ovKKtkQaFeU+e5bACrBXSlIaWrOOYI5pNzJKtdHy4/+stpZqcFoynuiOiGEF7mnz9+cF6Y3PqoPlQU+BRTgGBuTeuxyIV9sbkFW5vKD8gzlwBgHDPY2QxvvPpi+N43/2+kKKGZCph1gxHjyEGvYxGxD3QbZq59BMXFJULTJ6PZqfHEghos39pF8I4avawpzi5OD9IZQGVVu8qWISV0y4D8NZQBlgXjFDVXsefwPj7P0LzJ8YDGnQ/TzmsZh2AtXoNSzdyO0WtFlqmrD1n394BeRjsFdHEGs6gM/mNU+xiAvb+9Dc17R1rfPv/syxmgsUc5LTVst8psBzz4ve2dXKBXpoHHWTGSfuDZK0cSTN1FRHY7njwBVjv2wkUo+d0McuP8phvo4JZNTvR768uPvQUg0iJuwGR95a7Na/q0Lz9PCTIqYHEu7iNTgEIENXj62kkPdnbrzLdEw2Txk+XVlbCIaPZGuxM22QoWtOQ85Vzn+bXRiZiUmYplTNR2XRXNHQ/oOl8t2Np7mGtFlwn/dJ0W0bpIi5e1kh6vFbR0DnseYIVLHecIaZG8X6Uzzey6H8e+srIkYH7y5Anxr5PGpBVN7eprt+OtNPTClVJ9+dmgAMFcTYZkoNSrI3bnJjkZK/zhTfYzZwU4FOR48fFHpAXqxXffDB0G6VBTY9oSmKRYsdh7GilLzPFEYHsMoqF/Dxohza59MgFoY4h1lxrw1mRsF7fVyg5K8LHsqQollnFZDdsydstYlAkJY3E+aMtMPJOz52M+qx+j0s5q7CqEeN9gT5t5l0wYzWMvm0/KlPV3PxZ2rLOvA4IPgxKdD7SIjkXnEH/ygCBCQCdAJx8wfeV46EwJXFleC/sQ+DaubIULKDB08eLlcBHbjY0eQyzCkaXkj5bASf4R7LmNUdYxTzlGu1vfs3ymhWCXKVqMFodWSxeQ2WZBdVT5YzCX3UpaJC1EvC7nAK+b8tkkOBO/N5GNMQkC02CwtKXG3Oi2Y7U3J3zpZ42xUCHKmpB5Zxsb7DTIIksN0SCXVmgWXgodBLgx4HJSyz89I9Zr0LlKwXgMwJZ8dNYBSDEdBC5+3oM7i+/VomUtUPo81cKja8DPdRVYvVA9mQ+0utk00JRYrvfP6/v5ZddHD24ZXftFFrIiC1FOuJBOjVkgXB+lXPnid+Q9t912Wzhy5AiEoSWhyc7OjmxZVEZpm+N1OHmloZdxm+r7TzkFyOgI4WRqZKAR0C2oi6WdVcBGCHBrYr/tC+Hl554MTz7+YHjz1VfC+kJXGnMMCeZgNk2oSwyEGyGAh2lMTTQ9iAEqElMMBoSoWGoU9EUCzGoAfQV0ZSZ2wXoAtEArzRUcoCtj8oT3mrnXSMsA0Wvo3mROwPQgaoUDMpZpWi9z8acVBJ+VNmfvw96DMkJlqFZ7yglPGkVhIvQt7bxFIadJCaDDMiNAHNN/aGInwGqamXTTInDSNyyxDhTs4pba8f7mJubXANolUhr3dsUEzS0/DzCn+Jkzx/qm1RzPy7TZ/lJ+jD0Akm9osu120elvcryeJ9vGkLm8wGDbtO4h7S4KjFnbVv1Mb8LmXuxZoGZ1D0oKqNwyhZH+W/5x3hBQ1o4eidotxmhBf5QAvLu4MBEWZJ4JrVPcBYB8e3sX2ibjU2LMhBRvwmfV2EkRD+h2DVlwLTK3q3naWnXsGmNegTzbNH/8uvNBo34t7O/tTFxCNs5Dx6jjV4HYWgNEGMGjlxa/zIjAXOR3pPMq3BAUjBhboGZ2iS+AoqHXUetZBeifcpiqhndYChBltVQZ1Rto04l9qZRKiyf7XHfQVAXqUHjrmUfDT3/03fDBe6+HdZRMZM9UauJk4vOIHGXELqVuajdcWJLzjUMZ3Q7OAy0KErsAOpgAGDZio+UYvpRp2DxxnsMHfFnzXmS+kwi+A5qS7ybmgd0CdlEAWlEeuzUJWoD3QoI3I1pGGhkT7zxGceeYirEWHDYozmrVViCihm995ryOMn1JpWOgYzKXFmlheg92q+/55AimTTxXfkeGqUxV75UpVPxNn5DQDngk1f8IuwBz6+gpopmOX8+vgV/8fmsDAgEBHe/71FLpR07bYfqeW17LbqMQQDBIJVdTdHlDYjyYzpZFnVPW5fcNanWwMDFVUmIPGLFOgQ33T8COWmFrolmTvtSS7XxVi8pEeNVnLdHv2R8LLfFzP/nQJ2Dv/Oiko85x7R2uGqs+AwUwnbd2femxHmjt8+aYNY87L0AywJEV6TL/tRcK1HJgBQcr9Axh4dGXXseOT/e1/dLteCTbIMW1aeEYNbMfhbDE56HCDS1G5CcqhPPZ+BiVyuR+WOyo9vsUUgC+8P0d1Hhh+UwwD/rtRoyijUMlmO/DRLXCwCSkJ/3qF/eHR+//Ubh07p2w1Kkh6K0ddje2Ym11ms3VGZ7MuDzH1tZWDGEm40qAXoPfvA5NnZpdQMh8g81dwPysv04ZmDU5F2nZtvOVBQNem5+thmA1IAU9LmplQt7sr1pBGdhGQIiA5c2ZOlaflqfjmjCxBOhFgCnPwGg+HhgUnPWcZUzZajUW7AWEIaxNeyn9FBzs+EUUg2k9xksmDTNtaRrmqw/AVvqoP5dzIR6D4Dj42QXcU7CYFUwsfSdBUGmwk/vA3CmLQuf3rIWuvxMkY4B93Mbocxa5gbghQXsUCABeEhcgBv/QYpQ+q+Gx4Ap9/+I7pwDB9UGgi/UVFLjs+O2z889XP4vwoesmjij3OOhTF9oat4gAGkVB7LoIC5jPpS+arypIePO2FRi99svPtlKiX18yJ4xA6oU/Xf/T1pfWqLBj1nFwy7gADfBToULnomjYVCTg9uL73d1tCQ5kCh/zzZlGKOO3rf7kQpkCEC1J2asC9KnsoPrx000Bat00t4NBwPyNUBEsEGoeyYSIwcdiM/vh9WceCw/d8wOkI70eji53UDSmHy6eOxfWVtbkFuNipmaTtVDk90Pm5lIbF09k1Eil6YWwRlyK5vyUp6oahAXeom5leZrmtfMiDVzHpwBtma436XsNkYCvLz23vb4e760IynRm+sDFlJtxdA9oWrhGz2eZndA3pc3Z4/z9eUDPjX8aGpgdvSAg1yCuoSDBJKiRrBIfFKAITVYj9eBBO3qLGjILmEAjpkmeJnvORMlbZxQ5a5Izncv9Tr/QgPnZAtiZyVxN477SmfXBW5N6M6l3RUKP16b9syF5mPbHyH26pcSnLvnkiTYUFbCuNG1OCrpQoOD8T9uBeX7yjJNmrqSviwWBbrB8m18CPOnegAY/7RFy/tiXrgGdr7u7u7nfrT/cA3p+3cVP1NCLhBX9zlp9/NyV80tOq3EjGMFF57zOGz2XnlsEHbj25DkgAJdBg8eOHQtHUWSHeeZ89frZ+o0jtmDOzxWgFz3X6rvPKAWihgbG2dQmFyzKgGkuFeKEY4df3v+T8MA9P0I/8/fC/ByY7xBR7Yhmb0HTpuYSmWgMTov5tplGQUCOKUtgeLQAJMakPlE52gWkqSRuA2KUvEVagi58r8Hys2qF6ke0W57La8B6Lt0qQ7SAZt9bQC9i+EUaup0qWfHPjKnZe7RR9H4MPM8sC4AKSZaZKlBRAFOGWDZ9bZaACjQTSwCmx3x7Pj6/ZC4eRYd69OkCnLJrxSswj1vOkxi3zhtKAiw5ZLf0tS/OL4nPnSZw3TL9jfsNEaDJngDDOoUK2IkI/KmymVY66yHtUgrbpN/tNrZSyzRiLwzaz1aYm2icOHSwG10aY05yWmqSNUpWA+cfi5wk8OWW961bXlnpq0A7AfQE7Fo6WGvfW/2d11iAQGEU/AOPsUigtCZ479Lx86TMZaUXYiyMBXQrIFvg1bVpffHUoNkLwK9pOwamXepnK4zoMdTwWXCH/vJbb7013HjjSTGz67rICsd4II9xERWgf0aBqxp2MQV29/dCB+kvEy+nOM0J5GQ+vfDuC0+Hxx+6D/3MXwgrqCTTQbHujUvnwKhG4eTxE+HSpSvCLPXFxSdaeQL2SVCNIjiZemL4coz5vgiYi0x+lgF4plsGvEVaBK+n/jR7bQvqnil5hqfj8xqy0sO6ESyNJu9L2LFeVxlTGdgUMcOcwJDoWxa01Eba10GtJTuD1sIuoon0pWdgkpjQY1MdxkeMIQgqcMY8+wjI0iRXVPgI3HzRx+5fE4Eh+eUnAGosOTxmBNDbRyBeiobLAQt/53EW0Cyt9H0/pTXqGDw9fVCYnlcEQ64aZimk8rk8duJWkKkdS6/6526FA02bzAlFKfBNz6eBcArqej5pisPSuQcomH1h56+O3W51fH5N6Ty3PmY7bp0PEhtjXp5+en9l+8T4Gc1WiTSzfzyfxrGoH12FRJJ2DxaGBQTm3nDDDeHEiRNSOIYvXncwjFUa46sI0Pl9fv5VJvcpk6n66dNNAS6lSZ0rqM97KAKzgOLS9BkGFAW58Nar4V/8wT8JS6gWU0fwytaV81gXqLy02BX/t5jrpOa6YSlSSzz6JmliFD9rAhVhzFhfNEuqJK8+VstklFnYbRklvQbo95sFeArInlnpecpMhsp0yrqx6XVtHrLej71WapQplysag7VS5I5LNC26vtcmLYPU+5poxlIZ0DO7jIqa2uPHJtoSn62YjGlujho0m6+oCVw06lQTnIBeY746SgwS2KPGDcZLudHPEZ47gbdvP2stItRmJTo80a5I6PECmX8Gyu6LwF7YPQvHpLiAA5oioZT3n0BIrT88lx5jsxSsUKkUngBqMsHL+NwkFhcVz+mQW8AOUfjTAN2eyq8FXXNWgNL97Zr131k618RlkaXteYHauoSsZSBekzetWQbxLjyg8xgL6PxdrRpMS7sZUey33npa8sy5L+eLxLNgWFkfBju//VyvAP3TjVLV6A5NATIOeqC4pSm0JfUuWdWiF56998fhgZ/8EI02XkUAHFJh2PmMAUwsGIMKcKyBzZzOuSZ9Van8ZgJ2WZQSu8yyr1ornL548arGILrUUEV7YytzyQNOXJQeyIqAr4hZCugkYLDMy15Li3FYotnze8D3DKsI8JRB8pyq4XlmJZ9JEtNcuwiwZz1MqxEW7VvUzzqjxRgazg4+lgO6gpOO39KOv3WhYWsAHLdSGC5BEu9H6EezrDS6x7NPBqBYW70e9iD8yU8mbc4+N40hsHS39JW5qGlGAAAgAElEQVQw/QQERcKXD+qz5+FxDJrzc8/SsaxwkB4zQGqmBT+bt63mZTv3cnODGj4DuxKCKx0ngJmQugjgdZ8O1t80QLdBnzm6JZodBNnis/l5L9eXdIWs0pud4/remuwPChSMn0kWHMs7jJZOetpMFK5X3hPnxTKybG668US44447oKEfkwDcbRQ1opsi8qjU6yG3MIp86JkVpdLQZ3Gc6vdPLQWoW22zFjO2CwhOkaQ1+NSfe/Dn4ec/+G548aknwukb1sOlC+egie2HI2vrIv1eunIZ2WoDqVa1D4YmAUgOPKPUDkDH/pIvniKK6zRDqnROpoLIdwsAnlhFhVusFM/KY/blwZ4+uDKGqsAxDRCshlUkSKiPswhwLAP1mkfGtPPajQVOD55FE8mbTO019f48iGX7ZAy1bJLq/ZcCKqKwqZHzRTCXGAla1anVYiuASb95Mk1LqVaWbKVWjt+aC8tiJbIuAavpaiqWv/5EUHM+cH+vVkO080DvV9LTSl48lwK0Bb7J7lL6NQqs/LPCo0a+ex+0B7WR9ItPL2vp4tpIfnS7PqKwnFlzBkgbnfayFg0NhLNzjFY2nQ92/P6cZfM3VrPLhAAvNBQJlNkzQmprcvl4S4ruw0A3Ww9efeosFnMjwPz0qZtQDW5Zcvs5V1hYRtMyeQ+MfI8vB+Qalej86BWgT51O1Y/XnQI+SiZd0Ev1E55hBqQaOr9C7yFw493w3MP3hbu//a1w9g0UjVlCoBxKt8ZS7rFwA31mrMPOBTeAlt5g20wxpWdm9BzTEq2cptfoJxMDHf2Pk1Q28aweMGvqMNXkbKNvrSYmhVPSeqXhV24jpR0xvWhxflHSjBh9z98lCt98joewYlhMVxpBwNH0Jf1e95fof3M8L8tgHGU+OlZrwvSVsixjjMPOmKHXgvg7BYYiU6nSxzJhr23J+QsKxmTjO5yGrgBgNVEdE4Oaok4eTe6MOpfPaTtixTg2zuAWwp8Ua8NniVrHnvuSi88Xz0MAZRnPBjT7lnQmY4GZZEMSV7mUjJW657Em9wC/e53S0qsoLTFHpxT/4fPU411gXUitdnRIZ2cUzluxLHAeUGBBYRzEoHi68LMCepGFQOnJ7aQXuxGIxSqiOaApsNA+SxtUx+ZGYmEz81LnK7cEfJt2xyDWye9GCFGwL9Li7fP3wM4cfCsQ+PNMDwodIX6HFr5yH7rWHIhCHi0aeCZgSLciAO7Ou26HUrEgoM3vOyhDSwFChEC4QrK1kbmVRPg0aQH1UeokyVHQtYEbLOOduuaqbUWB60MBRTKbekHtKDEjXrTXi1GotHwKAxH2SBtnnPDgtJjFsR73r37xSPjev/9zFIM7hwpwLUS1nw0dpIMI5CYtJNZjp9885fciD9drojaSNZYezaTjPPONAXSxpGe+sIYyZZvCJuNPQS76PY+n2bXJdDsIHo1xCspifjDuawwnLYO02MZTgrXS97qlT5f72c/cT8/D7QgBgLqf3XI8zFP2gG4ftg8qEs3VmZd1/yJWolW/bK6zarDc+rQ2y3z53vvYfVpSXaKMMxbmGbbSW8fon1PcP/Zht0CuaWKsFCfPl0FxzOgy0eY8JxLPolbP0sCS2JiPVmeUuu3Opr+zuh7BMGZZHPS96ndWyOJ3XjhSwGCUOoXSFsuIsrEJgRv3RguTRqkLcMr6kQvGdZYqLZYJXfzergedwxb4vIVKz8VtkYWBYC8BeXRvoJuc5NljHus8tds+ovBr6JrD9cEt5zPEclkXQpu0NHU8VqPn9TWGwc5Nu96tOVzniM1S0foM9n7t81K5RWnEuaKFccTqgccrAW5QJtqI71lbOwLz+lFJTZtfnJeGP5KtwBgN+WONgfheryMsQ6oT4r7rECZxUeRHiJDJtpFUSng8FZQK0C33qt5/vBRQQFezofrcxI95MLhmZ2cXmgb8nilHc4ga2w2CORbN6089Hn74198Ku1cuhgUs/MHOJfjUAQipNSlvbJJHLn6zCMBkKFIxzJjdLGj5Skw5AjH/PeWR6uLzBGShiCJfpH5Hkz8B3ZtElQHp9YsEBO4zSQtKNaj1+pax2bHlGJuYjkELEwjox+99+F5DF21sik7A8VuhhvvyGD1vWdCcjnlq+0pqcAh2tADix6etJvV8dl++t1H4RRq80qNMYKMcIL53J+TodaaVviWgS/vXlFFR9JyUXnYcFtgVfHwktZ5LXTb+ucr4BHxc+01nNudz8oCuz4+/9cRlEc9u6afXKyuMpM+dbq9pr+hHzmJcdG3K8bC2CQgmhcA+I0sjPyf0NwV8L8wUzXG9Z71Pvdcx6/4bIZeArvfMym4qsM7BJah55jS3L6DWPSv39dm+V04aQbwBjVuEx8QTee9SwAjnGrAqZh38bi4KoawfsLiwhvjffXnfhvJRAfrU6VT9eF0poIqVbh2gx8UzyeqRZRsNhhHuh/vbsihee/Kx8L3vfCu8//br4eTRFeTWbqJj1pVwy00nwtblS2Jul8AlNoPAWdgMgho6XwzKoZTtTXW6cC3gFNHCZPUc8MVxfw2K0/OoxqhMoMlys0a79wwjLuhIIMvMtLKXPV8RIPkodct4+X6Iwir2mp4pK6AUjfEwc4MCh7+mFQC85uTP6QUqr6GTUdpnZwUMb03QcVhQt4Bjr63nZBCTFwJyn1n33zX3KLs/f2/cT0q1mleZcGSvqbvzO9KX11fBQcGvCJR4nKdVjx1mprwm4GQq/lmBbA4+5GljtvTT69vt7PUV57/+WcFJ5uaUGAJexz5fPYe9Xdv8x891Xb92vH6tsGxwHBPdd3SnxKwZ1lznM6FARc2cYM7UtGPHjkrsjgiTEAYGDOLlc5Fgy9jBkWwwA/RYfKlP7ZuWDJTtlfRKukUojDfmw+bufpjvLoabb765AvTDMKVqn+tEgRJnj6a3EGqkmRQWjDBuBXMuAh4LafUM8sz/8s/+NLz9+qvh+JFV2Ld2kZm2Gxbb0AwRCMd665qWntPQWcCD3mdo6AR8ZXQKkMpANcWkjAL0h1mNxZroZGFjMWbmuKiZKlPg9wJAUVkST65uJRBLrMDZVnz1qaIXt/x9HqUzbeUuX8lLovQLzq9W6gGDCo3AYMGC73WM05iaP8buqwzdAokFWmsS92DD83iGa4UavqeG6Z+dfVYK8GVamg1a88fxWB/l7IGVn8XkzGY95vnoc5RuaKnymt/GsUUp1o7Pvvf08c/BApyCoz3e1xmwghnfk37TBJCiGAr7nERgTfPLVpjTebgHqxq/Z6pnjbEDaSs1ABJdps1f7id1IUBH3Upweoo8UPqVrU8ViIuEOz3GAr2uZQVmX7rZPyeuv2hFQpZNqoMv+6SEWquZswocfeZqtRKhPCkxpJcoLJIGly8XE3vKYy6y1S4LXUnMDjN8muHKfj10l9bDyZtuDGu33FIB+nWCquq0h6FAEaAnH3qOuRLYB6hZjskeS0nC77Tfg3n9Qvi3f/TPwsb5s+iShmmOCPf97Y1w8tgRBJjUwysvPR+OrqduUE5DZyMX+jZHqMVuAd2Dw6zSpxoQw+MUzHWrzEGZLu/JphFZBqyAoACugEAGaIHeAzZ/n8UQywCd39Ny6QHdMn0LIEWaUhHgK+ipQFDkf1Sa+DxnD5iqNan2Y7Ugnr+PZz4N0P2YFTz1Ovbe9X2RYOGBVI+f+Lgxv7wAxs8MeiNwiVsnAZp+js0DooBn3RLWxO0FTEtbnV+6Vrxrg9/70roe0FnURGliBQs9p6806LVxDdqLUf9RMFU6cN7q/LTzWwUg7teGhWzW/LWALqa2JCBwS1OzPpui52aB3Ao/Hsz1vnSu6hr2ApMXDJt4plp8htYSVnZTNwFpd+TIGvzma/CZHxHNXJ8JAV+qArKmReKD9IzHMsJZ4Bsb8gzY1bGOVrQtxPPgmH0oIUMGZc4tIKr1hnD89J1h/cYbyVwqQD8M7lT7XEcKeFBXszsuGd8aE/vOJvo30+c4Cm++8Fy4F3nmzzx8b7jz9I3IVtsOO5sb4djaCg7phU2Y2ue7HfFxR4kZ+aAC3Qy+gVaSgpe6KP8q4i6vl0zf1mc3zQcaGXFs3qEv+14ZpDIFq8nrdzTZKUP3moJnOvYp6Fht6U0LUhac7Hks847UPegDt0y/LCjOmpktCHumSqam962/WaaoPmxPNwuYlm7Wpx/vJZYWste196jdwixw2/FOKzzD/YoEupzAQmabnj+3XoOzQVf2PiZzDfNPj1HTuQWRWYBOC4Y1s9sGIAoelj55gSkL9rRzz77XGA2lqd9PcvRNTETRnPdrw9JvlgXMxmDote31Bun6XlDRe1aXV5GFhvuoS8iO0a5/HwNwQJsHJ9E5InOJlfyhefO5aNc0Arlq5hogR2WCverh/4tugxrT9wDyVFYYF0TrYXIFAr8hxDDYsRv2B6h9sE/FBu1rl46EY3f8elg/dbtkMEjVQwywxPBp2Uf1vqLAJ0EBTGoWg5HMDKqSzBnqhzMvvxzu+dndUtL1xFIrdPHbNqrELaJ72pH11XD2vXfD9tZm+NKdt4cLly5F3zMWDX3nUglM8rcYCcyc4nRec3u5CF4XbOapYEG0iEKWIXBfNeWp5iBpS8ZHqBqpBSjd1/sbuY+mhfn9lfFYk63XxMnO6cezAOgZo9XAPVO3rKOMoar2kgeSjFKWuXtWxM+2MI7SQUGLn5Uh+/Po/avJWMfuhQ9t7uGvrfupyb+MTU5MpQbMraZcZDJXsJH0MWh49rl4wNT5UgaK9NGq1UIBXM+n87hs5fIeo0CTzQEvkFjAs7/pXOztobJZAnS9V2th0OdvrVfWLTWrV8A0kzm1V9LPvrxg6IHcri8ep0GXKiTos1Ea2qBTD+bclxYI3iN5FO9LY1uombOU66lTpyQqXQVjBrfpGKRxzwBZOAroNVhz+MfcCUSzywtZEH2AfqijK12jA0Bv4hqNsLJ6Q1g9eWtYPHVHCN1l2VXWagXonwRQVdecTYGkmYPZDLaugPHQPtcIV956I3z3W38RXnrxubDcnQtriGi/dO495INCgkUE/AY08+XFpbAEU+KZs2chJa+IFkrLXMw1joBOUxcXcYf5cJK2FANNJppTiqydJe96k7OPCtd+3jyPMlhlUjy2SSHDALoyFD2PDXqyjFL3Uw3QXleBTwHR3oMFD1JYxpcyqfWcFpxZTc9+ts9N6VV0nB5TVJjECh9eILJM04OYfrb0KspCKDKt2nPZ+7GA4YGB+/la9H7e8vnZcWl6ngodtnCPMl1ueQ8EJBmr+lGThciO1Wc5WMDiex5PGmsbXJ0jClBFFqZsPsQIcv1s6abf2W5nHtD5uQMtU69VBOhWoCla815ILdpHr2stGPI+CXyknxdEdPwqUCvNvUBn17sPMOU5NEtC6ern+pDmb8T0kP4UHrkf+dCNMIHfeustcjytECI4UCtnWmHK/GDaWX2MoFwH6CNq6/ijps0U2x608hqC3+pzSxDAsX9zMdx48x1h/vZfQ8R7F5o8/OpM9mEKZwXos6Gl2uP6UaDE4o4LRhNUH2DenIfvCJr5ey88E3529w/C88/+El2y5sIqvh9tXQY8o4mBJNnGoDKbNy4V3yQNLprbJxp6ysiNdbkz02PRnXoAyGuj+bQff/wsgYClRKe9Zmkws56MNm8pYni8a7Zn/CRNdN7k6e+nyIebB/3ySmnKxKfRaJZLRQUmnsOaYhUYWq59qRfOpp2f9OfhwridlUbnja9U5s/vAUbB1QOX7ucFThnfgX7bGcWmzl8CEXOhp7xmzX+vUftTFQlsug/pt7e/M3X++vOXXc8Kuva90t8LoXoe7bQYhWdozlAgGM3OPPMuXH4isJT0M6+P4W4bQhhjpkMNJXipmUNDr6OBFKsbMLKdkezNzpJo5ps7Q+Su3xBuu+OroXvTbRLhjtrVYm3UVwXoszhi9ft1pUAxoEt8O/4A6kNKq/1w+Y1fhYfu+1l47pe/QE12RLGj1vEeAuBWsW2wuEtuWQurjEDOWtsxEUQAXZh8SoDju2ixKwd0rxF5YtRd6Vb/+yzAUJNtGZFnMbxZD8fnWee0LByc6pqUnqasecuEqc5wSczS0KYxbF7DapBFoHet9PcWBE8ItcDkhbioUvO7na1tcZnIvCoAZdYhKHvJLGUa0pTj9Tp6jrL5UKR56pj0HN7Sws/7WEvTXrPmH631mmJVdJ7DPN9p12d982n0azOmZsprlgWoaH5Ou2f/W1PaK8ea63zWzDHXPHOemyb2/CvjNaRbI8DCwda76AzJPPMaMndYGY9Q3kd8QHthKWztDsLesBkWV24IN53+tbAIU3uAlh5geg/sRSHVtuhGrEzuUydD9eP1pwBZoU7xmGfOV9TOpQocJvkHv3oxvPjML8JrLz8f9jYvhfXVRaRrNcPu5mX0N4cv/IBUEENtGVQSAc0CeYrCTfmrTaTDTQN0a5ItYthzqLQ27TVLwzZFzgpPMwtwZj0h7wP2Gt4+NPRpr1kMedb9zRr/LA3OauN+7Pw8C9BnjX8WYCltisCQv2XpU1muNL+3Zuxp9C0DdD2H0lc1a7u11ym6hroMysA+A/RyLXs6fVhSlkGq060k1zK/Zs1vqbR2iBefh3cp8Dt1VZTRyAvkfr4yaZH78Dyrq6sA83UBdr7Utx6H55UGRrMzja8tfQJinnnM4mGeOQN4pbFssxs291CgBgVkbrr118La6S+JPx0/RGl8Eo8b+ViloR9iMlS7XB8KWDDXKyB7PE3+GADHnub3fucvwpk3Xw2rC83QhUbDJizMMV9AmkgP7RfzWZvZWHl+C+hFd8E80WkvLvQiINfvpOziR/Dy6Wj62acDle1X9j3z0H3am/1sC+OUgcK027tWQJ/lQ7UM1GqyCmaz6D9LoJhlQdF7LzJh6xi49XUEbNrhtLSsorK19ry2/aoN1iwKdtTjimgmYzTR+PKZwEEL2JTXLEBvIPpaxJqUrua3Wi+h7PdZaZc2jbOQjjMk4jKB0Ls0DtAm0crOT38uIVuKv4nd05alApwKUuxnnlm4igGdEe5aCyLLM6dKgxK3+G0TabUrR0+EEwh+Wzx+GnFE0MxZJppmdg2+kHFUGvpHwIarU1wLBRTQxf2dThQBPZnbBdD3w/f/n38TepsXw8kjS4gVgWlqbzPswtzOTmZxYrtqW1kWWYr8tKPMLyxhjFN8iJa5HrhXlmucZbM+BIGmMfyZDK2EkSoD9Qw1dz5oKAykmXb/s0zmswB51vGzNHRPvtz+Ul89/+z9/rPGd1gN3QO7fo4unRi74fP9+bnFtDSTn233iyCbFSEpmmuz8vRV4LRgbgUfb6E46FOePkGnPx9okfChMy7lagF7loA6TSDgyGfN31nP36dl+mfgA+Xs76QNBRLuQ385NXOeT1Ll2HoZWnt8WZ6T5z901wxQrZHzWPPMd/F5ALWl1kBaW2s+nL7ry2GBqWkEcmkBiNz91JRHyt6KgaXS0A/BaqtdricFigBdgtQE0KF5E9CRe/7jb38ztADsiJALOygmcxQm9x4AvY8qZ83OCtLRotk91pTmPyoiMIo03kE+pz0TINhha9pLGYIPionMGNq7dDsqf81iKFbILjrLhwUcfw4fpZz/HYyDhU9m0OB6zoFZ9zdLg4bRd+rwZgkMhxU4ysbZQD91fRVda/rzp4mUE6l8Ds4av/URF1kwyiwU2XGHm//FRI6BpmUWMl0j0x7QrPubbmGBMMW2tlPoZ9dv0XiKItstHbVOgb2H3JjZDwGATs2cnQtJV0a1s8AMFY59dHv0a27yGQ+fTWp6sJLUAdYN5Jb3+42w08O8QPR6e3EtnLr9S6Fz8mYAO8z4zKgArxuyAiWOo/VmASZ5Gz5UmdyvJ7eqzj2d2eLXWEIhlT2UbQJ0mNpRDg7/74Tv//mfhgVEfg52r4Tdy+fCadRoH+3txIpJjQVMcHRiShqSmp4yExSHEIFdS8dKiBwC6SgAzALUaQzhMIA+i2FJ4J6xKHzUU6bs+hw7aUCT/GEY4kc9Lj3f1QL65DhnnfHjnHX+Wc/HMvwiGjCPf9rzm+bDJ/1nAfosutv78/cSYwzyaXX+fOMZGR7Tr485BJdTbDlb/JolkM26v2kC0WHmbykQkys4+ui+0+aEn08jKcs6FvCmD73Zakj9du7H+JWsVr4TnJKroIYiMqx2V4cvvS555sg7R2ra8urxsH7idJi/BZo5gF4skWxFy7z3xDMx80IHjaNtpkwF6LNmVPX7daNAkQ89BsbRrxfN7ajNGv7qj/4FJNFhWOrMhT1o6CtL82EbwXGd9nwY1LoA9HItOa6bpKlLFCg/axfvrA82fVnU1v2W3Lroe+4Xj85qpReZVmf5wGeB+SzAmfVwDppY89KD9PiWYJri+5+Dj7Ts/j+K7yP9yq9fRH9KZ3G8HHq+5Kg34V6ry0Jr4ZedR59fmeAwC9BqUtgnu39Pj9hbNDUhcdvD0F9qMU2Z10y7yuxZ3r5FDJn+OyOxp2nosywgswSuWcdLFsyU+cvmN0wBIx2Ltjq/le7SfRB01s+DHuuts3JFnKf6u1R3w36M4SBodwHeDIhjIxb2eGcXQGtyz0JvrfDDlrcxzqdeR8W/1iKKyCDqHdsTN98VFm6/C/cGszv5G9NxBMxH0OD3YXVvwCiPcrAYkT1jBeizOGL1+3WmACu1aa54vFQEdQX03fA3f/yHYRGAPuzvoJAFJjcWcSzgEMu5zoyyNSa5fER8tA2MpH7y1WxlTSvPvartdSbuIU9/tff/SR937fT/dDy/T5KO1zp/rz7C/ZCT8xC7fVL0A+1g4SIgz6Nr4hpcgWztPECDqDF4VAu8Kqa0xT7nI5FAY9wHDSNSVQ4A3YIwsAeBYwO937uozX7qrq+GhZtQAY555owRAaBLyeocJeInwrkV0StAP8R0qXa5XhQgmKdzQ/qMBSjjS4LjRvA/jXfygE4TH1JV2MRKzJmpbOX1GmF13ooCFQUqChRRIPaFYJT6ABp6O6bTovuiBXSWlx7TOsBufMRguAfrBOgxS7qiUAxM9dvws++ivOvC6rFw8pYvhXkWjYGWLsG+SAtkhfcJm5woPDbZNxtdBejVXP0EKVAB+idI/OrSFQUqClwDBbTy5AANoDINPQE6XCktmMnpsmAmwBAaCDNi6ohcpx+cwbR0/NVQCnZrbz905lfDTbfdFeZvhZm9gUC3Ok3tcHfBqE7orgD9Gh5UdejHRYEK0D8uSlfXqShQUeA6UAAgHTX0ubC+soy4ngjoLK4uNS5SWtoYLr25JgLfUPuepndq6DHPfD+sHj0eTt58W2ifuCkElHkNCJCLueY0tecBPUYLaQwQ3+ddHpWGfh2ecXXKw1KgAvTDUqrar6JARYFPHwViEZle0tBXQrsDoEbQGgGdVSjpGpSgNwD0HHLKpZ850tII8CO2T0Vg7y13fjl0Tt0aI9nZWY2paOzEJo7HzNzOu68A/dM3B6oRTShQAXo1GSoKVBT47FKAhYGYKUIf+uoqNXQE6uKzdsHjnfWQK1+vI70MAN7v18PuPurAoQZ7e3E13IhGK52TpwDiSE0jXDOiXarvMR+9H1otgH56xZC6LP02fp2vA1Bp6J/dufQ5GHkF6J+Dh1jdQkWBLygFkGnDmnCDPnLOGeW+jCj3JkA7A3QaxwfQumsA6ZoAOj6P6uhnfiSsAcjnb0ELVNHIGeDLFEXq4MzeQYoaW+OaOgIVoH9Bp9ln57YrQP/sPKtqpBUFKgpYCrCwDaPYB4N9yUOnhm4BvS5lfwHMTJVH0ZhGE3Uz2JBlbj7cdPOtocN+5gyAq6HBTSrOgxoz0ODRXx2aOcHcFt3itdXknm9plfnRKw29mqOfIAUqQP8EiV9duqJARYFroIBU+kuVLdmEZXFxHmloKBCTUtn6cKCzLHW7s4AKcDX0M0e++vJ6uP3Or0QzO4A9Ajqj2SMo24h2BXN+n/W60L1s2loF6NfwGKtDPzoKVID+0dGyOlNFgYoCHycFFNAJp220c+522/B5o3EKyzkDoscA6mYrtj/dH6De++rRcNMtd4Rl6WcOMGe1OWwRDz8ZdlkjWzW32yqX3n8uwI/SkuXNcD9O6lTX+gJSoAL0L+BDr265osDnggIEdBa2qqPGOuu2Lyx0pdiVgDl84Q2AOSrHhu09RLwjz/xmNFpZZz9z1man8RyFY8bIS7cFtSxhbAW4TAePmnn2W5W29rmYTJ+Pm6gA/fPxHKu7qCjwRaQATO5IT2O1+263i4YqK6Kh77M0NZsfAbgvXtkLy8gzP37zHWHtBMzsnTUAOaPZWQUOndNcWprv03SwsG5WAFZap7pXpaF/Eefhp+aeK0D/1DyKaiAVBSoKfGgKoEsqItf30ZQFaWtszoK+6Hu9Acq6Qk9H3/KAbpDMM18+fScs5B2kuAHIAfQ1lLBGATk2UMu9Mk966m8ugG+ruDuNvAL0D/3MqgOuGwUqQL9upK1OXFGgosB1p0AbDVh2UUiGmvnK2iqi01uIUu9B826E1vySgPki2qCG9qqY2EfonkYzO/3cu3ujMN+x3dK8OT0//OgbzzdpiXnp2avS0K/7I68uUE6BCtCr2VFRoKLAZ5cCGtFOk/vS8jJ85zX4zUdhcXU9HD15c1i5FT5zyTPvojocy7l20UcyVn8bgP0Bz2MjqtzLf45AXgH6Z3eefIFGHpMzbG903z71r//kD8MCbFuj/ra0Tx3Bb6XtUyUohcEp1auiQEWBigIfIwXYqn7IxHEUhZlfWgyLKythCP/4EDnlN95yWzj2a18Ha4PZHX3LJdcc2z5+39tHQZomupmzzblo2LMAXc3seT4ZYb7S0D/GR15dahoFFMTznYSY24m4T7RIDePYE/07f/KvwiJKKnZQG3ln4xKKOLTCxuWLYQ0LaDTYK1gQh6f7rCQP1mq+lhcl+GkvCiZTaXSNSSizruVlVc8AAAbDSURBVD/r/mf9Pos+13r8rPHPot+sZzdrfLOOn/X7LPrMOv56/36t9J1Fv1n3P+v3Wee/VvrMOv+08ZFv7SCMfWntCHC7G3bhFF9cOxbu+PLXw8op9DMXEI9lXGOeeb53efnYPU/I8xCblua5U2Vyv9YZUR1/1RTgxARky0slTbQ2wCcA+ohb/Irtd/7tH0ML74lEO0Tv4NXlxbC9uRFWludDb2cHC6fS0MsewizAm8XQr/rhVgdWFDgEBT7L81OAFYFvBPUaAP04qr/dcudXwwp95uhnPkSJ1zraoNoSMALAPJBWRfkAzndtOkOOyhWgH2LSVbtcHwpwXjMHUysiZeYno6ED4H/2V38Z9ravhNr/394Z7EYNA2E4uxVogQIXQEIcEQeQuHDhwNMjceJZ4FC1K9rtNmXGidNks83sykk2sb+9RG3ixPM58R9PxmNZdziXvMmvzlfZ+upSsjI9z25E4EN+lqBZHU7ItQ8pa9XvkHN0HWPZZ11/6PKh9lnlLfus8tZ+i49Vfur7LX6W/aHlQ/mEXF8TyOi8878XlzJKf5N9+/4je/fpS7H8qax3fu/EvHCTP+RhR9BD24zyEyXgBV2r11x4wAu6SP31Ovv962e2+beWz+W34oW/lqxMEkm6vsqeriTARKeHBLzhDu3yC3HpOS4Du/zv7h5La1HcNNb1Q+2zylv7rfpZt35oeev8Vv2t8kPvt+pn8bH2W+dXQez6WfdnKJ/Q+p/LoGIrMT1v33/IPn7+mmXPXrslUG/kA/tTGaX7VK5NQdf/luN2l8O9+7PcMTYyQj+GFsf2SqAeCKcnbiwNKMFu7qZX15SIupuweaaPhQahyEbEPZPFDzQPctADYX2jDhRUid7rZmZ8Y5fQ2DDm1vWNDtW8vsXHqr9V3qq/xc+iZ9XPKm/tt+yzyg+9P5Svxc+y33ihlCHwsASC6p9n+cUfSSAjc8tfnJeLrJxlmxuZOS6Bcpr2tRkfVHrXXRAvgj5sw3L2kxDYlasi4rN8r9Ubf3Otfq0yA0PtFUDeit1Sg27tYP+W6533bAsmcIAD98Fwz4EG7qo3UZ4zfbHUTDE6x1yywKmrXaelnZWD72qE7jo8jQ8qf4zQT6I7XHQ0An5EW8xRz7cb0WwRbRdIIg+PvvHr6FzerN2UEVlmUKeJLGWhg1yC46a2lYzOnfVaiGtuyHo/EQ+GjCOke9GEFO3tfa6jielx8+14an5Tu5/6rs+p+c75/lyIkDsHgvRHG8kOdyd902r1snKz+9dp7ToR9NEEhAtNi0DTRZ2LS26pCx7Idrvdin7riNz/llUu5NIZ7x4cH4TCtuhI4AAH7oP+nwPthZYysMhlJs5yKW53EXTtvW510K4JYwS6n71TzRdnhD4tuaE2PROof2Q64tR1Vz2OZRzLOJaHcyzzfO1/vnx3VR+CtD8hFkc1BH2hrnpc7kd09xw6GwKGoD8WEtac20mXg6Qj6Uj6uP1APah3Xz+1u/xp8XfZc9XnoRPlPhu5oqIWgSMFvf42/JD2UINM6NDp0Mft0OGdOu92KtZ6d1efjPYg7rUYoWrszrQ1SybYPxcCRwq6f8f1j8Ci+iaFoCMwqQsM9o/7Yl/0Qq3Ruah30S/Jr5UjY3caa39i7i4nE/8DJ7rORTmoZywEXJBXI9JLI+I1hSJbOHAf8ByM1A94NbcSW1n7e+yYEfQeYXKqEQjshmyPcEkuAQEIQKBFwE2l7eDSWjmlOLZepG+tR9C5T09PIMBHFJL29fSGUwMIQGCuBJyX0PddfqBRN8YvGtVQbb+ueXEggj7X1qfe3QT2TZY+gJkKOl8Ox/1yCG94E7FSCvJjo/T6CpAI+gE9OYekSWCPy53EKSROIXFK/4lTeK66n6uqA7Y8jH0Pw7u8/ATFpamLWA0BCEAAAnER4Bt6XO2JNRCAAAQgkCgBBD3RhsdsCEAAAhCIiwCCHld7Yg0EIAABCCRKAEFPtOExGwIQgAAE4iKAoMfVnlgDAQhAAAKJEkDQE214zIYABCAAgbgIIOhxtSfWQAACEIBAogQQ9EQbHrMhAAEIQCAuAgh6XO2JNRCAAAQgkCgBBD3RhsdsCEAAAhCIiwCCHld7Yg0EIAABCCRKAEFPtOExGwIQgAAE4iKAoMfVnlgDAQhAAAKJEkDQE214zIYABCAAgbgIIOhxtSfWQAACEIBAogQQ9EQbHrMhAAEIQCAuAgh6XO2JNRCAAAQgkCgBBD3RhsdsCEAAAhCIiwCCHld7Yg0EIAABCCRKAEFPtOExGwIQgAAE4iKAoMfVnlgDAQhAAAKJEvgPKOIKv0Ax8KYAAAAASUVORK5CYII="/>
          <p:cNvSpPr>
            <a:spLocks noChangeAspect="1" noChangeArrowheads="1"/>
          </p:cNvSpPr>
          <p:nvPr/>
        </p:nvSpPr>
        <p:spPr bwMode="auto">
          <a:xfrm>
            <a:off x="307975" y="7937"/>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endParaRPr lang="en-US"/>
          </a:p>
        </p:txBody>
      </p:sp>
      <p:grpSp>
        <p:nvGrpSpPr>
          <p:cNvPr id="4" name="Group 3"/>
          <p:cNvGrpSpPr/>
          <p:nvPr/>
        </p:nvGrpSpPr>
        <p:grpSpPr>
          <a:xfrm>
            <a:off x="256516" y="1570749"/>
            <a:ext cx="8758895" cy="3886901"/>
            <a:chOff x="183967" y="1556793"/>
            <a:chExt cx="8758895" cy="3886901"/>
          </a:xfrm>
        </p:grpSpPr>
        <p:grpSp>
          <p:nvGrpSpPr>
            <p:cNvPr id="3" name="Group 2"/>
            <p:cNvGrpSpPr/>
            <p:nvPr/>
          </p:nvGrpSpPr>
          <p:grpSpPr>
            <a:xfrm>
              <a:off x="307975" y="3214703"/>
              <a:ext cx="8287643" cy="2228991"/>
              <a:chOff x="183967" y="3136282"/>
              <a:chExt cx="8287643" cy="2228991"/>
            </a:xfrm>
          </p:grpSpPr>
          <p:sp>
            <p:nvSpPr>
              <p:cNvPr id="25" name="Text Box 5"/>
              <p:cNvSpPr txBox="1">
                <a:spLocks noChangeArrowheads="1"/>
              </p:cNvSpPr>
              <p:nvPr/>
            </p:nvSpPr>
            <p:spPr bwMode="auto">
              <a:xfrm>
                <a:off x="183967" y="3768574"/>
                <a:ext cx="1723737" cy="15548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a. </a:t>
                </a:r>
                <a:r>
                  <a:rPr lang="en-US" altLang="en-US" sz="2400" b="1">
                    <a:latin typeface="Times New Roman" panose="02020603050405020304" pitchFamily="18" charset="0"/>
                    <a:cs typeface="Times New Roman" panose="02020603050405020304" pitchFamily="18" charset="0"/>
                  </a:rPr>
                  <a:t>Người thợ đóng cọc xuống đất</a:t>
                </a:r>
              </a:p>
            </p:txBody>
          </p:sp>
          <p:sp>
            <p:nvSpPr>
              <p:cNvPr id="26" name="Text Box 5"/>
              <p:cNvSpPr txBox="1">
                <a:spLocks noChangeArrowheads="1"/>
              </p:cNvSpPr>
              <p:nvPr/>
            </p:nvSpPr>
            <p:spPr bwMode="auto">
              <a:xfrm>
                <a:off x="6747873" y="3588382"/>
                <a:ext cx="1723737"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d</a:t>
                </a:r>
                <a:r>
                  <a:rPr lang="vi-VN" altLang="en-US" sz="2400" b="1">
                    <a:solidFill>
                      <a:srgbClr val="FF0000"/>
                    </a:solidFill>
                    <a:latin typeface="Times New Roman" panose="02020603050405020304" pitchFamily="18" charset="0"/>
                    <a:cs typeface="Times New Roman" panose="02020603050405020304" pitchFamily="18" charset="0"/>
                  </a:rPr>
                  <a:t>. </a:t>
                </a:r>
                <a:r>
                  <a:rPr lang="en-US" altLang="en-US" sz="2400" b="1">
                    <a:latin typeface="Times New Roman" panose="02020603050405020304" pitchFamily="18" charset="0"/>
                    <a:cs typeface="Times New Roman" panose="02020603050405020304" pitchFamily="18" charset="0"/>
                  </a:rPr>
                  <a:t>Chiếc lá rơi</a:t>
                </a:r>
              </a:p>
            </p:txBody>
          </p:sp>
          <p:sp>
            <p:nvSpPr>
              <p:cNvPr id="27" name="Text Box 5"/>
              <p:cNvSpPr txBox="1">
                <a:spLocks noChangeArrowheads="1"/>
              </p:cNvSpPr>
              <p:nvPr/>
            </p:nvSpPr>
            <p:spPr bwMode="auto">
              <a:xfrm>
                <a:off x="4512918" y="3567874"/>
                <a:ext cx="1723737" cy="118364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c</a:t>
                </a:r>
                <a:r>
                  <a:rPr lang="vi-VN" altLang="en-US" sz="2400" b="1">
                    <a:latin typeface="Times New Roman" panose="02020603050405020304" pitchFamily="18" charset="0"/>
                    <a:cs typeface="Times New Roman" panose="02020603050405020304" pitchFamily="18" charset="0"/>
                  </a:rPr>
                  <a:t>. </a:t>
                </a:r>
                <a:r>
                  <a:rPr lang="en-US" altLang="en-US" sz="2400" b="1">
                    <a:latin typeface="Times New Roman" panose="02020603050405020304" pitchFamily="18" charset="0"/>
                    <a:cs typeface="Times New Roman" panose="02020603050405020304" pitchFamily="18" charset="0"/>
                  </a:rPr>
                  <a:t>Dùng tay bẻ cong thước nhựa</a:t>
                </a:r>
              </a:p>
            </p:txBody>
          </p:sp>
          <p:sp>
            <p:nvSpPr>
              <p:cNvPr id="28" name="Text Box 5"/>
              <p:cNvSpPr txBox="1">
                <a:spLocks noChangeArrowheads="1"/>
              </p:cNvSpPr>
              <p:nvPr/>
            </p:nvSpPr>
            <p:spPr bwMode="auto">
              <a:xfrm>
                <a:off x="2487534" y="3442493"/>
                <a:ext cx="1723737" cy="19227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b</a:t>
                </a:r>
                <a:r>
                  <a:rPr lang="vi-VN" altLang="en-US" sz="2400" b="1">
                    <a:solidFill>
                      <a:srgbClr val="FF0000"/>
                    </a:solidFill>
                    <a:latin typeface="Times New Roman" panose="02020603050405020304" pitchFamily="18" charset="0"/>
                    <a:cs typeface="Times New Roman" panose="02020603050405020304" pitchFamily="18" charset="0"/>
                  </a:rPr>
                  <a:t>. </a:t>
                </a:r>
                <a:r>
                  <a:rPr lang="en-US" altLang="en-US" sz="2400" b="1">
                    <a:latin typeface="Times New Roman" panose="02020603050405020304" pitchFamily="18" charset="0"/>
                    <a:cs typeface="Times New Roman" panose="02020603050405020304" pitchFamily="18" charset="0"/>
                  </a:rPr>
                  <a:t>Thanh nam châm làm quay kim nam châm</a:t>
                </a:r>
              </a:p>
            </p:txBody>
          </p:sp>
          <p:sp>
            <p:nvSpPr>
              <p:cNvPr id="2" name="Down Arrow 1"/>
              <p:cNvSpPr/>
              <p:nvPr/>
            </p:nvSpPr>
            <p:spPr>
              <a:xfrm>
                <a:off x="827584" y="3373684"/>
                <a:ext cx="45719" cy="329396"/>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Down Arrow 29"/>
              <p:cNvSpPr/>
              <p:nvPr/>
            </p:nvSpPr>
            <p:spPr>
              <a:xfrm>
                <a:off x="3367872" y="3220082"/>
                <a:ext cx="45719" cy="269344"/>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Down Arrow 32"/>
              <p:cNvSpPr/>
              <p:nvPr/>
            </p:nvSpPr>
            <p:spPr>
              <a:xfrm>
                <a:off x="5329068" y="3136282"/>
                <a:ext cx="45719" cy="35896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Down Arrow 33"/>
              <p:cNvSpPr/>
              <p:nvPr/>
            </p:nvSpPr>
            <p:spPr>
              <a:xfrm>
                <a:off x="7564023" y="3179553"/>
                <a:ext cx="45719" cy="26294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12290" name="Picture 2" descr="E:\A\coc-tre.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83967" y="1556793"/>
              <a:ext cx="2371809" cy="1656184"/>
            </a:xfrm>
            <a:prstGeom prst="rect">
              <a:avLst/>
            </a:prstGeom>
            <a:noFill/>
            <a:extLst>
              <a:ext uri="{909E8E84-426E-40DD-AFC4-6F175D3DCCD1}">
                <a14:hiddenFill xmlns:a14="http://schemas.microsoft.com/office/drawing/2010/main">
                  <a:solidFill>
                    <a:srgbClr val="FFFFFF"/>
                  </a:solidFill>
                </a14:hiddenFill>
              </a:ext>
            </a:extLst>
          </p:spPr>
        </p:pic>
        <p:pic>
          <p:nvPicPr>
            <p:cNvPr id="3074" name="Picture 2" descr="E:\A\tải xuống (3).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524639" y="1570749"/>
              <a:ext cx="2418223" cy="1662392"/>
            </a:xfrm>
            <a:prstGeom prst="rect">
              <a:avLst/>
            </a:prstGeom>
            <a:noFill/>
            <a:extLst>
              <a:ext uri="{909E8E84-426E-40DD-AFC4-6F175D3DCCD1}">
                <a14:hiddenFill xmlns:a14="http://schemas.microsoft.com/office/drawing/2010/main">
                  <a:solidFill>
                    <a:srgbClr val="FFFFFF"/>
                  </a:solidFill>
                </a14:hiddenFill>
              </a:ext>
            </a:extLst>
          </p:spPr>
        </p:pic>
        <p:pic>
          <p:nvPicPr>
            <p:cNvPr id="3075" name="Picture 3" descr="E:\A\images (4).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381514" y="1574197"/>
              <a:ext cx="2143125" cy="1656184"/>
            </a:xfrm>
            <a:prstGeom prst="rect">
              <a:avLst/>
            </a:prstGeom>
            <a:noFill/>
            <a:extLst>
              <a:ext uri="{909E8E84-426E-40DD-AFC4-6F175D3DCCD1}">
                <a14:hiddenFill xmlns:a14="http://schemas.microsoft.com/office/drawing/2010/main">
                  <a:solidFill>
                    <a:srgbClr val="FFFFFF"/>
                  </a:solidFill>
                </a14:hiddenFill>
              </a:ext>
            </a:extLst>
          </p:spPr>
        </p:pic>
        <p:pic>
          <p:nvPicPr>
            <p:cNvPr id="3078" name="Picture 6" descr="E:\A\tải xuống (1).p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565305" y="1582556"/>
              <a:ext cx="1816209" cy="1638779"/>
            </a:xfrm>
            <a:prstGeom prst="rect">
              <a:avLst/>
            </a:prstGeom>
            <a:noFill/>
            <a:ln>
              <a:solidFill>
                <a:schemeClr val="accent1"/>
              </a:solidFill>
            </a:ln>
            <a:extLst>
              <a:ext uri="{909E8E84-426E-40DD-AFC4-6F175D3DCCD1}">
                <a14:hiddenFill xmlns:a14="http://schemas.microsoft.com/office/drawing/2010/main">
                  <a:solidFill>
                    <a:srgbClr val="FFFFFF"/>
                  </a:solidFill>
                </a14:hiddenFill>
              </a:ext>
            </a:extLst>
          </p:spPr>
        </p:pic>
      </p:grpSp>
      <p:sp>
        <p:nvSpPr>
          <p:cNvPr id="36" name="Action Button: Home 35">
            <a:hlinkClick r:id="rId7" action="ppaction://hlinksldjump" highlightClick="1"/>
          </p:cNvPr>
          <p:cNvSpPr/>
          <p:nvPr/>
        </p:nvSpPr>
        <p:spPr>
          <a:xfrm>
            <a:off x="8517607" y="5949280"/>
            <a:ext cx="461714" cy="648072"/>
          </a:xfrm>
          <a:prstGeom prst="actionButtonHo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7" name="Picture 36" descr="E:\A\ta-chiec-dong-ho-bao-thuc-cua-em.jp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705811" y="4653136"/>
            <a:ext cx="1448569" cy="1448569"/>
          </a:xfrm>
          <a:prstGeom prst="rect">
            <a:avLst/>
          </a:prstGeom>
          <a:noFill/>
          <a:extLst>
            <a:ext uri="{909E8E84-426E-40DD-AFC4-6F175D3DCCD1}">
              <a14:hiddenFill xmlns:a14="http://schemas.microsoft.com/office/drawing/2010/main">
                <a:solidFill>
                  <a:srgbClr val="FFFFFF"/>
                </a:solidFill>
              </a14:hiddenFill>
            </a:ext>
          </a:extLst>
        </p:spPr>
      </p:pic>
      <p:sp>
        <p:nvSpPr>
          <p:cNvPr id="38" name="Oval 37"/>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t>10</a:t>
            </a:r>
          </a:p>
        </p:txBody>
      </p:sp>
      <p:sp>
        <p:nvSpPr>
          <p:cNvPr id="39" name="Oval 38"/>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09</a:t>
            </a:r>
          </a:p>
        </p:txBody>
      </p:sp>
      <p:sp>
        <p:nvSpPr>
          <p:cNvPr id="40" name="Oval 39"/>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08</a:t>
            </a:r>
          </a:p>
        </p:txBody>
      </p:sp>
      <p:sp>
        <p:nvSpPr>
          <p:cNvPr id="41" name="Oval 40"/>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07</a:t>
            </a:r>
          </a:p>
        </p:txBody>
      </p:sp>
      <p:sp>
        <p:nvSpPr>
          <p:cNvPr id="42" name="Oval 41"/>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06</a:t>
            </a:r>
          </a:p>
        </p:txBody>
      </p:sp>
      <p:sp>
        <p:nvSpPr>
          <p:cNvPr id="43" name="Oval 42"/>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05</a:t>
            </a:r>
          </a:p>
        </p:txBody>
      </p:sp>
      <p:sp>
        <p:nvSpPr>
          <p:cNvPr id="44" name="Oval 43"/>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04</a:t>
            </a:r>
          </a:p>
        </p:txBody>
      </p:sp>
      <p:sp>
        <p:nvSpPr>
          <p:cNvPr id="45" name="Oval 44"/>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03</a:t>
            </a:r>
          </a:p>
        </p:txBody>
      </p:sp>
      <p:sp>
        <p:nvSpPr>
          <p:cNvPr id="46" name="Oval 45"/>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02</a:t>
            </a:r>
          </a:p>
        </p:txBody>
      </p:sp>
      <p:sp>
        <p:nvSpPr>
          <p:cNvPr id="47" name="Oval 46"/>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01</a:t>
            </a:r>
          </a:p>
        </p:txBody>
      </p:sp>
      <p:sp>
        <p:nvSpPr>
          <p:cNvPr id="48" name="Oval 47"/>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1600" b="1">
                <a:latin typeface="Times New Roman" panose="02020603050405020304" pitchFamily="18" charset="0"/>
                <a:cs typeface="Times New Roman" panose="02020603050405020304" pitchFamily="18" charset="0"/>
              </a:rPr>
              <a:t>Hết giờ</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 presetClass="entr" presetSubtype="10" fill="hold" grpId="0" nodeType="withEffect">
                                  <p:stCondLst>
                                    <p:cond delay="0"/>
                                  </p:stCondLst>
                                  <p:childTnLst>
                                    <p:set>
                                      <p:cBhvr>
                                        <p:cTn id="6" dur="1" fill="hold">
                                          <p:stCondLst>
                                            <p:cond delay="0"/>
                                          </p:stCondLst>
                                        </p:cTn>
                                        <p:tgtEl>
                                          <p:spTgt spid="24581"/>
                                        </p:tgtEl>
                                        <p:attrNameLst>
                                          <p:attrName>style.visibility</p:attrName>
                                        </p:attrNameLst>
                                      </p:cBhvr>
                                      <p:to>
                                        <p:strVal val="visible"/>
                                      </p:to>
                                    </p:set>
                                    <p:animEffect transition="in" filter="blinds(horizontal)">
                                      <p:cBhvr>
                                        <p:cTn id="7" dur="500"/>
                                        <p:tgtEl>
                                          <p:spTgt spid="24581"/>
                                        </p:tgtEl>
                                      </p:cBhvr>
                                    </p:animEffect>
                                  </p:childTnLst>
                                </p:cTn>
                              </p:par>
                            </p:childTnLst>
                          </p:cTn>
                        </p:par>
                        <p:par>
                          <p:cTn id="8" fill="hold">
                            <p:stCondLst>
                              <p:cond delay="500"/>
                            </p:stCondLst>
                            <p:childTnLst>
                              <p:par>
                                <p:cTn id="9" presetID="42" presetClass="entr" presetSubtype="0" fill="hold" nodeType="afterEffect">
                                  <p:stCondLst>
                                    <p:cond delay="0"/>
                                  </p:stCondLst>
                                  <p:childTnLst>
                                    <p:set>
                                      <p:cBhvr>
                                        <p:cTn id="10" dur="1" fill="hold">
                                          <p:stCondLst>
                                            <p:cond delay="0"/>
                                          </p:stCondLst>
                                        </p:cTn>
                                        <p:tgtEl>
                                          <p:spTgt spid="4"/>
                                        </p:tgtEl>
                                        <p:attrNameLst>
                                          <p:attrName>style.visibility</p:attrName>
                                        </p:attrNameLst>
                                      </p:cBhvr>
                                      <p:to>
                                        <p:strVal val="visible"/>
                                      </p:to>
                                    </p:set>
                                    <p:animEffect transition="in" filter="fade">
                                      <p:cBhvr>
                                        <p:cTn id="11" dur="1000"/>
                                        <p:tgtEl>
                                          <p:spTgt spid="4"/>
                                        </p:tgtEl>
                                      </p:cBhvr>
                                    </p:animEffect>
                                    <p:anim calcmode="lin" valueType="num">
                                      <p:cBhvr>
                                        <p:cTn id="12" dur="1000" fill="hold"/>
                                        <p:tgtEl>
                                          <p:spTgt spid="4"/>
                                        </p:tgtEl>
                                        <p:attrNameLst>
                                          <p:attrName>ppt_x</p:attrName>
                                        </p:attrNameLst>
                                      </p:cBhvr>
                                      <p:tavLst>
                                        <p:tav tm="0">
                                          <p:val>
                                            <p:strVal val="#ppt_x"/>
                                          </p:val>
                                        </p:tav>
                                        <p:tav tm="100000">
                                          <p:val>
                                            <p:strVal val="#ppt_x"/>
                                          </p:val>
                                        </p:tav>
                                      </p:tavLst>
                                    </p:anim>
                                    <p:anim calcmode="lin" valueType="num">
                                      <p:cBhvr>
                                        <p:cTn id="13" dur="1000" fill="hold"/>
                                        <p:tgtEl>
                                          <p:spTgt spid="4"/>
                                        </p:tgtEl>
                                        <p:attrNameLst>
                                          <p:attrName>ppt_y</p:attrName>
                                        </p:attrNameLst>
                                      </p:cBhvr>
                                      <p:tavLst>
                                        <p:tav tm="0">
                                          <p:val>
                                            <p:strVal val="#ppt_y+.1"/>
                                          </p:val>
                                        </p:tav>
                                        <p:tav tm="100000">
                                          <p:val>
                                            <p:strVal val="#ppt_y"/>
                                          </p:val>
                                        </p:tav>
                                      </p:tavLst>
                                    </p:anim>
                                  </p:childTnLst>
                                </p:cTn>
                              </p:par>
                            </p:childTnLst>
                          </p:cTn>
                        </p:par>
                        <p:par>
                          <p:cTn id="14" fill="hold">
                            <p:stCondLst>
                              <p:cond delay="1500"/>
                            </p:stCondLst>
                            <p:childTnLst>
                              <p:par>
                                <p:cTn id="15" presetID="6" presetClass="entr" presetSubtype="16" fill="hold" nodeType="afterEffect">
                                  <p:stCondLst>
                                    <p:cond delay="0"/>
                                  </p:stCondLst>
                                  <p:childTnLst>
                                    <p:set>
                                      <p:cBhvr>
                                        <p:cTn id="16" dur="1" fill="hold">
                                          <p:stCondLst>
                                            <p:cond delay="0"/>
                                          </p:stCondLst>
                                        </p:cTn>
                                        <p:tgtEl>
                                          <p:spTgt spid="37"/>
                                        </p:tgtEl>
                                        <p:attrNameLst>
                                          <p:attrName>style.visibility</p:attrName>
                                        </p:attrNameLst>
                                      </p:cBhvr>
                                      <p:to>
                                        <p:strVal val="visible"/>
                                      </p:to>
                                    </p:set>
                                    <p:animEffect transition="in" filter="circle(in)">
                                      <p:cBhvr>
                                        <p:cTn id="17" dur="2000"/>
                                        <p:tgtEl>
                                          <p:spTgt spid="37"/>
                                        </p:tgtEl>
                                      </p:cBhvr>
                                    </p:animEffect>
                                  </p:childTnLst>
                                </p:cTn>
                              </p:par>
                            </p:childTnLst>
                          </p:cTn>
                        </p:par>
                        <p:par>
                          <p:cTn id="18" fill="hold">
                            <p:stCondLst>
                              <p:cond delay="3500"/>
                            </p:stCondLst>
                            <p:childTnLst>
                              <p:par>
                                <p:cTn id="19" presetID="45" presetClass="entr" presetSubtype="0" fill="hold" grpId="0" nodeType="afterEffect">
                                  <p:stCondLst>
                                    <p:cond delay="500"/>
                                  </p:stCondLst>
                                  <p:childTnLst>
                                    <p:set>
                                      <p:cBhvr>
                                        <p:cTn id="20" dur="1" fill="hold">
                                          <p:stCondLst>
                                            <p:cond delay="0"/>
                                          </p:stCondLst>
                                        </p:cTn>
                                        <p:tgtEl>
                                          <p:spTgt spid="38"/>
                                        </p:tgtEl>
                                        <p:attrNameLst>
                                          <p:attrName>style.visibility</p:attrName>
                                        </p:attrNameLst>
                                      </p:cBhvr>
                                      <p:to>
                                        <p:strVal val="visible"/>
                                      </p:to>
                                    </p:set>
                                    <p:animEffect transition="in" filter="fade">
                                      <p:cBhvr>
                                        <p:cTn id="21" dur="1000"/>
                                        <p:tgtEl>
                                          <p:spTgt spid="38"/>
                                        </p:tgtEl>
                                      </p:cBhvr>
                                    </p:animEffect>
                                    <p:anim calcmode="lin" valueType="num">
                                      <p:cBhvr>
                                        <p:cTn id="22" dur="1000" fill="hold"/>
                                        <p:tgtEl>
                                          <p:spTgt spid="38"/>
                                        </p:tgtEl>
                                        <p:attrNameLst>
                                          <p:attrName>ppt_w</p:attrName>
                                        </p:attrNameLst>
                                      </p:cBhvr>
                                      <p:tavLst>
                                        <p:tav tm="0" fmla="#ppt_w*sin(2.5*pi*$)">
                                          <p:val>
                                            <p:fltVal val="0"/>
                                          </p:val>
                                        </p:tav>
                                        <p:tav tm="100000">
                                          <p:val>
                                            <p:fltVal val="1"/>
                                          </p:val>
                                        </p:tav>
                                      </p:tavLst>
                                    </p:anim>
                                    <p:anim calcmode="lin" valueType="num">
                                      <p:cBhvr>
                                        <p:cTn id="23" dur="1000" fill="hold"/>
                                        <p:tgtEl>
                                          <p:spTgt spid="38"/>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8"/>
                                        </p:tgtEl>
                                        <p:attrNameLst>
                                          <p:attrName>ppt_c</p:attrName>
                                        </p:attrNameLst>
                                      </p:cBhvr>
                                      <p:to>
                                        <a:srgbClr val="00FF00"/>
                                      </p:to>
                                    </p:animClr>
                                  </p:subTnLst>
                                </p:cTn>
                              </p:par>
                            </p:childTnLst>
                          </p:cTn>
                        </p:par>
                        <p:par>
                          <p:cTn id="24" fill="hold">
                            <p:stCondLst>
                              <p:cond delay="5000"/>
                            </p:stCondLst>
                            <p:childTnLst>
                              <p:par>
                                <p:cTn id="25" presetID="45" presetClass="entr" presetSubtype="0" fill="hold" grpId="0" nodeType="afterEffect">
                                  <p:stCondLst>
                                    <p:cond delay="500"/>
                                  </p:stCondLst>
                                  <p:childTnLst>
                                    <p:set>
                                      <p:cBhvr>
                                        <p:cTn id="26" dur="1" fill="hold">
                                          <p:stCondLst>
                                            <p:cond delay="0"/>
                                          </p:stCondLst>
                                        </p:cTn>
                                        <p:tgtEl>
                                          <p:spTgt spid="39"/>
                                        </p:tgtEl>
                                        <p:attrNameLst>
                                          <p:attrName>style.visibility</p:attrName>
                                        </p:attrNameLst>
                                      </p:cBhvr>
                                      <p:to>
                                        <p:strVal val="visible"/>
                                      </p:to>
                                    </p:set>
                                    <p:animEffect transition="in" filter="fade">
                                      <p:cBhvr>
                                        <p:cTn id="27" dur="1000"/>
                                        <p:tgtEl>
                                          <p:spTgt spid="39"/>
                                        </p:tgtEl>
                                      </p:cBhvr>
                                    </p:animEffect>
                                    <p:anim calcmode="lin" valueType="num">
                                      <p:cBhvr>
                                        <p:cTn id="28" dur="1000" fill="hold"/>
                                        <p:tgtEl>
                                          <p:spTgt spid="39"/>
                                        </p:tgtEl>
                                        <p:attrNameLst>
                                          <p:attrName>ppt_w</p:attrName>
                                        </p:attrNameLst>
                                      </p:cBhvr>
                                      <p:tavLst>
                                        <p:tav tm="0" fmla="#ppt_w*sin(2.5*pi*$)">
                                          <p:val>
                                            <p:fltVal val="0"/>
                                          </p:val>
                                        </p:tav>
                                        <p:tav tm="100000">
                                          <p:val>
                                            <p:fltVal val="1"/>
                                          </p:val>
                                        </p:tav>
                                      </p:tavLst>
                                    </p:anim>
                                    <p:anim calcmode="lin" valueType="num">
                                      <p:cBhvr>
                                        <p:cTn id="29" dur="1000" fill="hold"/>
                                        <p:tgtEl>
                                          <p:spTgt spid="39"/>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9"/>
                                        </p:tgtEl>
                                        <p:attrNameLst>
                                          <p:attrName>ppt_c</p:attrName>
                                        </p:attrNameLst>
                                      </p:cBhvr>
                                      <p:to>
                                        <a:srgbClr val="00FF00"/>
                                      </p:to>
                                    </p:animClr>
                                  </p:subTnLst>
                                </p:cTn>
                              </p:par>
                            </p:childTnLst>
                          </p:cTn>
                        </p:par>
                        <p:par>
                          <p:cTn id="30" fill="hold">
                            <p:stCondLst>
                              <p:cond delay="6500"/>
                            </p:stCondLst>
                            <p:childTnLst>
                              <p:par>
                                <p:cTn id="31" presetID="45" presetClass="entr" presetSubtype="0" fill="hold" grpId="0" nodeType="afterEffect">
                                  <p:stCondLst>
                                    <p:cond delay="500"/>
                                  </p:stCondLst>
                                  <p:childTnLst>
                                    <p:set>
                                      <p:cBhvr>
                                        <p:cTn id="32" dur="1" fill="hold">
                                          <p:stCondLst>
                                            <p:cond delay="0"/>
                                          </p:stCondLst>
                                        </p:cTn>
                                        <p:tgtEl>
                                          <p:spTgt spid="40"/>
                                        </p:tgtEl>
                                        <p:attrNameLst>
                                          <p:attrName>style.visibility</p:attrName>
                                        </p:attrNameLst>
                                      </p:cBhvr>
                                      <p:to>
                                        <p:strVal val="visible"/>
                                      </p:to>
                                    </p:set>
                                    <p:animEffect transition="in" filter="fade">
                                      <p:cBhvr>
                                        <p:cTn id="33" dur="1000"/>
                                        <p:tgtEl>
                                          <p:spTgt spid="40"/>
                                        </p:tgtEl>
                                      </p:cBhvr>
                                    </p:animEffect>
                                    <p:anim calcmode="lin" valueType="num">
                                      <p:cBhvr>
                                        <p:cTn id="34" dur="1000" fill="hold"/>
                                        <p:tgtEl>
                                          <p:spTgt spid="40"/>
                                        </p:tgtEl>
                                        <p:attrNameLst>
                                          <p:attrName>ppt_w</p:attrName>
                                        </p:attrNameLst>
                                      </p:cBhvr>
                                      <p:tavLst>
                                        <p:tav tm="0" fmla="#ppt_w*sin(2.5*pi*$)">
                                          <p:val>
                                            <p:fltVal val="0"/>
                                          </p:val>
                                        </p:tav>
                                        <p:tav tm="100000">
                                          <p:val>
                                            <p:fltVal val="1"/>
                                          </p:val>
                                        </p:tav>
                                      </p:tavLst>
                                    </p:anim>
                                    <p:anim calcmode="lin" valueType="num">
                                      <p:cBhvr>
                                        <p:cTn id="35" dur="1000" fill="hold"/>
                                        <p:tgtEl>
                                          <p:spTgt spid="4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0"/>
                                        </p:tgtEl>
                                        <p:attrNameLst>
                                          <p:attrName>ppt_c</p:attrName>
                                        </p:attrNameLst>
                                      </p:cBhvr>
                                      <p:to>
                                        <a:srgbClr val="00FF00"/>
                                      </p:to>
                                    </p:animClr>
                                  </p:subTnLst>
                                </p:cTn>
                              </p:par>
                            </p:childTnLst>
                          </p:cTn>
                        </p:par>
                        <p:par>
                          <p:cTn id="36" fill="hold">
                            <p:stCondLst>
                              <p:cond delay="8000"/>
                            </p:stCondLst>
                            <p:childTnLst>
                              <p:par>
                                <p:cTn id="37" presetID="45" presetClass="entr" presetSubtype="0" fill="hold" grpId="0" nodeType="afterEffect">
                                  <p:stCondLst>
                                    <p:cond delay="500"/>
                                  </p:stCondLst>
                                  <p:childTnLst>
                                    <p:set>
                                      <p:cBhvr>
                                        <p:cTn id="38" dur="1" fill="hold">
                                          <p:stCondLst>
                                            <p:cond delay="0"/>
                                          </p:stCondLst>
                                        </p:cTn>
                                        <p:tgtEl>
                                          <p:spTgt spid="41"/>
                                        </p:tgtEl>
                                        <p:attrNameLst>
                                          <p:attrName>style.visibility</p:attrName>
                                        </p:attrNameLst>
                                      </p:cBhvr>
                                      <p:to>
                                        <p:strVal val="visible"/>
                                      </p:to>
                                    </p:set>
                                    <p:animEffect transition="in" filter="fade">
                                      <p:cBhvr>
                                        <p:cTn id="39" dur="1000"/>
                                        <p:tgtEl>
                                          <p:spTgt spid="41"/>
                                        </p:tgtEl>
                                      </p:cBhvr>
                                    </p:animEffect>
                                    <p:anim calcmode="lin" valueType="num">
                                      <p:cBhvr>
                                        <p:cTn id="40" dur="1000" fill="hold"/>
                                        <p:tgtEl>
                                          <p:spTgt spid="41"/>
                                        </p:tgtEl>
                                        <p:attrNameLst>
                                          <p:attrName>ppt_w</p:attrName>
                                        </p:attrNameLst>
                                      </p:cBhvr>
                                      <p:tavLst>
                                        <p:tav tm="0" fmla="#ppt_w*sin(2.5*pi*$)">
                                          <p:val>
                                            <p:fltVal val="0"/>
                                          </p:val>
                                        </p:tav>
                                        <p:tav tm="100000">
                                          <p:val>
                                            <p:fltVal val="1"/>
                                          </p:val>
                                        </p:tav>
                                      </p:tavLst>
                                    </p:anim>
                                    <p:anim calcmode="lin" valueType="num">
                                      <p:cBhvr>
                                        <p:cTn id="41" dur="1000" fill="hold"/>
                                        <p:tgtEl>
                                          <p:spTgt spid="41"/>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1"/>
                                        </p:tgtEl>
                                        <p:attrNameLst>
                                          <p:attrName>ppt_c</p:attrName>
                                        </p:attrNameLst>
                                      </p:cBhvr>
                                      <p:to>
                                        <a:srgbClr val="00FF00"/>
                                      </p:to>
                                    </p:animClr>
                                  </p:subTnLst>
                                </p:cTn>
                              </p:par>
                            </p:childTnLst>
                          </p:cTn>
                        </p:par>
                        <p:par>
                          <p:cTn id="42" fill="hold">
                            <p:stCondLst>
                              <p:cond delay="9500"/>
                            </p:stCondLst>
                            <p:childTnLst>
                              <p:par>
                                <p:cTn id="43" presetID="45" presetClass="entr" presetSubtype="0" fill="hold" grpId="0" nodeType="afterEffect">
                                  <p:stCondLst>
                                    <p:cond delay="500"/>
                                  </p:stCondLst>
                                  <p:childTnLst>
                                    <p:set>
                                      <p:cBhvr>
                                        <p:cTn id="44" dur="1" fill="hold">
                                          <p:stCondLst>
                                            <p:cond delay="0"/>
                                          </p:stCondLst>
                                        </p:cTn>
                                        <p:tgtEl>
                                          <p:spTgt spid="42"/>
                                        </p:tgtEl>
                                        <p:attrNameLst>
                                          <p:attrName>style.visibility</p:attrName>
                                        </p:attrNameLst>
                                      </p:cBhvr>
                                      <p:to>
                                        <p:strVal val="visible"/>
                                      </p:to>
                                    </p:set>
                                    <p:animEffect transition="in" filter="fade">
                                      <p:cBhvr>
                                        <p:cTn id="45" dur="1100"/>
                                        <p:tgtEl>
                                          <p:spTgt spid="42"/>
                                        </p:tgtEl>
                                      </p:cBhvr>
                                    </p:animEffect>
                                    <p:anim calcmode="lin" valueType="num">
                                      <p:cBhvr>
                                        <p:cTn id="46" dur="1100" fill="hold"/>
                                        <p:tgtEl>
                                          <p:spTgt spid="42"/>
                                        </p:tgtEl>
                                        <p:attrNameLst>
                                          <p:attrName>ppt_w</p:attrName>
                                        </p:attrNameLst>
                                      </p:cBhvr>
                                      <p:tavLst>
                                        <p:tav tm="0" fmla="#ppt_w*sin(2.5*pi*$)">
                                          <p:val>
                                            <p:fltVal val="0"/>
                                          </p:val>
                                        </p:tav>
                                        <p:tav tm="100000">
                                          <p:val>
                                            <p:fltVal val="1"/>
                                          </p:val>
                                        </p:tav>
                                      </p:tavLst>
                                    </p:anim>
                                    <p:anim calcmode="lin" valueType="num">
                                      <p:cBhvr>
                                        <p:cTn id="47" dur="1100" fill="hold"/>
                                        <p:tgtEl>
                                          <p:spTgt spid="4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2"/>
                                        </p:tgtEl>
                                        <p:attrNameLst>
                                          <p:attrName>ppt_c</p:attrName>
                                        </p:attrNameLst>
                                      </p:cBhvr>
                                      <p:to>
                                        <a:srgbClr val="00FF00"/>
                                      </p:to>
                                    </p:animClr>
                                  </p:subTnLst>
                                </p:cTn>
                              </p:par>
                            </p:childTnLst>
                          </p:cTn>
                        </p:par>
                        <p:par>
                          <p:cTn id="48" fill="hold">
                            <p:stCondLst>
                              <p:cond delay="11500"/>
                            </p:stCondLst>
                            <p:childTnLst>
                              <p:par>
                                <p:cTn id="49" presetID="45" presetClass="entr" presetSubtype="0" fill="hold" grpId="0" nodeType="afterEffect">
                                  <p:stCondLst>
                                    <p:cond delay="500"/>
                                  </p:stCondLst>
                                  <p:childTnLst>
                                    <p:set>
                                      <p:cBhvr>
                                        <p:cTn id="50" dur="1" fill="hold">
                                          <p:stCondLst>
                                            <p:cond delay="0"/>
                                          </p:stCondLst>
                                        </p:cTn>
                                        <p:tgtEl>
                                          <p:spTgt spid="43"/>
                                        </p:tgtEl>
                                        <p:attrNameLst>
                                          <p:attrName>style.visibility</p:attrName>
                                        </p:attrNameLst>
                                      </p:cBhvr>
                                      <p:to>
                                        <p:strVal val="visible"/>
                                      </p:to>
                                    </p:set>
                                    <p:animEffect transition="in" filter="fade">
                                      <p:cBhvr>
                                        <p:cTn id="51" dur="1000"/>
                                        <p:tgtEl>
                                          <p:spTgt spid="43"/>
                                        </p:tgtEl>
                                      </p:cBhvr>
                                    </p:animEffect>
                                    <p:anim calcmode="lin" valueType="num">
                                      <p:cBhvr>
                                        <p:cTn id="52" dur="1000" fill="hold"/>
                                        <p:tgtEl>
                                          <p:spTgt spid="43"/>
                                        </p:tgtEl>
                                        <p:attrNameLst>
                                          <p:attrName>ppt_w</p:attrName>
                                        </p:attrNameLst>
                                      </p:cBhvr>
                                      <p:tavLst>
                                        <p:tav tm="0" fmla="#ppt_w*sin(2.5*pi*$)">
                                          <p:val>
                                            <p:fltVal val="0"/>
                                          </p:val>
                                        </p:tav>
                                        <p:tav tm="100000">
                                          <p:val>
                                            <p:fltVal val="1"/>
                                          </p:val>
                                        </p:tav>
                                      </p:tavLst>
                                    </p:anim>
                                    <p:anim calcmode="lin" valueType="num">
                                      <p:cBhvr>
                                        <p:cTn id="53" dur="1000" fill="hold"/>
                                        <p:tgtEl>
                                          <p:spTgt spid="43"/>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3"/>
                                        </p:tgtEl>
                                        <p:attrNameLst>
                                          <p:attrName>ppt_c</p:attrName>
                                        </p:attrNameLst>
                                      </p:cBhvr>
                                      <p:to>
                                        <a:srgbClr val="00FF00"/>
                                      </p:to>
                                    </p:animClr>
                                  </p:subTnLst>
                                </p:cTn>
                              </p:par>
                            </p:childTnLst>
                          </p:cTn>
                        </p:par>
                        <p:par>
                          <p:cTn id="54" fill="hold">
                            <p:stCondLst>
                              <p:cond delay="13000"/>
                            </p:stCondLst>
                            <p:childTnLst>
                              <p:par>
                                <p:cTn id="55" presetID="45" presetClass="entr" presetSubtype="0" fill="hold" grpId="0" nodeType="afterEffect">
                                  <p:stCondLst>
                                    <p:cond delay="0"/>
                                  </p:stCondLst>
                                  <p:childTnLst>
                                    <p:set>
                                      <p:cBhvr>
                                        <p:cTn id="56" dur="1" fill="hold">
                                          <p:stCondLst>
                                            <p:cond delay="0"/>
                                          </p:stCondLst>
                                        </p:cTn>
                                        <p:tgtEl>
                                          <p:spTgt spid="44"/>
                                        </p:tgtEl>
                                        <p:attrNameLst>
                                          <p:attrName>style.visibility</p:attrName>
                                        </p:attrNameLst>
                                      </p:cBhvr>
                                      <p:to>
                                        <p:strVal val="visible"/>
                                      </p:to>
                                    </p:set>
                                    <p:animEffect transition="in" filter="fade">
                                      <p:cBhvr>
                                        <p:cTn id="57" dur="1000"/>
                                        <p:tgtEl>
                                          <p:spTgt spid="44"/>
                                        </p:tgtEl>
                                      </p:cBhvr>
                                    </p:animEffect>
                                    <p:anim calcmode="lin" valueType="num">
                                      <p:cBhvr>
                                        <p:cTn id="58" dur="1000" fill="hold"/>
                                        <p:tgtEl>
                                          <p:spTgt spid="44"/>
                                        </p:tgtEl>
                                        <p:attrNameLst>
                                          <p:attrName>ppt_w</p:attrName>
                                        </p:attrNameLst>
                                      </p:cBhvr>
                                      <p:tavLst>
                                        <p:tav tm="0" fmla="#ppt_w*sin(2.5*pi*$)">
                                          <p:val>
                                            <p:fltVal val="0"/>
                                          </p:val>
                                        </p:tav>
                                        <p:tav tm="100000">
                                          <p:val>
                                            <p:fltVal val="1"/>
                                          </p:val>
                                        </p:tav>
                                      </p:tavLst>
                                    </p:anim>
                                    <p:anim calcmode="lin" valueType="num">
                                      <p:cBhvr>
                                        <p:cTn id="59" dur="1000" fill="hold"/>
                                        <p:tgtEl>
                                          <p:spTgt spid="44"/>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4"/>
                                        </p:tgtEl>
                                        <p:attrNameLst>
                                          <p:attrName>ppt_c</p:attrName>
                                        </p:attrNameLst>
                                      </p:cBhvr>
                                      <p:to>
                                        <a:srgbClr val="00FF00"/>
                                      </p:to>
                                    </p:animClr>
                                  </p:subTnLst>
                                </p:cTn>
                              </p:par>
                            </p:childTnLst>
                          </p:cTn>
                        </p:par>
                        <p:par>
                          <p:cTn id="60" fill="hold">
                            <p:stCondLst>
                              <p:cond delay="14000"/>
                            </p:stCondLst>
                            <p:childTnLst>
                              <p:par>
                                <p:cTn id="61" presetID="45" presetClass="entr" presetSubtype="0" fill="hold" grpId="0" nodeType="afterEffect">
                                  <p:stCondLst>
                                    <p:cond delay="500"/>
                                  </p:stCondLst>
                                  <p:childTnLst>
                                    <p:set>
                                      <p:cBhvr>
                                        <p:cTn id="62" dur="1" fill="hold">
                                          <p:stCondLst>
                                            <p:cond delay="0"/>
                                          </p:stCondLst>
                                        </p:cTn>
                                        <p:tgtEl>
                                          <p:spTgt spid="45"/>
                                        </p:tgtEl>
                                        <p:attrNameLst>
                                          <p:attrName>style.visibility</p:attrName>
                                        </p:attrNameLst>
                                      </p:cBhvr>
                                      <p:to>
                                        <p:strVal val="visible"/>
                                      </p:to>
                                    </p:set>
                                    <p:animEffect transition="in" filter="fade">
                                      <p:cBhvr>
                                        <p:cTn id="63" dur="1000"/>
                                        <p:tgtEl>
                                          <p:spTgt spid="45"/>
                                        </p:tgtEl>
                                      </p:cBhvr>
                                    </p:animEffect>
                                    <p:anim calcmode="lin" valueType="num">
                                      <p:cBhvr>
                                        <p:cTn id="64" dur="1000" fill="hold"/>
                                        <p:tgtEl>
                                          <p:spTgt spid="45"/>
                                        </p:tgtEl>
                                        <p:attrNameLst>
                                          <p:attrName>ppt_w</p:attrName>
                                        </p:attrNameLst>
                                      </p:cBhvr>
                                      <p:tavLst>
                                        <p:tav tm="0" fmla="#ppt_w*sin(2.5*pi*$)">
                                          <p:val>
                                            <p:fltVal val="0"/>
                                          </p:val>
                                        </p:tav>
                                        <p:tav tm="100000">
                                          <p:val>
                                            <p:fltVal val="1"/>
                                          </p:val>
                                        </p:tav>
                                      </p:tavLst>
                                    </p:anim>
                                    <p:anim calcmode="lin" valueType="num">
                                      <p:cBhvr>
                                        <p:cTn id="65" dur="1000" fill="hold"/>
                                        <p:tgtEl>
                                          <p:spTgt spid="45"/>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5"/>
                                        </p:tgtEl>
                                        <p:attrNameLst>
                                          <p:attrName>ppt_c</p:attrName>
                                        </p:attrNameLst>
                                      </p:cBhvr>
                                      <p:to>
                                        <a:srgbClr val="00FF00"/>
                                      </p:to>
                                    </p:animClr>
                                  </p:subTnLst>
                                </p:cTn>
                              </p:par>
                            </p:childTnLst>
                          </p:cTn>
                        </p:par>
                        <p:par>
                          <p:cTn id="66" fill="hold">
                            <p:stCondLst>
                              <p:cond delay="15500"/>
                            </p:stCondLst>
                            <p:childTnLst>
                              <p:par>
                                <p:cTn id="67" presetID="45" presetClass="entr" presetSubtype="0" fill="hold" grpId="0" nodeType="afterEffect">
                                  <p:stCondLst>
                                    <p:cond delay="500"/>
                                  </p:stCondLst>
                                  <p:childTnLst>
                                    <p:set>
                                      <p:cBhvr>
                                        <p:cTn id="68" dur="1" fill="hold">
                                          <p:stCondLst>
                                            <p:cond delay="0"/>
                                          </p:stCondLst>
                                        </p:cTn>
                                        <p:tgtEl>
                                          <p:spTgt spid="46"/>
                                        </p:tgtEl>
                                        <p:attrNameLst>
                                          <p:attrName>style.visibility</p:attrName>
                                        </p:attrNameLst>
                                      </p:cBhvr>
                                      <p:to>
                                        <p:strVal val="visible"/>
                                      </p:to>
                                    </p:set>
                                    <p:animEffect transition="in" filter="fade">
                                      <p:cBhvr>
                                        <p:cTn id="69" dur="1000"/>
                                        <p:tgtEl>
                                          <p:spTgt spid="46"/>
                                        </p:tgtEl>
                                      </p:cBhvr>
                                    </p:animEffect>
                                    <p:anim calcmode="lin" valueType="num">
                                      <p:cBhvr>
                                        <p:cTn id="70" dur="1000" fill="hold"/>
                                        <p:tgtEl>
                                          <p:spTgt spid="46"/>
                                        </p:tgtEl>
                                        <p:attrNameLst>
                                          <p:attrName>ppt_w</p:attrName>
                                        </p:attrNameLst>
                                      </p:cBhvr>
                                      <p:tavLst>
                                        <p:tav tm="0" fmla="#ppt_w*sin(2.5*pi*$)">
                                          <p:val>
                                            <p:fltVal val="0"/>
                                          </p:val>
                                        </p:tav>
                                        <p:tav tm="100000">
                                          <p:val>
                                            <p:fltVal val="1"/>
                                          </p:val>
                                        </p:tav>
                                      </p:tavLst>
                                    </p:anim>
                                    <p:anim calcmode="lin" valueType="num">
                                      <p:cBhvr>
                                        <p:cTn id="71" dur="1000" fill="hold"/>
                                        <p:tgtEl>
                                          <p:spTgt spid="46"/>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6"/>
                                        </p:tgtEl>
                                        <p:attrNameLst>
                                          <p:attrName>ppt_c</p:attrName>
                                        </p:attrNameLst>
                                      </p:cBhvr>
                                      <p:to>
                                        <a:srgbClr val="00FF00"/>
                                      </p:to>
                                    </p:animClr>
                                  </p:subTnLst>
                                </p:cTn>
                              </p:par>
                            </p:childTnLst>
                          </p:cTn>
                        </p:par>
                        <p:par>
                          <p:cTn id="72" fill="hold">
                            <p:stCondLst>
                              <p:cond delay="17000"/>
                            </p:stCondLst>
                            <p:childTnLst>
                              <p:par>
                                <p:cTn id="73" presetID="45" presetClass="entr" presetSubtype="0" fill="hold" grpId="0" nodeType="afterEffect">
                                  <p:stCondLst>
                                    <p:cond delay="500"/>
                                  </p:stCondLst>
                                  <p:childTnLst>
                                    <p:set>
                                      <p:cBhvr>
                                        <p:cTn id="74" dur="1" fill="hold">
                                          <p:stCondLst>
                                            <p:cond delay="0"/>
                                          </p:stCondLst>
                                        </p:cTn>
                                        <p:tgtEl>
                                          <p:spTgt spid="47"/>
                                        </p:tgtEl>
                                        <p:attrNameLst>
                                          <p:attrName>style.visibility</p:attrName>
                                        </p:attrNameLst>
                                      </p:cBhvr>
                                      <p:to>
                                        <p:strVal val="visible"/>
                                      </p:to>
                                    </p:set>
                                    <p:animEffect transition="in" filter="fade">
                                      <p:cBhvr>
                                        <p:cTn id="75" dur="1000"/>
                                        <p:tgtEl>
                                          <p:spTgt spid="47"/>
                                        </p:tgtEl>
                                      </p:cBhvr>
                                    </p:animEffect>
                                    <p:anim calcmode="lin" valueType="num">
                                      <p:cBhvr>
                                        <p:cTn id="76" dur="1000" fill="hold"/>
                                        <p:tgtEl>
                                          <p:spTgt spid="47"/>
                                        </p:tgtEl>
                                        <p:attrNameLst>
                                          <p:attrName>ppt_w</p:attrName>
                                        </p:attrNameLst>
                                      </p:cBhvr>
                                      <p:tavLst>
                                        <p:tav tm="0" fmla="#ppt_w*sin(2.5*pi*$)">
                                          <p:val>
                                            <p:fltVal val="0"/>
                                          </p:val>
                                        </p:tav>
                                        <p:tav tm="100000">
                                          <p:val>
                                            <p:fltVal val="1"/>
                                          </p:val>
                                        </p:tav>
                                      </p:tavLst>
                                    </p:anim>
                                    <p:anim calcmode="lin" valueType="num">
                                      <p:cBhvr>
                                        <p:cTn id="77" dur="1000" fill="hold"/>
                                        <p:tgtEl>
                                          <p:spTgt spid="47"/>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47"/>
                                        </p:tgtEl>
                                        <p:attrNameLst>
                                          <p:attrName>ppt_c</p:attrName>
                                        </p:attrNameLst>
                                      </p:cBhvr>
                                      <p:to>
                                        <a:srgbClr val="00FF00"/>
                                      </p:to>
                                    </p:animClr>
                                  </p:subTnLst>
                                </p:cTn>
                              </p:par>
                            </p:childTnLst>
                          </p:cTn>
                        </p:par>
                        <p:par>
                          <p:cTn id="78" fill="hold">
                            <p:stCondLst>
                              <p:cond delay="18500"/>
                            </p:stCondLst>
                            <p:childTnLst>
                              <p:par>
                                <p:cTn id="79" presetID="45" presetClass="entr" presetSubtype="0" fill="hold" grpId="0" nodeType="afterEffect">
                                  <p:stCondLst>
                                    <p:cond delay="500"/>
                                  </p:stCondLst>
                                  <p:childTnLst>
                                    <p:set>
                                      <p:cBhvr>
                                        <p:cTn id="80" dur="1" fill="hold">
                                          <p:stCondLst>
                                            <p:cond delay="0"/>
                                          </p:stCondLst>
                                        </p:cTn>
                                        <p:tgtEl>
                                          <p:spTgt spid="48"/>
                                        </p:tgtEl>
                                        <p:attrNameLst>
                                          <p:attrName>style.visibility</p:attrName>
                                        </p:attrNameLst>
                                      </p:cBhvr>
                                      <p:to>
                                        <p:strVal val="visible"/>
                                      </p:to>
                                    </p:set>
                                    <p:animEffect transition="in" filter="fade">
                                      <p:cBhvr>
                                        <p:cTn id="81" dur="1000"/>
                                        <p:tgtEl>
                                          <p:spTgt spid="48"/>
                                        </p:tgtEl>
                                      </p:cBhvr>
                                    </p:animEffect>
                                    <p:anim calcmode="lin" valueType="num">
                                      <p:cBhvr>
                                        <p:cTn id="82" dur="1000" fill="hold"/>
                                        <p:tgtEl>
                                          <p:spTgt spid="48"/>
                                        </p:tgtEl>
                                        <p:attrNameLst>
                                          <p:attrName>ppt_w</p:attrName>
                                        </p:attrNameLst>
                                      </p:cBhvr>
                                      <p:tavLst>
                                        <p:tav tm="0" fmla="#ppt_w*sin(2.5*pi*$)">
                                          <p:val>
                                            <p:fltVal val="0"/>
                                          </p:val>
                                        </p:tav>
                                        <p:tav tm="100000">
                                          <p:val>
                                            <p:fltVal val="1"/>
                                          </p:val>
                                        </p:tav>
                                      </p:tavLst>
                                    </p:anim>
                                    <p:anim calcmode="lin" valueType="num">
                                      <p:cBhvr>
                                        <p:cTn id="83" dur="1000" fill="hold"/>
                                        <p:tgtEl>
                                          <p:spTgt spid="48"/>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79"/>
                                            </p:cond>
                                          </p:stCondLst>
                                          <p:endCondLst>
                                            <p:cond evt="onStopAudio" delay="0">
                                              <p:tgtEl>
                                                <p:sldTgt/>
                                              </p:tgtEl>
                                            </p:cond>
                                          </p:endCondLst>
                                        </p:cTn>
                                        <p:tgtEl>
                                          <p:sndTgt r:embed="rId2" name="bomb.wav"/>
                                        </p:tgtEl>
                                      </p:cMediaNode>
                                    </p:audio>
                                    <p:animClr clrSpc="rgb" dir="cw">
                                      <p:cBhvr override="childStyle">
                                        <p:cTn dur="1" fill="hold" display="0" masterRel="nextClick" afterEffect="1"/>
                                        <p:tgtEl>
                                          <p:spTgt spid="48"/>
                                        </p:tgtEl>
                                        <p:attrNameLst>
                                          <p:attrName>ppt_c</p:attrName>
                                        </p:attrNameLst>
                                      </p:cBhvr>
                                      <p:to>
                                        <a:srgbClr val="00FF00"/>
                                      </p:to>
                                    </p:animClr>
                                  </p:subTnLst>
                                </p:cTn>
                              </p:par>
                            </p:childTnLst>
                          </p:cTn>
                        </p:par>
                      </p:childTnLst>
                    </p:cTn>
                  </p:par>
                  <p:par>
                    <p:cTn id="84" fill="hold">
                      <p:stCondLst>
                        <p:cond delay="indefinite"/>
                      </p:stCondLst>
                      <p:childTnLst>
                        <p:par>
                          <p:cTn id="85" fill="hold">
                            <p:stCondLst>
                              <p:cond delay="0"/>
                            </p:stCondLst>
                            <p:childTnLst>
                              <p:par>
                                <p:cTn id="86" presetID="42" presetClass="entr" presetSubtype="0" fill="hold" nodeType="clickEffect">
                                  <p:stCondLst>
                                    <p:cond delay="0"/>
                                  </p:stCondLst>
                                  <p:childTnLst>
                                    <p:set>
                                      <p:cBhvr>
                                        <p:cTn id="87" dur="1" fill="hold">
                                          <p:stCondLst>
                                            <p:cond delay="0"/>
                                          </p:stCondLst>
                                        </p:cTn>
                                        <p:tgtEl>
                                          <p:spTgt spid="6"/>
                                        </p:tgtEl>
                                        <p:attrNameLst>
                                          <p:attrName>style.visibility</p:attrName>
                                        </p:attrNameLst>
                                      </p:cBhvr>
                                      <p:to>
                                        <p:strVal val="visible"/>
                                      </p:to>
                                    </p:set>
                                    <p:animEffect transition="in" filter="fade">
                                      <p:cBhvr>
                                        <p:cTn id="88" dur="1000"/>
                                        <p:tgtEl>
                                          <p:spTgt spid="6"/>
                                        </p:tgtEl>
                                      </p:cBhvr>
                                    </p:animEffect>
                                    <p:anim calcmode="lin" valueType="num">
                                      <p:cBhvr>
                                        <p:cTn id="89" dur="1000" fill="hold"/>
                                        <p:tgtEl>
                                          <p:spTgt spid="6"/>
                                        </p:tgtEl>
                                        <p:attrNameLst>
                                          <p:attrName>ppt_x</p:attrName>
                                        </p:attrNameLst>
                                      </p:cBhvr>
                                      <p:tavLst>
                                        <p:tav tm="0">
                                          <p:val>
                                            <p:strVal val="#ppt_x"/>
                                          </p:val>
                                        </p:tav>
                                        <p:tav tm="100000">
                                          <p:val>
                                            <p:strVal val="#ppt_x"/>
                                          </p:val>
                                        </p:tav>
                                      </p:tavLst>
                                    </p:anim>
                                    <p:anim calcmode="lin" valueType="num">
                                      <p:cBhvr>
                                        <p:cTn id="90"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581" grpId="0"/>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AutoShape 5" descr="Vũ điệu mưa rơi trên phố cổ Hà Nội | Mytour.vn"/>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endParaRPr lang="en-US"/>
          </a:p>
        </p:txBody>
      </p:sp>
      <p:grpSp>
        <p:nvGrpSpPr>
          <p:cNvPr id="6" name="Group 5"/>
          <p:cNvGrpSpPr/>
          <p:nvPr/>
        </p:nvGrpSpPr>
        <p:grpSpPr>
          <a:xfrm>
            <a:off x="971600" y="5271413"/>
            <a:ext cx="6264225" cy="832548"/>
            <a:chOff x="1709738" y="5445125"/>
            <a:chExt cx="6264225" cy="832548"/>
          </a:xfrm>
        </p:grpSpPr>
        <p:sp>
          <p:nvSpPr>
            <p:cNvPr id="24583" name="AutoShape 7"/>
            <p:cNvSpPr>
              <a:spLocks noChangeArrowheads="1"/>
            </p:cNvSpPr>
            <p:nvPr/>
          </p:nvSpPr>
          <p:spPr bwMode="auto">
            <a:xfrm>
              <a:off x="1709738" y="5445125"/>
              <a:ext cx="647700" cy="719138"/>
            </a:xfrm>
            <a:prstGeom prst="curvedRightArrow">
              <a:avLst>
                <a:gd name="adj1" fmla="val 19996"/>
                <a:gd name="adj2" fmla="val 40001"/>
                <a:gd name="adj3" fmla="val 40028"/>
              </a:avLst>
            </a:prstGeom>
            <a:solidFill>
              <a:srgbClr val="00FF00"/>
            </a:solidFill>
            <a:ln w="12700" cap="sq">
              <a:solidFill>
                <a:srgbClr val="00FF00"/>
              </a:solidFill>
              <a:miter lim="800000"/>
              <a:headEnd type="none" w="sm" len="sm"/>
              <a:tailEnd type="none" w="sm" len="sm"/>
            </a:ln>
          </p:spPr>
          <p:txBody>
            <a:bodyPr wrap="none" lIns="76801" tIns="38401" rIns="76801" bIns="38401" anchor="ctr"/>
            <a:lstStyle/>
            <a:p>
              <a:pPr eaLnBrk="1" hangingPunct="1"/>
              <a:endParaRPr lang="vi-VN" altLang="en-US"/>
            </a:p>
          </p:txBody>
        </p:sp>
        <p:sp>
          <p:nvSpPr>
            <p:cNvPr id="35" name="Text Box 5"/>
            <p:cNvSpPr txBox="1">
              <a:spLocks noChangeArrowheads="1"/>
            </p:cNvSpPr>
            <p:nvPr/>
          </p:nvSpPr>
          <p:spPr bwMode="auto">
            <a:xfrm>
              <a:off x="2501826" y="5461457"/>
              <a:ext cx="5472137" cy="8162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a:spcBef>
                  <a:spcPct val="50000"/>
                </a:spcBef>
              </a:pPr>
              <a:r>
                <a:rPr lang="vi-VN" altLang="en-US" sz="2400" b="1">
                  <a:solidFill>
                    <a:srgbClr val="FF0000"/>
                  </a:solidFill>
                  <a:latin typeface="Times New Roman" panose="02020603050405020304" pitchFamily="18" charset="0"/>
                  <a:cs typeface="Times New Roman" panose="02020603050405020304" pitchFamily="18" charset="0"/>
                </a:rPr>
                <a:t>c.  Lực của Trái Đất tác dụng lên quyển sách đặt trên mặt bàn.</a:t>
              </a:r>
            </a:p>
          </p:txBody>
        </p:sp>
      </p:grpSp>
      <p:sp>
        <p:nvSpPr>
          <p:cNvPr id="21" name="Text Box 5"/>
          <p:cNvSpPr txBox="1">
            <a:spLocks noChangeArrowheads="1"/>
          </p:cNvSpPr>
          <p:nvPr/>
        </p:nvSpPr>
        <p:spPr bwMode="auto">
          <a:xfrm>
            <a:off x="400561" y="404664"/>
            <a:ext cx="8072437" cy="4468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Câu </a:t>
            </a:r>
            <a:r>
              <a:rPr lang="vi-VN" altLang="en-US" sz="2400" b="1">
                <a:solidFill>
                  <a:srgbClr val="FF0000"/>
                </a:solidFill>
                <a:latin typeface="Times New Roman" panose="02020603050405020304" pitchFamily="18" charset="0"/>
                <a:cs typeface="Times New Roman" panose="02020603050405020304" pitchFamily="18" charset="0"/>
              </a:rPr>
              <a:t>9</a:t>
            </a:r>
            <a:r>
              <a:rPr lang="en-US" altLang="en-US" sz="2400" b="1">
                <a:solidFill>
                  <a:srgbClr val="FF0000"/>
                </a:solidFill>
                <a:latin typeface="Times New Roman" panose="02020603050405020304" pitchFamily="18" charset="0"/>
                <a:cs typeface="Times New Roman" panose="02020603050405020304" pitchFamily="18" charset="0"/>
              </a:rPr>
              <a:t>: </a:t>
            </a:r>
            <a:r>
              <a:rPr lang="vi-VN" altLang="en-US" sz="2400" b="1">
                <a:solidFill>
                  <a:srgbClr val="FF0000"/>
                </a:solidFill>
                <a:latin typeface="Times New Roman" panose="02020603050405020304" pitchFamily="18" charset="0"/>
                <a:cs typeface="Times New Roman" panose="02020603050405020304" pitchFamily="18" charset="0"/>
              </a:rPr>
              <a:t>Lực nào sau đây là lực không tiếp xúc </a:t>
            </a:r>
            <a:endParaRPr lang="en-US" altLang="en-US" sz="2400" b="1">
              <a:solidFill>
                <a:srgbClr val="FF0000"/>
              </a:solidFill>
              <a:latin typeface="Times New Roman" panose="02020603050405020304" pitchFamily="18" charset="0"/>
              <a:cs typeface="Times New Roman" panose="02020603050405020304" pitchFamily="18" charset="0"/>
            </a:endParaRPr>
          </a:p>
        </p:txBody>
      </p:sp>
      <p:sp>
        <p:nvSpPr>
          <p:cNvPr id="22" name="Text Box 5"/>
          <p:cNvSpPr txBox="1">
            <a:spLocks noChangeArrowheads="1"/>
          </p:cNvSpPr>
          <p:nvPr/>
        </p:nvSpPr>
        <p:spPr bwMode="auto">
          <a:xfrm>
            <a:off x="400561" y="1196752"/>
            <a:ext cx="8072437" cy="2476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76801" tIns="38401" rIns="76801" bIns="38401">
            <a:spAutoFit/>
          </a:bodyPr>
          <a:lstStyle>
            <a:lvl1pPr>
              <a:defRPr sz="3200">
                <a:solidFill>
                  <a:schemeClr val="tx1"/>
                </a:solidFill>
                <a:latin typeface="Calibri" panose="020F0502020204030204" pitchFamily="34" charset="0"/>
              </a:defRPr>
            </a:lvl1pPr>
            <a:lvl2pPr>
              <a:defRPr sz="2800">
                <a:solidFill>
                  <a:schemeClr val="tx1"/>
                </a:solidFill>
                <a:latin typeface="Calibri" panose="020F0502020204030204" pitchFamily="34" charset="0"/>
              </a:defRPr>
            </a:lvl2pPr>
            <a:lvl3pPr>
              <a:defRPr sz="2400">
                <a:solidFill>
                  <a:schemeClr val="tx1"/>
                </a:solidFill>
                <a:latin typeface="Calibri" panose="020F0502020204030204" pitchFamily="34" charset="0"/>
              </a:defRPr>
            </a:lvl3pPr>
            <a:lvl4pPr>
              <a:defRPr sz="2000">
                <a:solidFill>
                  <a:schemeClr val="tx1"/>
                </a:solidFill>
                <a:latin typeface="Calibri" panose="020F0502020204030204" pitchFamily="34" charset="0"/>
              </a:defRPr>
            </a:lvl4pPr>
            <a:lvl5pPr>
              <a:defRPr sz="2000">
                <a:solidFill>
                  <a:schemeClr val="tx1"/>
                </a:solidFill>
                <a:latin typeface="Calibri" panose="020F0502020204030204" pitchFamily="34" charset="0"/>
              </a:defRPr>
            </a:lvl5pPr>
            <a:lvl6pPr eaLnBrk="0" fontAlgn="base" hangingPunct="0">
              <a:spcAft>
                <a:spcPct val="0"/>
              </a:spcAft>
              <a:buChar char="»"/>
              <a:defRPr sz="2000">
                <a:solidFill>
                  <a:schemeClr val="tx1"/>
                </a:solidFill>
                <a:latin typeface="Calibri" panose="020F0502020204030204" pitchFamily="34" charset="0"/>
              </a:defRPr>
            </a:lvl6pPr>
            <a:lvl7pPr eaLnBrk="0" fontAlgn="base" hangingPunct="0">
              <a:spcAft>
                <a:spcPct val="0"/>
              </a:spcAft>
              <a:buChar char="»"/>
              <a:defRPr sz="2000">
                <a:solidFill>
                  <a:schemeClr val="tx1"/>
                </a:solidFill>
                <a:latin typeface="Calibri" panose="020F0502020204030204" pitchFamily="34" charset="0"/>
              </a:defRPr>
            </a:lvl7pPr>
            <a:lvl8pPr eaLnBrk="0" fontAlgn="base" hangingPunct="0">
              <a:spcAft>
                <a:spcPct val="0"/>
              </a:spcAft>
              <a:buChar char="»"/>
              <a:defRPr sz="2000">
                <a:solidFill>
                  <a:schemeClr val="tx1"/>
                </a:solidFill>
                <a:latin typeface="Calibri" panose="020F0502020204030204" pitchFamily="34" charset="0"/>
              </a:defRPr>
            </a:lvl8pPr>
            <a:lvl9pPr eaLnBrk="0" fontAlgn="base" hangingPunct="0">
              <a:spcAft>
                <a:spcPct val="0"/>
              </a:spcAft>
              <a:buChar char="»"/>
              <a:defRPr sz="2000">
                <a:solidFill>
                  <a:schemeClr val="tx1"/>
                </a:solidFill>
                <a:latin typeface="Calibri" panose="020F0502020204030204" pitchFamily="34" charset="0"/>
              </a:defRPr>
            </a:lvl9pPr>
          </a:lstStyle>
          <a:p>
            <a:pPr marL="457200" indent="-457200" eaLnBrk="1" hangingPunct="1">
              <a:spcBef>
                <a:spcPct val="50000"/>
              </a:spcBef>
              <a:buAutoNum type="alphaLcPeriod"/>
            </a:pPr>
            <a:r>
              <a:rPr lang="vi-VN" altLang="en-US" sz="2400" b="1">
                <a:latin typeface="Times New Roman" panose="02020603050405020304" pitchFamily="18" charset="0"/>
                <a:cs typeface="Times New Roman" panose="02020603050405020304" pitchFamily="18" charset="0"/>
              </a:rPr>
              <a:t>Lực của bạn Linh tác dụng lên cửa để mở cửa.</a:t>
            </a:r>
          </a:p>
          <a:p>
            <a:pPr marL="457200" indent="-457200" eaLnBrk="1" hangingPunct="1">
              <a:spcBef>
                <a:spcPct val="50000"/>
              </a:spcBef>
              <a:buAutoNum type="alphaLcPeriod"/>
            </a:pPr>
            <a:r>
              <a:rPr lang="vi-VN" altLang="en-US" sz="2400" b="1">
                <a:latin typeface="Times New Roman" panose="02020603050405020304" pitchFamily="18" charset="0"/>
                <a:cs typeface="Times New Roman" panose="02020603050405020304" pitchFamily="18" charset="0"/>
              </a:rPr>
              <a:t>Lực của chân cầu thủ tác dụng lên quả bóng.</a:t>
            </a:r>
          </a:p>
          <a:p>
            <a:pPr marL="457200" indent="-457200" eaLnBrk="1" hangingPunct="1">
              <a:spcBef>
                <a:spcPct val="50000"/>
              </a:spcBef>
              <a:buAutoNum type="alphaLcPeriod"/>
            </a:pPr>
            <a:r>
              <a:rPr lang="vi-VN" altLang="en-US" sz="2400" b="1">
                <a:latin typeface="Times New Roman" panose="02020603050405020304" pitchFamily="18" charset="0"/>
                <a:cs typeface="Times New Roman" panose="02020603050405020304" pitchFamily="18" charset="0"/>
              </a:rPr>
              <a:t>Lực của Trái Đất tác dụng lên quyển sách đặt trên mặt bàn.</a:t>
            </a:r>
          </a:p>
          <a:p>
            <a:pPr marL="457200" indent="-457200" eaLnBrk="1" hangingPunct="1">
              <a:spcBef>
                <a:spcPct val="50000"/>
              </a:spcBef>
              <a:buAutoNum type="alphaLcPeriod"/>
            </a:pPr>
            <a:r>
              <a:rPr lang="vi-VN" altLang="en-US" sz="2400" b="1">
                <a:latin typeface="Times New Roman" panose="02020603050405020304" pitchFamily="18" charset="0"/>
                <a:cs typeface="Times New Roman" panose="02020603050405020304" pitchFamily="18" charset="0"/>
              </a:rPr>
              <a:t>Lực của gió tác dụng lên cánh b</a:t>
            </a:r>
            <a:r>
              <a:rPr lang="en-US" altLang="vi-VN" sz="2400" b="1">
                <a:latin typeface="Times New Roman" panose="02020603050405020304" pitchFamily="18" charset="0"/>
                <a:cs typeface="Times New Roman" panose="02020603050405020304" pitchFamily="18" charset="0"/>
              </a:rPr>
              <a:t>uồ</a:t>
            </a:r>
            <a:r>
              <a:rPr lang="vi-VN" altLang="en-US" sz="2400" b="1">
                <a:latin typeface="Times New Roman" panose="02020603050405020304" pitchFamily="18" charset="0"/>
                <a:cs typeface="Times New Roman" panose="02020603050405020304" pitchFamily="18" charset="0"/>
              </a:rPr>
              <a:t>m.</a:t>
            </a:r>
            <a:endParaRPr lang="en-US" altLang="en-US" sz="2400" b="1">
              <a:latin typeface="Times New Roman" panose="02020603050405020304" pitchFamily="18" charset="0"/>
              <a:cs typeface="Times New Roman" panose="02020603050405020304" pitchFamily="18" charset="0"/>
            </a:endParaRPr>
          </a:p>
        </p:txBody>
      </p:sp>
      <p:sp>
        <p:nvSpPr>
          <p:cNvPr id="23" name="Action Button: Home 22">
            <a:hlinkClick r:id="rId3" action="ppaction://hlinksldjump" highlightClick="1"/>
          </p:cNvPr>
          <p:cNvSpPr/>
          <p:nvPr/>
        </p:nvSpPr>
        <p:spPr>
          <a:xfrm>
            <a:off x="8517607" y="5949280"/>
            <a:ext cx="461714" cy="648072"/>
          </a:xfrm>
          <a:prstGeom prst="actionButtonHom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4" name="Picture 23" descr="E:\A\ta-chiec-dong-ho-bao-thuc-cua-em.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705811" y="4653136"/>
            <a:ext cx="1448569" cy="1448569"/>
          </a:xfrm>
          <a:prstGeom prst="rect">
            <a:avLst/>
          </a:prstGeom>
          <a:noFill/>
          <a:extLst>
            <a:ext uri="{909E8E84-426E-40DD-AFC4-6F175D3DCCD1}">
              <a14:hiddenFill xmlns:a14="http://schemas.microsoft.com/office/drawing/2010/main">
                <a:solidFill>
                  <a:srgbClr val="FFFFFF"/>
                </a:solidFill>
              </a14:hiddenFill>
            </a:ext>
          </a:extLst>
        </p:spPr>
      </p:pic>
      <p:sp>
        <p:nvSpPr>
          <p:cNvPr id="25" name="Oval 24"/>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t>10</a:t>
            </a:r>
          </a:p>
        </p:txBody>
      </p:sp>
      <p:sp>
        <p:nvSpPr>
          <p:cNvPr id="26" name="Oval 25"/>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09</a:t>
            </a:r>
          </a:p>
        </p:txBody>
      </p:sp>
      <p:sp>
        <p:nvSpPr>
          <p:cNvPr id="27" name="Oval 26"/>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08</a:t>
            </a:r>
          </a:p>
        </p:txBody>
      </p:sp>
      <p:sp>
        <p:nvSpPr>
          <p:cNvPr id="28" name="Oval 27"/>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07</a:t>
            </a:r>
          </a:p>
        </p:txBody>
      </p:sp>
      <p:sp>
        <p:nvSpPr>
          <p:cNvPr id="29" name="Oval 28"/>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06</a:t>
            </a:r>
          </a:p>
        </p:txBody>
      </p:sp>
      <p:sp>
        <p:nvSpPr>
          <p:cNvPr id="30" name="Oval 29"/>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05</a:t>
            </a:r>
          </a:p>
        </p:txBody>
      </p:sp>
      <p:sp>
        <p:nvSpPr>
          <p:cNvPr id="31" name="Oval 30"/>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a:latin typeface="Times New Roman" panose="02020603050405020304" pitchFamily="18" charset="0"/>
                <a:cs typeface="Times New Roman" panose="02020603050405020304" pitchFamily="18" charset="0"/>
              </a:rPr>
              <a:t>04</a:t>
            </a:r>
          </a:p>
        </p:txBody>
      </p:sp>
      <p:sp>
        <p:nvSpPr>
          <p:cNvPr id="32" name="Oval 31"/>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03</a:t>
            </a:r>
          </a:p>
        </p:txBody>
      </p:sp>
      <p:sp>
        <p:nvSpPr>
          <p:cNvPr id="33" name="Oval 32"/>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02</a:t>
            </a:r>
          </a:p>
        </p:txBody>
      </p:sp>
      <p:sp>
        <p:nvSpPr>
          <p:cNvPr id="34" name="Oval 33"/>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2400" b="1">
                <a:latin typeface="Times New Roman" panose="02020603050405020304" pitchFamily="18" charset="0"/>
                <a:cs typeface="Times New Roman" panose="02020603050405020304" pitchFamily="18" charset="0"/>
              </a:rPr>
              <a:t>01</a:t>
            </a:r>
          </a:p>
        </p:txBody>
      </p:sp>
      <p:sp>
        <p:nvSpPr>
          <p:cNvPr id="36" name="Oval 35"/>
          <p:cNvSpPr/>
          <p:nvPr/>
        </p:nvSpPr>
        <p:spPr>
          <a:xfrm>
            <a:off x="8048190" y="5157192"/>
            <a:ext cx="745388" cy="745388"/>
          </a:xfrm>
          <a:prstGeom prst="ellipse">
            <a:avLst/>
          </a:prstGeom>
        </p:spPr>
        <p:style>
          <a:lnRef idx="1">
            <a:schemeClr val="accent6"/>
          </a:lnRef>
          <a:fillRef idx="3">
            <a:schemeClr val="accent6"/>
          </a:fillRef>
          <a:effectRef idx="2">
            <a:schemeClr val="accent6"/>
          </a:effectRef>
          <a:fontRef idx="minor">
            <a:schemeClr val="lt1"/>
          </a:fontRef>
        </p:style>
        <p:txBody>
          <a:bodyPr rtlCol="0" anchor="ctr"/>
          <a:lstStyle/>
          <a:p>
            <a:pPr algn="ctr"/>
            <a:r>
              <a:rPr lang="en-US" sz="1600" b="1">
                <a:latin typeface="Times New Roman" panose="02020603050405020304" pitchFamily="18" charset="0"/>
                <a:cs typeface="Times New Roman" panose="02020603050405020304" pitchFamily="18" charset="0"/>
              </a:rPr>
              <a:t>Hết giờ</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 presetClass="entr" presetSubtype="10" fill="hold" grpId="0" nodeType="withEffect">
                                  <p:stCondLst>
                                    <p:cond delay="0"/>
                                  </p:stCondLst>
                                  <p:childTnLst>
                                    <p:set>
                                      <p:cBhvr>
                                        <p:cTn id="6" dur="1" fill="hold">
                                          <p:stCondLst>
                                            <p:cond delay="0"/>
                                          </p:stCondLst>
                                        </p:cTn>
                                        <p:tgtEl>
                                          <p:spTgt spid="21"/>
                                        </p:tgtEl>
                                        <p:attrNameLst>
                                          <p:attrName>style.visibility</p:attrName>
                                        </p:attrNameLst>
                                      </p:cBhvr>
                                      <p:to>
                                        <p:strVal val="visible"/>
                                      </p:to>
                                    </p:set>
                                    <p:animEffect transition="in" filter="blinds(horizontal)">
                                      <p:cBhvr>
                                        <p:cTn id="7" dur="500"/>
                                        <p:tgtEl>
                                          <p:spTgt spid="21"/>
                                        </p:tgtEl>
                                      </p:cBhvr>
                                    </p:animEffect>
                                  </p:childTnLst>
                                </p:cTn>
                              </p:par>
                              <p:par>
                                <p:cTn id="8" presetID="3" presetClass="entr" presetSubtype="10" fill="hold" grpId="0" nodeType="withEffect">
                                  <p:stCondLst>
                                    <p:cond delay="0"/>
                                  </p:stCondLst>
                                  <p:childTnLst>
                                    <p:set>
                                      <p:cBhvr>
                                        <p:cTn id="9" dur="1" fill="hold">
                                          <p:stCondLst>
                                            <p:cond delay="0"/>
                                          </p:stCondLst>
                                        </p:cTn>
                                        <p:tgtEl>
                                          <p:spTgt spid="22"/>
                                        </p:tgtEl>
                                        <p:attrNameLst>
                                          <p:attrName>style.visibility</p:attrName>
                                        </p:attrNameLst>
                                      </p:cBhvr>
                                      <p:to>
                                        <p:strVal val="visible"/>
                                      </p:to>
                                    </p:set>
                                    <p:animEffect transition="in" filter="blinds(horizontal)">
                                      <p:cBhvr>
                                        <p:cTn id="10" dur="500"/>
                                        <p:tgtEl>
                                          <p:spTgt spid="22"/>
                                        </p:tgtEl>
                                      </p:cBhvr>
                                    </p:animEffect>
                                  </p:childTnLst>
                                </p:cTn>
                              </p:par>
                            </p:childTnLst>
                          </p:cTn>
                        </p:par>
                        <p:par>
                          <p:cTn id="11" fill="hold">
                            <p:stCondLst>
                              <p:cond delay="500"/>
                            </p:stCondLst>
                            <p:childTnLst>
                              <p:par>
                                <p:cTn id="12" presetID="6" presetClass="entr" presetSubtype="16" fill="hold" nodeType="afterEffect">
                                  <p:stCondLst>
                                    <p:cond delay="0"/>
                                  </p:stCondLst>
                                  <p:childTnLst>
                                    <p:set>
                                      <p:cBhvr>
                                        <p:cTn id="13" dur="1" fill="hold">
                                          <p:stCondLst>
                                            <p:cond delay="0"/>
                                          </p:stCondLst>
                                        </p:cTn>
                                        <p:tgtEl>
                                          <p:spTgt spid="24"/>
                                        </p:tgtEl>
                                        <p:attrNameLst>
                                          <p:attrName>style.visibility</p:attrName>
                                        </p:attrNameLst>
                                      </p:cBhvr>
                                      <p:to>
                                        <p:strVal val="visible"/>
                                      </p:to>
                                    </p:set>
                                    <p:animEffect transition="in" filter="circle(in)">
                                      <p:cBhvr>
                                        <p:cTn id="14" dur="2000"/>
                                        <p:tgtEl>
                                          <p:spTgt spid="24"/>
                                        </p:tgtEl>
                                      </p:cBhvr>
                                    </p:animEffect>
                                  </p:childTnLst>
                                </p:cTn>
                              </p:par>
                            </p:childTnLst>
                          </p:cTn>
                        </p:par>
                        <p:par>
                          <p:cTn id="15" fill="hold">
                            <p:stCondLst>
                              <p:cond delay="2500"/>
                            </p:stCondLst>
                            <p:childTnLst>
                              <p:par>
                                <p:cTn id="16" presetID="45" presetClass="entr" presetSubtype="0" fill="hold" grpId="0" nodeType="afterEffect">
                                  <p:stCondLst>
                                    <p:cond delay="500"/>
                                  </p:stCondLst>
                                  <p:childTnLst>
                                    <p:set>
                                      <p:cBhvr>
                                        <p:cTn id="17" dur="1" fill="hold">
                                          <p:stCondLst>
                                            <p:cond delay="0"/>
                                          </p:stCondLst>
                                        </p:cTn>
                                        <p:tgtEl>
                                          <p:spTgt spid="25"/>
                                        </p:tgtEl>
                                        <p:attrNameLst>
                                          <p:attrName>style.visibility</p:attrName>
                                        </p:attrNameLst>
                                      </p:cBhvr>
                                      <p:to>
                                        <p:strVal val="visible"/>
                                      </p:to>
                                    </p:set>
                                    <p:animEffect transition="in" filter="fade">
                                      <p:cBhvr>
                                        <p:cTn id="18" dur="1000"/>
                                        <p:tgtEl>
                                          <p:spTgt spid="25"/>
                                        </p:tgtEl>
                                      </p:cBhvr>
                                    </p:animEffect>
                                    <p:anim calcmode="lin" valueType="num">
                                      <p:cBhvr>
                                        <p:cTn id="19" dur="1000" fill="hold"/>
                                        <p:tgtEl>
                                          <p:spTgt spid="25"/>
                                        </p:tgtEl>
                                        <p:attrNameLst>
                                          <p:attrName>ppt_w</p:attrName>
                                        </p:attrNameLst>
                                      </p:cBhvr>
                                      <p:tavLst>
                                        <p:tav tm="0" fmla="#ppt_w*sin(2.5*pi*$)">
                                          <p:val>
                                            <p:fltVal val="0"/>
                                          </p:val>
                                        </p:tav>
                                        <p:tav tm="100000">
                                          <p:val>
                                            <p:fltVal val="1"/>
                                          </p:val>
                                        </p:tav>
                                      </p:tavLst>
                                    </p:anim>
                                    <p:anim calcmode="lin" valueType="num">
                                      <p:cBhvr>
                                        <p:cTn id="20" dur="1000" fill="hold"/>
                                        <p:tgtEl>
                                          <p:spTgt spid="25"/>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5"/>
                                        </p:tgtEl>
                                        <p:attrNameLst>
                                          <p:attrName>ppt_c</p:attrName>
                                        </p:attrNameLst>
                                      </p:cBhvr>
                                      <p:to>
                                        <a:srgbClr val="00FF00"/>
                                      </p:to>
                                    </p:animClr>
                                  </p:subTnLst>
                                </p:cTn>
                              </p:par>
                            </p:childTnLst>
                          </p:cTn>
                        </p:par>
                        <p:par>
                          <p:cTn id="21" fill="hold">
                            <p:stCondLst>
                              <p:cond delay="4000"/>
                            </p:stCondLst>
                            <p:childTnLst>
                              <p:par>
                                <p:cTn id="22" presetID="45" presetClass="entr" presetSubtype="0" fill="hold" grpId="0" nodeType="afterEffect">
                                  <p:stCondLst>
                                    <p:cond delay="500"/>
                                  </p:stCondLst>
                                  <p:childTnLst>
                                    <p:set>
                                      <p:cBhvr>
                                        <p:cTn id="23" dur="1" fill="hold">
                                          <p:stCondLst>
                                            <p:cond delay="0"/>
                                          </p:stCondLst>
                                        </p:cTn>
                                        <p:tgtEl>
                                          <p:spTgt spid="26"/>
                                        </p:tgtEl>
                                        <p:attrNameLst>
                                          <p:attrName>style.visibility</p:attrName>
                                        </p:attrNameLst>
                                      </p:cBhvr>
                                      <p:to>
                                        <p:strVal val="visible"/>
                                      </p:to>
                                    </p:set>
                                    <p:animEffect transition="in" filter="fade">
                                      <p:cBhvr>
                                        <p:cTn id="24" dur="1000"/>
                                        <p:tgtEl>
                                          <p:spTgt spid="26"/>
                                        </p:tgtEl>
                                      </p:cBhvr>
                                    </p:animEffect>
                                    <p:anim calcmode="lin" valueType="num">
                                      <p:cBhvr>
                                        <p:cTn id="25" dur="1000" fill="hold"/>
                                        <p:tgtEl>
                                          <p:spTgt spid="26"/>
                                        </p:tgtEl>
                                        <p:attrNameLst>
                                          <p:attrName>ppt_w</p:attrName>
                                        </p:attrNameLst>
                                      </p:cBhvr>
                                      <p:tavLst>
                                        <p:tav tm="0" fmla="#ppt_w*sin(2.5*pi*$)">
                                          <p:val>
                                            <p:fltVal val="0"/>
                                          </p:val>
                                        </p:tav>
                                        <p:tav tm="100000">
                                          <p:val>
                                            <p:fltVal val="1"/>
                                          </p:val>
                                        </p:tav>
                                      </p:tavLst>
                                    </p:anim>
                                    <p:anim calcmode="lin" valueType="num">
                                      <p:cBhvr>
                                        <p:cTn id="26" dur="1000" fill="hold"/>
                                        <p:tgtEl>
                                          <p:spTgt spid="26"/>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6"/>
                                        </p:tgtEl>
                                        <p:attrNameLst>
                                          <p:attrName>ppt_c</p:attrName>
                                        </p:attrNameLst>
                                      </p:cBhvr>
                                      <p:to>
                                        <a:srgbClr val="00FF00"/>
                                      </p:to>
                                    </p:animClr>
                                  </p:subTnLst>
                                </p:cTn>
                              </p:par>
                            </p:childTnLst>
                          </p:cTn>
                        </p:par>
                        <p:par>
                          <p:cTn id="27" fill="hold">
                            <p:stCondLst>
                              <p:cond delay="5500"/>
                            </p:stCondLst>
                            <p:childTnLst>
                              <p:par>
                                <p:cTn id="28" presetID="45" presetClass="entr" presetSubtype="0" fill="hold" grpId="0" nodeType="afterEffect">
                                  <p:stCondLst>
                                    <p:cond delay="500"/>
                                  </p:stCondLst>
                                  <p:childTnLst>
                                    <p:set>
                                      <p:cBhvr>
                                        <p:cTn id="29" dur="1" fill="hold">
                                          <p:stCondLst>
                                            <p:cond delay="0"/>
                                          </p:stCondLst>
                                        </p:cTn>
                                        <p:tgtEl>
                                          <p:spTgt spid="27"/>
                                        </p:tgtEl>
                                        <p:attrNameLst>
                                          <p:attrName>style.visibility</p:attrName>
                                        </p:attrNameLst>
                                      </p:cBhvr>
                                      <p:to>
                                        <p:strVal val="visible"/>
                                      </p:to>
                                    </p:set>
                                    <p:animEffect transition="in" filter="fade">
                                      <p:cBhvr>
                                        <p:cTn id="30" dur="1000"/>
                                        <p:tgtEl>
                                          <p:spTgt spid="27"/>
                                        </p:tgtEl>
                                      </p:cBhvr>
                                    </p:animEffect>
                                    <p:anim calcmode="lin" valueType="num">
                                      <p:cBhvr>
                                        <p:cTn id="31" dur="1000" fill="hold"/>
                                        <p:tgtEl>
                                          <p:spTgt spid="27"/>
                                        </p:tgtEl>
                                        <p:attrNameLst>
                                          <p:attrName>ppt_w</p:attrName>
                                        </p:attrNameLst>
                                      </p:cBhvr>
                                      <p:tavLst>
                                        <p:tav tm="0" fmla="#ppt_w*sin(2.5*pi*$)">
                                          <p:val>
                                            <p:fltVal val="0"/>
                                          </p:val>
                                        </p:tav>
                                        <p:tav tm="100000">
                                          <p:val>
                                            <p:fltVal val="1"/>
                                          </p:val>
                                        </p:tav>
                                      </p:tavLst>
                                    </p:anim>
                                    <p:anim calcmode="lin" valueType="num">
                                      <p:cBhvr>
                                        <p:cTn id="32" dur="1000" fill="hold"/>
                                        <p:tgtEl>
                                          <p:spTgt spid="27"/>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7"/>
                                        </p:tgtEl>
                                        <p:attrNameLst>
                                          <p:attrName>ppt_c</p:attrName>
                                        </p:attrNameLst>
                                      </p:cBhvr>
                                      <p:to>
                                        <a:srgbClr val="00FF00"/>
                                      </p:to>
                                    </p:animClr>
                                  </p:subTnLst>
                                </p:cTn>
                              </p:par>
                            </p:childTnLst>
                          </p:cTn>
                        </p:par>
                        <p:par>
                          <p:cTn id="33" fill="hold">
                            <p:stCondLst>
                              <p:cond delay="7000"/>
                            </p:stCondLst>
                            <p:childTnLst>
                              <p:par>
                                <p:cTn id="34" presetID="45" presetClass="entr" presetSubtype="0" fill="hold" grpId="0" nodeType="afterEffect">
                                  <p:stCondLst>
                                    <p:cond delay="500"/>
                                  </p:stCondLst>
                                  <p:childTnLst>
                                    <p:set>
                                      <p:cBhvr>
                                        <p:cTn id="35" dur="1" fill="hold">
                                          <p:stCondLst>
                                            <p:cond delay="0"/>
                                          </p:stCondLst>
                                        </p:cTn>
                                        <p:tgtEl>
                                          <p:spTgt spid="28"/>
                                        </p:tgtEl>
                                        <p:attrNameLst>
                                          <p:attrName>style.visibility</p:attrName>
                                        </p:attrNameLst>
                                      </p:cBhvr>
                                      <p:to>
                                        <p:strVal val="visible"/>
                                      </p:to>
                                    </p:set>
                                    <p:animEffect transition="in" filter="fade">
                                      <p:cBhvr>
                                        <p:cTn id="36" dur="1000"/>
                                        <p:tgtEl>
                                          <p:spTgt spid="28"/>
                                        </p:tgtEl>
                                      </p:cBhvr>
                                    </p:animEffect>
                                    <p:anim calcmode="lin" valueType="num">
                                      <p:cBhvr>
                                        <p:cTn id="37" dur="1000" fill="hold"/>
                                        <p:tgtEl>
                                          <p:spTgt spid="28"/>
                                        </p:tgtEl>
                                        <p:attrNameLst>
                                          <p:attrName>ppt_w</p:attrName>
                                        </p:attrNameLst>
                                      </p:cBhvr>
                                      <p:tavLst>
                                        <p:tav tm="0" fmla="#ppt_w*sin(2.5*pi*$)">
                                          <p:val>
                                            <p:fltVal val="0"/>
                                          </p:val>
                                        </p:tav>
                                        <p:tav tm="100000">
                                          <p:val>
                                            <p:fltVal val="1"/>
                                          </p:val>
                                        </p:tav>
                                      </p:tavLst>
                                    </p:anim>
                                    <p:anim calcmode="lin" valueType="num">
                                      <p:cBhvr>
                                        <p:cTn id="38" dur="1000" fill="hold"/>
                                        <p:tgtEl>
                                          <p:spTgt spid="28"/>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8"/>
                                        </p:tgtEl>
                                        <p:attrNameLst>
                                          <p:attrName>ppt_c</p:attrName>
                                        </p:attrNameLst>
                                      </p:cBhvr>
                                      <p:to>
                                        <a:srgbClr val="00FF00"/>
                                      </p:to>
                                    </p:animClr>
                                  </p:subTnLst>
                                </p:cTn>
                              </p:par>
                            </p:childTnLst>
                          </p:cTn>
                        </p:par>
                        <p:par>
                          <p:cTn id="39" fill="hold">
                            <p:stCondLst>
                              <p:cond delay="8500"/>
                            </p:stCondLst>
                            <p:childTnLst>
                              <p:par>
                                <p:cTn id="40" presetID="45" presetClass="entr" presetSubtype="0" fill="hold" grpId="0" nodeType="afterEffect">
                                  <p:stCondLst>
                                    <p:cond delay="500"/>
                                  </p:stCondLst>
                                  <p:childTnLst>
                                    <p:set>
                                      <p:cBhvr>
                                        <p:cTn id="41" dur="1" fill="hold">
                                          <p:stCondLst>
                                            <p:cond delay="0"/>
                                          </p:stCondLst>
                                        </p:cTn>
                                        <p:tgtEl>
                                          <p:spTgt spid="29"/>
                                        </p:tgtEl>
                                        <p:attrNameLst>
                                          <p:attrName>style.visibility</p:attrName>
                                        </p:attrNameLst>
                                      </p:cBhvr>
                                      <p:to>
                                        <p:strVal val="visible"/>
                                      </p:to>
                                    </p:set>
                                    <p:animEffect transition="in" filter="fade">
                                      <p:cBhvr>
                                        <p:cTn id="42" dur="1100"/>
                                        <p:tgtEl>
                                          <p:spTgt spid="29"/>
                                        </p:tgtEl>
                                      </p:cBhvr>
                                    </p:animEffect>
                                    <p:anim calcmode="lin" valueType="num">
                                      <p:cBhvr>
                                        <p:cTn id="43" dur="1100" fill="hold"/>
                                        <p:tgtEl>
                                          <p:spTgt spid="29"/>
                                        </p:tgtEl>
                                        <p:attrNameLst>
                                          <p:attrName>ppt_w</p:attrName>
                                        </p:attrNameLst>
                                      </p:cBhvr>
                                      <p:tavLst>
                                        <p:tav tm="0" fmla="#ppt_w*sin(2.5*pi*$)">
                                          <p:val>
                                            <p:fltVal val="0"/>
                                          </p:val>
                                        </p:tav>
                                        <p:tav tm="100000">
                                          <p:val>
                                            <p:fltVal val="1"/>
                                          </p:val>
                                        </p:tav>
                                      </p:tavLst>
                                    </p:anim>
                                    <p:anim calcmode="lin" valueType="num">
                                      <p:cBhvr>
                                        <p:cTn id="44" dur="1100" fill="hold"/>
                                        <p:tgtEl>
                                          <p:spTgt spid="29"/>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29"/>
                                        </p:tgtEl>
                                        <p:attrNameLst>
                                          <p:attrName>ppt_c</p:attrName>
                                        </p:attrNameLst>
                                      </p:cBhvr>
                                      <p:to>
                                        <a:srgbClr val="00FF00"/>
                                      </p:to>
                                    </p:animClr>
                                  </p:subTnLst>
                                </p:cTn>
                              </p:par>
                            </p:childTnLst>
                          </p:cTn>
                        </p:par>
                        <p:par>
                          <p:cTn id="45" fill="hold">
                            <p:stCondLst>
                              <p:cond delay="10500"/>
                            </p:stCondLst>
                            <p:childTnLst>
                              <p:par>
                                <p:cTn id="46" presetID="45" presetClass="entr" presetSubtype="0" fill="hold" grpId="0" nodeType="afterEffect">
                                  <p:stCondLst>
                                    <p:cond delay="500"/>
                                  </p:stCondLst>
                                  <p:childTnLst>
                                    <p:set>
                                      <p:cBhvr>
                                        <p:cTn id="47" dur="1" fill="hold">
                                          <p:stCondLst>
                                            <p:cond delay="0"/>
                                          </p:stCondLst>
                                        </p:cTn>
                                        <p:tgtEl>
                                          <p:spTgt spid="30"/>
                                        </p:tgtEl>
                                        <p:attrNameLst>
                                          <p:attrName>style.visibility</p:attrName>
                                        </p:attrNameLst>
                                      </p:cBhvr>
                                      <p:to>
                                        <p:strVal val="visible"/>
                                      </p:to>
                                    </p:set>
                                    <p:animEffect transition="in" filter="fade">
                                      <p:cBhvr>
                                        <p:cTn id="48" dur="1000"/>
                                        <p:tgtEl>
                                          <p:spTgt spid="30"/>
                                        </p:tgtEl>
                                      </p:cBhvr>
                                    </p:animEffect>
                                    <p:anim calcmode="lin" valueType="num">
                                      <p:cBhvr>
                                        <p:cTn id="49" dur="1000" fill="hold"/>
                                        <p:tgtEl>
                                          <p:spTgt spid="30"/>
                                        </p:tgtEl>
                                        <p:attrNameLst>
                                          <p:attrName>ppt_w</p:attrName>
                                        </p:attrNameLst>
                                      </p:cBhvr>
                                      <p:tavLst>
                                        <p:tav tm="0" fmla="#ppt_w*sin(2.5*pi*$)">
                                          <p:val>
                                            <p:fltVal val="0"/>
                                          </p:val>
                                        </p:tav>
                                        <p:tav tm="100000">
                                          <p:val>
                                            <p:fltVal val="1"/>
                                          </p:val>
                                        </p:tav>
                                      </p:tavLst>
                                    </p:anim>
                                    <p:anim calcmode="lin" valueType="num">
                                      <p:cBhvr>
                                        <p:cTn id="50" dur="1000" fill="hold"/>
                                        <p:tgtEl>
                                          <p:spTgt spid="30"/>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0"/>
                                        </p:tgtEl>
                                        <p:attrNameLst>
                                          <p:attrName>ppt_c</p:attrName>
                                        </p:attrNameLst>
                                      </p:cBhvr>
                                      <p:to>
                                        <a:srgbClr val="00FF00"/>
                                      </p:to>
                                    </p:animClr>
                                  </p:subTnLst>
                                </p:cTn>
                              </p:par>
                            </p:childTnLst>
                          </p:cTn>
                        </p:par>
                        <p:par>
                          <p:cTn id="51" fill="hold">
                            <p:stCondLst>
                              <p:cond delay="12000"/>
                            </p:stCondLst>
                            <p:childTnLst>
                              <p:par>
                                <p:cTn id="52" presetID="45" presetClass="entr" presetSubtype="0" fill="hold" grpId="0" nodeType="afterEffect">
                                  <p:stCondLst>
                                    <p:cond delay="0"/>
                                  </p:stCondLst>
                                  <p:childTnLst>
                                    <p:set>
                                      <p:cBhvr>
                                        <p:cTn id="53" dur="1" fill="hold">
                                          <p:stCondLst>
                                            <p:cond delay="0"/>
                                          </p:stCondLst>
                                        </p:cTn>
                                        <p:tgtEl>
                                          <p:spTgt spid="31"/>
                                        </p:tgtEl>
                                        <p:attrNameLst>
                                          <p:attrName>style.visibility</p:attrName>
                                        </p:attrNameLst>
                                      </p:cBhvr>
                                      <p:to>
                                        <p:strVal val="visible"/>
                                      </p:to>
                                    </p:set>
                                    <p:animEffect transition="in" filter="fade">
                                      <p:cBhvr>
                                        <p:cTn id="54" dur="1000"/>
                                        <p:tgtEl>
                                          <p:spTgt spid="31"/>
                                        </p:tgtEl>
                                      </p:cBhvr>
                                    </p:animEffect>
                                    <p:anim calcmode="lin" valueType="num">
                                      <p:cBhvr>
                                        <p:cTn id="55" dur="1000" fill="hold"/>
                                        <p:tgtEl>
                                          <p:spTgt spid="31"/>
                                        </p:tgtEl>
                                        <p:attrNameLst>
                                          <p:attrName>ppt_w</p:attrName>
                                        </p:attrNameLst>
                                      </p:cBhvr>
                                      <p:tavLst>
                                        <p:tav tm="0" fmla="#ppt_w*sin(2.5*pi*$)">
                                          <p:val>
                                            <p:fltVal val="0"/>
                                          </p:val>
                                        </p:tav>
                                        <p:tav tm="100000">
                                          <p:val>
                                            <p:fltVal val="1"/>
                                          </p:val>
                                        </p:tav>
                                      </p:tavLst>
                                    </p:anim>
                                    <p:anim calcmode="lin" valueType="num">
                                      <p:cBhvr>
                                        <p:cTn id="56" dur="1000" fill="hold"/>
                                        <p:tgtEl>
                                          <p:spTgt spid="31"/>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1"/>
                                        </p:tgtEl>
                                        <p:attrNameLst>
                                          <p:attrName>ppt_c</p:attrName>
                                        </p:attrNameLst>
                                      </p:cBhvr>
                                      <p:to>
                                        <a:srgbClr val="00FF00"/>
                                      </p:to>
                                    </p:animClr>
                                  </p:subTnLst>
                                </p:cTn>
                              </p:par>
                            </p:childTnLst>
                          </p:cTn>
                        </p:par>
                        <p:par>
                          <p:cTn id="57" fill="hold">
                            <p:stCondLst>
                              <p:cond delay="13000"/>
                            </p:stCondLst>
                            <p:childTnLst>
                              <p:par>
                                <p:cTn id="58" presetID="45" presetClass="entr" presetSubtype="0" fill="hold" grpId="0" nodeType="afterEffect">
                                  <p:stCondLst>
                                    <p:cond delay="500"/>
                                  </p:stCondLst>
                                  <p:childTnLst>
                                    <p:set>
                                      <p:cBhvr>
                                        <p:cTn id="59" dur="1" fill="hold">
                                          <p:stCondLst>
                                            <p:cond delay="0"/>
                                          </p:stCondLst>
                                        </p:cTn>
                                        <p:tgtEl>
                                          <p:spTgt spid="32"/>
                                        </p:tgtEl>
                                        <p:attrNameLst>
                                          <p:attrName>style.visibility</p:attrName>
                                        </p:attrNameLst>
                                      </p:cBhvr>
                                      <p:to>
                                        <p:strVal val="visible"/>
                                      </p:to>
                                    </p:set>
                                    <p:animEffect transition="in" filter="fade">
                                      <p:cBhvr>
                                        <p:cTn id="60" dur="1000"/>
                                        <p:tgtEl>
                                          <p:spTgt spid="32"/>
                                        </p:tgtEl>
                                      </p:cBhvr>
                                    </p:animEffect>
                                    <p:anim calcmode="lin" valueType="num">
                                      <p:cBhvr>
                                        <p:cTn id="61" dur="1000" fill="hold"/>
                                        <p:tgtEl>
                                          <p:spTgt spid="32"/>
                                        </p:tgtEl>
                                        <p:attrNameLst>
                                          <p:attrName>ppt_w</p:attrName>
                                        </p:attrNameLst>
                                      </p:cBhvr>
                                      <p:tavLst>
                                        <p:tav tm="0" fmla="#ppt_w*sin(2.5*pi*$)">
                                          <p:val>
                                            <p:fltVal val="0"/>
                                          </p:val>
                                        </p:tav>
                                        <p:tav tm="100000">
                                          <p:val>
                                            <p:fltVal val="1"/>
                                          </p:val>
                                        </p:tav>
                                      </p:tavLst>
                                    </p:anim>
                                    <p:anim calcmode="lin" valueType="num">
                                      <p:cBhvr>
                                        <p:cTn id="62" dur="1000" fill="hold"/>
                                        <p:tgtEl>
                                          <p:spTgt spid="32"/>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2"/>
                                        </p:tgtEl>
                                        <p:attrNameLst>
                                          <p:attrName>ppt_c</p:attrName>
                                        </p:attrNameLst>
                                      </p:cBhvr>
                                      <p:to>
                                        <a:srgbClr val="00FF00"/>
                                      </p:to>
                                    </p:animClr>
                                  </p:subTnLst>
                                </p:cTn>
                              </p:par>
                            </p:childTnLst>
                          </p:cTn>
                        </p:par>
                        <p:par>
                          <p:cTn id="63" fill="hold">
                            <p:stCondLst>
                              <p:cond delay="14500"/>
                            </p:stCondLst>
                            <p:childTnLst>
                              <p:par>
                                <p:cTn id="64" presetID="45" presetClass="entr" presetSubtype="0" fill="hold" grpId="0" nodeType="afterEffect">
                                  <p:stCondLst>
                                    <p:cond delay="500"/>
                                  </p:stCondLst>
                                  <p:childTnLst>
                                    <p:set>
                                      <p:cBhvr>
                                        <p:cTn id="65" dur="1" fill="hold">
                                          <p:stCondLst>
                                            <p:cond delay="0"/>
                                          </p:stCondLst>
                                        </p:cTn>
                                        <p:tgtEl>
                                          <p:spTgt spid="33"/>
                                        </p:tgtEl>
                                        <p:attrNameLst>
                                          <p:attrName>style.visibility</p:attrName>
                                        </p:attrNameLst>
                                      </p:cBhvr>
                                      <p:to>
                                        <p:strVal val="visible"/>
                                      </p:to>
                                    </p:set>
                                    <p:animEffect transition="in" filter="fade">
                                      <p:cBhvr>
                                        <p:cTn id="66" dur="1000"/>
                                        <p:tgtEl>
                                          <p:spTgt spid="33"/>
                                        </p:tgtEl>
                                      </p:cBhvr>
                                    </p:animEffect>
                                    <p:anim calcmode="lin" valueType="num">
                                      <p:cBhvr>
                                        <p:cTn id="67" dur="1000" fill="hold"/>
                                        <p:tgtEl>
                                          <p:spTgt spid="33"/>
                                        </p:tgtEl>
                                        <p:attrNameLst>
                                          <p:attrName>ppt_w</p:attrName>
                                        </p:attrNameLst>
                                      </p:cBhvr>
                                      <p:tavLst>
                                        <p:tav tm="0" fmla="#ppt_w*sin(2.5*pi*$)">
                                          <p:val>
                                            <p:fltVal val="0"/>
                                          </p:val>
                                        </p:tav>
                                        <p:tav tm="100000">
                                          <p:val>
                                            <p:fltVal val="1"/>
                                          </p:val>
                                        </p:tav>
                                      </p:tavLst>
                                    </p:anim>
                                    <p:anim calcmode="lin" valueType="num">
                                      <p:cBhvr>
                                        <p:cTn id="68" dur="1000" fill="hold"/>
                                        <p:tgtEl>
                                          <p:spTgt spid="33"/>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3"/>
                                        </p:tgtEl>
                                        <p:attrNameLst>
                                          <p:attrName>ppt_c</p:attrName>
                                        </p:attrNameLst>
                                      </p:cBhvr>
                                      <p:to>
                                        <a:srgbClr val="00FF00"/>
                                      </p:to>
                                    </p:animClr>
                                  </p:subTnLst>
                                </p:cTn>
                              </p:par>
                            </p:childTnLst>
                          </p:cTn>
                        </p:par>
                        <p:par>
                          <p:cTn id="69" fill="hold">
                            <p:stCondLst>
                              <p:cond delay="16000"/>
                            </p:stCondLst>
                            <p:childTnLst>
                              <p:par>
                                <p:cTn id="70" presetID="45" presetClass="entr" presetSubtype="0" fill="hold" grpId="0" nodeType="afterEffect">
                                  <p:stCondLst>
                                    <p:cond delay="500"/>
                                  </p:stCondLst>
                                  <p:childTnLst>
                                    <p:set>
                                      <p:cBhvr>
                                        <p:cTn id="71" dur="1" fill="hold">
                                          <p:stCondLst>
                                            <p:cond delay="0"/>
                                          </p:stCondLst>
                                        </p:cTn>
                                        <p:tgtEl>
                                          <p:spTgt spid="34"/>
                                        </p:tgtEl>
                                        <p:attrNameLst>
                                          <p:attrName>style.visibility</p:attrName>
                                        </p:attrNameLst>
                                      </p:cBhvr>
                                      <p:to>
                                        <p:strVal val="visible"/>
                                      </p:to>
                                    </p:set>
                                    <p:animEffect transition="in" filter="fade">
                                      <p:cBhvr>
                                        <p:cTn id="72" dur="1000"/>
                                        <p:tgtEl>
                                          <p:spTgt spid="34"/>
                                        </p:tgtEl>
                                      </p:cBhvr>
                                    </p:animEffect>
                                    <p:anim calcmode="lin" valueType="num">
                                      <p:cBhvr>
                                        <p:cTn id="73" dur="1000" fill="hold"/>
                                        <p:tgtEl>
                                          <p:spTgt spid="34"/>
                                        </p:tgtEl>
                                        <p:attrNameLst>
                                          <p:attrName>ppt_w</p:attrName>
                                        </p:attrNameLst>
                                      </p:cBhvr>
                                      <p:tavLst>
                                        <p:tav tm="0" fmla="#ppt_w*sin(2.5*pi*$)">
                                          <p:val>
                                            <p:fltVal val="0"/>
                                          </p:val>
                                        </p:tav>
                                        <p:tav tm="100000">
                                          <p:val>
                                            <p:fltVal val="1"/>
                                          </p:val>
                                        </p:tav>
                                      </p:tavLst>
                                    </p:anim>
                                    <p:anim calcmode="lin" valueType="num">
                                      <p:cBhvr>
                                        <p:cTn id="74" dur="1000" fill="hold"/>
                                        <p:tgtEl>
                                          <p:spTgt spid="34"/>
                                        </p:tgtEl>
                                        <p:attrNameLst>
                                          <p:attrName>ppt_h</p:attrName>
                                        </p:attrNameLst>
                                      </p:cBhvr>
                                      <p:tavLst>
                                        <p:tav tm="0">
                                          <p:val>
                                            <p:strVal val="#ppt_h"/>
                                          </p:val>
                                        </p:tav>
                                        <p:tav tm="100000">
                                          <p:val>
                                            <p:strVal val="#ppt_h"/>
                                          </p:val>
                                        </p:tav>
                                      </p:tavLst>
                                    </p:anim>
                                  </p:childTnLst>
                                  <p:subTnLst>
                                    <p:animClr clrSpc="rgb" dir="cw">
                                      <p:cBhvr override="childStyle">
                                        <p:cTn dur="1" fill="hold" display="0" masterRel="nextClick" afterEffect="1"/>
                                        <p:tgtEl>
                                          <p:spTgt spid="34"/>
                                        </p:tgtEl>
                                        <p:attrNameLst>
                                          <p:attrName>ppt_c</p:attrName>
                                        </p:attrNameLst>
                                      </p:cBhvr>
                                      <p:to>
                                        <a:srgbClr val="00FF00"/>
                                      </p:to>
                                    </p:animClr>
                                  </p:subTnLst>
                                </p:cTn>
                              </p:par>
                            </p:childTnLst>
                          </p:cTn>
                        </p:par>
                        <p:par>
                          <p:cTn id="75" fill="hold">
                            <p:stCondLst>
                              <p:cond delay="17500"/>
                            </p:stCondLst>
                            <p:childTnLst>
                              <p:par>
                                <p:cTn id="76" presetID="45" presetClass="entr" presetSubtype="0" fill="hold" grpId="0" nodeType="afterEffect">
                                  <p:stCondLst>
                                    <p:cond delay="500"/>
                                  </p:stCondLst>
                                  <p:childTnLst>
                                    <p:set>
                                      <p:cBhvr>
                                        <p:cTn id="77" dur="1" fill="hold">
                                          <p:stCondLst>
                                            <p:cond delay="0"/>
                                          </p:stCondLst>
                                        </p:cTn>
                                        <p:tgtEl>
                                          <p:spTgt spid="36"/>
                                        </p:tgtEl>
                                        <p:attrNameLst>
                                          <p:attrName>style.visibility</p:attrName>
                                        </p:attrNameLst>
                                      </p:cBhvr>
                                      <p:to>
                                        <p:strVal val="visible"/>
                                      </p:to>
                                    </p:set>
                                    <p:animEffect transition="in" filter="fade">
                                      <p:cBhvr>
                                        <p:cTn id="78" dur="1000"/>
                                        <p:tgtEl>
                                          <p:spTgt spid="36"/>
                                        </p:tgtEl>
                                      </p:cBhvr>
                                    </p:animEffect>
                                    <p:anim calcmode="lin" valueType="num">
                                      <p:cBhvr>
                                        <p:cTn id="79" dur="1000" fill="hold"/>
                                        <p:tgtEl>
                                          <p:spTgt spid="36"/>
                                        </p:tgtEl>
                                        <p:attrNameLst>
                                          <p:attrName>ppt_w</p:attrName>
                                        </p:attrNameLst>
                                      </p:cBhvr>
                                      <p:tavLst>
                                        <p:tav tm="0" fmla="#ppt_w*sin(2.5*pi*$)">
                                          <p:val>
                                            <p:fltVal val="0"/>
                                          </p:val>
                                        </p:tav>
                                        <p:tav tm="100000">
                                          <p:val>
                                            <p:fltVal val="1"/>
                                          </p:val>
                                        </p:tav>
                                      </p:tavLst>
                                    </p:anim>
                                    <p:anim calcmode="lin" valueType="num">
                                      <p:cBhvr>
                                        <p:cTn id="80" dur="1000" fill="hold"/>
                                        <p:tgtEl>
                                          <p:spTgt spid="36"/>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76"/>
                                            </p:cond>
                                          </p:stCondLst>
                                          <p:endCondLst>
                                            <p:cond evt="onStopAudio" delay="0">
                                              <p:tgtEl>
                                                <p:sldTgt/>
                                              </p:tgtEl>
                                            </p:cond>
                                          </p:endCondLst>
                                        </p:cTn>
                                        <p:tgtEl>
                                          <p:sndTgt r:embed="rId2" name="bomb.wav"/>
                                        </p:tgtEl>
                                      </p:cMediaNode>
                                    </p:audio>
                                    <p:animClr clrSpc="rgb" dir="cw">
                                      <p:cBhvr override="childStyle">
                                        <p:cTn dur="1" fill="hold" display="0" masterRel="nextClick" afterEffect="1"/>
                                        <p:tgtEl>
                                          <p:spTgt spid="36"/>
                                        </p:tgtEl>
                                        <p:attrNameLst>
                                          <p:attrName>ppt_c</p:attrName>
                                        </p:attrNameLst>
                                      </p:cBhvr>
                                      <p:to>
                                        <a:srgbClr val="00FF00"/>
                                      </p:to>
                                    </p:animClr>
                                  </p:subTnLst>
                                </p:cTn>
                              </p:par>
                            </p:childTnLst>
                          </p:cTn>
                        </p:par>
                      </p:childTnLst>
                    </p:cTn>
                  </p:par>
                  <p:par>
                    <p:cTn id="81" fill="hold">
                      <p:stCondLst>
                        <p:cond delay="indefinite"/>
                      </p:stCondLst>
                      <p:childTnLst>
                        <p:par>
                          <p:cTn id="82" fill="hold">
                            <p:stCondLst>
                              <p:cond delay="0"/>
                            </p:stCondLst>
                            <p:childTnLst>
                              <p:par>
                                <p:cTn id="83" presetID="42" presetClass="entr" presetSubtype="0" fill="hold" nodeType="clickEffect">
                                  <p:stCondLst>
                                    <p:cond delay="0"/>
                                  </p:stCondLst>
                                  <p:childTnLst>
                                    <p:set>
                                      <p:cBhvr>
                                        <p:cTn id="84" dur="1" fill="hold">
                                          <p:stCondLst>
                                            <p:cond delay="0"/>
                                          </p:stCondLst>
                                        </p:cTn>
                                        <p:tgtEl>
                                          <p:spTgt spid="6"/>
                                        </p:tgtEl>
                                        <p:attrNameLst>
                                          <p:attrName>style.visibility</p:attrName>
                                        </p:attrNameLst>
                                      </p:cBhvr>
                                      <p:to>
                                        <p:strVal val="visible"/>
                                      </p:to>
                                    </p:set>
                                    <p:animEffect transition="in" filter="fade">
                                      <p:cBhvr>
                                        <p:cTn id="85" dur="1000"/>
                                        <p:tgtEl>
                                          <p:spTgt spid="6"/>
                                        </p:tgtEl>
                                      </p:cBhvr>
                                    </p:animEffect>
                                    <p:anim calcmode="lin" valueType="num">
                                      <p:cBhvr>
                                        <p:cTn id="86" dur="1000" fill="hold"/>
                                        <p:tgtEl>
                                          <p:spTgt spid="6"/>
                                        </p:tgtEl>
                                        <p:attrNameLst>
                                          <p:attrName>ppt_x</p:attrName>
                                        </p:attrNameLst>
                                      </p:cBhvr>
                                      <p:tavLst>
                                        <p:tav tm="0">
                                          <p:val>
                                            <p:strVal val="#ppt_x"/>
                                          </p:val>
                                        </p:tav>
                                        <p:tav tm="100000">
                                          <p:val>
                                            <p:strVal val="#ppt_x"/>
                                          </p:val>
                                        </p:tav>
                                      </p:tavLst>
                                    </p:anim>
                                    <p:anim calcmode="lin" valueType="num">
                                      <p:cBhvr>
                                        <p:cTn id="87"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P spid="22" grpId="0"/>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6"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86" name="Picture 2" descr="a hinh nen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7011" y="-34834"/>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387" name="Text Box 3"/>
          <p:cNvSpPr txBox="1">
            <a:spLocks noChangeArrowheads="1"/>
          </p:cNvSpPr>
          <p:nvPr/>
        </p:nvSpPr>
        <p:spPr bwMode="auto">
          <a:xfrm>
            <a:off x="3921125" y="2695575"/>
            <a:ext cx="5756275" cy="554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3000">
                <a:solidFill>
                  <a:srgbClr val="3333FF"/>
                </a:solidFill>
                <a:latin typeface="Times New Roman" panose="02020603050405020304" pitchFamily="18" charset="0"/>
                <a:cs typeface="Times New Roman" panose="02020603050405020304" pitchFamily="18" charset="0"/>
                <a:sym typeface="Wingdings" panose="05000000000000000000" pitchFamily="2" charset="2"/>
              </a:rPr>
              <a:t> Học ghi nhớ.</a:t>
            </a:r>
          </a:p>
        </p:txBody>
      </p:sp>
      <p:sp>
        <p:nvSpPr>
          <p:cNvPr id="16388" name="Text Box 4"/>
          <p:cNvSpPr txBox="1">
            <a:spLocks noChangeArrowheads="1"/>
          </p:cNvSpPr>
          <p:nvPr/>
        </p:nvSpPr>
        <p:spPr bwMode="auto">
          <a:xfrm>
            <a:off x="3949700" y="3484563"/>
            <a:ext cx="5334000" cy="554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3000">
                <a:solidFill>
                  <a:srgbClr val="3333FF"/>
                </a:solidFill>
                <a:latin typeface="Times New Roman" panose="02020603050405020304" pitchFamily="18" charset="0"/>
                <a:cs typeface="Times New Roman" panose="02020603050405020304" pitchFamily="18" charset="0"/>
                <a:sym typeface="Wingdings" panose="05000000000000000000" pitchFamily="2" charset="2"/>
              </a:rPr>
              <a:t> Làm bài tập 1 SGK/1</a:t>
            </a:r>
            <a:r>
              <a:rPr lang="vi-VN" sz="3000">
                <a:solidFill>
                  <a:srgbClr val="3333FF"/>
                </a:solidFill>
                <a:latin typeface="Times New Roman" panose="02020603050405020304" pitchFamily="18" charset="0"/>
                <a:cs typeface="Times New Roman" panose="02020603050405020304" pitchFamily="18" charset="0"/>
                <a:sym typeface="Wingdings" panose="05000000000000000000" pitchFamily="2" charset="2"/>
              </a:rPr>
              <a:t>6</a:t>
            </a:r>
            <a:r>
              <a:rPr lang="en-US" sz="3000">
                <a:solidFill>
                  <a:srgbClr val="3333FF"/>
                </a:solidFill>
                <a:latin typeface="Times New Roman" panose="02020603050405020304" pitchFamily="18" charset="0"/>
                <a:cs typeface="Times New Roman" panose="02020603050405020304" pitchFamily="18" charset="0"/>
                <a:sym typeface="Wingdings" panose="05000000000000000000" pitchFamily="2" charset="2"/>
              </a:rPr>
              <a:t>7</a:t>
            </a:r>
          </a:p>
        </p:txBody>
      </p:sp>
      <p:sp>
        <p:nvSpPr>
          <p:cNvPr id="16389" name="Text Box 5"/>
          <p:cNvSpPr txBox="1">
            <a:spLocks noChangeArrowheads="1"/>
          </p:cNvSpPr>
          <p:nvPr/>
        </p:nvSpPr>
        <p:spPr bwMode="auto">
          <a:xfrm>
            <a:off x="5546725" y="1624013"/>
            <a:ext cx="24384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spcBef>
                <a:spcPct val="50000"/>
              </a:spcBef>
            </a:pPr>
            <a:r>
              <a:rPr lang="en-US" sz="3600">
                <a:solidFill>
                  <a:srgbClr val="3333FF"/>
                </a:solidFill>
                <a:latin typeface="Times New Roman" panose="02020603050405020304" pitchFamily="18" charset="0"/>
                <a:cs typeface="Times New Roman" panose="02020603050405020304" pitchFamily="18" charset="0"/>
                <a:sym typeface="Wingdings" panose="05000000000000000000" pitchFamily="2" charset="2"/>
              </a:rPr>
              <a:t>DẶN DÒ</a:t>
            </a:r>
          </a:p>
        </p:txBody>
      </p:sp>
    </p:spTree>
  </p:cSld>
  <p:clrMapOvr>
    <a:masterClrMapping/>
  </p:clrMapOvr>
  <p:transition/>
</p:sld>
</file>

<file path=ppt/theme/theme1.xml><?xml version="1.0" encoding="utf-8"?>
<a:theme xmlns:a="http://schemas.openxmlformats.org/drawingml/2006/main" name="Gallery">
  <a:themeElements>
    <a:clrScheme name="Gallery">
      <a:dk1>
        <a:sysClr val="windowText" lastClr="000000"/>
      </a:dk1>
      <a:lt1>
        <a:sysClr val="window" lastClr="FFFFFF"/>
      </a:lt1>
      <a:dk2>
        <a:srgbClr val="454545"/>
      </a:dk2>
      <a:lt2>
        <a:srgbClr val="DFDBD5"/>
      </a:lt2>
      <a:accent1>
        <a:srgbClr val="B71E42"/>
      </a:accent1>
      <a:accent2>
        <a:srgbClr val="DE478E"/>
      </a:accent2>
      <a:accent3>
        <a:srgbClr val="BC72F0"/>
      </a:accent3>
      <a:accent4>
        <a:srgbClr val="795FAF"/>
      </a:accent4>
      <a:accent5>
        <a:srgbClr val="586EA6"/>
      </a:accent5>
      <a:accent6>
        <a:srgbClr val="6892A0"/>
      </a:accent6>
      <a:hlink>
        <a:srgbClr val="FA2B5C"/>
      </a:hlink>
      <a:folHlink>
        <a:srgbClr val="BC658E"/>
      </a:folHlink>
    </a:clrScheme>
    <a:fontScheme name="Gallery">
      <a:majorFont>
        <a:latin typeface="Gill Sans MT" panose="020B0502020104020203"/>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Gill Sans MT" panose="020B0502020104020203"/>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Gallery">
      <a:fillStyleLst>
        <a:solidFill>
          <a:schemeClr val="phClr"/>
        </a:solidFill>
        <a:gradFill rotWithShape="1">
          <a:gsLst>
            <a:gs pos="0">
              <a:schemeClr val="phClr">
                <a:tint val="54000"/>
                <a:alpha val="100000"/>
                <a:satMod val="105000"/>
                <a:lumMod val="110000"/>
              </a:schemeClr>
            </a:gs>
            <a:gs pos="100000">
              <a:schemeClr val="phClr">
                <a:tint val="78000"/>
                <a:alpha val="92000"/>
                <a:satMod val="109000"/>
                <a:lumMod val="100000"/>
              </a:schemeClr>
            </a:gs>
          </a:gsLst>
          <a:lin ang="5400000" scaled="0"/>
        </a:gradFill>
        <a:gradFill rotWithShape="1">
          <a:gsLst>
            <a:gs pos="0">
              <a:schemeClr val="phClr">
                <a:tint val="98000"/>
                <a:satMod val="110000"/>
                <a:lumMod val="104000"/>
              </a:schemeClr>
            </a:gs>
            <a:gs pos="69000">
              <a:schemeClr val="phClr">
                <a:shade val="88000"/>
                <a:satMod val="130000"/>
                <a:lumMod val="92000"/>
              </a:schemeClr>
            </a:gs>
            <a:gs pos="100000">
              <a:schemeClr val="phClr">
                <a:shade val="78000"/>
                <a:satMod val="130000"/>
                <a:lumMod val="92000"/>
              </a:schemeClr>
            </a:gs>
          </a:gsLst>
          <a:lin ang="5400000" scaled="0"/>
        </a:gradFill>
      </a:fillStyleLst>
      <a:lnStyleLst>
        <a:ln w="9525" cap="flat" cmpd="sng" algn="ctr">
          <a:solidFill>
            <a:schemeClr val="phClr"/>
          </a:solidFill>
          <a:prstDash val="solid"/>
        </a:ln>
        <a:ln w="15875" cap="flat" cmpd="sng" algn="ctr">
          <a:solidFill>
            <a:schemeClr val="phClr"/>
          </a:solidFill>
          <a:prstDash val="solid"/>
        </a:ln>
        <a:ln w="22225" cap="flat" cmpd="sng" algn="ctr">
          <a:solidFill>
            <a:schemeClr val="phClr"/>
          </a:solidFill>
          <a:prstDash val="solid"/>
        </a:ln>
      </a:lnStyleLst>
      <a:effectStyleLst>
        <a:effectStyle>
          <a:effectLst/>
        </a:effectStyle>
        <a:effectStyle>
          <a:effectLst/>
        </a:effectStyle>
        <a:effectStyle>
          <a:effectLst>
            <a:outerShdw blurRad="50800" dist="50800" dir="5400000" sx="96000" sy="96000" rotWithShape="0">
              <a:srgbClr val="000000">
                <a:alpha val="48000"/>
              </a:srgbClr>
            </a:outerShdw>
          </a:effectLst>
          <a:scene3d>
            <a:camera prst="orthographicFront">
              <a:rot lat="0" lon="0" rev="0"/>
            </a:camera>
            <a:lightRig rig="balanced" dir="t">
              <a:rot lat="0" lon="0" rev="1080000"/>
            </a:lightRig>
          </a:scene3d>
          <a:sp3d>
            <a:bevelT w="38100" h="12700" prst="softRound"/>
          </a:sp3d>
        </a:effectStyle>
      </a:effectStyleLst>
      <a:bgFillStyleLst>
        <a:solidFill>
          <a:schemeClr val="phClr"/>
        </a:solidFill>
        <a:solidFill>
          <a:schemeClr val="phClr"/>
        </a:solidFill>
        <a:gradFill rotWithShape="1">
          <a:gsLst>
            <a:gs pos="0">
              <a:schemeClr val="phClr">
                <a:tint val="94000"/>
                <a:satMod val="80000"/>
                <a:lumMod val="106000"/>
              </a:schemeClr>
            </a:gs>
            <a:gs pos="100000">
              <a:schemeClr val="phClr">
                <a:shade val="80000"/>
              </a:schemeClr>
            </a:gs>
          </a:gsLst>
          <a:path path="circle">
            <a:fillToRect l="43000" r="43000" b="100000"/>
          </a:path>
        </a:gradFill>
      </a:bgFillStyleLst>
    </a:fmtScheme>
  </a:themeElements>
  <a:objectDefaults/>
  <a:extraClrSchemeLst/>
  <a:extLst>
    <a:ext uri="{05A4C25C-085E-4340-85A3-A5531E510DB2}">
      <thm15:themeFamily xmlns:thm15="http://schemas.microsoft.com/office/thememl/2012/main" name="Gallery" id="{BBFCD31E-59A1-489D-B089-A3EAD7CAE12E}" vid="{F5E91637-A7B6-4E27-B710-77DA7014EE1E}"/>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Gallery</Template>
  <TotalTime>162</TotalTime>
  <Words>1304</Words>
  <Application>Microsoft Office PowerPoint</Application>
  <PresentationFormat>On-screen Show (4:3)</PresentationFormat>
  <Paragraphs>197</Paragraphs>
  <Slides>21</Slides>
  <Notes>1</Notes>
  <HiddenSlides>0</HiddenSlides>
  <MMClips>1</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21</vt:i4>
      </vt:variant>
    </vt:vector>
  </HeadingPairs>
  <TitlesOfParts>
    <vt:vector size="27" baseType="lpstr">
      <vt:lpstr>Arial</vt:lpstr>
      <vt:lpstr>Calibri</vt:lpstr>
      <vt:lpstr>Gill Sans MT</vt:lpstr>
      <vt:lpstr>Mongolian Baiti</vt:lpstr>
      <vt:lpstr>Times New Roman</vt:lpstr>
      <vt:lpstr>Gallery</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GIA NGÂN TRẦN</dc:creator>
  <cp:lastModifiedBy>tranngangia90@gmail.com</cp:lastModifiedBy>
  <cp:revision>104</cp:revision>
  <dcterms:created xsi:type="dcterms:W3CDTF">2021-06-21T08:10:00Z</dcterms:created>
  <dcterms:modified xsi:type="dcterms:W3CDTF">2023-03-28T05:34:27Z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KSOProductBuildVer">
    <vt:lpwstr>1033-11.2.0.10176</vt:lpwstr>
  </property>
</Properties>
</file>