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0C82-8764-4B3D-A126-383EEF57325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13C4-3394-4AF8-9856-46EF2462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7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0C82-8764-4B3D-A126-383EEF57325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13C4-3394-4AF8-9856-46EF2462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4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0C82-8764-4B3D-A126-383EEF57325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13C4-3394-4AF8-9856-46EF2462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0C82-8764-4B3D-A126-383EEF57325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13C4-3394-4AF8-9856-46EF2462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4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0C82-8764-4B3D-A126-383EEF57325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13C4-3394-4AF8-9856-46EF2462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8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0C82-8764-4B3D-A126-383EEF57325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13C4-3394-4AF8-9856-46EF2462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9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0C82-8764-4B3D-A126-383EEF57325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13C4-3394-4AF8-9856-46EF2462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0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0C82-8764-4B3D-A126-383EEF57325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13C4-3394-4AF8-9856-46EF2462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9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0C82-8764-4B3D-A126-383EEF57325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13C4-3394-4AF8-9856-46EF2462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0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0C82-8764-4B3D-A126-383EEF57325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13C4-3394-4AF8-9856-46EF2462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0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0C82-8764-4B3D-A126-383EEF57325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13C4-3394-4AF8-9856-46EF2462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2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0C82-8764-4B3D-A126-383EEF57325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13C4-3394-4AF8-9856-46EF2462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1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4" y="25731"/>
            <a:ext cx="3284924" cy="3277961"/>
          </a:xfrm>
          <a:prstGeom prst="rect">
            <a:avLst/>
          </a:prstGeom>
        </p:spPr>
      </p:pic>
      <p:sp>
        <p:nvSpPr>
          <p:cNvPr id="7" name="Vertical Scroll 6"/>
          <p:cNvSpPr/>
          <p:nvPr/>
        </p:nvSpPr>
        <p:spPr>
          <a:xfrm rot="5400000">
            <a:off x="5676315" y="-414996"/>
            <a:ext cx="4965895" cy="717452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351" y="1913206"/>
            <a:ext cx="6322100" cy="244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42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7" y="263769"/>
            <a:ext cx="11748763" cy="3165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7" y="3689419"/>
            <a:ext cx="11748763" cy="275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1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8" y="1373984"/>
            <a:ext cx="11605846" cy="5336305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3207435" y="0"/>
            <a:ext cx="5838092" cy="137398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TỪ NHỊP 1 - 17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2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12" y="211015"/>
            <a:ext cx="11699261" cy="63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4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31" y="337624"/>
            <a:ext cx="11691346" cy="62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7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1" y="295421"/>
            <a:ext cx="11934865" cy="623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8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06" y="379828"/>
            <a:ext cx="12208606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2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207435" y="0"/>
            <a:ext cx="5838092" cy="137398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TỪ NHỊP 18 - 30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17" y="1373985"/>
            <a:ext cx="11544295" cy="3099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986" y="4473526"/>
            <a:ext cx="8664014" cy="24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9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3" y="267575"/>
            <a:ext cx="11376893" cy="3319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3" y="3587262"/>
            <a:ext cx="11376893" cy="298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6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" y="244939"/>
            <a:ext cx="11549575" cy="3553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" y="3798277"/>
            <a:ext cx="11549575" cy="27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66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</cp:revision>
  <dcterms:created xsi:type="dcterms:W3CDTF">2023-04-01T07:00:53Z</dcterms:created>
  <dcterms:modified xsi:type="dcterms:W3CDTF">2023-04-01T07:48:24Z</dcterms:modified>
</cp:coreProperties>
</file>