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3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0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85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39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5279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09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43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8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4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0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4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1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6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6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2BBC-E851-428E-A6F5-9CDD9B4458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99D913-A1C4-4B7D-9F9C-B0041A733E4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3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5780" y="368490"/>
            <a:ext cx="734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 LIÊN HOÀN TỪ NHỊP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35.HOÀN THIỆN BÀI THỂ DỤC.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8609" y="4984128"/>
            <a:ext cx="631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BÀI THỂ DỤC LIÊN HOÀN TỪ NHỊP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384" y="1132764"/>
            <a:ext cx="10691447" cy="5509200"/>
          </a:xfrm>
          <a:prstGeom prst="rect">
            <a:avLst/>
          </a:prstGeom>
          <a:gradFill flip="none" rotWithShape="1">
            <a:gsLst>
              <a:gs pos="0">
                <a:srgbClr val="90C226">
                  <a:lumMod val="5000"/>
                  <a:lumOff val="95000"/>
                </a:srgbClr>
              </a:gs>
              <a:gs pos="74000">
                <a:srgbClr val="90C226">
                  <a:lumMod val="45000"/>
                  <a:lumOff val="55000"/>
                </a:srgbClr>
              </a:gs>
              <a:gs pos="83000">
                <a:srgbClr val="90C226">
                  <a:lumMod val="45000"/>
                  <a:lumOff val="55000"/>
                </a:srgbClr>
              </a:gs>
              <a:gs pos="100000">
                <a:srgbClr val="90C226">
                  <a:lumMod val="30000"/>
                  <a:lumOff val="7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400050" marR="0" lvl="0" indent="-400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Mục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góp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bồi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thần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trách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cụ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dậy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ở HS: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Đoàn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góp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tầm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khiển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tin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đứng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đám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0060" y="573206"/>
            <a:ext cx="3835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khuỵu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060" y="2456597"/>
            <a:ext cx="3848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 long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060" y="4872251"/>
            <a:ext cx="3835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khuỵu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774" y="313898"/>
            <a:ext cx="1203420" cy="1719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774" y="2719458"/>
            <a:ext cx="1203420" cy="1620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775" y="4476466"/>
            <a:ext cx="1203420" cy="20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19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0060" y="573206"/>
            <a:ext cx="383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34: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060" y="4610135"/>
            <a:ext cx="383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TTCB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374" y="439926"/>
            <a:ext cx="1369468" cy="1893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74" y="3721065"/>
            <a:ext cx="1369468" cy="21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1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-the-duc-lop-8-tuan-5_bA4KBEp9_OBW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-the-duc-lop-8-tuan-7_G5M7nOJR_nB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428</Words>
  <Application>Microsoft Office PowerPoint</Application>
  <PresentationFormat>Widescreen</PresentationFormat>
  <Paragraphs>26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27</cp:revision>
  <dcterms:created xsi:type="dcterms:W3CDTF">2021-08-30T02:44:53Z</dcterms:created>
  <dcterms:modified xsi:type="dcterms:W3CDTF">2023-03-28T02:46:27Z</dcterms:modified>
</cp:coreProperties>
</file>