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60" r:id="rId6"/>
    <p:sldId id="261" r:id="rId7"/>
    <p:sldId id="265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7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6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5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25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67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45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74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0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92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62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7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61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37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7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75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54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59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36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94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4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1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34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02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58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85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0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0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3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7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0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95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1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41EF-0AB7-4D30-B03E-85E617920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CBD9-7844-44A1-AB80-37099F002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5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D8149-F312-4A17-A501-137062112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292D6-ACBB-42E1-AD76-EB8F73ABB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2477" y="116006"/>
            <a:ext cx="7458502" cy="61414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KỸ THUẬT CHẠY CỰ LY NGẮN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627" y="1221477"/>
            <a:ext cx="11054686" cy="44969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>
              <a:buFontTx/>
              <a:buAutoNum type="romanUcPeriod"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marL="342900" indent="-342900">
              <a:buFontTx/>
              <a:buAutoNum type="arabicPeriod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gắng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Đoàn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39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500" y="128943"/>
            <a:ext cx="9599156" cy="8094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HOÀN THIỆN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CHẠY CỰ LY NGẮN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500" y="1135790"/>
            <a:ext cx="9599156" cy="3790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04716" y="2655129"/>
            <a:ext cx="614150" cy="93487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04716" y="5252543"/>
            <a:ext cx="614150" cy="93487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274441" y="2747747"/>
            <a:ext cx="582165" cy="93487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274441" y="5232711"/>
            <a:ext cx="582165" cy="93487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32762" y="2722727"/>
            <a:ext cx="4450659" cy="81147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32762" y="5250979"/>
            <a:ext cx="4450660" cy="83024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24352" y="2716828"/>
            <a:ext cx="4450660" cy="87317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24351" y="5284957"/>
            <a:ext cx="4442906" cy="87317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1319" y="492370"/>
            <a:ext cx="3996275" cy="7596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+mj-lt"/>
              <a:buAutoNum type="arabicPeriod"/>
            </a:pPr>
            <a:r>
              <a:rPr lang="en-US" sz="3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PHÁT</a:t>
            </a:r>
            <a:endParaRPr lang="en-US" sz="3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320" y="2226861"/>
            <a:ext cx="6455390" cy="33277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800" dirty="0">
                <a:solidFill>
                  <a:prstClr val="black"/>
                </a:solidFill>
                <a:latin typeface="Times New Roman" panose="02020603050405020304" pitchFamily="18" charset="0"/>
              </a:rPr>
              <a:t>Trong thi đấu, sau khi đóng bàn đạp và thử xuất phát, vận động viên về vị trí chuẩn bị đợi lệnh xuất phát.</a:t>
            </a:r>
            <a:r>
              <a:rPr lang="vi-VN" sz="38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endParaRPr lang="en-US" sz="3800" b="1" i="1" dirty="0">
              <a:solidFill>
                <a:srgbClr val="FF0000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25718" y="1828189"/>
            <a:ext cx="2138150" cy="7973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800" b="1" i="1">
                <a:solidFill>
                  <a:srgbClr val="FF0000"/>
                </a:solidFill>
                <a:latin typeface="Times New Roman" panose="02020603050405020304" pitchFamily="18" charset="0"/>
              </a:rPr>
              <a:t>Vào chỗ</a:t>
            </a:r>
            <a:endParaRPr lang="en-US" sz="3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5718" y="3341952"/>
            <a:ext cx="2138150" cy="7973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8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Sẵn sàng</a:t>
            </a:r>
            <a:endParaRPr lang="en-US" sz="3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79974" y="4846618"/>
            <a:ext cx="2829637" cy="12158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Lệnh xuất phát</a:t>
            </a:r>
            <a:endParaRPr lang="en-US" sz="3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5325" y="2402006"/>
            <a:ext cx="11047865" cy="36712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2893324" y="0"/>
            <a:ext cx="6591869" cy="1828800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761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3" y="328138"/>
            <a:ext cx="4292303" cy="2524243"/>
          </a:xfrm>
          <a:prstGeom prst="rect">
            <a:avLst/>
          </a:prstGeom>
        </p:spPr>
      </p:pic>
      <p:pic>
        <p:nvPicPr>
          <p:cNvPr id="5" name="Picture 2" descr="Hình 5 - Cách đặt tay trong xuất phát thấ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93" y="328139"/>
            <a:ext cx="2285403" cy="20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10255696" y="585282"/>
            <a:ext cx="1658800" cy="156949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2" y="3512261"/>
            <a:ext cx="3903262" cy="285715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69281" y="805513"/>
            <a:ext cx="1649104" cy="1569491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10366314" y="4067735"/>
            <a:ext cx="1548182" cy="174621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flipH="1">
            <a:off x="3398293" y="4160712"/>
            <a:ext cx="2394339" cy="1856095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671" y="3712564"/>
            <a:ext cx="2429302" cy="275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2387" y="154745"/>
            <a:ext cx="6576542" cy="718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LAO SAU XUẤT PHÁT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387" y="1090969"/>
            <a:ext cx="10979730" cy="10099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– 15m).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8738" y="2318416"/>
            <a:ext cx="8734568" cy="10099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chạy lao_Tua chậ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6022" y="3545861"/>
            <a:ext cx="6733356" cy="3080021"/>
          </a:xfrm>
          <a:prstGeom prst="rect">
            <a:avLst/>
          </a:prstGeom>
        </p:spPr>
      </p:pic>
      <p:pic>
        <p:nvPicPr>
          <p:cNvPr id="3074" name="Picture 2" descr="Hình 6 - Giai đoạn chạy lao sau xuất ph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9" y="3545861"/>
            <a:ext cx="4734094" cy="29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66426" y="211016"/>
            <a:ext cx="4740811" cy="787790"/>
          </a:xfrm>
          <a:prstGeom prst="rect">
            <a:avLst/>
          </a:prstGeom>
          <a:gradFill>
            <a:gsLst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GIỮA QUÃNG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211" y="1739120"/>
            <a:ext cx="11594123" cy="1482382"/>
          </a:xfrm>
          <a:prstGeom prst="rect">
            <a:avLst/>
          </a:prstGeom>
          <a:gradFill>
            <a:gsLst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– 20m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211" y="4175760"/>
            <a:ext cx="11594123" cy="1737062"/>
          </a:xfrm>
          <a:prstGeom prst="rect">
            <a:avLst/>
          </a:prstGeom>
          <a:gradFill>
            <a:gsLst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Nhiệm vụ: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Duy trì tốc độ cao đã đạt được ở kết thúc chạy lao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(mà không phải tiếp tục tăng tốc độ chạy). Trong giai đoạn này, kỹ thuật chạy khá ổn định.</a:t>
            </a:r>
            <a:endParaRPr lang="en-US" sz="3200" b="1" dirty="0">
              <a:solidFill>
                <a:srgbClr val="FF0000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79" y="506011"/>
            <a:ext cx="11580055" cy="2391513"/>
          </a:xfrm>
          <a:prstGeom prst="rect">
            <a:avLst/>
          </a:prstGeom>
          <a:gradFill>
            <a:gsLst>
              <a:gs pos="100000">
                <a:srgbClr val="00B0F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đoạn chạy giữa quãng quyết định đến thành tích chạy. Giai đoạn chạy giữa quãng chiếm quãng đường dài nhất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kỹ thuật chạy giữa quãng ổn định nhất, cho phép người chạy phát huy tốt nhất tốc độ của mình để đạt thành tích cao.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ình 7 - Giai đoạn chạy giữa qu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54" y="3390313"/>
            <a:ext cx="8173329" cy="3137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Right Arrow 3"/>
          <p:cNvSpPr/>
          <p:nvPr/>
        </p:nvSpPr>
        <p:spPr>
          <a:xfrm>
            <a:off x="335279" y="4023358"/>
            <a:ext cx="2858087" cy="187100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821" y="155203"/>
            <a:ext cx="2855742" cy="6049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ĐÍCH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821" y="957304"/>
            <a:ext cx="5857445" cy="68042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20m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821" y="1834923"/>
            <a:ext cx="11384788" cy="24293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 khả năng người chạy, khi cách đích khoảng 15 – 20m cần chuyển từ chạy giữa quãng sang rút về đích. Tập trung hết sức lực để tăng tốc độ, chủ yếu là tăng tần số bước.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820" y="4428699"/>
            <a:ext cx="11534913" cy="22587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568</Words>
  <Application>Microsoft Office PowerPoint</Application>
  <PresentationFormat>Widescreen</PresentationFormat>
  <Paragraphs>54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</cp:revision>
  <dcterms:created xsi:type="dcterms:W3CDTF">2021-11-03T10:23:54Z</dcterms:created>
  <dcterms:modified xsi:type="dcterms:W3CDTF">2021-11-11T02:54:07Z</dcterms:modified>
</cp:coreProperties>
</file>