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68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2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8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5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0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54D7-51B4-4391-A576-02CD5684992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C03F0D5-5961-4C9D-BF7C-CC5FBB9911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389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D0E303-D6AD-49F9-9226-16C22634ABFD}"/>
              </a:ext>
            </a:extLst>
          </p:cNvPr>
          <p:cNvSpPr/>
          <p:nvPr/>
        </p:nvSpPr>
        <p:spPr>
          <a:xfrm>
            <a:off x="509451" y="1968079"/>
            <a:ext cx="11173098" cy="3363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588CB-A352-4891-9F0E-7663D04FD490}"/>
              </a:ext>
            </a:extLst>
          </p:cNvPr>
          <p:cNvSpPr txBox="1"/>
          <p:nvPr/>
        </p:nvSpPr>
        <p:spPr>
          <a:xfrm>
            <a:off x="148045" y="494029"/>
            <a:ext cx="11895909" cy="4837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 ĐỀ 3: TINH HOA MĨ THUẬT NGƯỜI VIỆT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1: TTMT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6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 LƯỢC VỀ MĨ THUẬT </a:t>
            </a:r>
          </a:p>
          <a:p>
            <a:pPr algn="ctr">
              <a:lnSpc>
                <a:spcPct val="115000"/>
              </a:lnSpc>
            </a:pPr>
            <a:r>
              <a:rPr lang="en-US" sz="72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 NGUYỄN</a:t>
            </a:r>
            <a:endParaRPr lang="en-US" sz="7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(1802 – 1945)</a:t>
            </a:r>
            <a:endParaRPr lang="en-US" sz="4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ueThuong-HuongMo-2595456">
            <a:hlinkClick r:id="" action="ppaction://media"/>
            <a:extLst>
              <a:ext uri="{FF2B5EF4-FFF2-40B4-BE49-F238E27FC236}">
                <a16:creationId xmlns:a16="http://schemas.microsoft.com/office/drawing/2014/main" id="{7DB8693C-CBF5-4821-9A7F-49454F70E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5863" y="582095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1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1"/>
    </mc:Choice>
    <mc:Fallback xmlns="">
      <p:transition spd="slow" advTm="1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633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7EB1AA-E688-4342-A141-D669C84B3E6C}"/>
              </a:ext>
            </a:extLst>
          </p:cNvPr>
          <p:cNvSpPr/>
          <p:nvPr/>
        </p:nvSpPr>
        <p:spPr>
          <a:xfrm>
            <a:off x="287383" y="204651"/>
            <a:ext cx="1994263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08883-E856-45F1-9E72-52AD016880C9}"/>
              </a:ext>
            </a:extLst>
          </p:cNvPr>
          <p:cNvSpPr/>
          <p:nvPr/>
        </p:nvSpPr>
        <p:spPr>
          <a:xfrm>
            <a:off x="2458311" y="204651"/>
            <a:ext cx="1994264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D673E2-88D2-4C66-B5A5-3E6FE344D52C}"/>
              </a:ext>
            </a:extLst>
          </p:cNvPr>
          <p:cNvSpPr/>
          <p:nvPr/>
        </p:nvSpPr>
        <p:spPr>
          <a:xfrm>
            <a:off x="4669607" y="204651"/>
            <a:ext cx="3499709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8D65F4-1095-46B0-81C8-9970D11285E0}"/>
              </a:ext>
            </a:extLst>
          </p:cNvPr>
          <p:cNvSpPr/>
          <p:nvPr/>
        </p:nvSpPr>
        <p:spPr>
          <a:xfrm>
            <a:off x="8368937" y="214221"/>
            <a:ext cx="3536499" cy="275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221CF-8103-4A97-9A44-8AB1B3DAB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7" y="371838"/>
            <a:ext cx="1608593" cy="23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F56EF-0F95-4095-833E-760888F777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37" y="371838"/>
            <a:ext cx="1577611" cy="237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9B55FA-8F5B-4B5D-B2EE-A5ED42224B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54" y="371838"/>
            <a:ext cx="3151413" cy="244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0EF04-5AF7-4110-B620-8DA1FE76CD8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39" y="371838"/>
            <a:ext cx="3165613" cy="2441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EB4869-08A4-4CBD-98F9-81E2218A2295}"/>
              </a:ext>
            </a:extLst>
          </p:cNvPr>
          <p:cNvSpPr/>
          <p:nvPr/>
        </p:nvSpPr>
        <p:spPr>
          <a:xfrm>
            <a:off x="236377" y="3084558"/>
            <a:ext cx="2063932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596C14-B85E-4522-9CED-0E810E49E658}"/>
              </a:ext>
            </a:extLst>
          </p:cNvPr>
          <p:cNvSpPr/>
          <p:nvPr/>
        </p:nvSpPr>
        <p:spPr>
          <a:xfrm>
            <a:off x="2458311" y="3093266"/>
            <a:ext cx="1994264" cy="3744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33EB36-D685-4AF2-B164-0066BA6657D7}"/>
              </a:ext>
            </a:extLst>
          </p:cNvPr>
          <p:cNvSpPr/>
          <p:nvPr/>
        </p:nvSpPr>
        <p:spPr>
          <a:xfrm>
            <a:off x="4669607" y="3093266"/>
            <a:ext cx="3499709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38C591-3947-4E1A-B3A9-2821C5654883}"/>
              </a:ext>
            </a:extLst>
          </p:cNvPr>
          <p:cNvSpPr/>
          <p:nvPr/>
        </p:nvSpPr>
        <p:spPr>
          <a:xfrm>
            <a:off x="8371294" y="3084557"/>
            <a:ext cx="3547701" cy="383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1C77A-909E-4949-80D9-563797373578}"/>
              </a:ext>
            </a:extLst>
          </p:cNvPr>
          <p:cNvSpPr/>
          <p:nvPr/>
        </p:nvSpPr>
        <p:spPr>
          <a:xfrm>
            <a:off x="2494081" y="3704870"/>
            <a:ext cx="3039289" cy="2347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192CDF-3733-49F9-87A1-54C65ED3C89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26" y="3868612"/>
            <a:ext cx="2731998" cy="204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4C6609F-5ED6-45FB-BCE4-1E947649CF9D}"/>
              </a:ext>
            </a:extLst>
          </p:cNvPr>
          <p:cNvSpPr/>
          <p:nvPr/>
        </p:nvSpPr>
        <p:spPr>
          <a:xfrm>
            <a:off x="5948263" y="3704870"/>
            <a:ext cx="3039290" cy="2347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6A670D-7268-48A4-8B5F-32C8BF558205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53811"/>
            <a:ext cx="2743817" cy="20494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9960CE-6F49-4446-84D2-7B1F9A7352B2}"/>
              </a:ext>
            </a:extLst>
          </p:cNvPr>
          <p:cNvSpPr/>
          <p:nvPr/>
        </p:nvSpPr>
        <p:spPr>
          <a:xfrm>
            <a:off x="4244248" y="6132649"/>
            <a:ext cx="3039291" cy="421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Phụng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1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5"/>
    </mc:Choice>
    <mc:Fallback xmlns="">
      <p:transition spd="slow" advTm="2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0E3FB9-F8A6-4392-AEEC-4CC16BCCBD5C}"/>
              </a:ext>
            </a:extLst>
          </p:cNvPr>
          <p:cNvSpPr txBox="1"/>
          <p:nvPr/>
        </p:nvSpPr>
        <p:spPr>
          <a:xfrm>
            <a:off x="357094" y="3977904"/>
            <a:ext cx="10082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F859E-F427-44E1-A68E-ADEEBCEC113B}"/>
              </a:ext>
            </a:extLst>
          </p:cNvPr>
          <p:cNvSpPr/>
          <p:nvPr/>
        </p:nvSpPr>
        <p:spPr>
          <a:xfrm>
            <a:off x="206872" y="474118"/>
            <a:ext cx="3555273" cy="2450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AC0E8-A421-4655-9795-78B9DD1359CC}"/>
              </a:ext>
            </a:extLst>
          </p:cNvPr>
          <p:cNvSpPr/>
          <p:nvPr/>
        </p:nvSpPr>
        <p:spPr>
          <a:xfrm>
            <a:off x="3934140" y="474118"/>
            <a:ext cx="3883981" cy="245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3E658-B7E3-4339-BF02-11D9BECC3281}"/>
              </a:ext>
            </a:extLst>
          </p:cNvPr>
          <p:cNvSpPr/>
          <p:nvPr/>
        </p:nvSpPr>
        <p:spPr>
          <a:xfrm>
            <a:off x="7990116" y="476725"/>
            <a:ext cx="3883981" cy="2450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0BE42-D4B8-48F1-B286-71C685CEBD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4" y="623595"/>
            <a:ext cx="3254828" cy="2130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393B5-106C-4073-B628-CF504E4797A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40" y="603149"/>
            <a:ext cx="3573579" cy="215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C53C9-4B2B-4256-919E-E42F7FDAEF4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71" y="615635"/>
            <a:ext cx="3570469" cy="213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481409-4B4C-4148-B6B7-3BEC154903D8}"/>
              </a:ext>
            </a:extLst>
          </p:cNvPr>
          <p:cNvSpPr/>
          <p:nvPr/>
        </p:nvSpPr>
        <p:spPr>
          <a:xfrm>
            <a:off x="1074864" y="3298100"/>
            <a:ext cx="1823558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38F674-B441-4818-8B88-F98FCF47DDC6}"/>
              </a:ext>
            </a:extLst>
          </p:cNvPr>
          <p:cNvSpPr/>
          <p:nvPr/>
        </p:nvSpPr>
        <p:spPr>
          <a:xfrm>
            <a:off x="4957820" y="3237136"/>
            <a:ext cx="1823558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F3B66F-1A59-42C4-8A7E-C936C36385BE}"/>
              </a:ext>
            </a:extLst>
          </p:cNvPr>
          <p:cNvSpPr/>
          <p:nvPr/>
        </p:nvSpPr>
        <p:spPr>
          <a:xfrm>
            <a:off x="8939327" y="3151815"/>
            <a:ext cx="1985555" cy="452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Sanh</a:t>
            </a:r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03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8"/>
    </mc:Choice>
    <mc:Fallback xmlns="">
      <p:transition spd="slow" advTm="22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6EDE1D-083F-47D1-9A06-BE3D4A1A3AE8}"/>
              </a:ext>
            </a:extLst>
          </p:cNvPr>
          <p:cNvSpPr txBox="1"/>
          <p:nvPr/>
        </p:nvSpPr>
        <p:spPr>
          <a:xfrm>
            <a:off x="246017" y="-111986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61AA0-316C-4CD9-A912-41AC93B9F5C0}"/>
              </a:ext>
            </a:extLst>
          </p:cNvPr>
          <p:cNvSpPr txBox="1"/>
          <p:nvPr/>
        </p:nvSpPr>
        <p:spPr>
          <a:xfrm>
            <a:off x="246017" y="570411"/>
            <a:ext cx="4613366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chu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1.229,36m.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F17AC-AC11-4F6B-A402-9B349BC6DAA2}"/>
              </a:ext>
            </a:extLst>
          </p:cNvPr>
          <p:cNvSpPr/>
          <p:nvPr/>
        </p:nvSpPr>
        <p:spPr>
          <a:xfrm>
            <a:off x="4981303" y="269966"/>
            <a:ext cx="3291840" cy="225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2D42A6-538B-4E2A-AF30-96ADA79087D5}"/>
              </a:ext>
            </a:extLst>
          </p:cNvPr>
          <p:cNvSpPr/>
          <p:nvPr/>
        </p:nvSpPr>
        <p:spPr>
          <a:xfrm>
            <a:off x="6904806" y="3308962"/>
            <a:ext cx="3291840" cy="208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1F421-BB2C-4F51-8B69-792E9DAC1FC7}"/>
              </a:ext>
            </a:extLst>
          </p:cNvPr>
          <p:cNvSpPr/>
          <p:nvPr/>
        </p:nvSpPr>
        <p:spPr>
          <a:xfrm>
            <a:off x="8516983" y="269966"/>
            <a:ext cx="3352800" cy="2255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A38E1-E46D-488F-87FF-E3EB7DB7822C}"/>
              </a:ext>
            </a:extLst>
          </p:cNvPr>
          <p:cNvSpPr txBox="1"/>
          <p:nvPr/>
        </p:nvSpPr>
        <p:spPr>
          <a:xfrm>
            <a:off x="954680" y="4547342"/>
            <a:ext cx="45948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11/12/1993,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UNESCO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BB729-D16A-488A-9CF0-2C7E4C186541}"/>
              </a:ext>
            </a:extLst>
          </p:cNvPr>
          <p:cNvSpPr txBox="1"/>
          <p:nvPr/>
        </p:nvSpPr>
        <p:spPr>
          <a:xfrm>
            <a:off x="954680" y="3382409"/>
            <a:ext cx="46133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16BA8A5-940C-4D15-9166-C8851FF0E74C}"/>
              </a:ext>
            </a:extLst>
          </p:cNvPr>
          <p:cNvSpPr/>
          <p:nvPr/>
        </p:nvSpPr>
        <p:spPr>
          <a:xfrm>
            <a:off x="340726" y="3408914"/>
            <a:ext cx="581297" cy="4005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40E1B-0E6E-46EE-A7A1-F0B2506B3C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10" y="390274"/>
            <a:ext cx="3016522" cy="2014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332CFB-5645-40B9-902C-9651FD8C32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427212"/>
            <a:ext cx="3041467" cy="197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BDE0F3-14B2-49D1-B551-5252C39E25E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42" y="3450912"/>
            <a:ext cx="2927167" cy="182648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3948FB-20DD-45E2-AB40-7ACAC8B0DFFA}"/>
              </a:ext>
            </a:extLst>
          </p:cNvPr>
          <p:cNvSpPr/>
          <p:nvPr/>
        </p:nvSpPr>
        <p:spPr>
          <a:xfrm>
            <a:off x="5549537" y="2667436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E75D4C-AADD-4FA0-ADB2-3F4B23D168AD}"/>
              </a:ext>
            </a:extLst>
          </p:cNvPr>
          <p:cNvSpPr/>
          <p:nvPr/>
        </p:nvSpPr>
        <p:spPr>
          <a:xfrm>
            <a:off x="9091749" y="2682732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C2B690-A914-498D-A34F-61E6AAF25292}"/>
              </a:ext>
            </a:extLst>
          </p:cNvPr>
          <p:cNvSpPr/>
          <p:nvPr/>
        </p:nvSpPr>
        <p:spPr>
          <a:xfrm>
            <a:off x="7552509" y="5549432"/>
            <a:ext cx="2203268" cy="482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5"/>
    </mc:Choice>
    <mc:Fallback xmlns="">
      <p:transition spd="slow" advTm="3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3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9EF16-6E45-4625-9080-708CD3370DCB}"/>
              </a:ext>
            </a:extLst>
          </p:cNvPr>
          <p:cNvSpPr txBox="1"/>
          <p:nvPr/>
        </p:nvSpPr>
        <p:spPr>
          <a:xfrm>
            <a:off x="237309" y="-108552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317F2-72B8-4967-A9BA-44568BD5A609}"/>
              </a:ext>
            </a:extLst>
          </p:cNvPr>
          <p:cNvSpPr txBox="1"/>
          <p:nvPr/>
        </p:nvSpPr>
        <p:spPr>
          <a:xfrm>
            <a:off x="428898" y="469341"/>
            <a:ext cx="208788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1DB1A-B64A-4260-BE9E-43B166A5CD6F}"/>
              </a:ext>
            </a:extLst>
          </p:cNvPr>
          <p:cNvSpPr txBox="1"/>
          <p:nvPr/>
        </p:nvSpPr>
        <p:spPr>
          <a:xfrm>
            <a:off x="421277" y="4394441"/>
            <a:ext cx="10709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A5512-6043-4933-A7B2-83EC808DE44F}"/>
              </a:ext>
            </a:extLst>
          </p:cNvPr>
          <p:cNvSpPr txBox="1"/>
          <p:nvPr/>
        </p:nvSpPr>
        <p:spPr>
          <a:xfrm>
            <a:off x="421277" y="4856106"/>
            <a:ext cx="11832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21C9C3-4408-474A-9E35-219A628C46F8}"/>
              </a:ext>
            </a:extLst>
          </p:cNvPr>
          <p:cNvSpPr/>
          <p:nvPr/>
        </p:nvSpPr>
        <p:spPr>
          <a:xfrm>
            <a:off x="228600" y="1221405"/>
            <a:ext cx="2762790" cy="1930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653F7-1CA8-4514-9E4C-762FF749F67D}"/>
              </a:ext>
            </a:extLst>
          </p:cNvPr>
          <p:cNvSpPr/>
          <p:nvPr/>
        </p:nvSpPr>
        <p:spPr>
          <a:xfrm>
            <a:off x="3185161" y="1221406"/>
            <a:ext cx="2756263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BED9A9-5704-4541-8B6F-B00C953D6EC2}"/>
              </a:ext>
            </a:extLst>
          </p:cNvPr>
          <p:cNvSpPr/>
          <p:nvPr/>
        </p:nvSpPr>
        <p:spPr>
          <a:xfrm>
            <a:off x="6188531" y="1221406"/>
            <a:ext cx="2756263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18A2E-8D84-4B61-81A2-2AA425B80C22}"/>
              </a:ext>
            </a:extLst>
          </p:cNvPr>
          <p:cNvSpPr/>
          <p:nvPr/>
        </p:nvSpPr>
        <p:spPr>
          <a:xfrm>
            <a:off x="9191901" y="1236451"/>
            <a:ext cx="2762790" cy="1915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95432F-2E6E-494A-B10F-FEE8E4AB0F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54" y="1345655"/>
            <a:ext cx="2405788" cy="168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91164D-A093-427A-B9D3-5A95E4BC56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23" y="1345654"/>
            <a:ext cx="2454093" cy="1684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F34454-E67C-41DB-86FD-FFEC5C8CB6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78" y="1359696"/>
            <a:ext cx="2495005" cy="1670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B7B232-515B-424A-BE95-0C7339A4B1B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652" y="1345654"/>
            <a:ext cx="2463393" cy="16849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CBAD10-5C6C-48E9-B285-A75FE5666B07}"/>
              </a:ext>
            </a:extLst>
          </p:cNvPr>
          <p:cNvSpPr/>
          <p:nvPr/>
        </p:nvSpPr>
        <p:spPr>
          <a:xfrm>
            <a:off x="492010" y="3276586"/>
            <a:ext cx="2289832" cy="901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chầu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28EB4D-389B-4483-851C-E64D44373CD3}"/>
              </a:ext>
            </a:extLst>
          </p:cNvPr>
          <p:cNvSpPr/>
          <p:nvPr/>
        </p:nvSpPr>
        <p:spPr>
          <a:xfrm>
            <a:off x="3331029" y="3261540"/>
            <a:ext cx="2444930" cy="934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00232C5-EABC-433B-AC1C-4B2014A00797}"/>
              </a:ext>
            </a:extLst>
          </p:cNvPr>
          <p:cNvSpPr/>
          <p:nvPr/>
        </p:nvSpPr>
        <p:spPr>
          <a:xfrm>
            <a:off x="6337664" y="3252993"/>
            <a:ext cx="2305050" cy="9433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rgbClr val="20212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Bái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9D61FB-5089-40ED-82B5-385249FA3537}"/>
              </a:ext>
            </a:extLst>
          </p:cNvPr>
          <p:cNvSpPr/>
          <p:nvPr/>
        </p:nvSpPr>
        <p:spPr>
          <a:xfrm>
            <a:off x="9347652" y="3261540"/>
            <a:ext cx="2352338" cy="916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nghê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tẩm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1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3"/>
    </mc:Choice>
    <mc:Fallback xmlns="">
      <p:transition spd="slow" advTm="27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EC4F5-98B4-4437-9373-52E0ED0BD826}"/>
              </a:ext>
            </a:extLst>
          </p:cNvPr>
          <p:cNvSpPr txBox="1"/>
          <p:nvPr/>
        </p:nvSpPr>
        <p:spPr>
          <a:xfrm>
            <a:off x="150223" y="0"/>
            <a:ext cx="6100354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ED896-037C-47DB-9797-EC9ADC3C8048}"/>
              </a:ext>
            </a:extLst>
          </p:cNvPr>
          <p:cNvSpPr txBox="1"/>
          <p:nvPr/>
        </p:nvSpPr>
        <p:spPr>
          <a:xfrm>
            <a:off x="246017" y="560197"/>
            <a:ext cx="119459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Kim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Nam”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8180B-624C-4536-9D75-07A34B1AD150}"/>
              </a:ext>
            </a:extLst>
          </p:cNvPr>
          <p:cNvSpPr/>
          <p:nvPr/>
        </p:nvSpPr>
        <p:spPr>
          <a:xfrm>
            <a:off x="831668" y="1898468"/>
            <a:ext cx="4737463" cy="3031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90703-1A0D-4912-BAE0-32B95B9AB14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3" y="2082137"/>
            <a:ext cx="4304212" cy="26937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A0EA9C-139C-4028-A8B8-7B8B47059E01}"/>
              </a:ext>
            </a:extLst>
          </p:cNvPr>
          <p:cNvSpPr/>
          <p:nvPr/>
        </p:nvSpPr>
        <p:spPr>
          <a:xfrm>
            <a:off x="6397534" y="1898468"/>
            <a:ext cx="4524103" cy="3031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7B734F-B36A-4590-BF62-4068A616BCE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94" y="2074652"/>
            <a:ext cx="4126865" cy="270121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2F8CDE-BA4A-47F9-BC08-E961077E59EB}"/>
              </a:ext>
            </a:extLst>
          </p:cNvPr>
          <p:cNvSpPr/>
          <p:nvPr/>
        </p:nvSpPr>
        <p:spPr>
          <a:xfrm>
            <a:off x="2229394" y="5104093"/>
            <a:ext cx="1672046" cy="51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63A9F9-B8EB-4A86-8E7C-74951E0BD59A}"/>
              </a:ext>
            </a:extLst>
          </p:cNvPr>
          <p:cNvSpPr/>
          <p:nvPr/>
        </p:nvSpPr>
        <p:spPr>
          <a:xfrm>
            <a:off x="7823562" y="5104093"/>
            <a:ext cx="1672046" cy="513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415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1"/>
    </mc:Choice>
    <mc:Fallback xmlns="">
      <p:transition spd="slow" advTm="16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944C5-AD83-41CB-9911-775E3FAFF1FD}"/>
              </a:ext>
            </a:extLst>
          </p:cNvPr>
          <p:cNvSpPr/>
          <p:nvPr/>
        </p:nvSpPr>
        <p:spPr>
          <a:xfrm>
            <a:off x="156754" y="319926"/>
            <a:ext cx="2464526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DB883-5DD5-4C10-9976-BB503B2B6C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9" y="456972"/>
            <a:ext cx="2152196" cy="3087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B6D51-DC27-4136-8150-66BE5A9C56F8}"/>
              </a:ext>
            </a:extLst>
          </p:cNvPr>
          <p:cNvSpPr/>
          <p:nvPr/>
        </p:nvSpPr>
        <p:spPr>
          <a:xfrm>
            <a:off x="2777445" y="319926"/>
            <a:ext cx="2464526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22125-1A64-4A22-A3F7-AD198387CC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483096"/>
            <a:ext cx="2177143" cy="30612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E92469-9513-42AC-81CF-88247B239B95}"/>
              </a:ext>
            </a:extLst>
          </p:cNvPr>
          <p:cNvSpPr/>
          <p:nvPr/>
        </p:nvSpPr>
        <p:spPr>
          <a:xfrm>
            <a:off x="5390604" y="319926"/>
            <a:ext cx="4015241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3F2C7-4063-41F2-B077-4F954224EDA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34" y="495931"/>
            <a:ext cx="3735886" cy="30484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83534C-B6CE-497B-90DC-A4121457643E}"/>
              </a:ext>
            </a:extLst>
          </p:cNvPr>
          <p:cNvSpPr/>
          <p:nvPr/>
        </p:nvSpPr>
        <p:spPr>
          <a:xfrm>
            <a:off x="9562011" y="319926"/>
            <a:ext cx="2473235" cy="336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939471-C339-465E-B178-A62B613F1A1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6193" r="14339" b="12773"/>
          <a:stretch/>
        </p:blipFill>
        <p:spPr bwMode="auto">
          <a:xfrm>
            <a:off x="9771016" y="495930"/>
            <a:ext cx="2108065" cy="293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6AA43D-F3E1-4EE0-AFAD-65FD97B83D12}"/>
              </a:ext>
            </a:extLst>
          </p:cNvPr>
          <p:cNvSpPr/>
          <p:nvPr/>
        </p:nvSpPr>
        <p:spPr>
          <a:xfrm>
            <a:off x="886097" y="4582014"/>
            <a:ext cx="3470366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A76044-7012-4E1B-AFBB-642ABE729E43}"/>
              </a:ext>
            </a:extLst>
          </p:cNvPr>
          <p:cNvSpPr/>
          <p:nvPr/>
        </p:nvSpPr>
        <p:spPr>
          <a:xfrm>
            <a:off x="6692583" y="4582013"/>
            <a:ext cx="3237410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8BF7DC-1A4F-4433-B6C8-10EF38AAD5DC}"/>
              </a:ext>
            </a:extLst>
          </p:cNvPr>
          <p:cNvSpPr/>
          <p:nvPr/>
        </p:nvSpPr>
        <p:spPr>
          <a:xfrm>
            <a:off x="234837" y="3804554"/>
            <a:ext cx="2242458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Phật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F64C47-6168-4E71-96E6-A9FD13B856F8}"/>
              </a:ext>
            </a:extLst>
          </p:cNvPr>
          <p:cNvSpPr/>
          <p:nvPr/>
        </p:nvSpPr>
        <p:spPr>
          <a:xfrm>
            <a:off x="2926080" y="3812176"/>
            <a:ext cx="2020389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Ngũ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7995F4-9514-498E-BC6D-DF1FE6DDFBA0}"/>
              </a:ext>
            </a:extLst>
          </p:cNvPr>
          <p:cNvSpPr/>
          <p:nvPr/>
        </p:nvSpPr>
        <p:spPr>
          <a:xfrm>
            <a:off x="6414952" y="3857440"/>
            <a:ext cx="2020389" cy="452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</a:rPr>
              <a:t>Đấu</a:t>
            </a:r>
            <a:r>
              <a:rPr lang="en-US" sz="2000" i="1" dirty="0"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</a:rPr>
              <a:t>vật</a:t>
            </a:r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BCF1A2-AA2D-4352-8EFD-6140734815DB}"/>
              </a:ext>
            </a:extLst>
          </p:cNvPr>
          <p:cNvSpPr/>
          <p:nvPr/>
        </p:nvSpPr>
        <p:spPr>
          <a:xfrm>
            <a:off x="9640093" y="3804554"/>
            <a:ext cx="2317070" cy="627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giám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ngựa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0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8"/>
    </mc:Choice>
    <mc:Fallback xmlns="">
      <p:transition spd="slow" advTm="1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21DBD-A09E-4256-AFBD-C672C5257B60}"/>
              </a:ext>
            </a:extLst>
          </p:cNvPr>
          <p:cNvSpPr/>
          <p:nvPr/>
        </p:nvSpPr>
        <p:spPr>
          <a:xfrm>
            <a:off x="209007" y="461550"/>
            <a:ext cx="2629988" cy="341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E435CC-869B-4057-8CB9-27D9C55F9267}"/>
              </a:ext>
            </a:extLst>
          </p:cNvPr>
          <p:cNvSpPr/>
          <p:nvPr/>
        </p:nvSpPr>
        <p:spPr>
          <a:xfrm>
            <a:off x="3000104" y="456104"/>
            <a:ext cx="3422469" cy="3413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73BBE-03E1-4390-8113-8EA0F9122EE0}"/>
              </a:ext>
            </a:extLst>
          </p:cNvPr>
          <p:cNvSpPr/>
          <p:nvPr/>
        </p:nvSpPr>
        <p:spPr>
          <a:xfrm>
            <a:off x="6588037" y="456104"/>
            <a:ext cx="3074125" cy="341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4152C0-7B7E-4031-B264-D29A62D98917}"/>
              </a:ext>
            </a:extLst>
          </p:cNvPr>
          <p:cNvSpPr/>
          <p:nvPr/>
        </p:nvSpPr>
        <p:spPr>
          <a:xfrm>
            <a:off x="9823270" y="456104"/>
            <a:ext cx="2029097" cy="3413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BA984-243C-433B-8D1F-9A8868D5F6E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7" y="636834"/>
            <a:ext cx="2338342" cy="306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E14B6-37D0-48FD-97F5-E8A7D425F2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9" y="636834"/>
            <a:ext cx="3147378" cy="306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10C29-D60F-4085-AB5D-D08050BBDF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16" y="625943"/>
            <a:ext cx="1780404" cy="307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B1FBD-DBA0-43D8-9470-9DBA500404B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9"/>
          <a:stretch/>
        </p:blipFill>
        <p:spPr bwMode="auto">
          <a:xfrm>
            <a:off x="6749145" y="625946"/>
            <a:ext cx="2751908" cy="3074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0DA208-BBDA-4503-A56C-7EFAB35677BF}"/>
              </a:ext>
            </a:extLst>
          </p:cNvPr>
          <p:cNvSpPr/>
          <p:nvPr/>
        </p:nvSpPr>
        <p:spPr>
          <a:xfrm>
            <a:off x="2103029" y="4148688"/>
            <a:ext cx="2468970" cy="461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Sình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994121-0AFE-43D6-A7A2-AA2348881F06}"/>
              </a:ext>
            </a:extLst>
          </p:cNvPr>
          <p:cNvSpPr/>
          <p:nvPr/>
        </p:nvSpPr>
        <p:spPr>
          <a:xfrm>
            <a:off x="6588037" y="4147593"/>
            <a:ext cx="5255622" cy="461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D407FC-118A-4994-8E2A-7FF78178490F}"/>
              </a:ext>
            </a:extLst>
          </p:cNvPr>
          <p:cNvSpPr/>
          <p:nvPr/>
        </p:nvSpPr>
        <p:spPr>
          <a:xfrm>
            <a:off x="352607" y="4981474"/>
            <a:ext cx="426720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6BE92-E7CB-4341-B401-AB62515060A8}"/>
              </a:ext>
            </a:extLst>
          </p:cNvPr>
          <p:cNvSpPr txBox="1"/>
          <p:nvPr/>
        </p:nvSpPr>
        <p:spPr>
          <a:xfrm>
            <a:off x="1021080" y="4936814"/>
            <a:ext cx="1019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4"/>
    </mc:Choice>
    <mc:Fallback xmlns="">
      <p:transition spd="slow" advTm="25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12BA7B-9E62-4BF2-A085-20DE54AF6829}"/>
              </a:ext>
            </a:extLst>
          </p:cNvPr>
          <p:cNvSpPr txBox="1"/>
          <p:nvPr/>
        </p:nvSpPr>
        <p:spPr>
          <a:xfrm>
            <a:off x="341811" y="178037"/>
            <a:ext cx="774845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C86729-690A-43BE-8C63-05A81A88599A}"/>
              </a:ext>
            </a:extLst>
          </p:cNvPr>
          <p:cNvSpPr txBox="1"/>
          <p:nvPr/>
        </p:nvSpPr>
        <p:spPr>
          <a:xfrm>
            <a:off x="524689" y="847579"/>
            <a:ext cx="114757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2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7"/>
    </mc:Choice>
    <mc:Fallback xmlns=""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7566C-8439-4C25-84D7-BFB30B924F7C}"/>
              </a:ext>
            </a:extLst>
          </p:cNvPr>
          <p:cNvSpPr txBox="1"/>
          <p:nvPr/>
        </p:nvSpPr>
        <p:spPr>
          <a:xfrm>
            <a:off x="249282" y="202865"/>
            <a:ext cx="11684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2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: (HS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trả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ôn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) </a:t>
            </a:r>
            <a:endParaRPr lang="en-US" sz="3200" i="1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1ED7C0-6D25-4B71-956A-6A71B7A061F1}"/>
              </a:ext>
            </a:extLst>
          </p:cNvPr>
          <p:cNvSpPr txBox="1"/>
          <p:nvPr/>
        </p:nvSpPr>
        <p:spPr>
          <a:xfrm>
            <a:off x="507274" y="787640"/>
            <a:ext cx="11684726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5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9"/>
    </mc:Choice>
    <mc:Fallback xmlns="">
      <p:transition spd="slow" advTm="3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F0FAB3-544E-4A0A-B9E9-295BBB1593D9}"/>
              </a:ext>
            </a:extLst>
          </p:cNvPr>
          <p:cNvSpPr txBox="1"/>
          <p:nvPr/>
        </p:nvSpPr>
        <p:spPr>
          <a:xfrm>
            <a:off x="812074" y="225501"/>
            <a:ext cx="6100354" cy="91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3A416-ACED-4EDD-AA98-D754DA74DD13}"/>
              </a:ext>
            </a:extLst>
          </p:cNvPr>
          <p:cNvSpPr txBox="1"/>
          <p:nvPr/>
        </p:nvSpPr>
        <p:spPr>
          <a:xfrm>
            <a:off x="1116873" y="1026731"/>
            <a:ext cx="10874830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1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3"/>
    </mc:Choice>
    <mc:Fallback xmlns="">
      <p:transition spd="slow" advTm="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98994-BEAB-416C-9C40-3FA9608D7B61}"/>
              </a:ext>
            </a:extLst>
          </p:cNvPr>
          <p:cNvSpPr txBox="1"/>
          <p:nvPr/>
        </p:nvSpPr>
        <p:spPr>
          <a:xfrm>
            <a:off x="428897" y="116473"/>
            <a:ext cx="610035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6AD93-BBE4-4A1D-A1B9-7545FE12E399}"/>
              </a:ext>
            </a:extLst>
          </p:cNvPr>
          <p:cNvSpPr/>
          <p:nvPr/>
        </p:nvSpPr>
        <p:spPr>
          <a:xfrm>
            <a:off x="315686" y="885823"/>
            <a:ext cx="5536474" cy="4487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DF0D2-3792-49B9-B5A1-951CFA8F9BDF}"/>
              </a:ext>
            </a:extLst>
          </p:cNvPr>
          <p:cNvPicPr/>
          <p:nvPr/>
        </p:nvPicPr>
        <p:blipFill rotWithShape="1">
          <a:blip r:embed="rId3"/>
          <a:srcRect l="3502" t="33563" r="35551" b="23104"/>
          <a:stretch/>
        </p:blipFill>
        <p:spPr bwMode="auto">
          <a:xfrm>
            <a:off x="428896" y="1036320"/>
            <a:ext cx="5266509" cy="4142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E7AD54-EFEE-4EEB-9D24-A35AB0529C06}"/>
              </a:ext>
            </a:extLst>
          </p:cNvPr>
          <p:cNvSpPr/>
          <p:nvPr/>
        </p:nvSpPr>
        <p:spPr>
          <a:xfrm>
            <a:off x="6096000" y="905742"/>
            <a:ext cx="5667104" cy="4472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534B0-4D00-42B7-9123-68937D7F9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22084" r="36277" b="14258"/>
          <a:stretch/>
        </p:blipFill>
        <p:spPr bwMode="auto">
          <a:xfrm>
            <a:off x="6235337" y="1036321"/>
            <a:ext cx="5399314" cy="4142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EE7168D-79C5-47B8-8FD7-63A0C3A0C72F}"/>
              </a:ext>
            </a:extLst>
          </p:cNvPr>
          <p:cNvSpPr/>
          <p:nvPr/>
        </p:nvSpPr>
        <p:spPr>
          <a:xfrm>
            <a:off x="2508068" y="5554165"/>
            <a:ext cx="6862354" cy="431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9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8"/>
    </mc:Choice>
    <mc:Fallback xmlns=""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B7CB35-8B8E-44AC-9B80-05594C40C763}"/>
              </a:ext>
            </a:extLst>
          </p:cNvPr>
          <p:cNvSpPr txBox="1"/>
          <p:nvPr/>
        </p:nvSpPr>
        <p:spPr>
          <a:xfrm>
            <a:off x="549728" y="2013228"/>
            <a:ext cx="1149531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C5D32-6924-4CBC-9490-027CEE89A133}"/>
              </a:ext>
            </a:extLst>
          </p:cNvPr>
          <p:cNvSpPr txBox="1"/>
          <p:nvPr/>
        </p:nvSpPr>
        <p:spPr>
          <a:xfrm>
            <a:off x="428897" y="116473"/>
            <a:ext cx="6100354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484AC-1855-4A5D-8CED-FB9AFC8F34E7}"/>
              </a:ext>
            </a:extLst>
          </p:cNvPr>
          <p:cNvSpPr txBox="1"/>
          <p:nvPr/>
        </p:nvSpPr>
        <p:spPr>
          <a:xfrm>
            <a:off x="576942" y="729718"/>
            <a:ext cx="114147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8D8FE0-1C07-4AB1-8F01-93F9103F997F}"/>
              </a:ext>
            </a:extLst>
          </p:cNvPr>
          <p:cNvSpPr txBox="1"/>
          <p:nvPr/>
        </p:nvSpPr>
        <p:spPr>
          <a:xfrm>
            <a:off x="536665" y="1683825"/>
            <a:ext cx="6100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62AA0-08A8-4F5D-99AE-09A07D97AB67}"/>
              </a:ext>
            </a:extLst>
          </p:cNvPr>
          <p:cNvSpPr txBox="1"/>
          <p:nvPr/>
        </p:nvSpPr>
        <p:spPr>
          <a:xfrm>
            <a:off x="549728" y="2684098"/>
            <a:ext cx="11158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4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3"/>
    </mc:Choice>
    <mc:Fallback xmlns="">
      <p:transition spd="slow" advTm="1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0181C-383F-4F09-B484-A00D90F291B0}"/>
              </a:ext>
            </a:extLst>
          </p:cNvPr>
          <p:cNvSpPr txBox="1"/>
          <p:nvPr/>
        </p:nvSpPr>
        <p:spPr>
          <a:xfrm>
            <a:off x="176349" y="0"/>
            <a:ext cx="610035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4DDD-FC06-4CD2-BA96-7B21A5D1154B}"/>
              </a:ext>
            </a:extLst>
          </p:cNvPr>
          <p:cNvSpPr txBox="1"/>
          <p:nvPr/>
        </p:nvSpPr>
        <p:spPr>
          <a:xfrm>
            <a:off x="619397" y="742511"/>
            <a:ext cx="51293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B5323-24DB-4ABD-BC3D-040CF4EBB981}"/>
              </a:ext>
            </a:extLst>
          </p:cNvPr>
          <p:cNvSpPr txBox="1"/>
          <p:nvPr/>
        </p:nvSpPr>
        <p:spPr>
          <a:xfrm>
            <a:off x="272143" y="2487902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6F068-11AA-48DF-9A26-1C95ABD88883}"/>
              </a:ext>
            </a:extLst>
          </p:cNvPr>
          <p:cNvSpPr txBox="1"/>
          <p:nvPr/>
        </p:nvSpPr>
        <p:spPr>
          <a:xfrm>
            <a:off x="723901" y="3008516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F3FBAA-A37D-4BFE-A92C-749091B4A5D6}"/>
              </a:ext>
            </a:extLst>
          </p:cNvPr>
          <p:cNvSpPr/>
          <p:nvPr/>
        </p:nvSpPr>
        <p:spPr>
          <a:xfrm>
            <a:off x="6200502" y="184021"/>
            <a:ext cx="5815148" cy="5878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9A3F6-7A45-41A5-9672-122E9B5218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29" y="371255"/>
            <a:ext cx="5372101" cy="550381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6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39"/>
    </mc:Choice>
    <mc:Fallback xmlns="">
      <p:transition spd="slow" advTm="3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B5DC34-95D9-4085-B57E-6AB3F6CD4799}"/>
              </a:ext>
            </a:extLst>
          </p:cNvPr>
          <p:cNvSpPr/>
          <p:nvPr/>
        </p:nvSpPr>
        <p:spPr>
          <a:xfrm>
            <a:off x="265974" y="818606"/>
            <a:ext cx="5272677" cy="387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FF541A-F904-44DE-A639-8A2E685B54F8}"/>
              </a:ext>
            </a:extLst>
          </p:cNvPr>
          <p:cNvSpPr/>
          <p:nvPr/>
        </p:nvSpPr>
        <p:spPr>
          <a:xfrm>
            <a:off x="6013632" y="818606"/>
            <a:ext cx="5795553" cy="387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79F30-C6C3-420E-A57F-FB7E389C5F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6" y="1010194"/>
            <a:ext cx="4946832" cy="350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3BBA9-032F-4A67-9534-753CB80211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22" y="1010195"/>
            <a:ext cx="5461772" cy="35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E1926-7F5E-4F88-B563-35437C856E2E}"/>
              </a:ext>
            </a:extLst>
          </p:cNvPr>
          <p:cNvSpPr/>
          <p:nvPr/>
        </p:nvSpPr>
        <p:spPr>
          <a:xfrm>
            <a:off x="2493621" y="4998720"/>
            <a:ext cx="7373802" cy="5647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9"/>
    </mc:Choice>
    <mc:Fallback xmlns="">
      <p:transition spd="slow" advTm="14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EB6504-E4DD-4A69-BB4C-A300237F05EF}"/>
              </a:ext>
            </a:extLst>
          </p:cNvPr>
          <p:cNvSpPr txBox="1"/>
          <p:nvPr/>
        </p:nvSpPr>
        <p:spPr>
          <a:xfrm>
            <a:off x="359229" y="831098"/>
            <a:ext cx="43346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520 ha. 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BB1AC-B979-4E24-87FA-1260D0A01FA4}"/>
              </a:ext>
            </a:extLst>
          </p:cNvPr>
          <p:cNvSpPr txBox="1"/>
          <p:nvPr/>
        </p:nvSpPr>
        <p:spPr>
          <a:xfrm>
            <a:off x="272143" y="246323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CF9F4-A434-47AB-9C3F-E0716E32A0F0}"/>
              </a:ext>
            </a:extLst>
          </p:cNvPr>
          <p:cNvSpPr/>
          <p:nvPr/>
        </p:nvSpPr>
        <p:spPr>
          <a:xfrm>
            <a:off x="4693920" y="464165"/>
            <a:ext cx="7138851" cy="4804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7C2EA-A9BC-4B77-936F-1A20D33E0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18" y="729840"/>
            <a:ext cx="6597054" cy="4273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4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8"/>
    </mc:Choice>
    <mc:Fallback xmlns="">
      <p:transition spd="slow" advTm="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6D6A13-9C7D-48E6-A243-9D8926F8354F}"/>
              </a:ext>
            </a:extLst>
          </p:cNvPr>
          <p:cNvSpPr txBox="1"/>
          <p:nvPr/>
        </p:nvSpPr>
        <p:spPr>
          <a:xfrm>
            <a:off x="235131" y="3128"/>
            <a:ext cx="6100354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7D631-8397-4D6F-BC16-A422FC32D45A}"/>
              </a:ext>
            </a:extLst>
          </p:cNvPr>
          <p:cNvSpPr txBox="1"/>
          <p:nvPr/>
        </p:nvSpPr>
        <p:spPr>
          <a:xfrm>
            <a:off x="310243" y="638853"/>
            <a:ext cx="50917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10.571m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21.50m.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8E151-203A-439D-A88F-708BAC425823}"/>
              </a:ext>
            </a:extLst>
          </p:cNvPr>
          <p:cNvSpPr/>
          <p:nvPr/>
        </p:nvSpPr>
        <p:spPr>
          <a:xfrm>
            <a:off x="5486400" y="853440"/>
            <a:ext cx="6470469" cy="4058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61DCA3-E6DA-436E-A53E-61B755768C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129" y="1018903"/>
            <a:ext cx="6118860" cy="3718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F644C-0DBB-44BA-9344-7DFF7AB6F7D4}"/>
              </a:ext>
            </a:extLst>
          </p:cNvPr>
          <p:cNvSpPr txBox="1"/>
          <p:nvPr/>
        </p:nvSpPr>
        <p:spPr>
          <a:xfrm>
            <a:off x="324666" y="2102620"/>
            <a:ext cx="5062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gai,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B78E3-EACB-4263-B1AD-69E0C0E70D82}"/>
              </a:ext>
            </a:extLst>
          </p:cNvPr>
          <p:cNvSpPr txBox="1"/>
          <p:nvPr/>
        </p:nvSpPr>
        <p:spPr>
          <a:xfrm>
            <a:off x="235131" y="3302949"/>
            <a:ext cx="52371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5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4"/>
    </mc:Choice>
    <mc:Fallback xmlns="">
      <p:transition spd="slow" advTm="2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2B14E5-9007-4D59-B805-0B9F37358978}"/>
              </a:ext>
            </a:extLst>
          </p:cNvPr>
          <p:cNvSpPr/>
          <p:nvPr/>
        </p:nvSpPr>
        <p:spPr>
          <a:xfrm>
            <a:off x="174171" y="252548"/>
            <a:ext cx="3653245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632780-F3E3-47EC-AA56-9C7D00B63840}"/>
              </a:ext>
            </a:extLst>
          </p:cNvPr>
          <p:cNvSpPr/>
          <p:nvPr/>
        </p:nvSpPr>
        <p:spPr>
          <a:xfrm>
            <a:off x="4112625" y="252548"/>
            <a:ext cx="3725089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6FA9C-1B56-4E23-A492-CAA251BEAE78}"/>
              </a:ext>
            </a:extLst>
          </p:cNvPr>
          <p:cNvSpPr/>
          <p:nvPr/>
        </p:nvSpPr>
        <p:spPr>
          <a:xfrm>
            <a:off x="8122923" y="252548"/>
            <a:ext cx="3707673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0DADF-C779-4905-A7AB-860F044677AD}"/>
              </a:ext>
            </a:extLst>
          </p:cNvPr>
          <p:cNvSpPr/>
          <p:nvPr/>
        </p:nvSpPr>
        <p:spPr>
          <a:xfrm>
            <a:off x="8122922" y="3592287"/>
            <a:ext cx="3707673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D5C1F-B7A5-427E-AC1F-EC646CB20C8E}"/>
              </a:ext>
            </a:extLst>
          </p:cNvPr>
          <p:cNvSpPr/>
          <p:nvPr/>
        </p:nvSpPr>
        <p:spPr>
          <a:xfrm>
            <a:off x="4112625" y="3592287"/>
            <a:ext cx="3653245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94914C-F0C2-4091-9C8C-30C87701DC19}"/>
              </a:ext>
            </a:extLst>
          </p:cNvPr>
          <p:cNvSpPr/>
          <p:nvPr/>
        </p:nvSpPr>
        <p:spPr>
          <a:xfrm>
            <a:off x="174172" y="3592287"/>
            <a:ext cx="3653244" cy="2516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4CD872-38CB-4FA1-9F37-6B8848D3F709}"/>
              </a:ext>
            </a:extLst>
          </p:cNvPr>
          <p:cNvPicPr/>
          <p:nvPr/>
        </p:nvPicPr>
        <p:blipFill rotWithShape="1">
          <a:blip r:embed="rId3"/>
          <a:srcRect l="4060" t="14895" r="36207" b="13160"/>
          <a:stretch/>
        </p:blipFill>
        <p:spPr bwMode="auto">
          <a:xfrm>
            <a:off x="361404" y="434113"/>
            <a:ext cx="3278779" cy="2126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3460D-EEF4-489A-9134-5DD756594B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95" y="434112"/>
            <a:ext cx="3426915" cy="21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DEBDB-A890-465F-9B02-5FA1621DEB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2" y="434112"/>
            <a:ext cx="3272564" cy="212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293F5-AE73-4EC0-B1E7-5D66824EEF2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3" y="3764416"/>
            <a:ext cx="3278779" cy="2192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7578D-DD44-4456-9C69-2DA9B036B84B}"/>
              </a:ext>
            </a:extLst>
          </p:cNvPr>
          <p:cNvPicPr/>
          <p:nvPr/>
        </p:nvPicPr>
        <p:blipFill rotWithShape="1">
          <a:blip r:embed="rId7"/>
          <a:srcRect l="6829" t="9068" r="38856" b="30515"/>
          <a:stretch/>
        </p:blipFill>
        <p:spPr bwMode="auto">
          <a:xfrm>
            <a:off x="4273595" y="3764416"/>
            <a:ext cx="3311571" cy="2192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EE1BF9-567E-410A-A927-135C9229CFDD}"/>
              </a:ext>
            </a:extLst>
          </p:cNvPr>
          <p:cNvPicPr/>
          <p:nvPr/>
        </p:nvPicPr>
        <p:blipFill rotWithShape="1">
          <a:blip r:embed="rId8"/>
          <a:srcRect l="7495" t="10227" r="39775" b="31973"/>
          <a:stretch/>
        </p:blipFill>
        <p:spPr bwMode="auto">
          <a:xfrm>
            <a:off x="8335962" y="3764416"/>
            <a:ext cx="3272564" cy="21922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691ACB-7045-4A5A-9F31-9DBE91C54E1B}"/>
              </a:ext>
            </a:extLst>
          </p:cNvPr>
          <p:cNvSpPr/>
          <p:nvPr/>
        </p:nvSpPr>
        <p:spPr>
          <a:xfrm>
            <a:off x="361403" y="2899954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B78160-A84B-4009-AB0C-4B35C9A29E1B}"/>
              </a:ext>
            </a:extLst>
          </p:cNvPr>
          <p:cNvSpPr/>
          <p:nvPr/>
        </p:nvSpPr>
        <p:spPr>
          <a:xfrm>
            <a:off x="8335960" y="6281194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7DFEEF-2F34-4DEE-82D4-4E226034C617}"/>
              </a:ext>
            </a:extLst>
          </p:cNvPr>
          <p:cNvSpPr/>
          <p:nvPr/>
        </p:nvSpPr>
        <p:spPr>
          <a:xfrm>
            <a:off x="4353265" y="6281194"/>
            <a:ext cx="3171963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5A89B9-3555-4847-A554-E4F729A6EB79}"/>
              </a:ext>
            </a:extLst>
          </p:cNvPr>
          <p:cNvSpPr/>
          <p:nvPr/>
        </p:nvSpPr>
        <p:spPr>
          <a:xfrm>
            <a:off x="322213" y="6285550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Chánh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EDA5360-4F87-4995-ADBB-471D0891D04E}"/>
              </a:ext>
            </a:extLst>
          </p:cNvPr>
          <p:cNvSpPr/>
          <p:nvPr/>
        </p:nvSpPr>
        <p:spPr>
          <a:xfrm>
            <a:off x="8335961" y="2914039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B5E7D6B-C1ED-4BA1-9B5F-D10D5C63C456}"/>
              </a:ext>
            </a:extLst>
          </p:cNvPr>
          <p:cNvSpPr/>
          <p:nvPr/>
        </p:nvSpPr>
        <p:spPr>
          <a:xfrm>
            <a:off x="4273595" y="2899953"/>
            <a:ext cx="3357157" cy="36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9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5"/>
    </mc:Choice>
    <mc:Fallback xmlns="">
      <p:transition spd="slow" advTm="3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447F15-3F66-41BD-88CE-D49B30557510}"/>
              </a:ext>
            </a:extLst>
          </p:cNvPr>
          <p:cNvSpPr txBox="1"/>
          <p:nvPr/>
        </p:nvSpPr>
        <p:spPr>
          <a:xfrm>
            <a:off x="333103" y="107071"/>
            <a:ext cx="610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9DD24-451D-4B95-89DE-0E253BC61887}"/>
              </a:ext>
            </a:extLst>
          </p:cNvPr>
          <p:cNvSpPr txBox="1"/>
          <p:nvPr/>
        </p:nvSpPr>
        <p:spPr>
          <a:xfrm>
            <a:off x="510539" y="691846"/>
            <a:ext cx="6250578" cy="364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202B5-1C20-4CC9-B227-6D0CD834C0C7}"/>
              </a:ext>
            </a:extLst>
          </p:cNvPr>
          <p:cNvSpPr/>
          <p:nvPr/>
        </p:nvSpPr>
        <p:spPr>
          <a:xfrm>
            <a:off x="7088776" y="155618"/>
            <a:ext cx="4850674" cy="5390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1271-706E-4041-B977-CA81AF0667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64" y="343010"/>
            <a:ext cx="4467497" cy="50158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A18095-44CA-46FE-937C-EC7950270ACF}"/>
              </a:ext>
            </a:extLst>
          </p:cNvPr>
          <p:cNvSpPr/>
          <p:nvPr/>
        </p:nvSpPr>
        <p:spPr>
          <a:xfrm>
            <a:off x="7620000" y="5712823"/>
            <a:ext cx="3675017" cy="4005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3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8"/>
    </mc:Choice>
    <mc:Fallback xmlns="">
      <p:transition spd="slow" advTm="2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1|1.4|1.5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2|0.8|1|1.7|0.8|0.9|2.3|1.3|0.9|2.8|1.1|1.3|1.7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6|1.6|1|1.3|1.9|1.1|1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3|1.4|1.6|1.3|4.1|1.6|1.5|1.5|1.1|1.3|1.1|1.3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0.9|1|1|0.9|0.9|1.6|1.3|0.9|0.9|1.9|0.9|1.3|2.1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3.4|1|1.4|2.2|1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2.5|1|0.9|1|1.1|1.8|1.1|0.9|0.9|1|1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2|1.3|1.7|3|0.9|1.3|1|1.2|3.7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3.2|4.6|5.8|3.6|3.9|3.2|2.5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.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7|2|1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2.7|3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6.3|2.3|2.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2.3|1.5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2.7|5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9|1.5|4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9|1.5|1.2|1.3|2.6|1|1.7|1.1|1.3|3.4|1.3|1.1|1.5|1.7|1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5|5.8|0.9|6.2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288</TotalTime>
  <Words>1191</Words>
  <Application>Microsoft Office PowerPoint</Application>
  <PresentationFormat>Widescreen</PresentationFormat>
  <Paragraphs>88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Rockwell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 nguyen</dc:creator>
  <cp:lastModifiedBy>ACER</cp:lastModifiedBy>
  <cp:revision>49</cp:revision>
  <dcterms:created xsi:type="dcterms:W3CDTF">2021-09-30T02:23:10Z</dcterms:created>
  <dcterms:modified xsi:type="dcterms:W3CDTF">2023-04-02T01:41:02Z</dcterms:modified>
</cp:coreProperties>
</file>