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7" r:id="rId8"/>
    <p:sldId id="261" r:id="rId9"/>
    <p:sldId id="268" r:id="rId10"/>
    <p:sldId id="263" r:id="rId11"/>
    <p:sldId id="269" r:id="rId12"/>
    <p:sldId id="264" r:id="rId13"/>
    <p:sldId id="265" r:id="rId14"/>
    <p:sldId id="273" r:id="rId15"/>
    <p:sldId id="262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9B4A515-EE46-468D-964E-D0980A9D945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12C9334-F2E0-4D39-BA73-FBE929A828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83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1: VẼ TĨNH VẬT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LỌ HOA VÀ QUẢ (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0972"/>
            <a:ext cx="2895600" cy="41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0972"/>
            <a:ext cx="2805113" cy="41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525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4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648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249191"/>
      </p:ext>
    </p:extLst>
  </p:cSld>
  <p:clrMapOvr>
    <a:masterClrMapping/>
  </p:clrMapOvr>
  <p:transition advTm="6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"/>
            <a:ext cx="4876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3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48734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/>
                <a:ea typeface="Calibri"/>
              </a:rPr>
              <a:t>III.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THỰC HÀNH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72966" y="826165"/>
            <a:ext cx="80010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 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trong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quá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trình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vẽ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ần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lưu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ý: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Màu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sắc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của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vật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mẫu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đặt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cạnh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nhau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sẽ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sự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ảnh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hưởng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màu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qua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lại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cần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so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sánh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kĩ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độ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đậm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nhạt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và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màu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sắc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của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mẫu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thể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hiện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cho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hài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hòa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1400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874144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438400"/>
            <a:ext cx="3429001" cy="421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3657600" cy="421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527221"/>
      </p:ext>
    </p:extLst>
  </p:cSld>
  <p:clrMapOvr>
    <a:masterClrMapping/>
  </p:clrMapOvr>
  <p:transition spd="slow" advTm="8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752" y="-297"/>
            <a:ext cx="405704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560916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800" b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Vận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triển</a:t>
            </a:r>
            <a:endParaRPr lang="en-US" sz="2800" b="1" u="sng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655" y="976484"/>
            <a:ext cx="8305800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?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Những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bức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tranh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tĩnh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vật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thể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ứng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effectLst/>
                <a:latin typeface="Times New Roman"/>
                <a:ea typeface="Calibri"/>
                <a:cs typeface="Times New Roman"/>
              </a:rPr>
              <a:t>dụng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sống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?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5" b="9691"/>
          <a:stretch/>
        </p:blipFill>
        <p:spPr bwMode="auto">
          <a:xfrm>
            <a:off x="685800" y="1600200"/>
            <a:ext cx="792480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18948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31" y="457200"/>
            <a:ext cx="29718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5334000"/>
            <a:ext cx="852783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"/>
            </a:pP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Tranh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tĩnh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vật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thể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đóng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khung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tạo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thành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bức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tranh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treo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trí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góc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học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tập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trong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treo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trí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khách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hoặc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tặng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bạn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bè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người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thân</a:t>
            </a:r>
            <a:endParaRPr lang="en-US" sz="14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5720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1429395"/>
      </p:ext>
    </p:extLst>
  </p:cSld>
  <p:clrMapOvr>
    <a:masterClrMapping/>
  </p:clrMapOvr>
  <p:transition spd="slow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0"/>
            <a:ext cx="8763000" cy="249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DẶN DÒ</a:t>
            </a:r>
            <a:endParaRPr lang="en-US" sz="4000" b="1" dirty="0">
              <a:latin typeface="Times New Roman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en-US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vẽ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bị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Vẽ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endParaRPr lang="en-US" sz="32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54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438834"/>
            <a:ext cx="6400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I.QUAN SÁT NHẬN XÉT</a:t>
            </a:r>
          </a:p>
          <a:p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376800"/>
            <a:ext cx="3033712" cy="45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1376800"/>
            <a:ext cx="4800600" cy="248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hưởng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qua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nhau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?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?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Hướng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sáng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chiếu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từ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đâu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tới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?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3859531"/>
            <a:ext cx="4495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"/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Khi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vẽ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quan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sát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kĩ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đậm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nhạt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mảng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màu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lọ,hoa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lá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sự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hưởng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màu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khi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cạnh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nhau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3502978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4800"/>
            <a:ext cx="8001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II.CÁCH VẼ MÀU</a:t>
            </a:r>
            <a:endParaRPr lang="en-US" sz="28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751147"/>
            <a:ext cx="35052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b="1" u="sng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2400" b="1" u="sng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1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Phác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mảng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đậm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nhạt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lọ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nền</a:t>
            </a:r>
            <a:endParaRPr lang="en-US" sz="2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27" y="653540"/>
            <a:ext cx="4569373" cy="581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294876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25669"/>
            <a:ext cx="8610600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u="sng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2000" b="1" u="sng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2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Vẽ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màu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theo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mảng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đậm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nhạt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chỉnh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dần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cho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sát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mẫu</a:t>
            </a:r>
            <a:endParaRPr lang="en-US" sz="20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4800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fad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82"/>
            <a:ext cx="5181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fade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"/>
            <a:ext cx="56388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3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105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861"/>
            <a:ext cx="563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1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638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96</TotalTime>
  <Words>313</Words>
  <Application>Microsoft Office PowerPoint</Application>
  <PresentationFormat>On-screen Show (4:3)</PresentationFormat>
  <Paragraphs>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Georgia</vt:lpstr>
      <vt:lpstr>Symbol</vt:lpstr>
      <vt:lpstr>Times New Roman</vt:lpstr>
      <vt:lpstr>Trebuchet MS</vt:lpstr>
      <vt:lpstr>Wingdings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ACER</cp:lastModifiedBy>
  <cp:revision>17</cp:revision>
  <dcterms:created xsi:type="dcterms:W3CDTF">2021-10-15T01:21:28Z</dcterms:created>
  <dcterms:modified xsi:type="dcterms:W3CDTF">2023-04-01T14:42:46Z</dcterms:modified>
</cp:coreProperties>
</file>