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59" r:id="rId5"/>
    <p:sldId id="264" r:id="rId6"/>
    <p:sldId id="265" r:id="rId7"/>
    <p:sldId id="266" r:id="rId8"/>
    <p:sldId id="258" r:id="rId9"/>
    <p:sldId id="268" r:id="rId10"/>
    <p:sldId id="267" r:id="rId11"/>
    <p:sldId id="260" r:id="rId12"/>
    <p:sldId id="274" r:id="rId13"/>
    <p:sldId id="269" r:id="rId14"/>
    <p:sldId id="271" r:id="rId15"/>
    <p:sldId id="272" r:id="rId16"/>
    <p:sldId id="270" r:id="rId17"/>
    <p:sldId id="273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8010-2A9F-48BC-8A2C-69486AE36BA8}" type="datetimeFigureOut">
              <a:rPr lang="en-US" smtClean="0"/>
              <a:t>27/3/2023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C47C-330C-453B-8D8B-3A3208A2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BC47C-330C-453B-8D8B-3A3208A2A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6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9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95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03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0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60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52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13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3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C8FD-0A36-4E2B-B018-38AF6B0E9929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AD79-DFD9-45BD-B864-29B693C586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717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C:\Users\Administrator\Desktop\Presentation1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1"/>
            <a:ext cx="7772400" cy="9144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 III</a:t>
            </a:r>
            <a:endParaRPr lang="vi-VN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691" y="2590800"/>
            <a:ext cx="8284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MỀM TRÌNH CHIẾU</a:t>
            </a:r>
            <a:endParaRPr lang="en-US" sz="6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0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33599" y="1370517"/>
            <a:ext cx="812236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pt-BR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 </a:t>
            </a:r>
            <a:r>
              <a:rPr lang="pt-BR" alt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 các trang của bài trình chiếu, tức hiển thị các trang chiếu trên toàn bộ màn hình.</a:t>
            </a: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353401" y="457200"/>
            <a:ext cx="6172481" cy="739775"/>
            <a:chOff x="1728" y="2478"/>
            <a:chExt cx="4560" cy="653"/>
          </a:xfrm>
        </p:grpSpPr>
        <p:sp>
          <p:nvSpPr>
            <p:cNvPr id="6" name="AutoShape 67"/>
            <p:cNvSpPr>
              <a:spLocks noChangeArrowheads="1"/>
            </p:cNvSpPr>
            <p:nvPr/>
          </p:nvSpPr>
          <p:spPr bwMode="gray">
            <a:xfrm>
              <a:off x="2096" y="2591"/>
              <a:ext cx="4192" cy="4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7" name="AutoShape 68"/>
            <p:cNvSpPr>
              <a:spLocks noChangeArrowheads="1"/>
            </p:cNvSpPr>
            <p:nvPr/>
          </p:nvSpPr>
          <p:spPr bwMode="gray">
            <a:xfrm>
              <a:off x="1728" y="2478"/>
              <a:ext cx="662" cy="653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" name="Text Box 69"/>
            <p:cNvSpPr txBox="1">
              <a:spLocks noChangeArrowheads="1"/>
            </p:cNvSpPr>
            <p:nvPr/>
          </p:nvSpPr>
          <p:spPr bwMode="gray">
            <a:xfrm>
              <a:off x="2316" y="2644"/>
              <a:ext cx="3972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FF00"/>
                  </a:solidFill>
                </a:rPr>
                <a:t>PHẦN MỀM TRÌNH CHIẾU</a:t>
              </a:r>
              <a:endParaRPr lang="en-US" sz="2400" b="1">
                <a:solidFill>
                  <a:srgbClr val="FFFF00"/>
                </a:solidFill>
              </a:endParaRPr>
            </a:p>
          </p:txBody>
        </p:sp>
        <p:sp>
          <p:nvSpPr>
            <p:cNvPr id="9" name="Text Box 82"/>
            <p:cNvSpPr txBox="1">
              <a:spLocks noChangeArrowheads="1"/>
            </p:cNvSpPr>
            <p:nvPr/>
          </p:nvSpPr>
          <p:spPr bwMode="gray">
            <a:xfrm>
              <a:off x="1935" y="2620"/>
              <a:ext cx="229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788587" y="2819400"/>
            <a:ext cx="7897997" cy="329320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vi-VN" sz="3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Ưu điểm</a:t>
            </a: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Giao </a:t>
            </a: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 dễ sử </a:t>
            </a: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dụng; 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 </a:t>
            </a: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 trình chiếu, màu </a:t>
            </a: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sắc, hiệu </a:t>
            </a: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ứng,... đẹp và phong </a:t>
            </a: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phú,</a:t>
            </a: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 </a:t>
            </a: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dàng chỉnh sửa</a:t>
            </a: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Hỗ trợ xuất bản trình chiếu dưới dạng PDF </a:t>
            </a:r>
          </a:p>
        </p:txBody>
      </p:sp>
    </p:spTree>
    <p:extLst>
      <p:ext uri="{BB962C8B-B14F-4D97-AF65-F5344CB8AC3E}">
        <p14:creationId xmlns:p14="http://schemas.microsoft.com/office/powerpoint/2010/main" val="22052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457200" y="533400"/>
            <a:ext cx="6172481" cy="739775"/>
            <a:chOff x="1728" y="3276"/>
            <a:chExt cx="4560" cy="653"/>
          </a:xfrm>
        </p:grpSpPr>
        <p:sp>
          <p:nvSpPr>
            <p:cNvPr id="6" name="AutoShape 72"/>
            <p:cNvSpPr>
              <a:spLocks noChangeArrowheads="1"/>
            </p:cNvSpPr>
            <p:nvPr/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73"/>
            <p:cNvSpPr>
              <a:spLocks noChangeArrowheads="1"/>
            </p:cNvSpPr>
            <p:nvPr/>
          </p:nvSpPr>
          <p:spPr bwMode="gray">
            <a:xfrm>
              <a:off x="1728" y="3276"/>
              <a:ext cx="662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74"/>
            <p:cNvSpPr txBox="1">
              <a:spLocks noChangeArrowheads="1"/>
            </p:cNvSpPr>
            <p:nvPr/>
          </p:nvSpPr>
          <p:spPr bwMode="gray">
            <a:xfrm>
              <a:off x="2316" y="3442"/>
              <a:ext cx="397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PHẦN MỀM TRÌNH </a:t>
              </a:r>
              <a:r>
                <a:rPr lang="en-US" sz="20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CHIẾU POWER POINT</a:t>
              </a:r>
              <a:endPara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83"/>
            <p:cNvSpPr txBox="1">
              <a:spLocks noChangeArrowheads="1"/>
            </p:cNvSpPr>
            <p:nvPr/>
          </p:nvSpPr>
          <p:spPr bwMode="gray">
            <a:xfrm>
              <a:off x="1932" y="3408"/>
              <a:ext cx="235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11" name="Picture 10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6" y="1752600"/>
            <a:ext cx="2986505" cy="1800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6" y="4029158"/>
            <a:ext cx="2986505" cy="1990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1772767"/>
            <a:ext cx="3067048" cy="1780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4029159"/>
            <a:ext cx="3067048" cy="19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0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68580"/>
            <a:ext cx="8229600" cy="196042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Clr>
                <a:schemeClr val="bg1"/>
              </a:buClr>
              <a:buFont typeface="Times New Roman" pitchFamily="18" charset="0"/>
              <a:buChar char="-"/>
            </a:pPr>
            <a:r>
              <a:rPr lang="vi-VN">
                <a:solidFill>
                  <a:schemeClr val="bg1"/>
                </a:solidFill>
                <a:latin typeface="+mj-lt"/>
              </a:rPr>
              <a:t>Có nhiều phần mềm trình chiếu khác nhau, trong đó Power Point của MicroSoft được sử dụng phổ biến nhất.</a:t>
            </a: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457200" y="533400"/>
            <a:ext cx="6172481" cy="739775"/>
            <a:chOff x="1728" y="3276"/>
            <a:chExt cx="4560" cy="653"/>
          </a:xfrm>
        </p:grpSpPr>
        <p:sp>
          <p:nvSpPr>
            <p:cNvPr id="6" name="AutoShape 72"/>
            <p:cNvSpPr>
              <a:spLocks noChangeArrowheads="1"/>
            </p:cNvSpPr>
            <p:nvPr/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73"/>
            <p:cNvSpPr>
              <a:spLocks noChangeArrowheads="1"/>
            </p:cNvSpPr>
            <p:nvPr/>
          </p:nvSpPr>
          <p:spPr bwMode="gray">
            <a:xfrm>
              <a:off x="1728" y="3276"/>
              <a:ext cx="662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74"/>
            <p:cNvSpPr txBox="1">
              <a:spLocks noChangeArrowheads="1"/>
            </p:cNvSpPr>
            <p:nvPr/>
          </p:nvSpPr>
          <p:spPr bwMode="gray">
            <a:xfrm>
              <a:off x="2316" y="3442"/>
              <a:ext cx="397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PHẦN MỀM TRÌNH </a:t>
              </a:r>
              <a:r>
                <a:rPr lang="en-US" sz="20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CHIẾU POWER POINT</a:t>
              </a:r>
              <a:endPara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83"/>
            <p:cNvSpPr txBox="1">
              <a:spLocks noChangeArrowheads="1"/>
            </p:cNvSpPr>
            <p:nvPr/>
          </p:nvSpPr>
          <p:spPr bwMode="gray">
            <a:xfrm>
              <a:off x="1932" y="3408"/>
              <a:ext cx="235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34290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bg1"/>
              </a:buClr>
              <a:buFont typeface="Times New Roman" pitchFamily="18" charset="0"/>
              <a:buChar char="-"/>
            </a:pPr>
            <a:r>
              <a:rPr lang="vi-VN">
                <a:solidFill>
                  <a:schemeClr val="bg1"/>
                </a:solidFill>
                <a:latin typeface="+mj-lt"/>
              </a:rPr>
              <a:t>Màn hình làm việc Power Point: </a:t>
            </a:r>
          </a:p>
          <a:p>
            <a:pPr marL="0" indent="0">
              <a:lnSpc>
                <a:spcPct val="130000"/>
              </a:lnSpc>
              <a:buClr>
                <a:schemeClr val="bg1"/>
              </a:buClr>
              <a:buNone/>
            </a:pPr>
            <a:r>
              <a:rPr lang="vi-VN" smtClean="0">
                <a:solidFill>
                  <a:schemeClr val="bg1"/>
                </a:solidFill>
                <a:latin typeface="+mj-lt"/>
              </a:rPr>
              <a:t>    Ngoài </a:t>
            </a:r>
            <a:r>
              <a:rPr lang="vi-VN">
                <a:solidFill>
                  <a:schemeClr val="bg1"/>
                </a:solidFill>
                <a:latin typeface="+mj-lt"/>
              </a:rPr>
              <a:t>các dải lệnh quen thuộc như phần mềm soạn thảo Word hay trang tính Excel, màn hình này còn có các đặc điểm sau:</a:t>
            </a:r>
          </a:p>
        </p:txBody>
      </p:sp>
    </p:spTree>
    <p:extLst>
      <p:ext uri="{BB962C8B-B14F-4D97-AF65-F5344CB8AC3E}">
        <p14:creationId xmlns:p14="http://schemas.microsoft.com/office/powerpoint/2010/main" val="35899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867400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Times New Roman" pitchFamily="18" charset="0"/>
              <a:buChar char="-"/>
            </a:pPr>
            <a:r>
              <a:rPr lang="vi-VN">
                <a:solidFill>
                  <a:schemeClr val="bg1"/>
                </a:solidFill>
                <a:latin typeface="+mj-lt"/>
              </a:rPr>
              <a:t>Trang chiếu: nằm ở vùng chính cửa sổ, được hiển thị sẳn để nội dung</a:t>
            </a:r>
          </a:p>
          <a:p>
            <a:pPr>
              <a:buClr>
                <a:schemeClr val="bg1"/>
              </a:buClr>
              <a:buFont typeface="Times New Roman" pitchFamily="18" charset="0"/>
              <a:buChar char="-"/>
            </a:pPr>
            <a:r>
              <a:rPr lang="vi-VN">
                <a:solidFill>
                  <a:schemeClr val="bg1"/>
                </a:solidFill>
                <a:latin typeface="+mj-lt"/>
              </a:rPr>
              <a:t>Các dải lệnh đặc trưng:</a:t>
            </a:r>
          </a:p>
          <a:p>
            <a:pPr>
              <a:buClr>
                <a:schemeClr val="bg1"/>
              </a:buClr>
            </a:pPr>
            <a:r>
              <a:rPr lang="vi-VN">
                <a:solidFill>
                  <a:schemeClr val="bg1"/>
                </a:solidFill>
                <a:latin typeface="+mj-lt"/>
              </a:rPr>
              <a:t>Dải lệnh Slide Show (trình chiếu): gồm các lệnh dùng thiết đặt bài trình chiếu.</a:t>
            </a:r>
          </a:p>
          <a:p>
            <a:pPr>
              <a:buClr>
                <a:schemeClr val="bg1"/>
              </a:buClr>
            </a:pPr>
            <a:r>
              <a:rPr lang="vi-VN">
                <a:solidFill>
                  <a:schemeClr val="bg1"/>
                </a:solidFill>
                <a:latin typeface="+mj-lt"/>
              </a:rPr>
              <a:t>Dải lệnh 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Animations (hoạt hình): </a:t>
            </a:r>
            <a:r>
              <a:rPr lang="vi-VN">
                <a:solidFill>
                  <a:schemeClr val="bg1"/>
                </a:solidFill>
                <a:latin typeface="+mj-lt"/>
              </a:rPr>
              <a:t>gồm các lệnh dùng để tạo hiệu ứng chuyển động 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cho các đối </a:t>
            </a:r>
            <a:r>
              <a:rPr lang="vi-VN">
                <a:solidFill>
                  <a:schemeClr val="bg1"/>
                </a:solidFill>
                <a:latin typeface="+mj-lt"/>
              </a:rPr>
              <a:t>tượng trang chiếu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Clr>
                <a:schemeClr val="bg1"/>
              </a:buClr>
            </a:pPr>
            <a:r>
              <a:rPr lang="vi-VN">
                <a:solidFill>
                  <a:schemeClr val="bg1"/>
                </a:solidFill>
                <a:latin typeface="+mj-lt"/>
              </a:rPr>
              <a:t>Dải lệnh 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Transitions (chuyển tiếp): </a:t>
            </a:r>
            <a:r>
              <a:rPr lang="vi-VN">
                <a:solidFill>
                  <a:schemeClr val="bg1"/>
                </a:solidFill>
                <a:latin typeface="+mj-lt"/>
              </a:rPr>
              <a:t>gồm các lệnh dùng để tạo hiệu ứng chuyển động </a:t>
            </a:r>
            <a:r>
              <a:rPr lang="vi-VN" smtClean="0">
                <a:solidFill>
                  <a:schemeClr val="bg1"/>
                </a:solidFill>
                <a:latin typeface="+mj-lt"/>
              </a:rPr>
              <a:t>cho </a:t>
            </a:r>
            <a:r>
              <a:rPr lang="vi-VN">
                <a:solidFill>
                  <a:schemeClr val="bg1"/>
                </a:solidFill>
                <a:latin typeface="+mj-lt"/>
              </a:rPr>
              <a:t>trang chiếu.</a:t>
            </a:r>
          </a:p>
          <a:p>
            <a:pPr>
              <a:buClr>
                <a:schemeClr val="bg1"/>
              </a:buClr>
            </a:pPr>
            <a:endParaRPr lang="vi-VN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41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458200" cy="1219200"/>
          </a:xfrm>
        </p:spPr>
        <p:txBody>
          <a:bodyPr>
            <a:normAutofit fontScale="92500"/>
          </a:bodyPr>
          <a:lstStyle/>
          <a:p>
            <a:pPr>
              <a:buClr>
                <a:schemeClr val="bg1"/>
              </a:buClr>
            </a:pPr>
            <a:r>
              <a:rPr lang="vi-VN">
                <a:solidFill>
                  <a:schemeClr val="bg1"/>
                </a:solidFill>
                <a:latin typeface="+mj-lt"/>
              </a:rPr>
              <a:t>Tạo bài trình chiếu phục vụ các cuộc họp, hội thảo, tạo các bài giảng điện tử phục vụ dạy và học,…</a:t>
            </a:r>
          </a:p>
          <a:p>
            <a:pPr marL="0" indent="0">
              <a:buClr>
                <a:schemeClr val="bg1"/>
              </a:buClr>
              <a:buNone/>
            </a:pPr>
            <a:endParaRPr lang="vi-VN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533400" y="533400"/>
            <a:ext cx="6477000" cy="741363"/>
            <a:chOff x="1728" y="4147"/>
            <a:chExt cx="4560" cy="653"/>
          </a:xfrm>
        </p:grpSpPr>
        <p:sp>
          <p:nvSpPr>
            <p:cNvPr id="5" name="AutoShape 77"/>
            <p:cNvSpPr>
              <a:spLocks noChangeArrowheads="1"/>
            </p:cNvSpPr>
            <p:nvPr/>
          </p:nvSpPr>
          <p:spPr bwMode="gray">
            <a:xfrm>
              <a:off x="2096" y="4260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78"/>
            <p:cNvSpPr>
              <a:spLocks noChangeArrowheads="1"/>
            </p:cNvSpPr>
            <p:nvPr/>
          </p:nvSpPr>
          <p:spPr bwMode="gray">
            <a:xfrm>
              <a:off x="1728" y="4147"/>
              <a:ext cx="662" cy="653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79"/>
            <p:cNvSpPr txBox="1">
              <a:spLocks noChangeArrowheads="1"/>
            </p:cNvSpPr>
            <p:nvPr/>
          </p:nvSpPr>
          <p:spPr bwMode="gray">
            <a:xfrm>
              <a:off x="2316" y="4313"/>
              <a:ext cx="3837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ỨNG DỤNG CỦA PHẦN </a:t>
              </a: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MỀM TRÌNH CHIẾU</a:t>
              </a:r>
            </a:p>
          </p:txBody>
        </p:sp>
        <p:sp>
          <p:nvSpPr>
            <p:cNvPr id="8" name="Text Box 84"/>
            <p:cNvSpPr txBox="1">
              <a:spLocks noChangeArrowheads="1"/>
            </p:cNvSpPr>
            <p:nvPr/>
          </p:nvSpPr>
          <p:spPr bwMode="gray">
            <a:xfrm>
              <a:off x="1932" y="4272"/>
              <a:ext cx="235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10" y="1447800"/>
            <a:ext cx="6121400" cy="3443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47" y="1447800"/>
            <a:ext cx="630381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86400"/>
            <a:ext cx="8610600" cy="990600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vi-VN" smtClean="0">
                <a:solidFill>
                  <a:schemeClr val="bg1"/>
                </a:solidFill>
                <a:latin typeface="+mj-lt"/>
              </a:rPr>
              <a:t>Tạo </a:t>
            </a:r>
            <a:r>
              <a:rPr lang="vi-VN">
                <a:solidFill>
                  <a:schemeClr val="bg1"/>
                </a:solidFill>
                <a:latin typeface="+mj-lt"/>
              </a:rPr>
              <a:t>sản phẩm giải trí: album ảnh, album ca nhạc, …</a:t>
            </a:r>
          </a:p>
          <a:p>
            <a:pPr>
              <a:buClr>
                <a:schemeClr val="bg1"/>
              </a:buClr>
            </a:pPr>
            <a:endParaRPr lang="vi-VN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</a:pPr>
            <a:endParaRPr lang="vi-VN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533400" y="381000"/>
            <a:ext cx="6477000" cy="741363"/>
            <a:chOff x="1728" y="4147"/>
            <a:chExt cx="4560" cy="653"/>
          </a:xfrm>
        </p:grpSpPr>
        <p:sp>
          <p:nvSpPr>
            <p:cNvPr id="5" name="AutoShape 77"/>
            <p:cNvSpPr>
              <a:spLocks noChangeArrowheads="1"/>
            </p:cNvSpPr>
            <p:nvPr/>
          </p:nvSpPr>
          <p:spPr bwMode="gray">
            <a:xfrm>
              <a:off x="2096" y="4260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78"/>
            <p:cNvSpPr>
              <a:spLocks noChangeArrowheads="1"/>
            </p:cNvSpPr>
            <p:nvPr/>
          </p:nvSpPr>
          <p:spPr bwMode="gray">
            <a:xfrm>
              <a:off x="1728" y="4147"/>
              <a:ext cx="662" cy="653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79"/>
            <p:cNvSpPr txBox="1">
              <a:spLocks noChangeArrowheads="1"/>
            </p:cNvSpPr>
            <p:nvPr/>
          </p:nvSpPr>
          <p:spPr bwMode="gray">
            <a:xfrm>
              <a:off x="2316" y="4313"/>
              <a:ext cx="3837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ỨNG DỤNG CỦA PHẦN </a:t>
              </a: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MỀM TRÌNH CHIẾU</a:t>
              </a:r>
            </a:p>
          </p:txBody>
        </p:sp>
        <p:sp>
          <p:nvSpPr>
            <p:cNvPr id="8" name="Text Box 84"/>
            <p:cNvSpPr txBox="1">
              <a:spLocks noChangeArrowheads="1"/>
            </p:cNvSpPr>
            <p:nvPr/>
          </p:nvSpPr>
          <p:spPr bwMode="gray">
            <a:xfrm>
              <a:off x="1932" y="4272"/>
              <a:ext cx="235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54" y="1274762"/>
            <a:ext cx="6539246" cy="4059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53" y="1281688"/>
            <a:ext cx="6526775" cy="4052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8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57800"/>
            <a:ext cx="8229600" cy="12954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vi-VN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vi-VN">
                <a:solidFill>
                  <a:schemeClr val="bg1"/>
                </a:solidFill>
                <a:latin typeface="+mj-lt"/>
              </a:rPr>
              <a:t>các tờ rơi, tờ quảng cáo, trình chiếu thông báo, quảng cáo trên máy tính.</a:t>
            </a:r>
          </a:p>
          <a:p>
            <a:pPr>
              <a:buClr>
                <a:schemeClr val="bg1"/>
              </a:buClr>
            </a:pPr>
            <a:endParaRPr lang="vi-VN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533400" y="533400"/>
            <a:ext cx="6477000" cy="741363"/>
            <a:chOff x="1728" y="4147"/>
            <a:chExt cx="4560" cy="653"/>
          </a:xfrm>
        </p:grpSpPr>
        <p:sp>
          <p:nvSpPr>
            <p:cNvPr id="5" name="AutoShape 77"/>
            <p:cNvSpPr>
              <a:spLocks noChangeArrowheads="1"/>
            </p:cNvSpPr>
            <p:nvPr/>
          </p:nvSpPr>
          <p:spPr bwMode="gray">
            <a:xfrm>
              <a:off x="2096" y="4260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78"/>
            <p:cNvSpPr>
              <a:spLocks noChangeArrowheads="1"/>
            </p:cNvSpPr>
            <p:nvPr/>
          </p:nvSpPr>
          <p:spPr bwMode="gray">
            <a:xfrm>
              <a:off x="1728" y="4147"/>
              <a:ext cx="662" cy="653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79"/>
            <p:cNvSpPr txBox="1">
              <a:spLocks noChangeArrowheads="1"/>
            </p:cNvSpPr>
            <p:nvPr/>
          </p:nvSpPr>
          <p:spPr bwMode="gray">
            <a:xfrm>
              <a:off x="2316" y="4313"/>
              <a:ext cx="3837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ỨNG DỤNG CỦA PHẦN </a:t>
              </a: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MỀM TRÌNH CHIẾU</a:t>
              </a:r>
            </a:p>
          </p:txBody>
        </p:sp>
        <p:sp>
          <p:nvSpPr>
            <p:cNvPr id="8" name="Text Box 84"/>
            <p:cNvSpPr txBox="1">
              <a:spLocks noChangeArrowheads="1"/>
            </p:cNvSpPr>
            <p:nvPr/>
          </p:nvSpPr>
          <p:spPr bwMode="gray">
            <a:xfrm>
              <a:off x="1932" y="4272"/>
              <a:ext cx="235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485900"/>
            <a:ext cx="6353175" cy="3619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0" y="1465118"/>
            <a:ext cx="6720055" cy="36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533400" y="533400"/>
            <a:ext cx="6477000" cy="741363"/>
            <a:chOff x="1728" y="4147"/>
            <a:chExt cx="4560" cy="653"/>
          </a:xfrm>
        </p:grpSpPr>
        <p:sp>
          <p:nvSpPr>
            <p:cNvPr id="5" name="AutoShape 77"/>
            <p:cNvSpPr>
              <a:spLocks noChangeArrowheads="1"/>
            </p:cNvSpPr>
            <p:nvPr/>
          </p:nvSpPr>
          <p:spPr bwMode="gray">
            <a:xfrm>
              <a:off x="2096" y="4260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78"/>
            <p:cNvSpPr>
              <a:spLocks noChangeArrowheads="1"/>
            </p:cNvSpPr>
            <p:nvPr/>
          </p:nvSpPr>
          <p:spPr bwMode="gray">
            <a:xfrm>
              <a:off x="1728" y="4147"/>
              <a:ext cx="662" cy="653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79"/>
            <p:cNvSpPr txBox="1">
              <a:spLocks noChangeArrowheads="1"/>
            </p:cNvSpPr>
            <p:nvPr/>
          </p:nvSpPr>
          <p:spPr bwMode="gray">
            <a:xfrm>
              <a:off x="2316" y="4313"/>
              <a:ext cx="3837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ỨNG DỤNG CỦA PHẦN </a:t>
              </a: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MỀM TRÌNH CHIẾU</a:t>
              </a:r>
            </a:p>
          </p:txBody>
        </p:sp>
        <p:sp>
          <p:nvSpPr>
            <p:cNvPr id="8" name="Text Box 84"/>
            <p:cNvSpPr txBox="1">
              <a:spLocks noChangeArrowheads="1"/>
            </p:cNvSpPr>
            <p:nvPr/>
          </p:nvSpPr>
          <p:spPr bwMode="gray">
            <a:xfrm>
              <a:off x="1932" y="4272"/>
              <a:ext cx="235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600200"/>
            <a:ext cx="845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vi-VN" smtClean="0">
                <a:solidFill>
                  <a:schemeClr val="bg1"/>
                </a:solidFill>
                <a:latin typeface="+mj-lt"/>
              </a:rPr>
              <a:t>Tạo bài trình chiếu phục vụ các cuộc họp, hội thảo, tạo các bài giảng điện tử phục vụ dạy và học,…</a:t>
            </a:r>
          </a:p>
          <a:p>
            <a:pPr marL="0" indent="0">
              <a:buClr>
                <a:schemeClr val="bg1"/>
              </a:buClr>
              <a:buFont typeface="Arial" pitchFamily="34" charset="0"/>
              <a:buNone/>
            </a:pPr>
            <a:endParaRPr lang="vi-VN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6670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vi-VN" smtClean="0">
                <a:solidFill>
                  <a:schemeClr val="bg1"/>
                </a:solidFill>
                <a:latin typeface="+mj-lt"/>
              </a:rPr>
              <a:t>Tạo sản phẩm giải trí: album ảnh, album ca nhạc, …</a:t>
            </a:r>
          </a:p>
          <a:p>
            <a:pPr>
              <a:buClr>
                <a:schemeClr val="bg1"/>
              </a:buClr>
            </a:pPr>
            <a:endParaRPr lang="vi-VN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</a:pPr>
            <a:endParaRPr lang="vi-VN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8710" y="3581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vi-VN" dirty="0" smtClean="0">
                <a:solidFill>
                  <a:schemeClr val="bg1"/>
                </a:solidFill>
                <a:latin typeface="+mj-lt"/>
              </a:rPr>
              <a:t>In các tờ rơi, tờ quảng cáo, trình chiếu thông báo, quảng cáo trên máy tính.</a:t>
            </a:r>
          </a:p>
          <a:p>
            <a:pPr>
              <a:buClr>
                <a:schemeClr val="bg1"/>
              </a:buClr>
            </a:pPr>
            <a:endParaRPr lang="vi-VN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76" name="Group 88"/>
          <p:cNvGrpSpPr>
            <a:grpSpLocks/>
          </p:cNvGrpSpPr>
          <p:nvPr/>
        </p:nvGrpSpPr>
        <p:grpSpPr bwMode="auto">
          <a:xfrm>
            <a:off x="1447800" y="2252665"/>
            <a:ext cx="6468921" cy="739776"/>
            <a:chOff x="1728" y="1680"/>
            <a:chExt cx="4779" cy="653"/>
          </a:xfrm>
        </p:grpSpPr>
        <p:sp>
          <p:nvSpPr>
            <p:cNvPr id="8915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9151" name="AutoShape 63"/>
            <p:cNvSpPr>
              <a:spLocks noChangeArrowheads="1"/>
            </p:cNvSpPr>
            <p:nvPr/>
          </p:nvSpPr>
          <p:spPr bwMode="gray">
            <a:xfrm>
              <a:off x="1728" y="1680"/>
              <a:ext cx="662" cy="653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9152" name="Text Box 64"/>
            <p:cNvSpPr txBox="1">
              <a:spLocks noChangeArrowheads="1"/>
            </p:cNvSpPr>
            <p:nvPr/>
          </p:nvSpPr>
          <p:spPr bwMode="gray">
            <a:xfrm>
              <a:off x="2390" y="1777"/>
              <a:ext cx="4117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en-US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TRÌNH BÀY VÀ CÔNG CỤ HỖ TRỢ TRÌNH BÀY</a:t>
              </a:r>
            </a:p>
          </p:txBody>
        </p:sp>
        <p:sp>
          <p:nvSpPr>
            <p:cNvPr id="89153" name="Text Box 65"/>
            <p:cNvSpPr txBox="1">
              <a:spLocks noChangeArrowheads="1"/>
            </p:cNvSpPr>
            <p:nvPr/>
          </p:nvSpPr>
          <p:spPr bwMode="gray">
            <a:xfrm>
              <a:off x="1919" y="1824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9175" name="Group 87"/>
          <p:cNvGrpSpPr>
            <a:grpSpLocks/>
          </p:cNvGrpSpPr>
          <p:nvPr/>
        </p:nvGrpSpPr>
        <p:grpSpPr bwMode="auto">
          <a:xfrm>
            <a:off x="1447800" y="3157537"/>
            <a:ext cx="6172481" cy="739775"/>
            <a:chOff x="1728" y="2478"/>
            <a:chExt cx="4560" cy="653"/>
          </a:xfrm>
        </p:grpSpPr>
        <p:sp>
          <p:nvSpPr>
            <p:cNvPr id="89155" name="AutoShape 67"/>
            <p:cNvSpPr>
              <a:spLocks noChangeArrowheads="1"/>
            </p:cNvSpPr>
            <p:nvPr/>
          </p:nvSpPr>
          <p:spPr bwMode="gray">
            <a:xfrm>
              <a:off x="2096" y="2591"/>
              <a:ext cx="4192" cy="4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9156" name="AutoShape 68"/>
            <p:cNvSpPr>
              <a:spLocks noChangeArrowheads="1"/>
            </p:cNvSpPr>
            <p:nvPr/>
          </p:nvSpPr>
          <p:spPr bwMode="gray">
            <a:xfrm>
              <a:off x="1728" y="2478"/>
              <a:ext cx="662" cy="653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9157" name="Text Box 69"/>
            <p:cNvSpPr txBox="1">
              <a:spLocks noChangeArrowheads="1"/>
            </p:cNvSpPr>
            <p:nvPr/>
          </p:nvSpPr>
          <p:spPr bwMode="gray">
            <a:xfrm>
              <a:off x="2316" y="2644"/>
              <a:ext cx="3972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00"/>
                  </a:solidFill>
                </a:rPr>
                <a:t>PHẦN MỀM TRÌNH CHIẾU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89170" name="Text Box 82"/>
            <p:cNvSpPr txBox="1">
              <a:spLocks noChangeArrowheads="1"/>
            </p:cNvSpPr>
            <p:nvPr/>
          </p:nvSpPr>
          <p:spPr bwMode="gray">
            <a:xfrm>
              <a:off x="1920" y="2620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9174" name="Group 86"/>
          <p:cNvGrpSpPr>
            <a:grpSpLocks/>
          </p:cNvGrpSpPr>
          <p:nvPr/>
        </p:nvGrpSpPr>
        <p:grpSpPr bwMode="auto">
          <a:xfrm>
            <a:off x="1447800" y="4062412"/>
            <a:ext cx="6172481" cy="739775"/>
            <a:chOff x="1728" y="3276"/>
            <a:chExt cx="4560" cy="653"/>
          </a:xfrm>
        </p:grpSpPr>
        <p:sp>
          <p:nvSpPr>
            <p:cNvPr id="89160" name="AutoShape 72"/>
            <p:cNvSpPr>
              <a:spLocks noChangeArrowheads="1"/>
            </p:cNvSpPr>
            <p:nvPr/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9161" name="AutoShape 73"/>
            <p:cNvSpPr>
              <a:spLocks noChangeArrowheads="1"/>
            </p:cNvSpPr>
            <p:nvPr/>
          </p:nvSpPr>
          <p:spPr bwMode="gray">
            <a:xfrm>
              <a:off x="1728" y="3276"/>
              <a:ext cx="662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9162" name="Text Box 74"/>
            <p:cNvSpPr txBox="1">
              <a:spLocks noChangeArrowheads="1"/>
            </p:cNvSpPr>
            <p:nvPr/>
          </p:nvSpPr>
          <p:spPr bwMode="gray">
            <a:xfrm>
              <a:off x="2316" y="3442"/>
              <a:ext cx="3972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00"/>
                  </a:solidFill>
                </a:rPr>
                <a:t>PHẦN MỀM TRÌNH </a:t>
              </a:r>
              <a:r>
                <a:rPr lang="en-US" b="1" smtClean="0">
                  <a:solidFill>
                    <a:srgbClr val="FFFF00"/>
                  </a:solidFill>
                </a:rPr>
                <a:t>CHIẾU POWER POINT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89171" name="Text Box 83"/>
            <p:cNvSpPr txBox="1">
              <a:spLocks noChangeArrowheads="1"/>
            </p:cNvSpPr>
            <p:nvPr/>
          </p:nvSpPr>
          <p:spPr bwMode="gray">
            <a:xfrm>
              <a:off x="1920" y="340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89173" name="Group 85"/>
          <p:cNvGrpSpPr>
            <a:grpSpLocks/>
          </p:cNvGrpSpPr>
          <p:nvPr/>
        </p:nvGrpSpPr>
        <p:grpSpPr bwMode="auto">
          <a:xfrm>
            <a:off x="1447800" y="5049837"/>
            <a:ext cx="6172481" cy="741363"/>
            <a:chOff x="1728" y="4147"/>
            <a:chExt cx="4560" cy="653"/>
          </a:xfrm>
        </p:grpSpPr>
        <p:sp>
          <p:nvSpPr>
            <p:cNvPr id="89165" name="AutoShape 77"/>
            <p:cNvSpPr>
              <a:spLocks noChangeArrowheads="1"/>
            </p:cNvSpPr>
            <p:nvPr/>
          </p:nvSpPr>
          <p:spPr bwMode="gray">
            <a:xfrm>
              <a:off x="2096" y="4260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9166" name="AutoShape 78"/>
            <p:cNvSpPr>
              <a:spLocks noChangeArrowheads="1"/>
            </p:cNvSpPr>
            <p:nvPr/>
          </p:nvSpPr>
          <p:spPr bwMode="gray">
            <a:xfrm>
              <a:off x="1728" y="4147"/>
              <a:ext cx="662" cy="653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9167" name="Text Box 79"/>
            <p:cNvSpPr txBox="1">
              <a:spLocks noChangeArrowheads="1"/>
            </p:cNvSpPr>
            <p:nvPr/>
          </p:nvSpPr>
          <p:spPr bwMode="gray">
            <a:xfrm>
              <a:off x="2316" y="4313"/>
              <a:ext cx="383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00"/>
                  </a:solidFill>
                </a:rPr>
                <a:t>ỨNG DỤNG CỦAPHẦN </a:t>
              </a:r>
              <a:r>
                <a:rPr lang="en-US" b="1">
                  <a:solidFill>
                    <a:srgbClr val="FFFF00"/>
                  </a:solidFill>
                </a:rPr>
                <a:t>MỀM TRÌNH CHIẾU</a:t>
              </a:r>
            </a:p>
          </p:txBody>
        </p:sp>
        <p:sp>
          <p:nvSpPr>
            <p:cNvPr id="89172" name="Text Box 84"/>
            <p:cNvSpPr txBox="1">
              <a:spLocks noChangeArrowheads="1"/>
            </p:cNvSpPr>
            <p:nvPr/>
          </p:nvSpPr>
          <p:spPr bwMode="gray">
            <a:xfrm>
              <a:off x="1920" y="427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33400" y="457200"/>
            <a:ext cx="80772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u="sng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7</a:t>
            </a:r>
          </a:p>
          <a:p>
            <a:pPr algn="ctr"/>
            <a:r>
              <a:rPr lang="en-U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MỀM TRÌNH CHIẾU</a:t>
            </a:r>
            <a:endParaRPr lang="en-US" sz="4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8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304800" y="436415"/>
            <a:ext cx="7086600" cy="739776"/>
            <a:chOff x="1728" y="1680"/>
            <a:chExt cx="4779" cy="653"/>
          </a:xfrm>
        </p:grpSpPr>
        <p:sp>
          <p:nvSpPr>
            <p:cNvPr id="6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" name="AutoShape 63"/>
            <p:cNvSpPr>
              <a:spLocks noChangeArrowheads="1"/>
            </p:cNvSpPr>
            <p:nvPr/>
          </p:nvSpPr>
          <p:spPr bwMode="gray">
            <a:xfrm>
              <a:off x="1728" y="1680"/>
              <a:ext cx="662" cy="653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9" name="Text Box 64"/>
            <p:cNvSpPr txBox="1">
              <a:spLocks noChangeArrowheads="1"/>
            </p:cNvSpPr>
            <p:nvPr/>
          </p:nvSpPr>
          <p:spPr bwMode="gray">
            <a:xfrm>
              <a:off x="2390" y="1741"/>
              <a:ext cx="4117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TRÌNH BÀY VÀ CÔNG CỤ HỖ TRỢ TRÌNH BÀY</a:t>
              </a:r>
            </a:p>
          </p:txBody>
        </p:sp>
        <p:sp>
          <p:nvSpPr>
            <p:cNvPr id="10" name="Text Box 65"/>
            <p:cNvSpPr txBox="1">
              <a:spLocks noChangeArrowheads="1"/>
            </p:cNvSpPr>
            <p:nvPr/>
          </p:nvSpPr>
          <p:spPr bwMode="gray">
            <a:xfrm>
              <a:off x="1944" y="1824"/>
              <a:ext cx="209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6" y="1905000"/>
            <a:ext cx="3228976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39636"/>
            <a:ext cx="3276600" cy="2098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5" y="4191000"/>
            <a:ext cx="3228977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3276600" cy="220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331" y="1219200"/>
            <a:ext cx="390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a) Trình bày là gì?</a:t>
            </a:r>
            <a:endParaRPr lang="vi-VN" sz="3200" b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8027" y="2036336"/>
            <a:ext cx="7946373" cy="375486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GB" alt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 bày là hình thức chia sẻ kiến thức hoặc ý tưởng với một hoặc nhiều người khác nhằm mục đích thay đổi thái độ hoặc nhận thức của người nghe.</a:t>
            </a:r>
          </a:p>
          <a:p>
            <a:pPr marL="0" indent="0">
              <a:lnSpc>
                <a:spcPct val="170000"/>
              </a:lnSpc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70000"/>
              </a:lnSpc>
              <a:buAutoNum type="arabicPeriod"/>
            </a:pPr>
            <a:endParaRPr lang="vi-VN" sz="2400" b="1" smtClean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vi-VN" sz="2400" b="1">
              <a:solidFill>
                <a:schemeClr val="bg1"/>
              </a:solidFill>
            </a:endParaRP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304800" y="436415"/>
            <a:ext cx="7086600" cy="739776"/>
            <a:chOff x="1728" y="1680"/>
            <a:chExt cx="4779" cy="653"/>
          </a:xfrm>
        </p:grpSpPr>
        <p:sp>
          <p:nvSpPr>
            <p:cNvPr id="6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" name="AutoShape 63"/>
            <p:cNvSpPr>
              <a:spLocks noChangeArrowheads="1"/>
            </p:cNvSpPr>
            <p:nvPr/>
          </p:nvSpPr>
          <p:spPr bwMode="gray">
            <a:xfrm>
              <a:off x="1728" y="1680"/>
              <a:ext cx="662" cy="653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9" name="Text Box 64"/>
            <p:cNvSpPr txBox="1">
              <a:spLocks noChangeArrowheads="1"/>
            </p:cNvSpPr>
            <p:nvPr/>
          </p:nvSpPr>
          <p:spPr bwMode="gray">
            <a:xfrm>
              <a:off x="2390" y="1741"/>
              <a:ext cx="4117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TRÌNH BÀY VÀ CÔNG CỤ HỖ TRỢ TRÌNH BÀY</a:t>
              </a:r>
            </a:p>
          </p:txBody>
        </p:sp>
        <p:sp>
          <p:nvSpPr>
            <p:cNvPr id="10" name="Text Box 65"/>
            <p:cNvSpPr txBox="1">
              <a:spLocks noChangeArrowheads="1"/>
            </p:cNvSpPr>
            <p:nvPr/>
          </p:nvSpPr>
          <p:spPr bwMode="gray">
            <a:xfrm>
              <a:off x="1944" y="1824"/>
              <a:ext cx="209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2331" y="1390006"/>
            <a:ext cx="390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a) Trình bày là gì?</a:t>
            </a:r>
            <a:endParaRPr lang="vi-VN" sz="3200" b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304800" y="436415"/>
            <a:ext cx="7086600" cy="739776"/>
            <a:chOff x="1728" y="1680"/>
            <a:chExt cx="4779" cy="653"/>
          </a:xfrm>
        </p:grpSpPr>
        <p:sp>
          <p:nvSpPr>
            <p:cNvPr id="6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" name="AutoShape 63"/>
            <p:cNvSpPr>
              <a:spLocks noChangeArrowheads="1"/>
            </p:cNvSpPr>
            <p:nvPr/>
          </p:nvSpPr>
          <p:spPr bwMode="gray">
            <a:xfrm>
              <a:off x="1728" y="1680"/>
              <a:ext cx="662" cy="653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9" name="Text Box 64"/>
            <p:cNvSpPr txBox="1">
              <a:spLocks noChangeArrowheads="1"/>
            </p:cNvSpPr>
            <p:nvPr/>
          </p:nvSpPr>
          <p:spPr bwMode="gray">
            <a:xfrm>
              <a:off x="2390" y="1741"/>
              <a:ext cx="4117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TRÌNH BÀY VÀ CÔNG CỤ HỖ TRỢ TRÌNH BÀY</a:t>
              </a:r>
            </a:p>
          </p:txBody>
        </p:sp>
        <p:sp>
          <p:nvSpPr>
            <p:cNvPr id="10" name="Text Box 65"/>
            <p:cNvSpPr txBox="1">
              <a:spLocks noChangeArrowheads="1"/>
            </p:cNvSpPr>
            <p:nvPr/>
          </p:nvSpPr>
          <p:spPr bwMode="gray">
            <a:xfrm>
              <a:off x="1944" y="1824"/>
              <a:ext cx="209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2330" y="1176191"/>
            <a:ext cx="625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b) Công cụ hỗ trợ trình bày:</a:t>
            </a:r>
            <a:endParaRPr lang="vi-VN" sz="3600" b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" descr="Bảng đen viết phấn 1.2 x 1.6 (cao cấp) - VPP Nam 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81609"/>
            <a:ext cx="2648214" cy="1530999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" y="4031602"/>
            <a:ext cx="3285162" cy="183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4" y="4247115"/>
            <a:ext cx="2049779" cy="89750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22" y="3722038"/>
            <a:ext cx="3294621" cy="245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88704"/>
            <a:ext cx="2614323" cy="26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14" y="2103050"/>
            <a:ext cx="2683659" cy="15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304800" y="436415"/>
            <a:ext cx="7086600" cy="739776"/>
            <a:chOff x="1728" y="1680"/>
            <a:chExt cx="4779" cy="653"/>
          </a:xfrm>
        </p:grpSpPr>
        <p:sp>
          <p:nvSpPr>
            <p:cNvPr id="6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" name="AutoShape 63"/>
            <p:cNvSpPr>
              <a:spLocks noChangeArrowheads="1"/>
            </p:cNvSpPr>
            <p:nvPr/>
          </p:nvSpPr>
          <p:spPr bwMode="gray">
            <a:xfrm>
              <a:off x="1728" y="1680"/>
              <a:ext cx="662" cy="653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9" name="Text Box 64"/>
            <p:cNvSpPr txBox="1">
              <a:spLocks noChangeArrowheads="1"/>
            </p:cNvSpPr>
            <p:nvPr/>
          </p:nvSpPr>
          <p:spPr bwMode="gray">
            <a:xfrm>
              <a:off x="2390" y="1741"/>
              <a:ext cx="4117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TRÌNH BÀY VÀ CÔNG CỤ HỖ TRỢ TRÌNH BÀY</a:t>
              </a:r>
            </a:p>
          </p:txBody>
        </p:sp>
        <p:sp>
          <p:nvSpPr>
            <p:cNvPr id="10" name="Text Box 65"/>
            <p:cNvSpPr txBox="1">
              <a:spLocks noChangeArrowheads="1"/>
            </p:cNvSpPr>
            <p:nvPr/>
          </p:nvSpPr>
          <p:spPr bwMode="gray">
            <a:xfrm>
              <a:off x="1919" y="1824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2330" y="1176191"/>
            <a:ext cx="625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b) Công cụ hỗ trợ trình bày:</a:t>
            </a:r>
            <a:endParaRPr lang="vi-VN" sz="3600" b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" descr="Bảng đen viết phấn 1.2 x 1.6 (cao cấp) - VPP Nam 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47" y="2247004"/>
            <a:ext cx="5466453" cy="47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79" y="2932804"/>
            <a:ext cx="3423557" cy="22098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9" y="1058370"/>
            <a:ext cx="3076051" cy="307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304800" y="436415"/>
            <a:ext cx="7086600" cy="739776"/>
            <a:chOff x="1728" y="1680"/>
            <a:chExt cx="4779" cy="653"/>
          </a:xfrm>
        </p:grpSpPr>
        <p:sp>
          <p:nvSpPr>
            <p:cNvPr id="6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" name="AutoShape 63"/>
            <p:cNvSpPr>
              <a:spLocks noChangeArrowheads="1"/>
            </p:cNvSpPr>
            <p:nvPr/>
          </p:nvSpPr>
          <p:spPr bwMode="gray">
            <a:xfrm>
              <a:off x="1728" y="1680"/>
              <a:ext cx="662" cy="653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9" name="Text Box 64"/>
            <p:cNvSpPr txBox="1">
              <a:spLocks noChangeArrowheads="1"/>
            </p:cNvSpPr>
            <p:nvPr/>
          </p:nvSpPr>
          <p:spPr bwMode="gray">
            <a:xfrm>
              <a:off x="2390" y="1741"/>
              <a:ext cx="4117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TRÌNH BÀY VÀ CÔNG CỤ HỖ TRỢ TRÌNH BÀY</a:t>
              </a:r>
            </a:p>
          </p:txBody>
        </p:sp>
        <p:sp>
          <p:nvSpPr>
            <p:cNvPr id="10" name="Text Box 65"/>
            <p:cNvSpPr txBox="1">
              <a:spLocks noChangeArrowheads="1"/>
            </p:cNvSpPr>
            <p:nvPr/>
          </p:nvSpPr>
          <p:spPr bwMode="gray">
            <a:xfrm>
              <a:off x="1919" y="1824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2330" y="1190046"/>
            <a:ext cx="625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b) Công cụ hỗ trợ trình bày:</a:t>
            </a:r>
            <a:endParaRPr lang="vi-VN" sz="3200" b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" descr="Bảng đen viết phấn 1.2 x 1.6 (cao cấp) - VPP Nam 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8040" y="1842650"/>
            <a:ext cx="8534400" cy="4144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việc trình bày có hiệu quả ngoài việc chuẩn bị nội dung, kỹ năng trình bày ta có thể sử dụng các công cụ khác như: bảng để viết, hình vẽ, biểu đồ, ...</a:t>
            </a:r>
          </a:p>
          <a:p>
            <a:pPr>
              <a:lnSpc>
                <a:spcPct val="120000"/>
              </a:lnSpc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 nay, với việc sử dụng máy tính, một trong các công cụ trình bày hiệu quả đó là phần mềm trình chiếu</a:t>
            </a:r>
            <a:endParaRPr lang="vi-VN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353401" y="457200"/>
            <a:ext cx="6172481" cy="739775"/>
            <a:chOff x="1728" y="2478"/>
            <a:chExt cx="4560" cy="653"/>
          </a:xfrm>
        </p:grpSpPr>
        <p:sp>
          <p:nvSpPr>
            <p:cNvPr id="6" name="AutoShape 67"/>
            <p:cNvSpPr>
              <a:spLocks noChangeArrowheads="1"/>
            </p:cNvSpPr>
            <p:nvPr/>
          </p:nvSpPr>
          <p:spPr bwMode="gray">
            <a:xfrm>
              <a:off x="2096" y="2591"/>
              <a:ext cx="4192" cy="4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7" name="AutoShape 68"/>
            <p:cNvSpPr>
              <a:spLocks noChangeArrowheads="1"/>
            </p:cNvSpPr>
            <p:nvPr/>
          </p:nvSpPr>
          <p:spPr bwMode="gray">
            <a:xfrm>
              <a:off x="1728" y="2478"/>
              <a:ext cx="662" cy="653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" name="Text Box 69"/>
            <p:cNvSpPr txBox="1">
              <a:spLocks noChangeArrowheads="1"/>
            </p:cNvSpPr>
            <p:nvPr/>
          </p:nvSpPr>
          <p:spPr bwMode="gray">
            <a:xfrm>
              <a:off x="2316" y="2644"/>
              <a:ext cx="3972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00"/>
                  </a:solidFill>
                </a:rPr>
                <a:t>PHẦN MỀM TRÌNH CHIẾU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9" name="Text Box 82"/>
            <p:cNvSpPr txBox="1">
              <a:spLocks noChangeArrowheads="1"/>
            </p:cNvSpPr>
            <p:nvPr/>
          </p:nvSpPr>
          <p:spPr bwMode="gray">
            <a:xfrm>
              <a:off x="1935" y="2620"/>
              <a:ext cx="229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94" y="1371600"/>
            <a:ext cx="6096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401" y="5389418"/>
            <a:ext cx="825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mềm trình chiếu được dùng để tạo bài trình chiếu dưới dạng điện tử</a:t>
            </a:r>
            <a:endParaRPr lang="vi-VN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74183" y="1212096"/>
            <a:ext cx="8381780" cy="299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 Mọi p</a:t>
            </a:r>
            <a:r>
              <a:rPr lang="pt-BR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hần </a:t>
            </a:r>
            <a:r>
              <a:rPr lang="pt-BR" alt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 trình </a:t>
            </a:r>
            <a:r>
              <a:rPr lang="pt-BR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 </a:t>
            </a:r>
            <a:r>
              <a:rPr lang="pt-BR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 có những chức </a:t>
            </a:r>
            <a:r>
              <a:rPr lang="pt-BR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 </a:t>
            </a:r>
            <a:r>
              <a:rPr lang="pt-BR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 bản sau đây:</a:t>
            </a:r>
            <a:endParaRPr lang="en-US" alt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alt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-Tạo </a:t>
            </a:r>
            <a:r>
              <a:rPr lang="pt-BR" alt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bài trình chiếu dưới dạng tệp tin. </a:t>
            </a:r>
            <a:r>
              <a:rPr lang="pt-BR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 bài trình chiếu gồm một hay nhiều trang nội dung, các trang đó được gọi là các trang </a:t>
            </a:r>
            <a:r>
              <a:rPr lang="pt-BR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chiếu.</a:t>
            </a:r>
            <a:endParaRPr lang="en-US" alt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353401" y="457200"/>
            <a:ext cx="6172481" cy="739775"/>
            <a:chOff x="1728" y="2478"/>
            <a:chExt cx="4560" cy="653"/>
          </a:xfrm>
        </p:grpSpPr>
        <p:sp>
          <p:nvSpPr>
            <p:cNvPr id="6" name="AutoShape 67"/>
            <p:cNvSpPr>
              <a:spLocks noChangeArrowheads="1"/>
            </p:cNvSpPr>
            <p:nvPr/>
          </p:nvSpPr>
          <p:spPr bwMode="gray">
            <a:xfrm>
              <a:off x="2096" y="2591"/>
              <a:ext cx="4192" cy="4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7" name="AutoShape 68"/>
            <p:cNvSpPr>
              <a:spLocks noChangeArrowheads="1"/>
            </p:cNvSpPr>
            <p:nvPr/>
          </p:nvSpPr>
          <p:spPr bwMode="gray">
            <a:xfrm>
              <a:off x="1728" y="2478"/>
              <a:ext cx="662" cy="653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" name="Text Box 69"/>
            <p:cNvSpPr txBox="1">
              <a:spLocks noChangeArrowheads="1"/>
            </p:cNvSpPr>
            <p:nvPr/>
          </p:nvSpPr>
          <p:spPr bwMode="gray">
            <a:xfrm>
              <a:off x="2316" y="2644"/>
              <a:ext cx="3972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FF00"/>
                  </a:solidFill>
                </a:rPr>
                <a:t>PHẦN MỀM TRÌNH CHIẾU</a:t>
              </a:r>
              <a:endParaRPr lang="en-US" sz="2400" b="1">
                <a:solidFill>
                  <a:srgbClr val="FFFF00"/>
                </a:solidFill>
              </a:endParaRPr>
            </a:p>
          </p:txBody>
        </p:sp>
        <p:sp>
          <p:nvSpPr>
            <p:cNvPr id="9" name="Text Box 82"/>
            <p:cNvSpPr txBox="1">
              <a:spLocks noChangeArrowheads="1"/>
            </p:cNvSpPr>
            <p:nvPr/>
          </p:nvSpPr>
          <p:spPr bwMode="gray">
            <a:xfrm>
              <a:off x="1935" y="2620"/>
              <a:ext cx="229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56364"/>
            <a:ext cx="5239482" cy="23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628</TotalTime>
  <Words>683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CHƯƠNG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</dc:title>
  <dc:creator>A</dc:creator>
  <cp:lastModifiedBy>Admin</cp:lastModifiedBy>
  <cp:revision>45</cp:revision>
  <dcterms:created xsi:type="dcterms:W3CDTF">2021-12-19T08:56:59Z</dcterms:created>
  <dcterms:modified xsi:type="dcterms:W3CDTF">2023-03-27T06:18:15Z</dcterms:modified>
</cp:coreProperties>
</file>