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373" r:id="rId3"/>
    <p:sldId id="374" r:id="rId4"/>
    <p:sldId id="344" r:id="rId5"/>
    <p:sldId id="345" r:id="rId6"/>
    <p:sldId id="380" r:id="rId7"/>
    <p:sldId id="411" r:id="rId8"/>
    <p:sldId id="412" r:id="rId9"/>
    <p:sldId id="414" r:id="rId10"/>
    <p:sldId id="392" r:id="rId11"/>
    <p:sldId id="382" r:id="rId12"/>
    <p:sldId id="346" r:id="rId13"/>
    <p:sldId id="435" r:id="rId14"/>
    <p:sldId id="383" r:id="rId15"/>
    <p:sldId id="437" r:id="rId16"/>
    <p:sldId id="438" r:id="rId17"/>
    <p:sldId id="347" r:id="rId18"/>
    <p:sldId id="439" r:id="rId19"/>
    <p:sldId id="440" r:id="rId20"/>
    <p:sldId id="441" r:id="rId21"/>
    <p:sldId id="442" r:id="rId22"/>
    <p:sldId id="386" r:id="rId23"/>
    <p:sldId id="385" r:id="rId24"/>
    <p:sldId id="368" r:id="rId25"/>
    <p:sldId id="444" r:id="rId26"/>
    <p:sldId id="390" r:id="rId27"/>
    <p:sldId id="391" r:id="rId28"/>
    <p:sldId id="379" r:id="rId29"/>
  </p:sldIdLst>
  <p:sldSz cx="9144000" cy="6858000" type="screen4x3"/>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FA1815"/>
    <a:srgbClr val="E84C88"/>
    <a:srgbClr val="4A7EBB"/>
    <a:srgbClr val="EDF6E5"/>
    <a:srgbClr val="FFBCBC"/>
    <a:srgbClr val="F38BA0"/>
    <a:srgbClr val="FF912B"/>
    <a:srgbClr val="2CC6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035"/>
    <p:restoredTop sz="93178"/>
  </p:normalViewPr>
  <p:slideViewPr>
    <p:cSldViewPr showGuides="1">
      <p:cViewPr varScale="1">
        <p:scale>
          <a:sx n="68" d="100"/>
          <a:sy n="68" d="100"/>
        </p:scale>
        <p:origin x="732" y="48"/>
      </p:cViewPr>
      <p:guideLst>
        <p:guide orient="horz" pos="2343"/>
        <p:guide pos="2916"/>
      </p:guideLst>
    </p:cSldViewPr>
  </p:slideViewPr>
  <p:notesTextViewPr>
    <p:cViewPr>
      <p:scale>
        <a:sx n="100" d="100"/>
        <a:sy n="100" d="100"/>
      </p:scale>
      <p:origin x="0" y="0"/>
    </p:cViewPr>
  </p:notesTextViewPr>
  <p:sorterViewPr showFormatting="0">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notesMaster" Target="notesMasters/notesMaster1.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VnAristote"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VnAristote" pitchFamily="34" charset="0"/>
              <a:ea typeface="+mn-ea"/>
              <a:cs typeface="+mn-cs"/>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VnAristote"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56A6107F-9E18-4CDD-BC2D-4BE4EA293F89}" type="datetimeFigureOut">
              <a:rPr kumimoji="0" lang="en-US" sz="1200" b="0" i="0" u="none" strike="noStrike" kern="1200" cap="none" spc="0" normalizeH="0" baseline="0" noProof="0">
                <a:ln>
                  <a:noFill/>
                </a:ln>
                <a:solidFill>
                  <a:schemeClr val="tx1"/>
                </a:solidFill>
                <a:effectLst/>
                <a:uLnTx/>
                <a:uFillTx/>
                <a:latin typeface=".VnAristote" pitchFamily="34" charset="0"/>
                <a:ea typeface="+mn-ea"/>
                <a:cs typeface="+mn-cs"/>
              </a:rPr>
            </a:fld>
            <a:endParaRPr kumimoji="0" lang="en-US" sz="1200" b="0" i="0" u="none" strike="noStrike" kern="1200" cap="none" spc="0" normalizeH="0" baseline="0" noProof="0">
              <a:ln>
                <a:noFill/>
              </a:ln>
              <a:solidFill>
                <a:schemeClr val="tx1"/>
              </a:solidFill>
              <a:effectLst/>
              <a:uLnTx/>
              <a:uFillTx/>
              <a:latin typeface=".VnAristote" pitchFamily="34" charset="0"/>
              <a:ea typeface="+mn-ea"/>
              <a:cs typeface="+mn-cs"/>
            </a:endParaRP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Click to edit Master text styles</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Second level</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Third level</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Fourth level</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Fifth level</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VnAristote"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VnAristote" pitchFamily="34" charset="0"/>
              <a:ea typeface="+mn-ea"/>
              <a:cs typeface="+mn-cs"/>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a:latin typeface=".VnAristote"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271CE2AD-CE24-4475-8B2D-C953F03D975A}" type="slidenum">
              <a:rPr kumimoji="0" lang="en-US" altLang="vi-VN" sz="1200" b="0" i="0" u="none" strike="noStrike" kern="1200" cap="none" spc="0" normalizeH="0" baseline="0" noProof="0">
                <a:ln>
                  <a:noFill/>
                </a:ln>
                <a:solidFill>
                  <a:schemeClr val="tx1"/>
                </a:solidFill>
                <a:effectLst/>
                <a:uLnTx/>
                <a:uFillTx/>
                <a:latin typeface=".VnAristote" pitchFamily="34" charset="0"/>
                <a:ea typeface="+mn-ea"/>
                <a:cs typeface="+mn-cs"/>
              </a:rPr>
            </a:fld>
            <a:endParaRPr kumimoji="0" lang="en-US" altLang="vi-VN" sz="1200" b="0" i="0" u="none" strike="noStrike" kern="1200" cap="none" spc="0" normalizeH="0" baseline="0" noProof="0">
              <a:ln>
                <a:noFill/>
              </a:ln>
              <a:solidFill>
                <a:schemeClr val="tx1"/>
              </a:solidFill>
              <a:effectLst/>
              <a:uLnTx/>
              <a:uFillTx/>
              <a:latin typeface=".VnAristote" pitchFamily="34" charset="0"/>
              <a:ea typeface="+mn-ea"/>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4"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274643"/>
            <a:ext cx="205740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3" y="274643"/>
            <a:ext cx="6019801"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6" y="44069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6"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6" y="1600205"/>
            <a:ext cx="40386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5" y="1600205"/>
            <a:ext cx="40386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8" y="1535117"/>
            <a:ext cx="4041774"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8" y="2174875"/>
            <a:ext cx="404177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7" y="273058"/>
            <a:ext cx="511174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4"/>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9" y="612775"/>
            <a:ext cx="54864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9"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Title Placeholder 1"/>
          <p:cNvSpPr>
            <a:spLocks noGrp="1"/>
          </p:cNvSpPr>
          <p:nvPr>
            <p:ph type="title"/>
          </p:nvPr>
        </p:nvSpPr>
        <p:spPr>
          <a:xfrm>
            <a:off x="457200" y="274638"/>
            <a:ext cx="8229600" cy="1143000"/>
          </a:xfrm>
          <a:prstGeom prst="rect">
            <a:avLst/>
          </a:prstGeom>
          <a:noFill/>
          <a:ln w="9525">
            <a:noFill/>
          </a:ln>
        </p:spPr>
        <p:txBody>
          <a:bodyPr anchor="ctr" anchorCtr="0"/>
          <a:p>
            <a:pPr lvl="0"/>
            <a:r>
              <a:rPr lang="en-US" altLang="vi-VN" dirty="0"/>
              <a:t>Click to edit Master title style</a:t>
            </a:r>
            <a:endParaRPr lang="en-US" altLang="vi-V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xml"/><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4.xml"/><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5.xml"/><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3.jpeg"/><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5.jpeg"/><Relationship Id="rId1" Type="http://schemas.openxmlformats.org/officeDocument/2006/relationships/image" Target="../media/image34.jpe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0.png"/><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2.png"/><Relationship Id="rId3"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image" Target="../media/image5.pn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GIF"/></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image" Target="../media/image5.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3.png"/><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image" Target="../media/image5.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png"/><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jpe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1.jpeg"/><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xml"/><Relationship Id="rId2" Type="http://schemas.openxmlformats.org/officeDocument/2006/relationships/image" Target="../media/image7.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9" Type="http://schemas.openxmlformats.org/officeDocument/2006/relationships/tags" Target="../tags/tag2.xml"/><Relationship Id="rId8" Type="http://schemas.openxmlformats.org/officeDocument/2006/relationships/image" Target="../media/image17.jpeg"/><Relationship Id="rId7" Type="http://schemas.openxmlformats.org/officeDocument/2006/relationships/image" Target="../media/image16.jpe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7.png"/><Relationship Id="rId10" Type="http://schemas.openxmlformats.org/officeDocument/2006/relationships/slideLayout" Target="../slideLayouts/slideLayout4.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0.png"/><Relationship Id="rId1"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3074" name="Rectangle 17"/>
          <p:cNvSpPr/>
          <p:nvPr/>
        </p:nvSpPr>
        <p:spPr>
          <a:xfrm>
            <a:off x="1323975" y="4343400"/>
            <a:ext cx="222250" cy="152400"/>
          </a:xfrm>
          <a:prstGeom prst="rect">
            <a:avLst/>
          </a:prstGeom>
          <a:blipFill rotWithShape="0">
            <a:blip r:embed="rId2"/>
          </a:blipFill>
          <a:ln w="9525">
            <a:noFill/>
          </a:ln>
        </p:spPr>
        <p:txBody>
          <a:bodyPr/>
          <a:p>
            <a:pPr eaLnBrk="1" hangingPunct="1"/>
            <a:endParaRPr lang="vi-VN" altLang="en-US" dirty="0">
              <a:latin typeface="Times New Roman" panose="02020603050405020304" pitchFamily="18" charset="0"/>
            </a:endParaRPr>
          </a:p>
        </p:txBody>
      </p:sp>
      <p:cxnSp>
        <p:nvCxnSpPr>
          <p:cNvPr id="3075" name="Elbow Connector 34"/>
          <p:cNvCxnSpPr/>
          <p:nvPr/>
        </p:nvCxnSpPr>
        <p:spPr>
          <a:xfrm>
            <a:off x="1538288" y="4419600"/>
            <a:ext cx="2500312" cy="808038"/>
          </a:xfrm>
          <a:prstGeom prst="bentConnector2">
            <a:avLst/>
          </a:prstGeom>
          <a:ln w="9525" cap="flat" cmpd="sng">
            <a:solidFill>
              <a:srgbClr val="FFC000"/>
            </a:solidFill>
            <a:prstDash val="solid"/>
            <a:round/>
            <a:headEnd type="none" w="med" len="med"/>
            <a:tailEnd type="triangle" w="med" len="med"/>
          </a:ln>
        </p:spPr>
      </p:cxnSp>
      <p:cxnSp>
        <p:nvCxnSpPr>
          <p:cNvPr id="63" name="Elbow Connector 62"/>
          <p:cNvCxnSpPr/>
          <p:nvPr/>
        </p:nvCxnSpPr>
        <p:spPr>
          <a:xfrm>
            <a:off x="1284288" y="3641725"/>
            <a:ext cx="4978400" cy="1244600"/>
          </a:xfrm>
          <a:prstGeom prst="bentConnector3">
            <a:avLst>
              <a:gd name="adj1" fmla="val 98569"/>
            </a:avLst>
          </a:prstGeom>
          <a:ln w="9525" cap="flat" cmpd="sng">
            <a:solidFill>
              <a:srgbClr val="B147B9"/>
            </a:solidFill>
            <a:prstDash val="solid"/>
            <a:round/>
            <a:headEnd type="none" w="med" len="med"/>
            <a:tailEnd type="triangle" w="med" len="med"/>
          </a:ln>
        </p:spPr>
      </p:cxnSp>
      <p:sp>
        <p:nvSpPr>
          <p:cNvPr id="3077" name="Oval 49"/>
          <p:cNvSpPr/>
          <p:nvPr/>
        </p:nvSpPr>
        <p:spPr>
          <a:xfrm flipV="1">
            <a:off x="3978275" y="1382713"/>
            <a:ext cx="868363" cy="230187"/>
          </a:xfrm>
          <a:prstGeom prst="ellipse">
            <a:avLst/>
          </a:prstGeom>
          <a:solidFill>
            <a:schemeClr val="bg1">
              <a:alpha val="63921"/>
            </a:schemeClr>
          </a:solidFill>
          <a:ln w="9525">
            <a:noFill/>
          </a:ln>
        </p:spPr>
        <p:txBody>
          <a:bodyPr/>
          <a:p>
            <a:pPr eaLnBrk="1" hangingPunct="1"/>
            <a:endParaRPr lang="vi-VN" altLang="en-US" dirty="0">
              <a:latin typeface="Times New Roman" panose="02020603050405020304" pitchFamily="18" charset="0"/>
            </a:endParaRPr>
          </a:p>
        </p:txBody>
      </p:sp>
      <p:grpSp>
        <p:nvGrpSpPr>
          <p:cNvPr id="3078" name="Group 66"/>
          <p:cNvGrpSpPr/>
          <p:nvPr/>
        </p:nvGrpSpPr>
        <p:grpSpPr>
          <a:xfrm flipV="1">
            <a:off x="3676650" y="735013"/>
            <a:ext cx="1355725" cy="1525587"/>
            <a:chOff x="5949194" y="2940578"/>
            <a:chExt cx="1864248" cy="2776936"/>
          </a:xfrm>
        </p:grpSpPr>
        <p:sp>
          <p:nvSpPr>
            <p:cNvPr id="3100" name="Oval 67"/>
            <p:cNvSpPr/>
            <p:nvPr/>
          </p:nvSpPr>
          <p:spPr>
            <a:xfrm>
              <a:off x="6299587" y="4000485"/>
              <a:ext cx="1192902" cy="228594"/>
            </a:xfrm>
            <a:prstGeom prst="ellipse">
              <a:avLst/>
            </a:prstGeom>
            <a:solidFill>
              <a:schemeClr val="bg1"/>
            </a:solidFill>
            <a:ln w="9525">
              <a:noFill/>
            </a:ln>
          </p:spPr>
          <p:txBody>
            <a:bodyPr/>
            <a:p>
              <a:pPr eaLnBrk="1" hangingPunct="1"/>
              <a:endParaRPr lang="vi-VN" altLang="en-US" dirty="0">
                <a:latin typeface="Times New Roman" panose="02020603050405020304" pitchFamily="18" charset="0"/>
              </a:endParaRPr>
            </a:p>
          </p:txBody>
        </p:sp>
        <p:grpSp>
          <p:nvGrpSpPr>
            <p:cNvPr id="3101" name="Group 68"/>
            <p:cNvGrpSpPr/>
            <p:nvPr/>
          </p:nvGrpSpPr>
          <p:grpSpPr>
            <a:xfrm>
              <a:off x="5949194" y="2940578"/>
              <a:ext cx="1864248" cy="2776936"/>
              <a:chOff x="5949194" y="2940578"/>
              <a:chExt cx="1864248" cy="2776936"/>
            </a:xfrm>
          </p:grpSpPr>
          <p:grpSp>
            <p:nvGrpSpPr>
              <p:cNvPr id="70" name="Group 69"/>
              <p:cNvGrpSpPr/>
              <p:nvPr/>
            </p:nvGrpSpPr>
            <p:grpSpPr>
              <a:xfrm>
                <a:off x="6299587" y="2940578"/>
                <a:ext cx="1214616" cy="1142970"/>
                <a:chOff x="6288731" y="2971812"/>
                <a:chExt cx="1214616" cy="1142970"/>
              </a:xfrm>
              <a:solidFill>
                <a:schemeClr val="tx1">
                  <a:lumMod val="95000"/>
                  <a:lumOff val="5000"/>
                </a:schemeClr>
              </a:solidFill>
              <a:effectLst>
                <a:outerShdw blurRad="431800" dist="38100" dir="16200000" rotWithShape="0">
                  <a:prstClr val="black">
                    <a:alpha val="40000"/>
                  </a:prstClr>
                </a:outerShdw>
              </a:effectLst>
            </p:grpSpPr>
            <p:sp>
              <p:nvSpPr>
                <p:cNvPr id="72" name="Freeform 71"/>
                <p:cNvSpPr/>
                <p:nvPr/>
              </p:nvSpPr>
              <p:spPr bwMode="auto">
                <a:xfrm rot="10800000">
                  <a:off x="6288731" y="3124208"/>
                  <a:ext cx="1214616" cy="990574"/>
                </a:xfrm>
                <a:custGeom>
                  <a:avLst/>
                  <a:gdLst>
                    <a:gd name="connsiteX0" fmla="*/ 0 w 1214616"/>
                    <a:gd name="connsiteY0" fmla="*/ 0 h 990574"/>
                    <a:gd name="connsiteX1" fmla="*/ 1214616 w 1214616"/>
                    <a:gd name="connsiteY1" fmla="*/ 0 h 990574"/>
                    <a:gd name="connsiteX2" fmla="*/ 1204508 w 1214616"/>
                    <a:gd name="connsiteY2" fmla="*/ 169215 h 990574"/>
                    <a:gd name="connsiteX3" fmla="*/ 607308 w 1214616"/>
                    <a:gd name="connsiteY3" fmla="*/ 990574 h 990574"/>
                    <a:gd name="connsiteX4" fmla="*/ 10109 w 1214616"/>
                    <a:gd name="connsiteY4" fmla="*/ 169215 h 990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616" h="990574">
                      <a:moveTo>
                        <a:pt x="0" y="0"/>
                      </a:moveTo>
                      <a:lnTo>
                        <a:pt x="1214616" y="0"/>
                      </a:lnTo>
                      <a:lnTo>
                        <a:pt x="1204508" y="169215"/>
                      </a:lnTo>
                      <a:cubicBezTo>
                        <a:pt x="1147666" y="637963"/>
                        <a:pt x="901889" y="990574"/>
                        <a:pt x="607308" y="990574"/>
                      </a:cubicBezTo>
                      <a:cubicBezTo>
                        <a:pt x="312727" y="990574"/>
                        <a:pt x="66950" y="637963"/>
                        <a:pt x="10109" y="169215"/>
                      </a:cubicBezTo>
                      <a:close/>
                    </a:path>
                  </a:pathLst>
                </a:custGeom>
                <a:grpFill/>
                <a:ln w="9525" cap="flat" cmpd="sng" algn="ctr">
                  <a:noFill/>
                  <a:prstDash val="solid"/>
                  <a:round/>
                  <a:headEnd type="none" w="med" len="med"/>
                  <a:tailEnd type="none" w="med" len="med"/>
                </a:ln>
                <a:effectLst>
                  <a:innerShdw blurRad="647700">
                    <a:prstClr val="black"/>
                  </a:inn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73" name="Rectangle 72"/>
                <p:cNvSpPr/>
                <p:nvPr/>
              </p:nvSpPr>
              <p:spPr bwMode="auto">
                <a:xfrm>
                  <a:off x="6781742" y="2971812"/>
                  <a:ext cx="228594" cy="228594"/>
                </a:xfrm>
                <a:prstGeom prst="rect">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grpSp>
          <p:sp>
            <p:nvSpPr>
              <p:cNvPr id="71" name="dèn 0"/>
              <p:cNvSpPr/>
              <p:nvPr/>
            </p:nvSpPr>
            <p:spPr bwMode="auto">
              <a:xfrm>
                <a:off x="5949194" y="4084873"/>
                <a:ext cx="1864248" cy="1632641"/>
              </a:xfrm>
              <a:prstGeom prst="trapezoid">
                <a:avLst>
                  <a:gd name="adj" fmla="val 30010"/>
                </a:avLst>
              </a:prstGeom>
              <a:gradFill>
                <a:gsLst>
                  <a:gs pos="0">
                    <a:schemeClr val="bg1"/>
                  </a:gs>
                  <a:gs pos="68000">
                    <a:srgbClr val="B3EBFF">
                      <a:alpha val="68000"/>
                    </a:srgb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grpSp>
      </p:grpSp>
      <p:sp>
        <p:nvSpPr>
          <p:cNvPr id="5" name="Rounded Rectangle 4"/>
          <p:cNvSpPr/>
          <p:nvPr/>
        </p:nvSpPr>
        <p:spPr bwMode="auto">
          <a:xfrm>
            <a:off x="731838" y="1901825"/>
            <a:ext cx="533400" cy="2895600"/>
          </a:xfrm>
          <a:prstGeom prst="roundRect">
            <a:avLst/>
          </a:prstGeom>
          <a:solidFill>
            <a:schemeClr val="bg1">
              <a:lumMod val="50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17" name="3"/>
          <p:cNvSpPr/>
          <p:nvPr/>
        </p:nvSpPr>
        <p:spPr bwMode="auto">
          <a:xfrm>
            <a:off x="930275" y="4241800"/>
            <a:ext cx="708025" cy="381000"/>
          </a:xfrm>
          <a:custGeom>
            <a:avLst/>
            <a:gdLst>
              <a:gd name="connsiteX0" fmla="*/ 190495 w 908460"/>
              <a:gd name="connsiteY0" fmla="*/ 0 h 380990"/>
              <a:gd name="connsiteX1" fmla="*/ 325195 w 908460"/>
              <a:gd name="connsiteY1" fmla="*/ 55795 h 380990"/>
              <a:gd name="connsiteX2" fmla="*/ 364639 w 908460"/>
              <a:gd name="connsiteY2" fmla="*/ 114297 h 380990"/>
              <a:gd name="connsiteX3" fmla="*/ 908460 w 908460"/>
              <a:gd name="connsiteY3" fmla="*/ 114297 h 380990"/>
              <a:gd name="connsiteX4" fmla="*/ 908460 w 908460"/>
              <a:gd name="connsiteY4" fmla="*/ 266693 h 380990"/>
              <a:gd name="connsiteX5" fmla="*/ 364639 w 908460"/>
              <a:gd name="connsiteY5" fmla="*/ 266693 h 380990"/>
              <a:gd name="connsiteX6" fmla="*/ 325195 w 908460"/>
              <a:gd name="connsiteY6" fmla="*/ 325195 h 380990"/>
              <a:gd name="connsiteX7" fmla="*/ 190495 w 908460"/>
              <a:gd name="connsiteY7" fmla="*/ 380990 h 380990"/>
              <a:gd name="connsiteX8" fmla="*/ 0 w 908460"/>
              <a:gd name="connsiteY8" fmla="*/ 190495 h 380990"/>
              <a:gd name="connsiteX9" fmla="*/ 190495 w 908460"/>
              <a:gd name="connsiteY9" fmla="*/ 0 h 380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8460" h="380990">
                <a:moveTo>
                  <a:pt x="190495" y="0"/>
                </a:moveTo>
                <a:cubicBezTo>
                  <a:pt x="243099" y="0"/>
                  <a:pt x="290722" y="21322"/>
                  <a:pt x="325195" y="55795"/>
                </a:cubicBezTo>
                <a:lnTo>
                  <a:pt x="364639" y="114297"/>
                </a:lnTo>
                <a:lnTo>
                  <a:pt x="908460" y="114297"/>
                </a:lnTo>
                <a:lnTo>
                  <a:pt x="908460" y="266693"/>
                </a:lnTo>
                <a:lnTo>
                  <a:pt x="364639" y="266693"/>
                </a:lnTo>
                <a:lnTo>
                  <a:pt x="325195" y="325195"/>
                </a:lnTo>
                <a:cubicBezTo>
                  <a:pt x="290722" y="359668"/>
                  <a:pt x="243099" y="380990"/>
                  <a:pt x="190495" y="380990"/>
                </a:cubicBezTo>
                <a:cubicBezTo>
                  <a:pt x="85288" y="380990"/>
                  <a:pt x="0" y="295702"/>
                  <a:pt x="0" y="190495"/>
                </a:cubicBezTo>
                <a:cubicBezTo>
                  <a:pt x="0" y="85288"/>
                  <a:pt x="85288" y="0"/>
                  <a:pt x="190495" y="0"/>
                </a:cubicBezTo>
                <a:close/>
              </a:path>
            </a:pathLst>
          </a:custGeom>
          <a:solidFill>
            <a:srgbClr val="FFC000"/>
          </a:solidFill>
          <a:ln w="9525" cap="flat" cmpd="sng" algn="ctr">
            <a:solidFill>
              <a:srgbClr val="FFFFFF"/>
            </a:solidFill>
            <a:prstDash val="solid"/>
            <a:round/>
            <a:headEnd type="none" w="med" len="med"/>
            <a:tailEnd type="none" w="med" len="med"/>
          </a:ln>
          <a:effectLst>
            <a:outerShdw blurRad="444500" dist="38100" dir="5400000" algn="t"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65" name="4"/>
          <p:cNvSpPr/>
          <p:nvPr/>
        </p:nvSpPr>
        <p:spPr bwMode="auto">
          <a:xfrm>
            <a:off x="903288" y="3511550"/>
            <a:ext cx="708025" cy="381000"/>
          </a:xfrm>
          <a:custGeom>
            <a:avLst/>
            <a:gdLst>
              <a:gd name="connsiteX0" fmla="*/ 190495 w 908460"/>
              <a:gd name="connsiteY0" fmla="*/ 0 h 380990"/>
              <a:gd name="connsiteX1" fmla="*/ 325195 w 908460"/>
              <a:gd name="connsiteY1" fmla="*/ 55795 h 380990"/>
              <a:gd name="connsiteX2" fmla="*/ 364639 w 908460"/>
              <a:gd name="connsiteY2" fmla="*/ 114297 h 380990"/>
              <a:gd name="connsiteX3" fmla="*/ 908460 w 908460"/>
              <a:gd name="connsiteY3" fmla="*/ 114297 h 380990"/>
              <a:gd name="connsiteX4" fmla="*/ 908460 w 908460"/>
              <a:gd name="connsiteY4" fmla="*/ 266693 h 380990"/>
              <a:gd name="connsiteX5" fmla="*/ 364639 w 908460"/>
              <a:gd name="connsiteY5" fmla="*/ 266693 h 380990"/>
              <a:gd name="connsiteX6" fmla="*/ 325195 w 908460"/>
              <a:gd name="connsiteY6" fmla="*/ 325195 h 380990"/>
              <a:gd name="connsiteX7" fmla="*/ 190495 w 908460"/>
              <a:gd name="connsiteY7" fmla="*/ 380990 h 380990"/>
              <a:gd name="connsiteX8" fmla="*/ 0 w 908460"/>
              <a:gd name="connsiteY8" fmla="*/ 190495 h 380990"/>
              <a:gd name="connsiteX9" fmla="*/ 190495 w 908460"/>
              <a:gd name="connsiteY9" fmla="*/ 0 h 380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8460" h="380990">
                <a:moveTo>
                  <a:pt x="190495" y="0"/>
                </a:moveTo>
                <a:cubicBezTo>
                  <a:pt x="243099" y="0"/>
                  <a:pt x="290722" y="21322"/>
                  <a:pt x="325195" y="55795"/>
                </a:cubicBezTo>
                <a:lnTo>
                  <a:pt x="364639" y="114297"/>
                </a:lnTo>
                <a:lnTo>
                  <a:pt x="908460" y="114297"/>
                </a:lnTo>
                <a:lnTo>
                  <a:pt x="908460" y="266693"/>
                </a:lnTo>
                <a:lnTo>
                  <a:pt x="364639" y="266693"/>
                </a:lnTo>
                <a:lnTo>
                  <a:pt x="325195" y="325195"/>
                </a:lnTo>
                <a:cubicBezTo>
                  <a:pt x="290722" y="359668"/>
                  <a:pt x="243099" y="380990"/>
                  <a:pt x="190495" y="380990"/>
                </a:cubicBezTo>
                <a:cubicBezTo>
                  <a:pt x="85288" y="380990"/>
                  <a:pt x="0" y="295702"/>
                  <a:pt x="0" y="190495"/>
                </a:cubicBezTo>
                <a:cubicBezTo>
                  <a:pt x="0" y="85288"/>
                  <a:pt x="85288" y="0"/>
                  <a:pt x="190495" y="0"/>
                </a:cubicBezTo>
                <a:close/>
              </a:path>
            </a:pathLst>
          </a:custGeom>
          <a:solidFill>
            <a:srgbClr val="B147B9"/>
          </a:solidFill>
          <a:ln w="9525" cap="flat" cmpd="sng" algn="ctr">
            <a:solidFill>
              <a:srgbClr val="FFFFFF"/>
            </a:solidFill>
            <a:prstDash val="solid"/>
            <a:round/>
            <a:headEnd type="none" w="med" len="med"/>
            <a:tailEnd type="none" w="med" len="med"/>
          </a:ln>
          <a:effectLst>
            <a:outerShdw blurRad="444500" dist="38100" dir="5400000" algn="t"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81" name="1"/>
          <p:cNvSpPr/>
          <p:nvPr/>
        </p:nvSpPr>
        <p:spPr bwMode="auto">
          <a:xfrm>
            <a:off x="903288" y="2112963"/>
            <a:ext cx="708025" cy="381000"/>
          </a:xfrm>
          <a:custGeom>
            <a:avLst/>
            <a:gdLst>
              <a:gd name="connsiteX0" fmla="*/ 190495 w 908460"/>
              <a:gd name="connsiteY0" fmla="*/ 0 h 380990"/>
              <a:gd name="connsiteX1" fmla="*/ 325195 w 908460"/>
              <a:gd name="connsiteY1" fmla="*/ 55795 h 380990"/>
              <a:gd name="connsiteX2" fmla="*/ 364639 w 908460"/>
              <a:gd name="connsiteY2" fmla="*/ 114297 h 380990"/>
              <a:gd name="connsiteX3" fmla="*/ 908460 w 908460"/>
              <a:gd name="connsiteY3" fmla="*/ 114297 h 380990"/>
              <a:gd name="connsiteX4" fmla="*/ 908460 w 908460"/>
              <a:gd name="connsiteY4" fmla="*/ 266693 h 380990"/>
              <a:gd name="connsiteX5" fmla="*/ 364639 w 908460"/>
              <a:gd name="connsiteY5" fmla="*/ 266693 h 380990"/>
              <a:gd name="connsiteX6" fmla="*/ 325195 w 908460"/>
              <a:gd name="connsiteY6" fmla="*/ 325195 h 380990"/>
              <a:gd name="connsiteX7" fmla="*/ 190495 w 908460"/>
              <a:gd name="connsiteY7" fmla="*/ 380990 h 380990"/>
              <a:gd name="connsiteX8" fmla="*/ 0 w 908460"/>
              <a:gd name="connsiteY8" fmla="*/ 190495 h 380990"/>
              <a:gd name="connsiteX9" fmla="*/ 190495 w 908460"/>
              <a:gd name="connsiteY9" fmla="*/ 0 h 380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8460" h="380990">
                <a:moveTo>
                  <a:pt x="190495" y="0"/>
                </a:moveTo>
                <a:cubicBezTo>
                  <a:pt x="243099" y="0"/>
                  <a:pt x="290722" y="21322"/>
                  <a:pt x="325195" y="55795"/>
                </a:cubicBezTo>
                <a:lnTo>
                  <a:pt x="364639" y="114297"/>
                </a:lnTo>
                <a:lnTo>
                  <a:pt x="908460" y="114297"/>
                </a:lnTo>
                <a:lnTo>
                  <a:pt x="908460" y="266693"/>
                </a:lnTo>
                <a:lnTo>
                  <a:pt x="364639" y="266693"/>
                </a:lnTo>
                <a:lnTo>
                  <a:pt x="325195" y="325195"/>
                </a:lnTo>
                <a:cubicBezTo>
                  <a:pt x="290722" y="359668"/>
                  <a:pt x="243099" y="380990"/>
                  <a:pt x="190495" y="380990"/>
                </a:cubicBezTo>
                <a:cubicBezTo>
                  <a:pt x="85288" y="380990"/>
                  <a:pt x="0" y="295702"/>
                  <a:pt x="0" y="190495"/>
                </a:cubicBezTo>
                <a:cubicBezTo>
                  <a:pt x="0" y="85288"/>
                  <a:pt x="85288" y="0"/>
                  <a:pt x="190495" y="0"/>
                </a:cubicBezTo>
                <a:close/>
              </a:path>
            </a:pathLst>
          </a:custGeom>
          <a:solidFill>
            <a:srgbClr val="00B050"/>
          </a:solidFill>
          <a:ln w="9525" cap="flat" cmpd="sng" algn="ctr">
            <a:solidFill>
              <a:srgbClr val="FFFFFF"/>
            </a:solidFill>
            <a:prstDash val="solid"/>
            <a:round/>
            <a:headEnd type="none" w="med" len="med"/>
            <a:tailEnd type="none" w="med" len="med"/>
          </a:ln>
          <a:effectLst>
            <a:outerShdw blurRad="444500" dist="38100" dir="5400000" algn="t"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82" name="0"/>
          <p:cNvSpPr/>
          <p:nvPr/>
        </p:nvSpPr>
        <p:spPr bwMode="auto">
          <a:xfrm>
            <a:off x="930275" y="2784475"/>
            <a:ext cx="708025" cy="381000"/>
          </a:xfrm>
          <a:custGeom>
            <a:avLst/>
            <a:gdLst>
              <a:gd name="connsiteX0" fmla="*/ 190495 w 908460"/>
              <a:gd name="connsiteY0" fmla="*/ 0 h 380990"/>
              <a:gd name="connsiteX1" fmla="*/ 325195 w 908460"/>
              <a:gd name="connsiteY1" fmla="*/ 55795 h 380990"/>
              <a:gd name="connsiteX2" fmla="*/ 364639 w 908460"/>
              <a:gd name="connsiteY2" fmla="*/ 114297 h 380990"/>
              <a:gd name="connsiteX3" fmla="*/ 908460 w 908460"/>
              <a:gd name="connsiteY3" fmla="*/ 114297 h 380990"/>
              <a:gd name="connsiteX4" fmla="*/ 908460 w 908460"/>
              <a:gd name="connsiteY4" fmla="*/ 266693 h 380990"/>
              <a:gd name="connsiteX5" fmla="*/ 364639 w 908460"/>
              <a:gd name="connsiteY5" fmla="*/ 266693 h 380990"/>
              <a:gd name="connsiteX6" fmla="*/ 325195 w 908460"/>
              <a:gd name="connsiteY6" fmla="*/ 325195 h 380990"/>
              <a:gd name="connsiteX7" fmla="*/ 190495 w 908460"/>
              <a:gd name="connsiteY7" fmla="*/ 380990 h 380990"/>
              <a:gd name="connsiteX8" fmla="*/ 0 w 908460"/>
              <a:gd name="connsiteY8" fmla="*/ 190495 h 380990"/>
              <a:gd name="connsiteX9" fmla="*/ 190495 w 908460"/>
              <a:gd name="connsiteY9" fmla="*/ 0 h 380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8460" h="380990">
                <a:moveTo>
                  <a:pt x="190495" y="0"/>
                </a:moveTo>
                <a:cubicBezTo>
                  <a:pt x="243099" y="0"/>
                  <a:pt x="290722" y="21322"/>
                  <a:pt x="325195" y="55795"/>
                </a:cubicBezTo>
                <a:lnTo>
                  <a:pt x="364639" y="114297"/>
                </a:lnTo>
                <a:lnTo>
                  <a:pt x="908460" y="114297"/>
                </a:lnTo>
                <a:lnTo>
                  <a:pt x="908460" y="266693"/>
                </a:lnTo>
                <a:lnTo>
                  <a:pt x="364639" y="266693"/>
                </a:lnTo>
                <a:lnTo>
                  <a:pt x="325195" y="325195"/>
                </a:lnTo>
                <a:cubicBezTo>
                  <a:pt x="290722" y="359668"/>
                  <a:pt x="243099" y="380990"/>
                  <a:pt x="190495" y="380990"/>
                </a:cubicBezTo>
                <a:cubicBezTo>
                  <a:pt x="85288" y="380990"/>
                  <a:pt x="0" y="295702"/>
                  <a:pt x="0" y="190495"/>
                </a:cubicBezTo>
                <a:cubicBezTo>
                  <a:pt x="0" y="85288"/>
                  <a:pt x="85288" y="0"/>
                  <a:pt x="190495" y="0"/>
                </a:cubicBezTo>
                <a:close/>
              </a:path>
            </a:pathLst>
          </a:custGeom>
          <a:solidFill>
            <a:srgbClr val="0066FF"/>
          </a:solidFill>
          <a:ln w="9525" cap="flat" cmpd="sng" algn="ctr">
            <a:solidFill>
              <a:srgbClr val="FFFFFF"/>
            </a:solidFill>
            <a:prstDash val="solid"/>
            <a:round/>
            <a:headEnd type="none" w="med" len="med"/>
            <a:tailEnd type="none" w="med" len="med"/>
          </a:ln>
          <a:effectLst>
            <a:outerShdw blurRad="444500" dist="38100" dir="5400000" algn="t"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cxnSp>
        <p:nvCxnSpPr>
          <p:cNvPr id="85" name="Elbow Connector 84"/>
          <p:cNvCxnSpPr/>
          <p:nvPr/>
        </p:nvCxnSpPr>
        <p:spPr>
          <a:xfrm flipV="1">
            <a:off x="1590675" y="2287588"/>
            <a:ext cx="2763838" cy="676275"/>
          </a:xfrm>
          <a:prstGeom prst="bentConnector3">
            <a:avLst>
              <a:gd name="adj1" fmla="val 101532"/>
            </a:avLst>
          </a:prstGeom>
          <a:ln w="9525" cap="flat" cmpd="sng">
            <a:solidFill>
              <a:srgbClr val="0066FF"/>
            </a:solidFill>
            <a:prstDash val="solid"/>
            <a:round/>
            <a:headEnd type="none" w="med" len="med"/>
            <a:tailEnd type="triangle" w="med" len="med"/>
          </a:ln>
        </p:spPr>
      </p:cxnSp>
      <p:cxnSp>
        <p:nvCxnSpPr>
          <p:cNvPr id="90" name="Elbow Connector 89"/>
          <p:cNvCxnSpPr>
            <a:stCxn id="81" idx="4"/>
          </p:cNvCxnSpPr>
          <p:nvPr/>
        </p:nvCxnSpPr>
        <p:spPr>
          <a:xfrm flipV="1">
            <a:off x="1611313" y="2305050"/>
            <a:ext cx="4549775" cy="74613"/>
          </a:xfrm>
          <a:prstGeom prst="bentConnector3">
            <a:avLst>
              <a:gd name="adj1" fmla="val 50000"/>
            </a:avLst>
          </a:prstGeom>
          <a:ln w="9525" cap="flat" cmpd="sng">
            <a:solidFill>
              <a:srgbClr val="00B050"/>
            </a:solidFill>
            <a:prstDash val="solid"/>
            <a:round/>
            <a:headEnd type="none" w="med" len="med"/>
            <a:tailEnd type="triangle" w="med" len="med"/>
          </a:ln>
        </p:spPr>
      </p:cxnSp>
      <p:sp>
        <p:nvSpPr>
          <p:cNvPr id="3086" name="Oval 103"/>
          <p:cNvSpPr/>
          <p:nvPr/>
        </p:nvSpPr>
        <p:spPr>
          <a:xfrm flipV="1">
            <a:off x="5881688" y="1427163"/>
            <a:ext cx="866775" cy="230187"/>
          </a:xfrm>
          <a:prstGeom prst="ellipse">
            <a:avLst/>
          </a:prstGeom>
          <a:solidFill>
            <a:schemeClr val="bg1">
              <a:alpha val="63921"/>
            </a:schemeClr>
          </a:solidFill>
          <a:ln w="9525">
            <a:noFill/>
          </a:ln>
        </p:spPr>
        <p:txBody>
          <a:bodyPr/>
          <a:p>
            <a:pPr eaLnBrk="1" hangingPunct="1"/>
            <a:endParaRPr lang="vi-VN" altLang="en-US" dirty="0">
              <a:latin typeface="Times New Roman" panose="02020603050405020304" pitchFamily="18" charset="0"/>
            </a:endParaRPr>
          </a:p>
        </p:txBody>
      </p:sp>
      <p:sp>
        <p:nvSpPr>
          <p:cNvPr id="3087" name="Oval 105"/>
          <p:cNvSpPr/>
          <p:nvPr/>
        </p:nvSpPr>
        <p:spPr>
          <a:xfrm flipV="1">
            <a:off x="5834063" y="1597025"/>
            <a:ext cx="866775" cy="125413"/>
          </a:xfrm>
          <a:prstGeom prst="ellipse">
            <a:avLst/>
          </a:prstGeom>
          <a:solidFill>
            <a:schemeClr val="bg1"/>
          </a:solidFill>
          <a:ln w="9525">
            <a:noFill/>
          </a:ln>
        </p:spPr>
        <p:txBody>
          <a:bodyPr/>
          <a:p>
            <a:pPr eaLnBrk="1" hangingPunct="1"/>
            <a:endParaRPr lang="vi-VN" altLang="en-US" dirty="0">
              <a:latin typeface="Times New Roman" panose="02020603050405020304" pitchFamily="18" charset="0"/>
            </a:endParaRPr>
          </a:p>
        </p:txBody>
      </p:sp>
      <p:grpSp>
        <p:nvGrpSpPr>
          <p:cNvPr id="3088" name="Group 106"/>
          <p:cNvGrpSpPr/>
          <p:nvPr/>
        </p:nvGrpSpPr>
        <p:grpSpPr>
          <a:xfrm flipV="1">
            <a:off x="5578475" y="779463"/>
            <a:ext cx="1355725" cy="1525587"/>
            <a:chOff x="5949194" y="2940578"/>
            <a:chExt cx="1864248" cy="2776936"/>
          </a:xfrm>
        </p:grpSpPr>
        <p:grpSp>
          <p:nvGrpSpPr>
            <p:cNvPr id="108" name="Group 107"/>
            <p:cNvGrpSpPr/>
            <p:nvPr/>
          </p:nvGrpSpPr>
          <p:grpSpPr>
            <a:xfrm>
              <a:off x="6299587" y="2940578"/>
              <a:ext cx="1214616" cy="1142970"/>
              <a:chOff x="6288731" y="2971812"/>
              <a:chExt cx="1214616" cy="1142970"/>
            </a:xfrm>
            <a:solidFill>
              <a:schemeClr val="tx1">
                <a:lumMod val="95000"/>
                <a:lumOff val="5000"/>
              </a:schemeClr>
            </a:solidFill>
            <a:effectLst>
              <a:outerShdw blurRad="431800" dist="38100" dir="16200000" rotWithShape="0">
                <a:prstClr val="black">
                  <a:alpha val="40000"/>
                </a:prstClr>
              </a:outerShdw>
            </a:effectLst>
          </p:grpSpPr>
          <p:sp>
            <p:nvSpPr>
              <p:cNvPr id="110" name="Freeform 109"/>
              <p:cNvSpPr/>
              <p:nvPr/>
            </p:nvSpPr>
            <p:spPr bwMode="auto">
              <a:xfrm rot="10800000">
                <a:off x="6288731" y="3124208"/>
                <a:ext cx="1214616" cy="990574"/>
              </a:xfrm>
              <a:custGeom>
                <a:avLst/>
                <a:gdLst>
                  <a:gd name="connsiteX0" fmla="*/ 0 w 1214616"/>
                  <a:gd name="connsiteY0" fmla="*/ 0 h 990574"/>
                  <a:gd name="connsiteX1" fmla="*/ 1214616 w 1214616"/>
                  <a:gd name="connsiteY1" fmla="*/ 0 h 990574"/>
                  <a:gd name="connsiteX2" fmla="*/ 1204508 w 1214616"/>
                  <a:gd name="connsiteY2" fmla="*/ 169215 h 990574"/>
                  <a:gd name="connsiteX3" fmla="*/ 607308 w 1214616"/>
                  <a:gd name="connsiteY3" fmla="*/ 990574 h 990574"/>
                  <a:gd name="connsiteX4" fmla="*/ 10109 w 1214616"/>
                  <a:gd name="connsiteY4" fmla="*/ 169215 h 990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616" h="990574">
                    <a:moveTo>
                      <a:pt x="0" y="0"/>
                    </a:moveTo>
                    <a:lnTo>
                      <a:pt x="1214616" y="0"/>
                    </a:lnTo>
                    <a:lnTo>
                      <a:pt x="1204508" y="169215"/>
                    </a:lnTo>
                    <a:cubicBezTo>
                      <a:pt x="1147666" y="637963"/>
                      <a:pt x="901889" y="990574"/>
                      <a:pt x="607308" y="990574"/>
                    </a:cubicBezTo>
                    <a:cubicBezTo>
                      <a:pt x="312727" y="990574"/>
                      <a:pt x="66950" y="637963"/>
                      <a:pt x="10109" y="169215"/>
                    </a:cubicBezTo>
                    <a:close/>
                  </a:path>
                </a:pathLst>
              </a:custGeom>
              <a:grpFill/>
              <a:ln w="9525" cap="flat" cmpd="sng" algn="ctr">
                <a:noFill/>
                <a:prstDash val="solid"/>
                <a:round/>
                <a:headEnd type="none" w="med" len="med"/>
                <a:tailEnd type="none" w="med" len="med"/>
              </a:ln>
              <a:effectLst>
                <a:innerShdw blurRad="647700">
                  <a:prstClr val="black"/>
                </a:inn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111" name="Rectangle 110"/>
              <p:cNvSpPr/>
              <p:nvPr/>
            </p:nvSpPr>
            <p:spPr bwMode="auto">
              <a:xfrm>
                <a:off x="6781742" y="2971812"/>
                <a:ext cx="228594" cy="228594"/>
              </a:xfrm>
              <a:prstGeom prst="rect">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grpSp>
        <p:sp>
          <p:nvSpPr>
            <p:cNvPr id="109" name="dèn 1"/>
            <p:cNvSpPr/>
            <p:nvPr/>
          </p:nvSpPr>
          <p:spPr bwMode="auto">
            <a:xfrm>
              <a:off x="5949194" y="4084873"/>
              <a:ext cx="1864248" cy="1632641"/>
            </a:xfrm>
            <a:prstGeom prst="trapezoid">
              <a:avLst>
                <a:gd name="adj" fmla="val 30010"/>
              </a:avLst>
            </a:prstGeom>
            <a:gradFill>
              <a:gsLst>
                <a:gs pos="0">
                  <a:schemeClr val="bg1"/>
                </a:gs>
                <a:gs pos="68000">
                  <a:srgbClr val="B3EBFF">
                    <a:alpha val="68000"/>
                  </a:srgb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grpSp>
      <p:sp>
        <p:nvSpPr>
          <p:cNvPr id="3089" name="Oval 113"/>
          <p:cNvSpPr/>
          <p:nvPr/>
        </p:nvSpPr>
        <p:spPr>
          <a:xfrm rot="-10800000" flipV="1">
            <a:off x="5759450" y="5519738"/>
            <a:ext cx="866775" cy="228600"/>
          </a:xfrm>
          <a:prstGeom prst="ellipse">
            <a:avLst/>
          </a:prstGeom>
          <a:solidFill>
            <a:schemeClr val="bg1">
              <a:alpha val="63921"/>
            </a:schemeClr>
          </a:solidFill>
          <a:ln w="9525">
            <a:noFill/>
          </a:ln>
        </p:spPr>
        <p:txBody>
          <a:bodyPr/>
          <a:p>
            <a:pPr eaLnBrk="1" hangingPunct="1"/>
            <a:endParaRPr lang="vi-VN" altLang="en-US" dirty="0">
              <a:latin typeface="Times New Roman" panose="02020603050405020304" pitchFamily="18" charset="0"/>
            </a:endParaRPr>
          </a:p>
        </p:txBody>
      </p:sp>
      <p:sp>
        <p:nvSpPr>
          <p:cNvPr id="3090" name="Oval 115"/>
          <p:cNvSpPr/>
          <p:nvPr/>
        </p:nvSpPr>
        <p:spPr>
          <a:xfrm rot="-10800000" flipV="1">
            <a:off x="5807075" y="5453063"/>
            <a:ext cx="866775" cy="125412"/>
          </a:xfrm>
          <a:prstGeom prst="ellipse">
            <a:avLst/>
          </a:prstGeom>
          <a:solidFill>
            <a:schemeClr val="bg1"/>
          </a:solidFill>
          <a:ln w="9525">
            <a:noFill/>
          </a:ln>
        </p:spPr>
        <p:txBody>
          <a:bodyPr/>
          <a:p>
            <a:pPr eaLnBrk="1" hangingPunct="1"/>
            <a:endParaRPr lang="vi-VN" altLang="en-US" dirty="0">
              <a:latin typeface="Times New Roman" panose="02020603050405020304" pitchFamily="18" charset="0"/>
            </a:endParaRPr>
          </a:p>
        </p:txBody>
      </p:sp>
      <p:grpSp>
        <p:nvGrpSpPr>
          <p:cNvPr id="118" name="Group 117"/>
          <p:cNvGrpSpPr/>
          <p:nvPr/>
        </p:nvGrpSpPr>
        <p:grpSpPr>
          <a:xfrm rot="10800000" flipV="1">
            <a:off x="5791024" y="4871289"/>
            <a:ext cx="883357" cy="627837"/>
            <a:chOff x="6288731" y="2971812"/>
            <a:chExt cx="1214616" cy="1142970"/>
          </a:xfrm>
          <a:solidFill>
            <a:schemeClr val="tx1">
              <a:lumMod val="95000"/>
              <a:lumOff val="5000"/>
            </a:schemeClr>
          </a:solidFill>
          <a:effectLst>
            <a:outerShdw blurRad="431800" dist="38100" dir="16200000" rotWithShape="0">
              <a:prstClr val="black">
                <a:alpha val="40000"/>
              </a:prstClr>
            </a:outerShdw>
          </a:effectLst>
        </p:grpSpPr>
        <p:sp>
          <p:nvSpPr>
            <p:cNvPr id="120" name="Freeform 119"/>
            <p:cNvSpPr/>
            <p:nvPr/>
          </p:nvSpPr>
          <p:spPr bwMode="auto">
            <a:xfrm rot="10800000">
              <a:off x="6288731" y="3124208"/>
              <a:ext cx="1214616" cy="990574"/>
            </a:xfrm>
            <a:custGeom>
              <a:avLst/>
              <a:gdLst>
                <a:gd name="connsiteX0" fmla="*/ 0 w 1214616"/>
                <a:gd name="connsiteY0" fmla="*/ 0 h 990574"/>
                <a:gd name="connsiteX1" fmla="*/ 1214616 w 1214616"/>
                <a:gd name="connsiteY1" fmla="*/ 0 h 990574"/>
                <a:gd name="connsiteX2" fmla="*/ 1204508 w 1214616"/>
                <a:gd name="connsiteY2" fmla="*/ 169215 h 990574"/>
                <a:gd name="connsiteX3" fmla="*/ 607308 w 1214616"/>
                <a:gd name="connsiteY3" fmla="*/ 990574 h 990574"/>
                <a:gd name="connsiteX4" fmla="*/ 10109 w 1214616"/>
                <a:gd name="connsiteY4" fmla="*/ 169215 h 990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616" h="990574">
                  <a:moveTo>
                    <a:pt x="0" y="0"/>
                  </a:moveTo>
                  <a:lnTo>
                    <a:pt x="1214616" y="0"/>
                  </a:lnTo>
                  <a:lnTo>
                    <a:pt x="1204508" y="169215"/>
                  </a:lnTo>
                  <a:cubicBezTo>
                    <a:pt x="1147666" y="637963"/>
                    <a:pt x="901889" y="990574"/>
                    <a:pt x="607308" y="990574"/>
                  </a:cubicBezTo>
                  <a:cubicBezTo>
                    <a:pt x="312727" y="990574"/>
                    <a:pt x="66950" y="637963"/>
                    <a:pt x="10109" y="169215"/>
                  </a:cubicBezTo>
                  <a:close/>
                </a:path>
              </a:pathLst>
            </a:custGeom>
            <a:grpFill/>
            <a:ln w="9525" cap="flat" cmpd="sng" algn="ctr">
              <a:noFill/>
              <a:prstDash val="solid"/>
              <a:round/>
              <a:headEnd type="none" w="med" len="med"/>
              <a:tailEnd type="none" w="med" len="med"/>
            </a:ln>
            <a:effectLst>
              <a:innerShdw blurRad="647700">
                <a:prstClr val="black"/>
              </a:inn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121" name="Rectangle 120"/>
            <p:cNvSpPr/>
            <p:nvPr/>
          </p:nvSpPr>
          <p:spPr bwMode="auto">
            <a:xfrm>
              <a:off x="6781742" y="2971812"/>
              <a:ext cx="228594" cy="228594"/>
            </a:xfrm>
            <a:prstGeom prst="rect">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grpSp>
      <p:sp>
        <p:nvSpPr>
          <p:cNvPr id="119" name="dèn4"/>
          <p:cNvSpPr/>
          <p:nvPr/>
        </p:nvSpPr>
        <p:spPr bwMode="auto">
          <a:xfrm rot="10800000" flipV="1">
            <a:off x="5573713" y="5499100"/>
            <a:ext cx="1355725" cy="896938"/>
          </a:xfrm>
          <a:prstGeom prst="trapezoid">
            <a:avLst>
              <a:gd name="adj" fmla="val 30010"/>
            </a:avLst>
          </a:prstGeom>
          <a:gradFill>
            <a:gsLst>
              <a:gs pos="0">
                <a:schemeClr val="bg1"/>
              </a:gs>
              <a:gs pos="68000">
                <a:srgbClr val="B3EBFF">
                  <a:alpha val="68000"/>
                </a:srgb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vi-VN"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
        <p:nvSpPr>
          <p:cNvPr id="3093" name="Oval 122"/>
          <p:cNvSpPr/>
          <p:nvPr/>
        </p:nvSpPr>
        <p:spPr>
          <a:xfrm rot="-10800000" flipV="1">
            <a:off x="3559175" y="5464175"/>
            <a:ext cx="866775" cy="230188"/>
          </a:xfrm>
          <a:prstGeom prst="ellipse">
            <a:avLst/>
          </a:prstGeom>
          <a:solidFill>
            <a:schemeClr val="bg1">
              <a:alpha val="63921"/>
            </a:schemeClr>
          </a:solidFill>
          <a:ln w="9525">
            <a:noFill/>
          </a:ln>
        </p:spPr>
        <p:txBody>
          <a:bodyPr/>
          <a:p>
            <a:pPr eaLnBrk="1" hangingPunct="1"/>
            <a:endParaRPr lang="vi-VN" altLang="en-US" dirty="0">
              <a:latin typeface="Times New Roman" panose="02020603050405020304" pitchFamily="18" charset="0"/>
            </a:endParaRPr>
          </a:p>
        </p:txBody>
      </p:sp>
      <p:sp>
        <p:nvSpPr>
          <p:cNvPr id="3094" name="Oval 124"/>
          <p:cNvSpPr/>
          <p:nvPr/>
        </p:nvSpPr>
        <p:spPr>
          <a:xfrm rot="-10800000" flipV="1">
            <a:off x="3606800" y="5399088"/>
            <a:ext cx="866775" cy="125412"/>
          </a:xfrm>
          <a:prstGeom prst="ellipse">
            <a:avLst/>
          </a:prstGeom>
          <a:solidFill>
            <a:schemeClr val="bg1"/>
          </a:solidFill>
          <a:ln w="9525">
            <a:noFill/>
          </a:ln>
        </p:spPr>
        <p:txBody>
          <a:bodyPr/>
          <a:p>
            <a:pPr eaLnBrk="1" hangingPunct="1"/>
            <a:endParaRPr lang="vi-VN" altLang="en-US" dirty="0">
              <a:latin typeface="Times New Roman" panose="02020603050405020304" pitchFamily="18" charset="0"/>
            </a:endParaRPr>
          </a:p>
        </p:txBody>
      </p:sp>
      <p:grpSp>
        <p:nvGrpSpPr>
          <p:cNvPr id="127" name="Group 126"/>
          <p:cNvGrpSpPr/>
          <p:nvPr/>
        </p:nvGrpSpPr>
        <p:grpSpPr>
          <a:xfrm rot="10800000" flipV="1">
            <a:off x="3590709" y="4816377"/>
            <a:ext cx="883357" cy="627837"/>
            <a:chOff x="6288730" y="2971812"/>
            <a:chExt cx="1214617" cy="1142969"/>
          </a:xfrm>
          <a:solidFill>
            <a:schemeClr val="tx1">
              <a:lumMod val="95000"/>
              <a:lumOff val="5000"/>
            </a:schemeClr>
          </a:solidFill>
          <a:effectLst>
            <a:outerShdw blurRad="431800" dist="38100" dir="16200000" rotWithShape="0">
              <a:prstClr val="black">
                <a:alpha val="40000"/>
              </a:prstClr>
            </a:outerShdw>
          </a:effectLst>
        </p:grpSpPr>
        <p:sp>
          <p:nvSpPr>
            <p:cNvPr id="129" name="Freeform 128"/>
            <p:cNvSpPr/>
            <p:nvPr/>
          </p:nvSpPr>
          <p:spPr bwMode="auto">
            <a:xfrm rot="10800000">
              <a:off x="6288730" y="3124208"/>
              <a:ext cx="1214617" cy="990573"/>
            </a:xfrm>
            <a:custGeom>
              <a:avLst/>
              <a:gdLst>
                <a:gd name="connsiteX0" fmla="*/ 0 w 1214616"/>
                <a:gd name="connsiteY0" fmla="*/ 0 h 990574"/>
                <a:gd name="connsiteX1" fmla="*/ 1214616 w 1214616"/>
                <a:gd name="connsiteY1" fmla="*/ 0 h 990574"/>
                <a:gd name="connsiteX2" fmla="*/ 1204508 w 1214616"/>
                <a:gd name="connsiteY2" fmla="*/ 169215 h 990574"/>
                <a:gd name="connsiteX3" fmla="*/ 607308 w 1214616"/>
                <a:gd name="connsiteY3" fmla="*/ 990574 h 990574"/>
                <a:gd name="connsiteX4" fmla="*/ 10109 w 1214616"/>
                <a:gd name="connsiteY4" fmla="*/ 169215 h 990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616" h="990574">
                  <a:moveTo>
                    <a:pt x="0" y="0"/>
                  </a:moveTo>
                  <a:lnTo>
                    <a:pt x="1214616" y="0"/>
                  </a:lnTo>
                  <a:lnTo>
                    <a:pt x="1204508" y="169215"/>
                  </a:lnTo>
                  <a:cubicBezTo>
                    <a:pt x="1147666" y="637963"/>
                    <a:pt x="901889" y="990574"/>
                    <a:pt x="607308" y="990574"/>
                  </a:cubicBezTo>
                  <a:cubicBezTo>
                    <a:pt x="312727" y="990574"/>
                    <a:pt x="66950" y="637963"/>
                    <a:pt x="10109" y="169215"/>
                  </a:cubicBezTo>
                  <a:close/>
                </a:path>
              </a:pathLst>
            </a:custGeom>
            <a:grpFill/>
            <a:ln w="9525" cap="flat" cmpd="sng" algn="ctr">
              <a:noFill/>
              <a:prstDash val="solid"/>
              <a:round/>
              <a:headEnd type="none" w="med" len="med"/>
              <a:tailEnd type="none" w="med" len="med"/>
            </a:ln>
            <a:effectLst>
              <a:innerShdw blurRad="647700">
                <a:prstClr val="black"/>
              </a:inn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130" name="Rectangle 129"/>
            <p:cNvSpPr/>
            <p:nvPr/>
          </p:nvSpPr>
          <p:spPr bwMode="auto">
            <a:xfrm>
              <a:off x="6781742" y="2971812"/>
              <a:ext cx="228594" cy="228594"/>
            </a:xfrm>
            <a:prstGeom prst="rect">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grpSp>
      <p:sp>
        <p:nvSpPr>
          <p:cNvPr id="128" name="dend+ 3"/>
          <p:cNvSpPr/>
          <p:nvPr/>
        </p:nvSpPr>
        <p:spPr bwMode="auto">
          <a:xfrm rot="10800000" flipV="1">
            <a:off x="3373438" y="5443538"/>
            <a:ext cx="1355725" cy="898525"/>
          </a:xfrm>
          <a:prstGeom prst="trapezoid">
            <a:avLst>
              <a:gd name="adj" fmla="val 30010"/>
            </a:avLst>
          </a:prstGeom>
          <a:gradFill>
            <a:gsLst>
              <a:gs pos="0">
                <a:schemeClr val="bg1"/>
              </a:gs>
              <a:gs pos="68000">
                <a:srgbClr val="B3EBFF">
                  <a:alpha val="68000"/>
                </a:srgb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vi-VN" sz="24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3097" name="TextBox 1"/>
          <p:cNvSpPr txBox="1"/>
          <p:nvPr/>
        </p:nvSpPr>
        <p:spPr>
          <a:xfrm>
            <a:off x="2322513" y="2867025"/>
            <a:ext cx="5048250" cy="829945"/>
          </a:xfrm>
          <a:prstGeom prst="rect">
            <a:avLst/>
          </a:prstGeom>
          <a:noFill/>
          <a:ln w="9525">
            <a:noFill/>
          </a:ln>
        </p:spPr>
        <p:txBody>
          <a:bodyPr>
            <a:spAutoFit/>
          </a:bodyPr>
          <a:p>
            <a:r>
              <a:rPr lang="en-US" altLang="en-US" b="1" dirty="0">
                <a:solidFill>
                  <a:srgbClr val="0070C0"/>
                </a:solidFill>
                <a:latin typeface="Times New Roman" panose="02020603050405020304" pitchFamily="18" charset="0"/>
              </a:rPr>
              <a:t>BÀI 6: CÁC LOẠI VẢI THƯỜNG DÙNG TRONG MAY MẶC</a:t>
            </a:r>
            <a:endParaRPr lang="en-US" altLang="en-US" b="1" dirty="0">
              <a:solidFill>
                <a:srgbClr val="0070C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par>
                                <p:cTn id="8" presetID="10" presetClass="entr" presetSubtype="0" fill="hold"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fade">
                                      <p:cBhvr>
                                        <p:cTn id="10" dur="500"/>
                                        <p:tgtEl>
                                          <p:spTgt spid="3075"/>
                                        </p:tgtEl>
                                      </p:cBhvr>
                                    </p:animEffect>
                                  </p:childTnLst>
                                </p:cTn>
                              </p:par>
                              <p:par>
                                <p:cTn id="11" presetID="10" presetClass="entr" presetSubtype="0" fill="hold" nodeType="with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fade">
                                      <p:cBhvr>
                                        <p:cTn id="13" dur="500"/>
                                        <p:tgtEl>
                                          <p:spTgt spid="85"/>
                                        </p:tgtEl>
                                      </p:cBhvr>
                                    </p:animEffect>
                                  </p:childTnLst>
                                </p:cTn>
                              </p:par>
                              <p:par>
                                <p:cTn id="14" presetID="10"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28"/>
                                        </p:tgtEl>
                                        <p:attrNameLst>
                                          <p:attrName>style.visibility</p:attrName>
                                        </p:attrNameLst>
                                      </p:cBhvr>
                                      <p:to>
                                        <p:strVal val="visible"/>
                                      </p:to>
                                    </p:set>
                                    <p:animEffect transition="in" filter="wipe(down)">
                                      <p:cBhvr>
                                        <p:cTn id="20" dur="500"/>
                                        <p:tgtEl>
                                          <p:spTgt spid="128"/>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119"/>
                                        </p:tgtEl>
                                        <p:attrNameLst>
                                          <p:attrName>style.visibility</p:attrName>
                                        </p:attrNameLst>
                                      </p:cBhvr>
                                      <p:to>
                                        <p:strVal val="visible"/>
                                      </p:to>
                                    </p:set>
                                    <p:animEffect transition="in" filter="wipe(down)">
                                      <p:cBhvr>
                                        <p:cTn id="24"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6" name="Text Box 6"/>
          <p:cNvSpPr txBox="1">
            <a:spLocks noChangeArrowheads="1"/>
          </p:cNvSpPr>
          <p:nvPr/>
        </p:nvSpPr>
        <p:spPr bwMode="auto">
          <a:xfrm>
            <a:off x="4572000" y="1633538"/>
            <a:ext cx="4059238"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p>
            <a:pPr eaLnBrk="1" hangingPunct="1">
              <a:spcBef>
                <a:spcPct val="50000"/>
              </a:spcBef>
              <a:buNone/>
            </a:pPr>
            <a:r>
              <a:rPr sz="3200" dirty="0">
                <a:solidFill>
                  <a:schemeClr val="bg1"/>
                </a:solidFill>
                <a:latin typeface="Calibri" panose="020F0502020204030204" pitchFamily="34" charset="0"/>
              </a:rPr>
              <a:t>N</a:t>
            </a:r>
            <a:r>
              <a:rPr lang="vi-VN" altLang="x-none" sz="3200" dirty="0">
                <a:solidFill>
                  <a:schemeClr val="bg1"/>
                </a:solidFill>
                <a:latin typeface="Times New Roman" panose="02020603050405020304" pitchFamily="18" charset="0"/>
              </a:rPr>
              <a:t>gôi 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sz="3200" dirty="0">
                <a:solidFill>
                  <a:schemeClr val="bg1"/>
                </a:solidFill>
                <a:latin typeface="Calibri" panose="020F0502020204030204" pitchFamily="34" charset="0"/>
              </a:rPr>
              <a:t>.</a:t>
            </a:r>
            <a:endParaRPr lang="en-US" altLang="vi-VN" sz="3200" dirty="0">
              <a:solidFill>
                <a:schemeClr val="bg1"/>
              </a:solidFill>
              <a:latin typeface="Calibri" panose="020F0502020204030204" pitchFamily="34" charset="0"/>
            </a:endParaRPr>
          </a:p>
        </p:txBody>
      </p:sp>
      <p:sp>
        <p:nvSpPr>
          <p:cNvPr id="9" name="Text Box 5"/>
          <p:cNvSpPr txBox="1"/>
          <p:nvPr/>
        </p:nvSpPr>
        <p:spPr>
          <a:xfrm>
            <a:off x="354330" y="709930"/>
            <a:ext cx="8622665" cy="2245360"/>
          </a:xfrm>
          <a:prstGeom prst="rect">
            <a:avLst/>
          </a:prstGeom>
          <a:noFill/>
          <a:ln w="9525">
            <a:noFill/>
          </a:ln>
        </p:spPr>
        <p:txBody>
          <a:bodyPr wrap="square">
            <a:spAutoFit/>
          </a:bodyPr>
          <a:p>
            <a:pPr algn="just">
              <a:spcBef>
                <a:spcPct val="50000"/>
              </a:spcBef>
            </a:pPr>
            <a:r>
              <a:rPr lang="en-US" altLang="en-US" sz="2800" dirty="0">
                <a:solidFill>
                  <a:schemeClr val="tx1"/>
                </a:solidFill>
                <a:latin typeface="Times New Roman" panose="02020603050405020304" pitchFamily="18" charset="0"/>
              </a:rPr>
              <a:t>Vải được sản xuất từ các loại sợi do con người tạo ra bằng công nghệ kĩ thuật hoá học với một số nguồn nguyên liệu có trong tự nhiên. Vải sợi hoá học có ưu điểm là ít bị nấm mốc và vi sinh vật phá huỷ. Vải sợi hoá học gồm hai loại: vải sợi nhân tạo và vải sợi tổng hợp.</a:t>
            </a:r>
            <a:endParaRPr lang="en-US" altLang="en-US" sz="2800" dirty="0">
              <a:solidFill>
                <a:schemeClr val="tx1"/>
              </a:solidFill>
              <a:latin typeface="Times New Roman" panose="02020603050405020304" pitchFamily="18" charset="0"/>
            </a:endParaRPr>
          </a:p>
        </p:txBody>
      </p:sp>
      <p:sp>
        <p:nvSpPr>
          <p:cNvPr id="11268" name="Rectangle 29"/>
          <p:cNvSpPr/>
          <p:nvPr/>
        </p:nvSpPr>
        <p:spPr>
          <a:xfrm>
            <a:off x="198438" y="152400"/>
            <a:ext cx="8716962" cy="6477000"/>
          </a:xfrm>
          <a:prstGeom prst="rect">
            <a:avLst/>
          </a:prstGeom>
          <a:noFill/>
          <a:ln w="9525" cap="flat" cmpd="sng">
            <a:solidFill>
              <a:srgbClr val="00FFCC"/>
            </a:solidFill>
            <a:prstDash val="dash"/>
            <a:round/>
            <a:headEnd type="none" w="med" len="med"/>
            <a:tailEnd type="none" w="med" len="med"/>
          </a:ln>
        </p:spPr>
        <p:txBody>
          <a:bodyPr/>
          <a:p>
            <a:endParaRPr lang="vi-VN" altLang="en-US" sz="3200" dirty="0">
              <a:latin typeface="VNI-Times" pitchFamily="2" charset="0"/>
            </a:endParaRPr>
          </a:p>
        </p:txBody>
      </p:sp>
      <p:sp>
        <p:nvSpPr>
          <p:cNvPr id="11269" name="Rectangle 10"/>
          <p:cNvSpPr/>
          <p:nvPr/>
        </p:nvSpPr>
        <p:spPr>
          <a:xfrm>
            <a:off x="561975" y="177800"/>
            <a:ext cx="4043363" cy="585788"/>
          </a:xfrm>
          <a:prstGeom prst="rect">
            <a:avLst/>
          </a:prstGeom>
          <a:noFill/>
          <a:ln w="9525">
            <a:noFill/>
          </a:ln>
        </p:spPr>
        <p:txBody>
          <a:bodyPr wrap="none">
            <a:spAutoFit/>
          </a:bodyPr>
          <a:p>
            <a:r>
              <a:rPr lang="en-US" altLang="en-US" sz="3200" dirty="0">
                <a:solidFill>
                  <a:srgbClr val="FF3300"/>
                </a:solidFill>
                <a:latin typeface="Times New Roman" panose="02020603050405020304" pitchFamily="18" charset="0"/>
              </a:rPr>
              <a:t>2. VẢI SỢI HOÁ HỌC</a:t>
            </a:r>
            <a:endParaRPr lang="en-US" altLang="en-US" sz="3200" dirty="0">
              <a:solidFill>
                <a:srgbClr val="FF3300"/>
              </a:solidFill>
              <a:latin typeface="Times New Roman" panose="02020603050405020304" pitchFamily="18" charset="0"/>
            </a:endParaRPr>
          </a:p>
        </p:txBody>
      </p:sp>
      <p:sp>
        <p:nvSpPr>
          <p:cNvPr id="14"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chemeClr val="lt1"/>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pic>
        <p:nvPicPr>
          <p:cNvPr id="11271" name="Picture 18"/>
          <p:cNvPicPr>
            <a:picLocks noChangeAspect="1"/>
          </p:cNvPicPr>
          <p:nvPr/>
        </p:nvPicPr>
        <p:blipFill>
          <a:blip r:embed="rId1"/>
          <a:stretch>
            <a:fillRect/>
          </a:stretch>
        </p:blipFill>
        <p:spPr>
          <a:xfrm>
            <a:off x="8686800" y="6400800"/>
            <a:ext cx="457200" cy="457200"/>
          </a:xfrm>
          <a:prstGeom prst="rect">
            <a:avLst/>
          </a:prstGeom>
          <a:noFill/>
          <a:ln w="9525">
            <a:noFill/>
          </a:ln>
        </p:spPr>
      </p:pic>
      <p:pic>
        <p:nvPicPr>
          <p:cNvPr id="11272" name="Picture 19"/>
          <p:cNvPicPr>
            <a:picLocks noChangeAspect="1"/>
          </p:cNvPicPr>
          <p:nvPr/>
        </p:nvPicPr>
        <p:blipFill>
          <a:blip r:embed="rId1"/>
          <a:stretch>
            <a:fillRect/>
          </a:stretch>
        </p:blipFill>
        <p:spPr>
          <a:xfrm>
            <a:off x="-30162" y="6515100"/>
            <a:ext cx="457200" cy="457200"/>
          </a:xfrm>
          <a:prstGeom prst="rect">
            <a:avLst/>
          </a:prstGeom>
          <a:noFill/>
          <a:ln w="9525">
            <a:noFill/>
          </a:ln>
        </p:spPr>
      </p:pic>
      <p:pic>
        <p:nvPicPr>
          <p:cNvPr id="11273" name="Picture 20"/>
          <p:cNvPicPr>
            <a:picLocks noChangeAspect="1"/>
          </p:cNvPicPr>
          <p:nvPr/>
        </p:nvPicPr>
        <p:blipFill>
          <a:blip r:embed="rId1"/>
          <a:stretch>
            <a:fillRect/>
          </a:stretch>
        </p:blipFill>
        <p:spPr>
          <a:xfrm>
            <a:off x="36513" y="-12700"/>
            <a:ext cx="457200" cy="457200"/>
          </a:xfrm>
          <a:prstGeom prst="rect">
            <a:avLst/>
          </a:prstGeom>
          <a:noFill/>
          <a:ln w="9525">
            <a:noFill/>
          </a:ln>
        </p:spPr>
      </p:pic>
      <p:pic>
        <p:nvPicPr>
          <p:cNvPr id="11274" name="Picture 21"/>
          <p:cNvPicPr>
            <a:picLocks noChangeAspect="1"/>
          </p:cNvPicPr>
          <p:nvPr/>
        </p:nvPicPr>
        <p:blipFill>
          <a:blip r:embed="rId1"/>
          <a:stretch>
            <a:fillRect/>
          </a:stretch>
        </p:blipFill>
        <p:spPr>
          <a:xfrm>
            <a:off x="8645525" y="-17462"/>
            <a:ext cx="457200" cy="457200"/>
          </a:xfrm>
          <a:prstGeom prst="rect">
            <a:avLst/>
          </a:prstGeom>
          <a:noFill/>
          <a:ln w="9525">
            <a:noFill/>
          </a:ln>
        </p:spPr>
      </p:pic>
      <p:pic>
        <p:nvPicPr>
          <p:cNvPr id="11275" name="Audio 1">
            <a:hlinkClick r:id="" action="ppaction://media"/>
          </p:cNvPr>
          <p:cNvPicPr>
            <a:picLocks noChangeAspect="1"/>
          </p:cNvPicPr>
          <p:nvPr/>
        </p:nvPicPr>
        <p:blipFill>
          <a:blip r:embed="rId2"/>
          <a:stretch>
            <a:fillRect/>
          </a:stretch>
        </p:blipFill>
        <p:spPr>
          <a:xfrm>
            <a:off x="8382000" y="6096000"/>
            <a:ext cx="609600" cy="609600"/>
          </a:xfrm>
          <a:prstGeom prst="rect">
            <a:avLst/>
          </a:prstGeom>
          <a:noFill/>
          <a:ln w="9525">
            <a:noFill/>
          </a:ln>
        </p:spPr>
      </p:pic>
      <p:pic>
        <p:nvPicPr>
          <p:cNvPr id="10252" name="Picture 16" descr="Screen Clipping"/>
          <p:cNvPicPr>
            <a:picLocks noChangeAspect="1"/>
          </p:cNvPicPr>
          <p:nvPr/>
        </p:nvPicPr>
        <p:blipFill>
          <a:blip r:embed="rId3"/>
          <a:stretch>
            <a:fillRect/>
          </a:stretch>
        </p:blipFill>
        <p:spPr>
          <a:xfrm>
            <a:off x="503238" y="2890838"/>
            <a:ext cx="7820025" cy="3897312"/>
          </a:xfrm>
          <a:prstGeom prst="rect">
            <a:avLst/>
          </a:prstGeom>
          <a:noFill/>
          <a:ln w="9525">
            <a:noFill/>
          </a:ln>
        </p:spPr>
      </p:pic>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6" name="Text Box 6"/>
          <p:cNvSpPr txBox="1">
            <a:spLocks noChangeArrowheads="1"/>
          </p:cNvSpPr>
          <p:nvPr/>
        </p:nvSpPr>
        <p:spPr bwMode="auto">
          <a:xfrm>
            <a:off x="4572000" y="1633538"/>
            <a:ext cx="4059238"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p>
            <a:pPr eaLnBrk="1" hangingPunct="1">
              <a:spcBef>
                <a:spcPct val="50000"/>
              </a:spcBef>
              <a:buNone/>
            </a:pPr>
            <a:r>
              <a:rPr sz="3200" dirty="0">
                <a:solidFill>
                  <a:schemeClr val="bg1"/>
                </a:solidFill>
                <a:latin typeface="Calibri" panose="020F0502020204030204" pitchFamily="34" charset="0"/>
              </a:rPr>
              <a:t>N</a:t>
            </a:r>
            <a:r>
              <a:rPr lang="vi-VN" altLang="x-none" sz="3200" dirty="0">
                <a:solidFill>
                  <a:schemeClr val="bg1"/>
                </a:solidFill>
                <a:latin typeface="Times New Roman" panose="02020603050405020304" pitchFamily="18" charset="0"/>
              </a:rPr>
              <a:t>gôi 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sz="3200" dirty="0">
                <a:solidFill>
                  <a:schemeClr val="bg1"/>
                </a:solidFill>
                <a:latin typeface="Calibri" panose="020F0502020204030204" pitchFamily="34" charset="0"/>
              </a:rPr>
              <a:t>.</a:t>
            </a:r>
            <a:endParaRPr lang="en-US" altLang="vi-VN" sz="3200" dirty="0">
              <a:solidFill>
                <a:schemeClr val="bg1"/>
              </a:solidFill>
              <a:latin typeface="Calibri" panose="020F0502020204030204" pitchFamily="34" charset="0"/>
            </a:endParaRPr>
          </a:p>
        </p:txBody>
      </p:sp>
      <p:sp>
        <p:nvSpPr>
          <p:cNvPr id="9" name="Text Box 5"/>
          <p:cNvSpPr txBox="1"/>
          <p:nvPr/>
        </p:nvSpPr>
        <p:spPr>
          <a:xfrm>
            <a:off x="354013" y="709613"/>
            <a:ext cx="8435975" cy="1568450"/>
          </a:xfrm>
          <a:prstGeom prst="rect">
            <a:avLst/>
          </a:prstGeom>
          <a:noFill/>
          <a:ln w="9525">
            <a:noFill/>
          </a:ln>
        </p:spPr>
        <p:txBody>
          <a:bodyPr>
            <a:spAutoFit/>
          </a:bodyPr>
          <a:p>
            <a:r>
              <a:rPr lang="en-US" altLang="en-US" sz="3200" dirty="0">
                <a:solidFill>
                  <a:schemeClr val="tx1"/>
                </a:solidFill>
                <a:latin typeface="Times New Roman" panose="02020603050405020304" pitchFamily="18" charset="0"/>
              </a:rPr>
              <a:t>Vải sợi nhân tạo được tạo ra từ một số chất hóa học lấy từ than đá, dầu mỏ. </a:t>
            </a:r>
            <a:r>
              <a:rPr lang="en-US" altLang="en-US" sz="3200" dirty="0">
                <a:solidFill>
                  <a:schemeClr val="tx1"/>
                </a:solidFill>
                <a:sym typeface="+mn-ea"/>
              </a:rPr>
              <a:t>Vải sợi nhân tạo có độ hút ẩm cao, mặc thoáng mát, ít bị nhàu.</a:t>
            </a:r>
            <a:endParaRPr lang="en-US" altLang="en-US" sz="3200" dirty="0">
              <a:solidFill>
                <a:schemeClr val="tx1"/>
              </a:solidFill>
              <a:latin typeface="Times New Roman" panose="02020603050405020304" pitchFamily="18" charset="0"/>
              <a:sym typeface="+mn-ea"/>
            </a:endParaRPr>
          </a:p>
        </p:txBody>
      </p:sp>
      <p:sp>
        <p:nvSpPr>
          <p:cNvPr id="12292" name="Rectangle 29"/>
          <p:cNvSpPr/>
          <p:nvPr/>
        </p:nvSpPr>
        <p:spPr>
          <a:xfrm>
            <a:off x="198438" y="152400"/>
            <a:ext cx="8716962" cy="6477000"/>
          </a:xfrm>
          <a:prstGeom prst="rect">
            <a:avLst/>
          </a:prstGeom>
          <a:noFill/>
          <a:ln w="9525" cap="flat" cmpd="sng">
            <a:solidFill>
              <a:srgbClr val="00FFCC"/>
            </a:solidFill>
            <a:prstDash val="dash"/>
            <a:round/>
            <a:headEnd type="none" w="med" len="med"/>
            <a:tailEnd type="none" w="med" len="med"/>
          </a:ln>
        </p:spPr>
        <p:txBody>
          <a:bodyPr/>
          <a:p>
            <a:endParaRPr lang="vi-VN" altLang="en-US" sz="3200" dirty="0">
              <a:latin typeface="VNI-Times" pitchFamily="2" charset="0"/>
            </a:endParaRPr>
          </a:p>
        </p:txBody>
      </p:sp>
      <p:sp>
        <p:nvSpPr>
          <p:cNvPr id="12293" name="Rectangle 10"/>
          <p:cNvSpPr/>
          <p:nvPr/>
        </p:nvSpPr>
        <p:spPr>
          <a:xfrm>
            <a:off x="561975" y="177800"/>
            <a:ext cx="4043363" cy="585788"/>
          </a:xfrm>
          <a:prstGeom prst="rect">
            <a:avLst/>
          </a:prstGeom>
          <a:noFill/>
          <a:ln w="9525">
            <a:noFill/>
          </a:ln>
        </p:spPr>
        <p:txBody>
          <a:bodyPr wrap="none">
            <a:spAutoFit/>
          </a:bodyPr>
          <a:p>
            <a:r>
              <a:rPr lang="en-US" altLang="en-US" sz="3200" dirty="0">
                <a:solidFill>
                  <a:srgbClr val="FF3300"/>
                </a:solidFill>
                <a:latin typeface="Times New Roman" panose="02020603050405020304" pitchFamily="18" charset="0"/>
              </a:rPr>
              <a:t>2. VẢI SỢI HOÁ HỌC</a:t>
            </a:r>
            <a:endParaRPr lang="en-US" altLang="en-US" sz="3200" dirty="0">
              <a:solidFill>
                <a:srgbClr val="FF3300"/>
              </a:solidFill>
              <a:latin typeface="Times New Roman" panose="02020603050405020304" pitchFamily="18" charset="0"/>
            </a:endParaRPr>
          </a:p>
        </p:txBody>
      </p:sp>
      <p:sp>
        <p:nvSpPr>
          <p:cNvPr id="14"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chemeClr val="lt1"/>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pic>
        <p:nvPicPr>
          <p:cNvPr id="12295" name="Picture 18"/>
          <p:cNvPicPr>
            <a:picLocks noChangeAspect="1"/>
          </p:cNvPicPr>
          <p:nvPr/>
        </p:nvPicPr>
        <p:blipFill>
          <a:blip r:embed="rId1"/>
          <a:stretch>
            <a:fillRect/>
          </a:stretch>
        </p:blipFill>
        <p:spPr>
          <a:xfrm>
            <a:off x="8686800" y="6400800"/>
            <a:ext cx="457200" cy="457200"/>
          </a:xfrm>
          <a:prstGeom prst="rect">
            <a:avLst/>
          </a:prstGeom>
          <a:noFill/>
          <a:ln w="9525">
            <a:noFill/>
          </a:ln>
        </p:spPr>
      </p:pic>
      <p:pic>
        <p:nvPicPr>
          <p:cNvPr id="12296" name="Picture 19"/>
          <p:cNvPicPr>
            <a:picLocks noChangeAspect="1"/>
          </p:cNvPicPr>
          <p:nvPr/>
        </p:nvPicPr>
        <p:blipFill>
          <a:blip r:embed="rId1"/>
          <a:stretch>
            <a:fillRect/>
          </a:stretch>
        </p:blipFill>
        <p:spPr>
          <a:xfrm>
            <a:off x="-30162" y="6515100"/>
            <a:ext cx="457200" cy="457200"/>
          </a:xfrm>
          <a:prstGeom prst="rect">
            <a:avLst/>
          </a:prstGeom>
          <a:noFill/>
          <a:ln w="9525">
            <a:noFill/>
          </a:ln>
        </p:spPr>
      </p:pic>
      <p:pic>
        <p:nvPicPr>
          <p:cNvPr id="12297" name="Picture 20"/>
          <p:cNvPicPr>
            <a:picLocks noChangeAspect="1"/>
          </p:cNvPicPr>
          <p:nvPr/>
        </p:nvPicPr>
        <p:blipFill>
          <a:blip r:embed="rId1"/>
          <a:stretch>
            <a:fillRect/>
          </a:stretch>
        </p:blipFill>
        <p:spPr>
          <a:xfrm>
            <a:off x="36513" y="-12700"/>
            <a:ext cx="457200" cy="457200"/>
          </a:xfrm>
          <a:prstGeom prst="rect">
            <a:avLst/>
          </a:prstGeom>
          <a:noFill/>
          <a:ln w="9525">
            <a:noFill/>
          </a:ln>
        </p:spPr>
      </p:pic>
      <p:pic>
        <p:nvPicPr>
          <p:cNvPr id="12298" name="Picture 21"/>
          <p:cNvPicPr>
            <a:picLocks noChangeAspect="1"/>
          </p:cNvPicPr>
          <p:nvPr/>
        </p:nvPicPr>
        <p:blipFill>
          <a:blip r:embed="rId1"/>
          <a:stretch>
            <a:fillRect/>
          </a:stretch>
        </p:blipFill>
        <p:spPr>
          <a:xfrm>
            <a:off x="8645525" y="-17462"/>
            <a:ext cx="457200" cy="457200"/>
          </a:xfrm>
          <a:prstGeom prst="rect">
            <a:avLst/>
          </a:prstGeom>
          <a:noFill/>
          <a:ln w="9525">
            <a:noFill/>
          </a:ln>
        </p:spPr>
      </p:pic>
      <p:pic>
        <p:nvPicPr>
          <p:cNvPr id="12299" name="Audio 1">
            <a:hlinkClick r:id="" action="ppaction://media"/>
          </p:cNvPr>
          <p:cNvPicPr>
            <a:picLocks noChangeAspect="1"/>
          </p:cNvPicPr>
          <p:nvPr/>
        </p:nvPicPr>
        <p:blipFill>
          <a:blip r:embed="rId2"/>
          <a:stretch>
            <a:fillRect/>
          </a:stretch>
        </p:blipFill>
        <p:spPr>
          <a:xfrm>
            <a:off x="8382000" y="6096000"/>
            <a:ext cx="609600" cy="609600"/>
          </a:xfrm>
          <a:prstGeom prst="rect">
            <a:avLst/>
          </a:prstGeom>
          <a:noFill/>
          <a:ln w="9525">
            <a:noFill/>
          </a:ln>
        </p:spPr>
      </p:pic>
      <p:pic>
        <p:nvPicPr>
          <p:cNvPr id="11276" name="Picture 16" descr="Screen Clipping"/>
          <p:cNvPicPr>
            <a:picLocks noChangeAspect="1"/>
          </p:cNvPicPr>
          <p:nvPr/>
        </p:nvPicPr>
        <p:blipFill>
          <a:blip r:embed="rId3"/>
          <a:srcRect l="192" b="49858"/>
          <a:stretch>
            <a:fillRect/>
          </a:stretch>
        </p:blipFill>
        <p:spPr>
          <a:xfrm>
            <a:off x="244475" y="2668588"/>
            <a:ext cx="8401050" cy="2622550"/>
          </a:xfrm>
          <a:prstGeom prst="rect">
            <a:avLst/>
          </a:prstGeom>
          <a:noFill/>
          <a:ln w="9525">
            <a:noFill/>
          </a:ln>
        </p:spPr>
      </p:pic>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1339850" y="971550"/>
            <a:ext cx="6236335" cy="5901690"/>
          </a:xfrm>
          <a:prstGeom prst="rect">
            <a:avLst/>
          </a:prstGeom>
        </p:spPr>
      </p:pic>
      <p:sp>
        <p:nvSpPr>
          <p:cNvPr id="2" name="Text Box 1"/>
          <p:cNvSpPr txBox="1"/>
          <p:nvPr/>
        </p:nvSpPr>
        <p:spPr>
          <a:xfrm>
            <a:off x="902335" y="363220"/>
            <a:ext cx="7260590" cy="460375"/>
          </a:xfrm>
          <a:prstGeom prst="rect">
            <a:avLst/>
          </a:prstGeom>
          <a:noFill/>
        </p:spPr>
        <p:txBody>
          <a:bodyPr wrap="square" rtlCol="0">
            <a:spAutoFit/>
            <a:scene3d>
              <a:camera prst="orthographicFront"/>
              <a:lightRig rig="threePt" dir="t"/>
            </a:scene3d>
          </a:bodyPr>
          <a:p>
            <a:r>
              <a:rPr lang="en-US">
                <a:ln/>
                <a:gradFill>
                  <a:gsLst>
                    <a:gs pos="0">
                      <a:srgbClr val="012D86"/>
                    </a:gs>
                    <a:gs pos="100000">
                      <a:srgbClr val="0E2557"/>
                    </a:gs>
                  </a:gsLst>
                  <a:lin scaled="0"/>
                </a:gradFill>
                <a:effectLst>
                  <a:outerShdw blurRad="38100" dist="25400" dir="5400000" algn="ctr" rotWithShape="0">
                    <a:srgbClr val="6E747A">
                      <a:alpha val="43000"/>
                    </a:srgbClr>
                  </a:outerShdw>
                </a:effectLst>
              </a:rPr>
              <a:t>SƠ ĐỒ QUY TRÌNH SẢN XUẤT VẢI SỢI NHÂN TẠO</a:t>
            </a:r>
            <a:endParaRPr lang="en-US">
              <a:ln/>
              <a:gradFill>
                <a:gsLst>
                  <a:gs pos="0">
                    <a:srgbClr val="012D86"/>
                  </a:gs>
                  <a:gs pos="100000">
                    <a:srgbClr val="0E2557"/>
                  </a:gs>
                </a:gsLst>
                <a:lin scaled="0"/>
              </a:gra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Text Box 5"/>
          <p:cNvSpPr txBox="1"/>
          <p:nvPr/>
        </p:nvSpPr>
        <p:spPr>
          <a:xfrm>
            <a:off x="354013" y="709613"/>
            <a:ext cx="8435975" cy="2061210"/>
          </a:xfrm>
          <a:prstGeom prst="rect">
            <a:avLst/>
          </a:prstGeom>
          <a:noFill/>
          <a:ln w="9525">
            <a:noFill/>
          </a:ln>
        </p:spPr>
        <p:txBody>
          <a:bodyPr>
            <a:spAutoFit/>
          </a:bodyPr>
          <a:p>
            <a:pPr algn="just"/>
            <a:r>
              <a:rPr lang="en-US" altLang="en-US" sz="3200" dirty="0">
                <a:solidFill>
                  <a:schemeClr val="tx1"/>
                </a:solidFill>
                <a:latin typeface="Times New Roman" panose="02020603050405020304" pitchFamily="18" charset="0"/>
              </a:rPr>
              <a:t>Vải sợi tổng hợp được tạo ra từ một số chất hoá học lấy từ than đá và dầu mỏ.</a:t>
            </a:r>
            <a:r>
              <a:rPr lang="en-US" altLang="en-US" sz="3200" dirty="0">
                <a:sym typeface="+mn-ea"/>
              </a:rPr>
              <a:t>Vải sợi tổng hợp </a:t>
            </a:r>
            <a:r>
              <a:rPr lang="en-US" altLang="en-US" sz="3200" dirty="0">
                <a:solidFill>
                  <a:schemeClr val="tx1"/>
                </a:solidFill>
                <a:latin typeface="Times New Roman" panose="02020603050405020304" pitchFamily="18" charset="0"/>
              </a:rPr>
              <a:t>không bị nhàu, ít thấm mồ hôi nên không thoáng mát khi mặc.</a:t>
            </a:r>
            <a:endParaRPr lang="en-US" altLang="en-US" sz="3200" dirty="0">
              <a:solidFill>
                <a:schemeClr val="tx1"/>
              </a:solidFill>
              <a:latin typeface="Times New Roman" panose="02020603050405020304" pitchFamily="18" charset="0"/>
            </a:endParaRPr>
          </a:p>
        </p:txBody>
      </p:sp>
      <p:sp>
        <p:nvSpPr>
          <p:cNvPr id="13316" name="Rectangle 29"/>
          <p:cNvSpPr/>
          <p:nvPr/>
        </p:nvSpPr>
        <p:spPr>
          <a:xfrm>
            <a:off x="198438" y="152400"/>
            <a:ext cx="8716962" cy="6477000"/>
          </a:xfrm>
          <a:prstGeom prst="rect">
            <a:avLst/>
          </a:prstGeom>
          <a:noFill/>
          <a:ln w="9525" cap="flat" cmpd="sng">
            <a:solidFill>
              <a:srgbClr val="00FFCC"/>
            </a:solidFill>
            <a:prstDash val="dash"/>
            <a:round/>
            <a:headEnd type="none" w="med" len="med"/>
            <a:tailEnd type="none" w="med" len="med"/>
          </a:ln>
        </p:spPr>
        <p:txBody>
          <a:bodyPr/>
          <a:p>
            <a:endParaRPr lang="vi-VN" altLang="en-US" sz="3200" dirty="0">
              <a:latin typeface="VNI-Times" pitchFamily="2" charset="0"/>
            </a:endParaRPr>
          </a:p>
        </p:txBody>
      </p:sp>
      <p:sp>
        <p:nvSpPr>
          <p:cNvPr id="13317" name="Rectangle 10"/>
          <p:cNvSpPr/>
          <p:nvPr/>
        </p:nvSpPr>
        <p:spPr>
          <a:xfrm>
            <a:off x="561975" y="177800"/>
            <a:ext cx="4043363" cy="585788"/>
          </a:xfrm>
          <a:prstGeom prst="rect">
            <a:avLst/>
          </a:prstGeom>
          <a:noFill/>
          <a:ln w="9525">
            <a:noFill/>
          </a:ln>
        </p:spPr>
        <p:txBody>
          <a:bodyPr wrap="none">
            <a:spAutoFit/>
          </a:bodyPr>
          <a:p>
            <a:r>
              <a:rPr lang="en-US" altLang="en-US" sz="3200" dirty="0">
                <a:solidFill>
                  <a:srgbClr val="FF3300"/>
                </a:solidFill>
                <a:latin typeface="Times New Roman" panose="02020603050405020304" pitchFamily="18" charset="0"/>
              </a:rPr>
              <a:t>2. VẢI SỢI HOÁ HỌC</a:t>
            </a:r>
            <a:endParaRPr lang="en-US" altLang="en-US" sz="3200" dirty="0">
              <a:solidFill>
                <a:srgbClr val="FF3300"/>
              </a:solidFill>
              <a:latin typeface="Times New Roman" panose="02020603050405020304" pitchFamily="18" charset="0"/>
            </a:endParaRPr>
          </a:p>
        </p:txBody>
      </p:sp>
      <p:sp>
        <p:nvSpPr>
          <p:cNvPr id="14"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chemeClr val="lt1"/>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pic>
        <p:nvPicPr>
          <p:cNvPr id="13319" name="Picture 18"/>
          <p:cNvPicPr>
            <a:picLocks noChangeAspect="1"/>
          </p:cNvPicPr>
          <p:nvPr/>
        </p:nvPicPr>
        <p:blipFill>
          <a:blip r:embed="rId1"/>
          <a:stretch>
            <a:fillRect/>
          </a:stretch>
        </p:blipFill>
        <p:spPr>
          <a:xfrm>
            <a:off x="8686800" y="6400800"/>
            <a:ext cx="457200" cy="457200"/>
          </a:xfrm>
          <a:prstGeom prst="rect">
            <a:avLst/>
          </a:prstGeom>
          <a:noFill/>
          <a:ln w="9525">
            <a:noFill/>
          </a:ln>
        </p:spPr>
      </p:pic>
      <p:pic>
        <p:nvPicPr>
          <p:cNvPr id="13320" name="Picture 19"/>
          <p:cNvPicPr>
            <a:picLocks noChangeAspect="1"/>
          </p:cNvPicPr>
          <p:nvPr/>
        </p:nvPicPr>
        <p:blipFill>
          <a:blip r:embed="rId1"/>
          <a:stretch>
            <a:fillRect/>
          </a:stretch>
        </p:blipFill>
        <p:spPr>
          <a:xfrm>
            <a:off x="-30162" y="6515100"/>
            <a:ext cx="457200" cy="457200"/>
          </a:xfrm>
          <a:prstGeom prst="rect">
            <a:avLst/>
          </a:prstGeom>
          <a:noFill/>
          <a:ln w="9525">
            <a:noFill/>
          </a:ln>
        </p:spPr>
      </p:pic>
      <p:pic>
        <p:nvPicPr>
          <p:cNvPr id="13321" name="Picture 20"/>
          <p:cNvPicPr>
            <a:picLocks noChangeAspect="1"/>
          </p:cNvPicPr>
          <p:nvPr/>
        </p:nvPicPr>
        <p:blipFill>
          <a:blip r:embed="rId1"/>
          <a:stretch>
            <a:fillRect/>
          </a:stretch>
        </p:blipFill>
        <p:spPr>
          <a:xfrm>
            <a:off x="36513" y="-12700"/>
            <a:ext cx="457200" cy="457200"/>
          </a:xfrm>
          <a:prstGeom prst="rect">
            <a:avLst/>
          </a:prstGeom>
          <a:noFill/>
          <a:ln w="9525">
            <a:noFill/>
          </a:ln>
        </p:spPr>
      </p:pic>
      <p:pic>
        <p:nvPicPr>
          <p:cNvPr id="13322" name="Picture 21"/>
          <p:cNvPicPr>
            <a:picLocks noChangeAspect="1"/>
          </p:cNvPicPr>
          <p:nvPr/>
        </p:nvPicPr>
        <p:blipFill>
          <a:blip r:embed="rId1"/>
          <a:stretch>
            <a:fillRect/>
          </a:stretch>
        </p:blipFill>
        <p:spPr>
          <a:xfrm>
            <a:off x="8645525" y="-17462"/>
            <a:ext cx="457200" cy="457200"/>
          </a:xfrm>
          <a:prstGeom prst="rect">
            <a:avLst/>
          </a:prstGeom>
          <a:noFill/>
          <a:ln w="9525">
            <a:noFill/>
          </a:ln>
        </p:spPr>
      </p:pic>
      <p:pic>
        <p:nvPicPr>
          <p:cNvPr id="13323" name="Audio 1">
            <a:hlinkClick r:id="" action="ppaction://media"/>
          </p:cNvPr>
          <p:cNvPicPr>
            <a:picLocks noChangeAspect="1"/>
          </p:cNvPicPr>
          <p:nvPr/>
        </p:nvPicPr>
        <p:blipFill>
          <a:blip r:embed="rId2"/>
          <a:stretch>
            <a:fillRect/>
          </a:stretch>
        </p:blipFill>
        <p:spPr>
          <a:xfrm>
            <a:off x="8382000" y="6096000"/>
            <a:ext cx="609600" cy="609600"/>
          </a:xfrm>
          <a:prstGeom prst="rect">
            <a:avLst/>
          </a:prstGeom>
          <a:noFill/>
          <a:ln w="9525">
            <a:noFill/>
          </a:ln>
        </p:spPr>
      </p:pic>
      <p:pic>
        <p:nvPicPr>
          <p:cNvPr id="12300" name="Picture 16" descr="Screen Clipping"/>
          <p:cNvPicPr>
            <a:picLocks noChangeAspect="1"/>
          </p:cNvPicPr>
          <p:nvPr/>
        </p:nvPicPr>
        <p:blipFill>
          <a:blip r:embed="rId3"/>
          <a:srcRect t="54379"/>
          <a:stretch>
            <a:fillRect/>
          </a:stretch>
        </p:blipFill>
        <p:spPr>
          <a:xfrm>
            <a:off x="474663" y="3452813"/>
            <a:ext cx="7820025" cy="2794000"/>
          </a:xfrm>
          <a:prstGeom prst="rect">
            <a:avLst/>
          </a:prstGeom>
          <a:noFill/>
          <a:ln w="9525">
            <a:noFill/>
          </a:ln>
        </p:spPr>
      </p:pic>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300"/>
                                        </p:tgtEl>
                                        <p:attrNameLst>
                                          <p:attrName>style.visibility</p:attrName>
                                        </p:attrNameLst>
                                      </p:cBhvr>
                                      <p:to>
                                        <p:strVal val="visible"/>
                                      </p:to>
                                    </p:set>
                                    <p:animEffect transition="in" filter="fade">
                                      <p:cBhvr>
                                        <p:cTn id="13" dur="500"/>
                                        <p:tgtEl>
                                          <p:spTgt spid="12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1282700" y="906145"/>
            <a:ext cx="6537325" cy="5952490"/>
          </a:xfrm>
          <a:prstGeom prst="rect">
            <a:avLst/>
          </a:prstGeom>
        </p:spPr>
      </p:pic>
      <p:sp>
        <p:nvSpPr>
          <p:cNvPr id="2" name="Text Box 1"/>
          <p:cNvSpPr txBox="1"/>
          <p:nvPr/>
        </p:nvSpPr>
        <p:spPr>
          <a:xfrm>
            <a:off x="902335" y="363220"/>
            <a:ext cx="7260590" cy="460375"/>
          </a:xfrm>
          <a:prstGeom prst="rect">
            <a:avLst/>
          </a:prstGeom>
          <a:noFill/>
        </p:spPr>
        <p:txBody>
          <a:bodyPr wrap="square" rtlCol="0">
            <a:spAutoFit/>
            <a:scene3d>
              <a:camera prst="orthographicFront"/>
              <a:lightRig rig="threePt" dir="t"/>
            </a:scene3d>
          </a:bodyPr>
          <a:p>
            <a:r>
              <a:rPr lang="en-US">
                <a:gradFill>
                  <a:gsLst>
                    <a:gs pos="0">
                      <a:srgbClr val="012D86"/>
                    </a:gs>
                    <a:gs pos="100000">
                      <a:srgbClr val="0E2557"/>
                    </a:gs>
                  </a:gsLst>
                  <a:lin scaled="0"/>
                </a:gradFill>
                <a:effectLst>
                  <a:outerShdw blurRad="38100" dist="25400" dir="5400000" algn="ctr" rotWithShape="0">
                    <a:srgbClr val="6E747A">
                      <a:alpha val="43000"/>
                    </a:srgbClr>
                  </a:outerShdw>
                </a:effectLst>
              </a:rPr>
              <a:t>SƠ ĐỒ QUY TRÌNH SẢN XUẤT VẢI SỢI TỔNG HỢP</a:t>
            </a:r>
            <a:endParaRPr lang="en-US">
              <a:gradFill>
                <a:gsLst>
                  <a:gs pos="0">
                    <a:srgbClr val="012D86"/>
                  </a:gs>
                  <a:gs pos="100000">
                    <a:srgbClr val="0E2557"/>
                  </a:gs>
                </a:gsLst>
                <a:lin scaled="0"/>
              </a:gra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62374" y="1722535"/>
            <a:ext cx="703580" cy="78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4500" b="1">
                <a:solidFill>
                  <a:srgbClr val="FF0000"/>
                </a:solidFill>
                <a:cs typeface="Times New Roman" panose="02020603050405020304" pitchFamily="18" charset="0"/>
                <a:sym typeface="Wingdings" panose="05000000000000000000" pitchFamily="2" charset="2"/>
              </a:rPr>
              <a:t></a:t>
            </a:r>
            <a:endParaRPr lang="en-US" altLang="en-US" sz="4500">
              <a:cs typeface="Times New Roman" panose="02020603050405020304" pitchFamily="18" charset="0"/>
            </a:endParaRPr>
          </a:p>
        </p:txBody>
      </p:sp>
      <p:sp>
        <p:nvSpPr>
          <p:cNvPr id="13317" name="Rectangle 10"/>
          <p:cNvSpPr/>
          <p:nvPr/>
        </p:nvSpPr>
        <p:spPr>
          <a:xfrm>
            <a:off x="533400" y="1447800"/>
            <a:ext cx="3762375" cy="553085"/>
          </a:xfrm>
          <a:prstGeom prst="rect">
            <a:avLst/>
          </a:prstGeom>
          <a:noFill/>
          <a:ln w="9525">
            <a:noFill/>
          </a:ln>
        </p:spPr>
        <p:txBody>
          <a:bodyPr wrap="none">
            <a:spAutoFit/>
          </a:bodyPr>
          <a:p>
            <a:r>
              <a:rPr lang="en-US" altLang="en-US" sz="3000" dirty="0">
                <a:solidFill>
                  <a:srgbClr val="FF3300"/>
                </a:solidFill>
                <a:latin typeface="Times New Roman" panose="02020603050405020304" pitchFamily="18" charset="0"/>
              </a:rPr>
              <a:t>2. VẢI SỢI HOÁ HỌC</a:t>
            </a:r>
            <a:endParaRPr lang="en-US" altLang="en-US" sz="3000" dirty="0">
              <a:solidFill>
                <a:srgbClr val="FF3300"/>
              </a:solidFill>
              <a:latin typeface="Times New Roman" panose="02020603050405020304" pitchFamily="18" charset="0"/>
            </a:endParaRPr>
          </a:p>
        </p:txBody>
      </p:sp>
      <p:sp>
        <p:nvSpPr>
          <p:cNvPr id="3097" name="TextBox 1"/>
          <p:cNvSpPr txBox="1"/>
          <p:nvPr/>
        </p:nvSpPr>
        <p:spPr>
          <a:xfrm>
            <a:off x="381000" y="139065"/>
            <a:ext cx="8305800" cy="1076325"/>
          </a:xfrm>
          <a:prstGeom prst="rect">
            <a:avLst/>
          </a:prstGeom>
          <a:noFill/>
          <a:ln w="9525">
            <a:noFill/>
          </a:ln>
        </p:spPr>
        <p:txBody>
          <a:bodyPr wrap="square">
            <a:spAutoFit/>
          </a:bodyPr>
          <a:p>
            <a:pPr algn="ctr"/>
            <a:r>
              <a:rPr lang="en-US" altLang="en-US" sz="3200" b="1" dirty="0">
                <a:solidFill>
                  <a:srgbClr val="0070C0"/>
                </a:solidFill>
                <a:latin typeface="Times New Roman" panose="02020603050405020304" pitchFamily="18" charset="0"/>
              </a:rPr>
              <a:t>BÀI 6: CÁC LOẠI VẢI THƯỜNG DÙNG TRONG MAY MẶC</a:t>
            </a:r>
            <a:endParaRPr lang="en-US" altLang="en-US" sz="3200" b="1" dirty="0">
              <a:solidFill>
                <a:srgbClr val="0070C0"/>
              </a:solidFill>
              <a:latin typeface="Times New Roman" panose="02020603050405020304" pitchFamily="18" charset="0"/>
            </a:endParaRPr>
          </a:p>
        </p:txBody>
      </p:sp>
      <p:sp>
        <p:nvSpPr>
          <p:cNvPr id="2" name="Text Box 1"/>
          <p:cNvSpPr txBox="1"/>
          <p:nvPr/>
        </p:nvSpPr>
        <p:spPr>
          <a:xfrm>
            <a:off x="765810" y="2077720"/>
            <a:ext cx="8301990" cy="4030980"/>
          </a:xfrm>
          <a:prstGeom prst="rect">
            <a:avLst/>
          </a:prstGeom>
          <a:noFill/>
        </p:spPr>
        <p:txBody>
          <a:bodyPr wrap="square" rtlCol="0">
            <a:spAutoFit/>
          </a:bodyPr>
          <a:p>
            <a:pPr algn="just"/>
            <a:r>
              <a:rPr lang="en-US" sz="3200"/>
              <a:t>Vải sợi hóa học được dệt bằng các loại sợi do con người tạo ra từ một số chất hóa học.</a:t>
            </a:r>
            <a:endParaRPr lang="en-US" sz="3200"/>
          </a:p>
          <a:p>
            <a:pPr algn="just"/>
            <a:r>
              <a:rPr lang="en-US" sz="3200"/>
              <a:t>Vải sợi hóa học có thể chia thành 2 loại:</a:t>
            </a:r>
            <a:endParaRPr lang="en-US" sz="3200"/>
          </a:p>
          <a:p>
            <a:pPr marL="285750" indent="-285750" algn="just">
              <a:buFontTx/>
              <a:buChar char="-"/>
            </a:pPr>
            <a:r>
              <a:rPr lang="en-US" sz="3200" smtClean="0">
                <a:cs typeface="Times New Roman" panose="02020603050405020304" pitchFamily="18" charset="0"/>
                <a:sym typeface="+mn-ea"/>
              </a:rPr>
              <a:t>Vải sợi nhân tạo: ít nhàu, có khả năng thấm hút tốt nên mặc thoáng mát;</a:t>
            </a:r>
            <a:endParaRPr lang="en-US" sz="3200" smtClean="0">
              <a:latin typeface="Times New Roman" panose="02020603050405020304" pitchFamily="18" charset="0"/>
              <a:cs typeface="Times New Roman" panose="02020603050405020304" pitchFamily="18" charset="0"/>
            </a:endParaRPr>
          </a:p>
          <a:p>
            <a:pPr marL="285750" indent="-285750" algn="just">
              <a:buFontTx/>
              <a:buChar char="-"/>
            </a:pPr>
            <a:r>
              <a:rPr lang="en-US" sz="3200" smtClean="0">
                <a:cs typeface="Times New Roman" panose="02020603050405020304" pitchFamily="18" charset="0"/>
                <a:sym typeface="+mn-ea"/>
              </a:rPr>
              <a:t>Vải sợi tổng hợp: không bị nhàu, ít thấm mồ hôi nên hông thoáng mát khi mặc.</a:t>
            </a:r>
            <a:endParaRPr lang="en-US" sz="3200">
              <a:latin typeface="Times New Roman" panose="02020603050405020304" pitchFamily="18" charset="0"/>
              <a:cs typeface="Times New Roman" panose="02020603050405020304" pitchFamily="18" charset="0"/>
            </a:endParaRPr>
          </a:p>
          <a:p>
            <a:pPr algn="just"/>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6" name="Text Box 6"/>
          <p:cNvSpPr txBox="1">
            <a:spLocks noChangeArrowheads="1"/>
          </p:cNvSpPr>
          <p:nvPr/>
        </p:nvSpPr>
        <p:spPr bwMode="auto">
          <a:xfrm>
            <a:off x="4572000" y="1633538"/>
            <a:ext cx="4059238"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p>
            <a:pPr eaLnBrk="1" hangingPunct="1">
              <a:spcBef>
                <a:spcPct val="50000"/>
              </a:spcBef>
              <a:buNone/>
            </a:pPr>
            <a:r>
              <a:rPr sz="3200" dirty="0">
                <a:solidFill>
                  <a:schemeClr val="bg1"/>
                </a:solidFill>
                <a:latin typeface="Calibri" panose="020F0502020204030204" pitchFamily="34" charset="0"/>
              </a:rPr>
              <a:t>N</a:t>
            </a:r>
            <a:r>
              <a:rPr lang="vi-VN" altLang="x-none" sz="3200" dirty="0">
                <a:solidFill>
                  <a:schemeClr val="bg1"/>
                </a:solidFill>
                <a:latin typeface="Times New Roman" panose="02020603050405020304" pitchFamily="18" charset="0"/>
              </a:rPr>
              <a:t>gôi 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sz="3200" dirty="0">
                <a:solidFill>
                  <a:schemeClr val="bg1"/>
                </a:solidFill>
                <a:latin typeface="Calibri" panose="020F0502020204030204" pitchFamily="34" charset="0"/>
              </a:rPr>
              <a:t>.</a:t>
            </a:r>
            <a:endParaRPr lang="en-US" altLang="vi-VN" sz="3200" dirty="0">
              <a:solidFill>
                <a:schemeClr val="bg1"/>
              </a:solidFill>
              <a:latin typeface="Calibri" panose="020F0502020204030204" pitchFamily="34" charset="0"/>
            </a:endParaRPr>
          </a:p>
        </p:txBody>
      </p:sp>
      <p:sp>
        <p:nvSpPr>
          <p:cNvPr id="9" name="Text Box 5"/>
          <p:cNvSpPr txBox="1"/>
          <p:nvPr/>
        </p:nvSpPr>
        <p:spPr>
          <a:xfrm>
            <a:off x="427355" y="989330"/>
            <a:ext cx="8141335" cy="1568450"/>
          </a:xfrm>
          <a:prstGeom prst="rect">
            <a:avLst/>
          </a:prstGeom>
          <a:noFill/>
          <a:ln w="9525">
            <a:noFill/>
          </a:ln>
        </p:spPr>
        <p:txBody>
          <a:bodyPr wrap="square">
            <a:spAutoFit/>
          </a:bodyPr>
          <a:p>
            <a:r>
              <a:rPr lang="en-US" altLang="en-US" i="1" dirty="0">
                <a:solidFill>
                  <a:srgbClr val="00B050"/>
                </a:solidFill>
                <a:latin typeface="Times New Roman" panose="02020603050405020304" pitchFamily="18" charset="0"/>
              </a:rPr>
              <a:t>Từ Vải được sản xuất bằng cách dệt kết hợp sợi tự nhiên với sợi hoá học. Vải có đặc điểm là bền, đẹp, không bị nhàu, dễ giặt, hút ẩm tương đối tốt, mặc thoáng mát, thích hợp với nhiều loại khí hậu</a:t>
            </a:r>
            <a:endParaRPr lang="en-US" altLang="en-US" dirty="0">
              <a:latin typeface="Times New Roman" panose="02020603050405020304" pitchFamily="18" charset="0"/>
            </a:endParaRPr>
          </a:p>
        </p:txBody>
      </p:sp>
      <p:sp>
        <p:nvSpPr>
          <p:cNvPr id="15364" name="Rectangle 29"/>
          <p:cNvSpPr/>
          <p:nvPr/>
        </p:nvSpPr>
        <p:spPr>
          <a:xfrm>
            <a:off x="198438" y="152400"/>
            <a:ext cx="8716962" cy="6477000"/>
          </a:xfrm>
          <a:prstGeom prst="rect">
            <a:avLst/>
          </a:prstGeom>
          <a:noFill/>
          <a:ln w="9525" cap="flat" cmpd="sng">
            <a:solidFill>
              <a:srgbClr val="00FFCC"/>
            </a:solidFill>
            <a:prstDash val="dash"/>
            <a:round/>
            <a:headEnd type="none" w="med" len="med"/>
            <a:tailEnd type="none" w="med" len="med"/>
          </a:ln>
        </p:spPr>
        <p:txBody>
          <a:bodyPr/>
          <a:p>
            <a:endParaRPr lang="vi-VN" altLang="en-US" sz="3200" dirty="0">
              <a:latin typeface="VNI-Times" pitchFamily="2" charset="0"/>
            </a:endParaRPr>
          </a:p>
        </p:txBody>
      </p:sp>
      <p:sp>
        <p:nvSpPr>
          <p:cNvPr id="15365" name="Rectangle 10"/>
          <p:cNvSpPr/>
          <p:nvPr/>
        </p:nvSpPr>
        <p:spPr>
          <a:xfrm>
            <a:off x="566738" y="271463"/>
            <a:ext cx="3003550" cy="584200"/>
          </a:xfrm>
          <a:prstGeom prst="rect">
            <a:avLst/>
          </a:prstGeom>
          <a:noFill/>
          <a:ln w="9525">
            <a:noFill/>
          </a:ln>
        </p:spPr>
        <p:txBody>
          <a:bodyPr wrap="none">
            <a:spAutoFit/>
          </a:bodyPr>
          <a:p>
            <a:pPr eaLnBrk="1" hangingPunct="1">
              <a:spcBef>
                <a:spcPct val="50000"/>
              </a:spcBef>
            </a:pPr>
            <a:r>
              <a:rPr lang="en-US" altLang="en-US" sz="3200" dirty="0">
                <a:solidFill>
                  <a:srgbClr val="FF3300"/>
                </a:solidFill>
                <a:latin typeface="Times New Roman" panose="02020603050405020304" pitchFamily="18" charset="0"/>
              </a:rPr>
              <a:t>3. VẢI SỢI PHA</a:t>
            </a:r>
            <a:endParaRPr lang="en-US" altLang="vi-VN" sz="3200" dirty="0">
              <a:solidFill>
                <a:srgbClr val="FF3300"/>
              </a:solidFill>
              <a:latin typeface="Times New Roman" panose="02020603050405020304" pitchFamily="18" charset="0"/>
            </a:endParaRPr>
          </a:p>
        </p:txBody>
      </p:sp>
      <p:sp>
        <p:nvSpPr>
          <p:cNvPr id="14"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chemeClr val="lt1"/>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pic>
        <p:nvPicPr>
          <p:cNvPr id="15367" name="Picture 12"/>
          <p:cNvPicPr>
            <a:picLocks noChangeAspect="1"/>
          </p:cNvPicPr>
          <p:nvPr/>
        </p:nvPicPr>
        <p:blipFill>
          <a:blip r:embed="rId1"/>
          <a:stretch>
            <a:fillRect/>
          </a:stretch>
        </p:blipFill>
        <p:spPr>
          <a:xfrm>
            <a:off x="7734300" y="139700"/>
            <a:ext cx="838200" cy="893763"/>
          </a:xfrm>
          <a:prstGeom prst="rect">
            <a:avLst/>
          </a:prstGeom>
          <a:noFill/>
          <a:ln w="9525">
            <a:noFill/>
          </a:ln>
        </p:spPr>
      </p:pic>
      <p:pic>
        <p:nvPicPr>
          <p:cNvPr id="15368" name="Picture 14"/>
          <p:cNvPicPr>
            <a:picLocks noChangeAspect="1"/>
          </p:cNvPicPr>
          <p:nvPr/>
        </p:nvPicPr>
        <p:blipFill>
          <a:blip r:embed="rId2"/>
          <a:stretch>
            <a:fillRect/>
          </a:stretch>
        </p:blipFill>
        <p:spPr>
          <a:xfrm>
            <a:off x="8686800" y="6400800"/>
            <a:ext cx="457200" cy="457200"/>
          </a:xfrm>
          <a:prstGeom prst="rect">
            <a:avLst/>
          </a:prstGeom>
          <a:noFill/>
          <a:ln w="9525">
            <a:noFill/>
          </a:ln>
        </p:spPr>
      </p:pic>
      <p:pic>
        <p:nvPicPr>
          <p:cNvPr id="15369" name="Picture 15"/>
          <p:cNvPicPr>
            <a:picLocks noChangeAspect="1"/>
          </p:cNvPicPr>
          <p:nvPr/>
        </p:nvPicPr>
        <p:blipFill>
          <a:blip r:embed="rId2"/>
          <a:stretch>
            <a:fillRect/>
          </a:stretch>
        </p:blipFill>
        <p:spPr>
          <a:xfrm>
            <a:off x="-30162" y="6515100"/>
            <a:ext cx="457200" cy="457200"/>
          </a:xfrm>
          <a:prstGeom prst="rect">
            <a:avLst/>
          </a:prstGeom>
          <a:noFill/>
          <a:ln w="9525">
            <a:noFill/>
          </a:ln>
        </p:spPr>
      </p:pic>
      <p:pic>
        <p:nvPicPr>
          <p:cNvPr id="15370" name="Picture 16"/>
          <p:cNvPicPr>
            <a:picLocks noChangeAspect="1"/>
          </p:cNvPicPr>
          <p:nvPr/>
        </p:nvPicPr>
        <p:blipFill>
          <a:blip r:embed="rId2"/>
          <a:stretch>
            <a:fillRect/>
          </a:stretch>
        </p:blipFill>
        <p:spPr>
          <a:xfrm>
            <a:off x="36513" y="-12700"/>
            <a:ext cx="457200" cy="457200"/>
          </a:xfrm>
          <a:prstGeom prst="rect">
            <a:avLst/>
          </a:prstGeom>
          <a:noFill/>
          <a:ln w="9525">
            <a:noFill/>
          </a:ln>
        </p:spPr>
      </p:pic>
      <p:pic>
        <p:nvPicPr>
          <p:cNvPr id="15371" name="Picture 17"/>
          <p:cNvPicPr>
            <a:picLocks noChangeAspect="1"/>
          </p:cNvPicPr>
          <p:nvPr/>
        </p:nvPicPr>
        <p:blipFill>
          <a:blip r:embed="rId2"/>
          <a:stretch>
            <a:fillRect/>
          </a:stretch>
        </p:blipFill>
        <p:spPr>
          <a:xfrm>
            <a:off x="8645525" y="-17462"/>
            <a:ext cx="457200" cy="457200"/>
          </a:xfrm>
          <a:prstGeom prst="rect">
            <a:avLst/>
          </a:prstGeom>
          <a:noFill/>
          <a:ln w="9525">
            <a:noFill/>
          </a:ln>
        </p:spPr>
      </p:pic>
      <p:pic>
        <p:nvPicPr>
          <p:cNvPr id="14348" name="Picture 2"/>
          <p:cNvPicPr>
            <a:picLocks noChangeAspect="1"/>
          </p:cNvPicPr>
          <p:nvPr/>
        </p:nvPicPr>
        <p:blipFill>
          <a:blip r:embed="rId3"/>
          <a:stretch>
            <a:fillRect/>
          </a:stretch>
        </p:blipFill>
        <p:spPr>
          <a:xfrm>
            <a:off x="203200" y="2844800"/>
            <a:ext cx="8561070" cy="3403600"/>
          </a:xfrm>
          <a:prstGeom prst="rect">
            <a:avLst/>
          </a:prstGeom>
          <a:noFill/>
          <a:ln w="9525">
            <a:noFill/>
          </a:ln>
        </p:spPr>
      </p:pic>
      <p:sp>
        <p:nvSpPr>
          <p:cNvPr id="10255" name="Rectangle 10"/>
          <p:cNvSpPr/>
          <p:nvPr/>
        </p:nvSpPr>
        <p:spPr>
          <a:xfrm>
            <a:off x="5683250" y="5529263"/>
            <a:ext cx="2066925" cy="584200"/>
          </a:xfrm>
          <a:prstGeom prst="rect">
            <a:avLst/>
          </a:prstGeom>
          <a:noFill/>
          <a:ln w="9525">
            <a:noFill/>
          </a:ln>
        </p:spPr>
        <p:txBody>
          <a:bodyPr wrap="none">
            <a:spAutoFit/>
          </a:bodyPr>
          <a:p>
            <a:pPr eaLnBrk="1" hangingPunct="1">
              <a:spcBef>
                <a:spcPct val="50000"/>
              </a:spcBef>
            </a:pPr>
            <a:r>
              <a:rPr lang="en-US" altLang="en-US" sz="3200" dirty="0">
                <a:solidFill>
                  <a:srgbClr val="FF3300"/>
                </a:solidFill>
                <a:latin typeface="Times New Roman" panose="02020603050405020304" pitchFamily="18" charset="0"/>
              </a:rPr>
              <a:t>Vải sợi pha</a:t>
            </a:r>
            <a:endParaRPr lang="en-US" altLang="vi-VN" sz="3200" dirty="0">
              <a:solidFill>
                <a:srgbClr val="FF33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blinds(horizontal)">
                                      <p:cBhvr>
                                        <p:cTn id="7" dur="500"/>
                                        <p:tgtEl>
                                          <p:spTgt spid="1536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34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2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P spid="9" grpId="0"/>
      <p:bldP spid="1025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1447800"/>
            <a:ext cx="3916045" cy="58356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3. VẢI SỢI PHA</a:t>
            </a:r>
            <a:endParaRPr lang="en-US" sz="3200" b="1" smtClean="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23779" y="2057593"/>
            <a:ext cx="8096534" cy="2061210"/>
          </a:xfrm>
          <a:prstGeom prst="rect">
            <a:avLst/>
          </a:prstGeom>
          <a:noFill/>
        </p:spPr>
        <p:txBody>
          <a:bodyPr wrap="square" rtlCol="0">
            <a:spAutoFit/>
          </a:bodyPr>
          <a:lstStyle/>
          <a:p>
            <a:pPr algn="just"/>
            <a:r>
              <a:rPr lang="en-US" sz="3200" smtClean="0">
                <a:latin typeface="Times New Roman" panose="02020603050405020304" pitchFamily="18" charset="0"/>
                <a:cs typeface="Times New Roman" panose="02020603050405020304" pitchFamily="18" charset="0"/>
              </a:rPr>
              <a:t>Vải sợi pha được dệt bằng sợi pha. Vì sợi pha được tạo bởi 2 hoặc nhiều loại sợi khác nhau. Nên </a:t>
            </a:r>
            <a:r>
              <a:rPr lang="en-US" sz="3200" smtClean="0">
                <a:cs typeface="Times New Roman" panose="02020603050405020304" pitchFamily="18" charset="0"/>
                <a:sym typeface="+mn-ea"/>
              </a:rPr>
              <a:t>Vải sợi pha thể hiện ưu điểm của các sợi thành phần.</a:t>
            </a:r>
            <a:endParaRPr lang="en-US" sz="3200"/>
          </a:p>
        </p:txBody>
      </p:sp>
      <p:sp>
        <p:nvSpPr>
          <p:cNvPr id="8" name="Rectangle 7"/>
          <p:cNvSpPr>
            <a:spLocks noChangeArrowheads="1"/>
          </p:cNvSpPr>
          <p:nvPr/>
        </p:nvSpPr>
        <p:spPr bwMode="auto">
          <a:xfrm>
            <a:off x="-90026" y="1570135"/>
            <a:ext cx="703580" cy="78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4500" b="1">
                <a:solidFill>
                  <a:srgbClr val="000099"/>
                </a:solidFill>
                <a:cs typeface="Times New Roman" panose="02020603050405020304" pitchFamily="18" charset="0"/>
                <a:sym typeface="Wingdings" panose="05000000000000000000" pitchFamily="2" charset="2"/>
              </a:rPr>
              <a:t></a:t>
            </a:r>
            <a:endParaRPr lang="en-US" altLang="en-US" sz="4500">
              <a:solidFill>
                <a:srgbClr val="000099"/>
              </a:solidFill>
              <a:cs typeface="Times New Roman" panose="02020603050405020304" pitchFamily="18" charset="0"/>
            </a:endParaRPr>
          </a:p>
        </p:txBody>
      </p:sp>
      <p:sp>
        <p:nvSpPr>
          <p:cNvPr id="3097" name="TextBox 1"/>
          <p:cNvSpPr txBox="1"/>
          <p:nvPr/>
        </p:nvSpPr>
        <p:spPr>
          <a:xfrm>
            <a:off x="381000" y="139065"/>
            <a:ext cx="8305800" cy="1076325"/>
          </a:xfrm>
          <a:prstGeom prst="rect">
            <a:avLst/>
          </a:prstGeom>
          <a:noFill/>
          <a:ln w="9525">
            <a:noFill/>
          </a:ln>
        </p:spPr>
        <p:txBody>
          <a:bodyPr wrap="square">
            <a:spAutoFit/>
          </a:bodyPr>
          <a:p>
            <a:pPr algn="ctr"/>
            <a:r>
              <a:rPr lang="en-US" altLang="en-US" sz="3200" b="1" dirty="0">
                <a:solidFill>
                  <a:srgbClr val="0070C0"/>
                </a:solidFill>
                <a:latin typeface="Times New Roman" panose="02020603050405020304" pitchFamily="18" charset="0"/>
              </a:rPr>
              <a:t>BÀI 6: CÁC LOẠI VẢI THƯỜNG DÙNG TRONG MAY MẶC</a:t>
            </a:r>
            <a:endParaRPr lang="en-US" altLang="en-US" sz="3200" b="1" dirty="0">
              <a:solidFill>
                <a:srgbClr val="0070C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p:txBody>
          <a:bodyPr/>
          <a:p>
            <a:endParaRPr lang="en-US"/>
          </a:p>
        </p:txBody>
      </p:sp>
      <p:pic>
        <p:nvPicPr>
          <p:cNvPr id="101" name="Content Placeholder 100"/>
          <p:cNvPicPr>
            <a:picLocks noChangeAspect="1"/>
          </p:cNvPicPr>
          <p:nvPr>
            <p:ph sz="half" idx="1"/>
          </p:nvPr>
        </p:nvPicPr>
        <p:blipFill>
          <a:blip r:embed="rId1"/>
          <a:stretch>
            <a:fillRect/>
          </a:stretch>
        </p:blipFill>
        <p:spPr>
          <a:xfrm>
            <a:off x="34290" y="-3810"/>
            <a:ext cx="4531995" cy="2365375"/>
          </a:xfrm>
          <a:prstGeom prst="rect">
            <a:avLst/>
          </a:prstGeom>
          <a:noFill/>
          <a:ln w="9525">
            <a:noFill/>
          </a:ln>
        </p:spPr>
      </p:pic>
      <p:pic>
        <p:nvPicPr>
          <p:cNvPr id="102" name="Content Placeholder 101"/>
          <p:cNvPicPr/>
          <p:nvPr>
            <p:ph sz="half" idx="2"/>
          </p:nvPr>
        </p:nvPicPr>
        <p:blipFill>
          <a:blip r:embed="rId2"/>
          <a:stretch>
            <a:fillRect/>
          </a:stretch>
        </p:blipFill>
        <p:spPr>
          <a:xfrm>
            <a:off x="4572000" y="0"/>
            <a:ext cx="4577715" cy="2407920"/>
          </a:xfrm>
          <a:prstGeom prst="rect">
            <a:avLst/>
          </a:prstGeom>
          <a:noFill/>
          <a:ln w="9525">
            <a:noFill/>
          </a:ln>
        </p:spPr>
      </p:pic>
      <p:pic>
        <p:nvPicPr>
          <p:cNvPr id="103" name="Picture 102"/>
          <p:cNvPicPr/>
          <p:nvPr/>
        </p:nvPicPr>
        <p:blipFill>
          <a:blip r:embed="rId3"/>
          <a:stretch>
            <a:fillRect/>
          </a:stretch>
        </p:blipFill>
        <p:spPr>
          <a:xfrm>
            <a:off x="0" y="3121660"/>
            <a:ext cx="4551045" cy="2705100"/>
          </a:xfrm>
          <a:prstGeom prst="rect">
            <a:avLst/>
          </a:prstGeom>
          <a:noFill/>
          <a:ln w="9525">
            <a:noFill/>
          </a:ln>
        </p:spPr>
      </p:pic>
      <p:pic>
        <p:nvPicPr>
          <p:cNvPr id="104" name="Picture 103"/>
          <p:cNvPicPr/>
          <p:nvPr/>
        </p:nvPicPr>
        <p:blipFill>
          <a:blip r:embed="rId4"/>
          <a:stretch>
            <a:fillRect/>
          </a:stretch>
        </p:blipFill>
        <p:spPr>
          <a:xfrm>
            <a:off x="4528820" y="3127375"/>
            <a:ext cx="4620895" cy="2663190"/>
          </a:xfrm>
          <a:prstGeom prst="rect">
            <a:avLst/>
          </a:prstGeom>
          <a:noFill/>
          <a:ln w="9525">
            <a:noFill/>
          </a:ln>
        </p:spPr>
      </p:pic>
      <p:sp>
        <p:nvSpPr>
          <p:cNvPr id="8" name="Text Box 7"/>
          <p:cNvSpPr txBox="1"/>
          <p:nvPr/>
        </p:nvSpPr>
        <p:spPr>
          <a:xfrm>
            <a:off x="4742815" y="2569210"/>
            <a:ext cx="4218305" cy="460375"/>
          </a:xfrm>
          <a:prstGeom prst="rect">
            <a:avLst/>
          </a:prstGeom>
          <a:noFill/>
        </p:spPr>
        <p:txBody>
          <a:bodyPr wrap="square" rtlCol="0">
            <a:spAutoFit/>
          </a:bodyPr>
          <a:p>
            <a:r>
              <a:rPr lang="en-US"/>
              <a:t>Vải cotton thường dùng may áo</a:t>
            </a:r>
            <a:endParaRPr lang="en-US"/>
          </a:p>
        </p:txBody>
      </p:sp>
      <p:sp>
        <p:nvSpPr>
          <p:cNvPr id="9" name="Text Box 8"/>
          <p:cNvSpPr txBox="1"/>
          <p:nvPr/>
        </p:nvSpPr>
        <p:spPr>
          <a:xfrm>
            <a:off x="134620" y="2501900"/>
            <a:ext cx="4132580" cy="460375"/>
          </a:xfrm>
          <a:prstGeom prst="rect">
            <a:avLst/>
          </a:prstGeom>
          <a:noFill/>
        </p:spPr>
        <p:txBody>
          <a:bodyPr wrap="square" rtlCol="0">
            <a:spAutoFit/>
          </a:bodyPr>
          <a:p>
            <a:r>
              <a:rPr lang="en-US"/>
              <a:t>Các loại sợi thiên nhiên</a:t>
            </a:r>
            <a:endParaRPr lang="en-US"/>
          </a:p>
        </p:txBody>
      </p:sp>
      <p:sp>
        <p:nvSpPr>
          <p:cNvPr id="10" name="Text Box 9"/>
          <p:cNvSpPr txBox="1"/>
          <p:nvPr/>
        </p:nvSpPr>
        <p:spPr>
          <a:xfrm>
            <a:off x="296545" y="5991225"/>
            <a:ext cx="2599055" cy="460375"/>
          </a:xfrm>
          <a:prstGeom prst="rect">
            <a:avLst/>
          </a:prstGeom>
          <a:noFill/>
        </p:spPr>
        <p:txBody>
          <a:bodyPr wrap="square" rtlCol="0">
            <a:spAutoFit/>
          </a:bodyPr>
          <a:p>
            <a:r>
              <a:rPr lang="en-US"/>
              <a:t>Vải lụa</a:t>
            </a:r>
            <a:endParaRPr lang="en-US"/>
          </a:p>
        </p:txBody>
      </p:sp>
      <p:sp>
        <p:nvSpPr>
          <p:cNvPr id="11" name="Text Box 10"/>
          <p:cNvSpPr txBox="1"/>
          <p:nvPr/>
        </p:nvSpPr>
        <p:spPr>
          <a:xfrm>
            <a:off x="5080000" y="6018530"/>
            <a:ext cx="2997200" cy="460375"/>
          </a:xfrm>
          <a:prstGeom prst="rect">
            <a:avLst/>
          </a:prstGeom>
          <a:noFill/>
        </p:spPr>
        <p:txBody>
          <a:bodyPr wrap="square" rtlCol="0">
            <a:spAutoFit/>
          </a:bodyPr>
          <a:p>
            <a:r>
              <a:rPr lang="en-US"/>
              <a:t>Vải len</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02"/>
                                        </p:tgtEl>
                                        <p:attrNameLst>
                                          <p:attrName>style.visibility</p:attrName>
                                        </p:attrNameLst>
                                      </p:cBhvr>
                                      <p:to>
                                        <p:strVal val="visible"/>
                                      </p:to>
                                    </p:set>
                                    <p:animEffect transition="in" filter="blinds(horizontal)">
                                      <p:cBhvr>
                                        <p:cTn id="13" dur="500"/>
                                        <p:tgtEl>
                                          <p:spTgt spid="10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blinds(horizontal)">
                                      <p:cBhvr>
                                        <p:cTn id="27" dur="500"/>
                                        <p:tgtEl>
                                          <p:spTgt spid="104"/>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linds(horizont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5" name="Content Placeholder 104"/>
          <p:cNvPicPr>
            <a:picLocks noChangeAspect="1"/>
          </p:cNvPicPr>
          <p:nvPr>
            <p:ph sz="half" idx="1"/>
          </p:nvPr>
        </p:nvPicPr>
        <p:blipFill>
          <a:blip r:embed="rId1"/>
          <a:stretch>
            <a:fillRect/>
          </a:stretch>
        </p:blipFill>
        <p:spPr>
          <a:xfrm>
            <a:off x="0" y="669925"/>
            <a:ext cx="4445635" cy="3134995"/>
          </a:xfrm>
          <a:prstGeom prst="rect">
            <a:avLst/>
          </a:prstGeom>
          <a:noFill/>
          <a:ln w="9525">
            <a:noFill/>
          </a:ln>
        </p:spPr>
      </p:pic>
      <p:pic>
        <p:nvPicPr>
          <p:cNvPr id="106" name="Content Placeholder 105"/>
          <p:cNvPicPr/>
          <p:nvPr>
            <p:ph sz="half" idx="2"/>
          </p:nvPr>
        </p:nvPicPr>
        <p:blipFill>
          <a:blip r:embed="rId2"/>
          <a:stretch>
            <a:fillRect/>
          </a:stretch>
        </p:blipFill>
        <p:spPr>
          <a:xfrm>
            <a:off x="4493895" y="685800"/>
            <a:ext cx="4650740" cy="3065145"/>
          </a:xfrm>
          <a:prstGeom prst="rect">
            <a:avLst/>
          </a:prstGeom>
          <a:noFill/>
          <a:ln w="9525">
            <a:noFill/>
          </a:ln>
        </p:spPr>
      </p:pic>
      <p:pic>
        <p:nvPicPr>
          <p:cNvPr id="107" name="Picture 106"/>
          <p:cNvPicPr/>
          <p:nvPr/>
        </p:nvPicPr>
        <p:blipFill>
          <a:blip r:embed="rId3"/>
          <a:stretch>
            <a:fillRect/>
          </a:stretch>
        </p:blipFill>
        <p:spPr>
          <a:xfrm>
            <a:off x="-635" y="3804920"/>
            <a:ext cx="4485005" cy="3268345"/>
          </a:xfrm>
          <a:prstGeom prst="rect">
            <a:avLst/>
          </a:prstGeom>
          <a:noFill/>
          <a:ln w="9525">
            <a:noFill/>
          </a:ln>
        </p:spPr>
      </p:pic>
      <p:pic>
        <p:nvPicPr>
          <p:cNvPr id="108" name="Picture 107"/>
          <p:cNvPicPr/>
          <p:nvPr/>
        </p:nvPicPr>
        <p:blipFill>
          <a:blip r:embed="rId4"/>
          <a:stretch>
            <a:fillRect/>
          </a:stretch>
        </p:blipFill>
        <p:spPr>
          <a:xfrm>
            <a:off x="4493895" y="3792220"/>
            <a:ext cx="4629785" cy="3281045"/>
          </a:xfrm>
          <a:prstGeom prst="rect">
            <a:avLst/>
          </a:prstGeom>
          <a:noFill/>
          <a:ln w="9525">
            <a:noFill/>
          </a:ln>
        </p:spPr>
      </p:pic>
      <p:sp>
        <p:nvSpPr>
          <p:cNvPr id="7" name="Text Box 6"/>
          <p:cNvSpPr txBox="1"/>
          <p:nvPr/>
        </p:nvSpPr>
        <p:spPr>
          <a:xfrm>
            <a:off x="358140" y="147955"/>
            <a:ext cx="4137660" cy="460375"/>
          </a:xfrm>
          <a:prstGeom prst="rect">
            <a:avLst/>
          </a:prstGeom>
          <a:noFill/>
        </p:spPr>
        <p:txBody>
          <a:bodyPr wrap="square" rtlCol="0">
            <a:spAutoFit/>
          </a:bodyPr>
          <a:p>
            <a:r>
              <a:rPr lang="en-US"/>
              <a:t>VẢI SỢI HÓA HỌC</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Rectangle 5"/>
          <p:cNvSpPr/>
          <p:nvPr/>
        </p:nvSpPr>
        <p:spPr>
          <a:xfrm>
            <a:off x="12700" y="4419600"/>
            <a:ext cx="9144000" cy="335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2400" b="0" i="0" u="none" strike="noStrike" kern="1200" cap="none" spc="0" normalizeH="0" baseline="0" noProof="0">
              <a:ln>
                <a:noFill/>
              </a:ln>
              <a:solidFill>
                <a:schemeClr val="lt1"/>
              </a:solidFill>
              <a:effectLst/>
              <a:uLnTx/>
              <a:uFillTx/>
              <a:latin typeface="+mn-lt"/>
              <a:ea typeface="+mn-ea"/>
              <a:cs typeface="+mn-cs"/>
            </a:endParaRPr>
          </a:p>
        </p:txBody>
      </p:sp>
      <p:sp>
        <p:nvSpPr>
          <p:cNvPr id="4099" name="Rectangle 6"/>
          <p:cNvSpPr/>
          <p:nvPr/>
        </p:nvSpPr>
        <p:spPr>
          <a:xfrm>
            <a:off x="0" y="-323850"/>
            <a:ext cx="184150" cy="647700"/>
          </a:xfrm>
          <a:prstGeom prst="rect">
            <a:avLst/>
          </a:prstGeom>
          <a:noFill/>
          <a:ln w="9525">
            <a:noFill/>
          </a:ln>
        </p:spPr>
        <p:txBody>
          <a:bodyPr wrap="none" anchor="ctr" anchorCtr="0">
            <a:spAutoFit/>
          </a:bodyPr>
          <a:p>
            <a:pPr eaLnBrk="1" hangingPunct="1"/>
            <a:endParaRPr lang="vi-VN" altLang="vi-VN" sz="3600" dirty="0">
              <a:latin typeface=".VnAristote" pitchFamily="34" charset="0"/>
            </a:endParaRPr>
          </a:p>
        </p:txBody>
      </p:sp>
      <p:sp>
        <p:nvSpPr>
          <p:cNvPr id="5126" name="Rectangle 8"/>
          <p:cNvSpPr>
            <a:spLocks noChangeArrowheads="1"/>
          </p:cNvSpPr>
          <p:nvPr/>
        </p:nvSpPr>
        <p:spPr bwMode="auto">
          <a:xfrm>
            <a:off x="1371600" y="563563"/>
            <a:ext cx="6324600" cy="59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vi-VN" sz="2400" b="0" i="0" u="none" strike="noStrike" kern="1200" cap="none" spc="0" normalizeH="0" baseline="0" noProof="0" dirty="0" smtClean="0">
                <a:ln>
                  <a:noFill/>
                </a:ln>
                <a:solidFill>
                  <a:schemeClr val="accent2"/>
                </a:solidFill>
                <a:effectLst/>
                <a:uLnTx/>
                <a:uFillTx/>
                <a:latin typeface="Times New Roman" panose="02020603050405020304" pitchFamily="18" charset="0"/>
                <a:ea typeface="+mn-ea"/>
                <a:cs typeface="+mn-cs"/>
              </a:rPr>
              <a:t>           </a:t>
            </a:r>
            <a:r>
              <a:rPr kumimoji="0" lang="en-US" altLang="vi-VN" sz="3200" b="1" i="0" u="none" strike="noStrike" kern="1200" cap="none" spc="0" normalizeH="0" baseline="0" noProof="0" dirty="0" smtClean="0">
                <a:ln>
                  <a:noFill/>
                </a:ln>
                <a:solidFill>
                  <a:srgbClr val="FF912B"/>
                </a:solidFill>
                <a:effectLst/>
                <a:uLnTx/>
                <a:uFillTx/>
                <a:latin typeface="#9Slide05 Garris" pitchFamily="2" charset="0"/>
                <a:ea typeface="+mj-ea"/>
                <a:cs typeface="+mj-cs"/>
              </a:rPr>
              <a:t>MỤC TIÊU BÀI HỌC</a:t>
            </a:r>
            <a:endParaRPr kumimoji="0" lang="en-US" altLang="vi-VN" sz="3200" b="1" i="0" u="none" strike="noStrike" kern="1200" cap="none" spc="0" normalizeH="0" baseline="0" noProof="0" dirty="0">
              <a:ln>
                <a:noFill/>
              </a:ln>
              <a:solidFill>
                <a:srgbClr val="FF912B"/>
              </a:solidFill>
              <a:effectLst/>
              <a:uLnTx/>
              <a:uFillTx/>
              <a:latin typeface="#9Slide05 Garris" pitchFamily="2" charset="0"/>
              <a:ea typeface="+mj-ea"/>
              <a:cs typeface="+mj-cs"/>
            </a:endParaRPr>
          </a:p>
        </p:txBody>
      </p:sp>
      <p:sp>
        <p:nvSpPr>
          <p:cNvPr id="11" name="Text Box 11"/>
          <p:cNvSpPr txBox="1">
            <a:spLocks noChangeArrowheads="1"/>
          </p:cNvSpPr>
          <p:nvPr/>
        </p:nvSpPr>
        <p:spPr bwMode="auto">
          <a:xfrm>
            <a:off x="457200" y="1290638"/>
            <a:ext cx="81534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p>
            <a:pPr>
              <a:buNone/>
            </a:pPr>
            <a:r>
              <a:rPr sz="3200" dirty="0">
                <a:solidFill>
                  <a:srgbClr val="0070C0"/>
                </a:solidFill>
                <a:latin typeface="Times New Roman" panose="02020603050405020304" pitchFamily="18" charset="0"/>
                <a:cs typeface="Times New Roman" panose="02020603050405020304" pitchFamily="18" charset="0"/>
              </a:rPr>
              <a:t>Nhận biết được các loại vải thông dụng được dùng để may trang phục.</a:t>
            </a:r>
            <a:endParaRPr sz="3200" dirty="0">
              <a:solidFill>
                <a:srgbClr val="0070C0"/>
              </a:solidFill>
              <a:latin typeface="Times New Roman" panose="02020603050405020304" pitchFamily="18" charset="0"/>
              <a:cs typeface="Times New Roman" panose="02020603050405020304" pitchFamily="18" charset="0"/>
            </a:endParaRPr>
          </a:p>
          <a:p>
            <a:pPr>
              <a:buNone/>
            </a:pPr>
            <a:r>
              <a:rPr sz="3200" dirty="0">
                <a:solidFill>
                  <a:srgbClr val="0070C0"/>
                </a:solidFill>
                <a:latin typeface="Times New Roman" panose="02020603050405020304" pitchFamily="18" charset="0"/>
                <a:cs typeface="Times New Roman" panose="02020603050405020304" pitchFamily="18" charset="0"/>
              </a:rPr>
              <a:t>  </a:t>
            </a:r>
            <a:endParaRPr sz="3200" dirty="0">
              <a:solidFill>
                <a:srgbClr val="0070C0"/>
              </a:solidFill>
              <a:latin typeface="Times New Roman" panose="02020603050405020304" pitchFamily="18" charset="0"/>
              <a:ea typeface="Times New Roman" panose="02020603050405020304" pitchFamily="18" charset="0"/>
            </a:endParaRPr>
          </a:p>
        </p:txBody>
      </p:sp>
      <p:pic>
        <p:nvPicPr>
          <p:cNvPr id="4102" name="Picture 1"/>
          <p:cNvPicPr>
            <a:picLocks noChangeAspect="1"/>
          </p:cNvPicPr>
          <p:nvPr/>
        </p:nvPicPr>
        <p:blipFill>
          <a:blip r:embed="rId1"/>
          <a:stretch>
            <a:fillRect/>
          </a:stretch>
        </p:blipFill>
        <p:spPr>
          <a:xfrm>
            <a:off x="0" y="15875"/>
            <a:ext cx="457200" cy="457200"/>
          </a:xfrm>
          <a:prstGeom prst="rect">
            <a:avLst/>
          </a:prstGeom>
          <a:noFill/>
          <a:ln w="9525">
            <a:noFill/>
          </a:ln>
        </p:spPr>
      </p:pic>
      <p:pic>
        <p:nvPicPr>
          <p:cNvPr id="4103" name="Picture 6"/>
          <p:cNvPicPr>
            <a:picLocks noChangeAspect="1"/>
          </p:cNvPicPr>
          <p:nvPr/>
        </p:nvPicPr>
        <p:blipFill>
          <a:blip r:embed="rId1"/>
          <a:stretch>
            <a:fillRect/>
          </a:stretch>
        </p:blipFill>
        <p:spPr>
          <a:xfrm>
            <a:off x="8699500" y="6553200"/>
            <a:ext cx="457200" cy="457200"/>
          </a:xfrm>
          <a:prstGeom prst="rect">
            <a:avLst/>
          </a:prstGeom>
          <a:noFill/>
          <a:ln w="9525">
            <a:noFill/>
          </a:ln>
        </p:spPr>
      </p:pic>
      <p:pic>
        <p:nvPicPr>
          <p:cNvPr id="4104" name="Picture 7"/>
          <p:cNvPicPr>
            <a:picLocks noChangeAspect="1"/>
          </p:cNvPicPr>
          <p:nvPr/>
        </p:nvPicPr>
        <p:blipFill>
          <a:blip r:embed="rId1"/>
          <a:stretch>
            <a:fillRect/>
          </a:stretch>
        </p:blipFill>
        <p:spPr>
          <a:xfrm>
            <a:off x="125413" y="6578600"/>
            <a:ext cx="457200" cy="457200"/>
          </a:xfrm>
          <a:prstGeom prst="rect">
            <a:avLst/>
          </a:prstGeom>
          <a:noFill/>
          <a:ln w="9525">
            <a:noFill/>
          </a:ln>
        </p:spPr>
      </p:pic>
      <p:pic>
        <p:nvPicPr>
          <p:cNvPr id="4105" name="Picture 8"/>
          <p:cNvPicPr>
            <a:picLocks noChangeAspect="1"/>
          </p:cNvPicPr>
          <p:nvPr/>
        </p:nvPicPr>
        <p:blipFill>
          <a:blip r:embed="rId1"/>
          <a:stretch>
            <a:fillRect/>
          </a:stretch>
        </p:blipFill>
        <p:spPr>
          <a:xfrm>
            <a:off x="8699500" y="-98425"/>
            <a:ext cx="457200" cy="457200"/>
          </a:xfrm>
          <a:prstGeom prst="rect">
            <a:avLst/>
          </a:prstGeom>
          <a:noFill/>
          <a:ln w="9525">
            <a:noFill/>
          </a:ln>
        </p:spPr>
      </p:pic>
      <p:pic>
        <p:nvPicPr>
          <p:cNvPr id="4106" name="Picture 9"/>
          <p:cNvPicPr>
            <a:picLocks noChangeAspect="1"/>
          </p:cNvPicPr>
          <p:nvPr/>
        </p:nvPicPr>
        <p:blipFill>
          <a:blip r:embed="rId1"/>
          <a:stretch>
            <a:fillRect/>
          </a:stretch>
        </p:blipFill>
        <p:spPr>
          <a:xfrm>
            <a:off x="-12700" y="114300"/>
            <a:ext cx="457200" cy="457200"/>
          </a:xfrm>
          <a:prstGeom prst="rect">
            <a:avLst/>
          </a:prstGeom>
          <a:noFill/>
          <a:ln w="9525">
            <a:noFill/>
          </a:ln>
        </p:spPr>
      </p:pic>
      <p:pic>
        <p:nvPicPr>
          <p:cNvPr id="4107" name="Picture 11"/>
          <p:cNvPicPr>
            <a:picLocks noChangeAspect="1"/>
          </p:cNvPicPr>
          <p:nvPr/>
        </p:nvPicPr>
        <p:blipFill>
          <a:blip r:embed="rId1"/>
          <a:stretch>
            <a:fillRect/>
          </a:stretch>
        </p:blipFill>
        <p:spPr>
          <a:xfrm>
            <a:off x="112713" y="6677025"/>
            <a:ext cx="457200" cy="457200"/>
          </a:xfrm>
          <a:prstGeom prst="rect">
            <a:avLst/>
          </a:prstGeom>
          <a:noFill/>
          <a:ln w="9525">
            <a:noFill/>
          </a:ln>
        </p:spPr>
      </p:pic>
      <p:pic>
        <p:nvPicPr>
          <p:cNvPr id="4108" name="Picture 12"/>
          <p:cNvPicPr>
            <a:picLocks noChangeAspect="1"/>
          </p:cNvPicPr>
          <p:nvPr/>
        </p:nvPicPr>
        <p:blipFill>
          <a:blip r:embed="rId1"/>
          <a:stretch>
            <a:fillRect/>
          </a:stretch>
        </p:blipFill>
        <p:spPr>
          <a:xfrm>
            <a:off x="8686800" y="0"/>
            <a:ext cx="457200" cy="457200"/>
          </a:xfrm>
          <a:prstGeom prst="rect">
            <a:avLst/>
          </a:prstGeom>
          <a:noFill/>
          <a:ln w="9525">
            <a:noFill/>
          </a:ln>
        </p:spPr>
      </p:pic>
      <p:pic>
        <p:nvPicPr>
          <p:cNvPr id="3" name="Picture 2"/>
          <p:cNvPicPr>
            <a:picLocks noChangeAspect="1"/>
          </p:cNvPicPr>
          <p:nvPr/>
        </p:nvPicPr>
        <p:blipFill>
          <a:blip r:embed="rId2"/>
          <a:stretch>
            <a:fillRect/>
          </a:stretch>
        </p:blipFill>
        <p:spPr>
          <a:xfrm>
            <a:off x="2133600" y="2568575"/>
            <a:ext cx="5791200" cy="40100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additive="base">
                                        <p:cTn id="7" dur="1750" fill="hold"/>
                                        <p:tgtEl>
                                          <p:spTgt spid="5126"/>
                                        </p:tgtEl>
                                        <p:attrNameLst>
                                          <p:attrName>ppt_x</p:attrName>
                                        </p:attrNameLst>
                                      </p:cBhvr>
                                      <p:tavLst>
                                        <p:tav tm="0">
                                          <p:val>
                                            <p:strVal val="0-#ppt_w/2"/>
                                          </p:val>
                                        </p:tav>
                                        <p:tav tm="100000">
                                          <p:val>
                                            <p:strVal val="#ppt_x"/>
                                          </p:val>
                                        </p:tav>
                                      </p:tavLst>
                                    </p:anim>
                                    <p:anim calcmode="lin" valueType="num">
                                      <p:cBhvr additive="base">
                                        <p:cTn id="8" dur="1750" fill="hold"/>
                                        <p:tgtEl>
                                          <p:spTgt spid="51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amond(in)">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9" name="Content Placeholder 108"/>
          <p:cNvPicPr>
            <a:picLocks noChangeAspect="1"/>
          </p:cNvPicPr>
          <p:nvPr>
            <p:ph sz="half" idx="1"/>
          </p:nvPr>
        </p:nvPicPr>
        <p:blipFill>
          <a:blip r:embed="rId1"/>
          <a:stretch>
            <a:fillRect/>
          </a:stretch>
        </p:blipFill>
        <p:spPr>
          <a:xfrm>
            <a:off x="55245" y="2516505"/>
            <a:ext cx="4440555" cy="3131185"/>
          </a:xfrm>
          <a:prstGeom prst="rect">
            <a:avLst/>
          </a:prstGeom>
          <a:noFill/>
          <a:ln w="9525">
            <a:noFill/>
          </a:ln>
        </p:spPr>
      </p:pic>
      <p:pic>
        <p:nvPicPr>
          <p:cNvPr id="110" name="Content Placeholder 109"/>
          <p:cNvPicPr>
            <a:picLocks noChangeAspect="1"/>
          </p:cNvPicPr>
          <p:nvPr>
            <p:ph sz="half" idx="2"/>
          </p:nvPr>
        </p:nvPicPr>
        <p:blipFill>
          <a:blip r:embed="rId2"/>
          <a:stretch>
            <a:fillRect/>
          </a:stretch>
        </p:blipFill>
        <p:spPr>
          <a:xfrm>
            <a:off x="4556760" y="2543810"/>
            <a:ext cx="4587875" cy="3034030"/>
          </a:xfrm>
          <a:prstGeom prst="rect">
            <a:avLst/>
          </a:prstGeom>
          <a:noFill/>
          <a:ln w="9525">
            <a:noFill/>
          </a:ln>
        </p:spPr>
      </p:pic>
      <p:sp>
        <p:nvSpPr>
          <p:cNvPr id="7" name="Text Box 6"/>
          <p:cNvSpPr txBox="1"/>
          <p:nvPr/>
        </p:nvSpPr>
        <p:spPr>
          <a:xfrm>
            <a:off x="361950" y="1102995"/>
            <a:ext cx="3905250" cy="583565"/>
          </a:xfrm>
          <a:prstGeom prst="rect">
            <a:avLst/>
          </a:prstGeom>
          <a:noFill/>
        </p:spPr>
        <p:txBody>
          <a:bodyPr wrap="square" rtlCol="0">
            <a:spAutoFit/>
          </a:bodyPr>
          <a:p>
            <a:r>
              <a:rPr lang="en-US" sz="3200"/>
              <a:t>Vải sợi pha</a:t>
            </a: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blinds(horizontal)">
                                      <p:cBhvr>
                                        <p:cTn id="12" dur="500"/>
                                        <p:tgtEl>
                                          <p:spTgt spid="109"/>
                                        </p:tgtEl>
                                      </p:cBhvr>
                                    </p:animEffect>
                                  </p:childTnLst>
                                </p:cTn>
                              </p:par>
                              <p:par>
                                <p:cTn id="13" presetID="3" presetClass="entr" presetSubtype="10" fill="hold" nodeType="withEffect">
                                  <p:stCondLst>
                                    <p:cond delay="0"/>
                                  </p:stCondLst>
                                  <p:childTnLst>
                                    <p:set>
                                      <p:cBhvr>
                                        <p:cTn id="14" dur="1" fill="hold">
                                          <p:stCondLst>
                                            <p:cond delay="0"/>
                                          </p:stCondLst>
                                        </p:cTn>
                                        <p:tgtEl>
                                          <p:spTgt spid="110"/>
                                        </p:tgtEl>
                                        <p:attrNameLst>
                                          <p:attrName>style.visibility</p:attrName>
                                        </p:attrNameLst>
                                      </p:cBhvr>
                                      <p:to>
                                        <p:strVal val="visible"/>
                                      </p:to>
                                    </p:set>
                                    <p:animEffect transition="in" filter="blinds(horizontal)">
                                      <p:cBhvr>
                                        <p:cTn id="15"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5" name="Rectangle 29"/>
          <p:cNvSpPr/>
          <p:nvPr/>
        </p:nvSpPr>
        <p:spPr>
          <a:xfrm>
            <a:off x="214313" y="190500"/>
            <a:ext cx="8715375" cy="6477000"/>
          </a:xfrm>
          <a:prstGeom prst="rect">
            <a:avLst/>
          </a:prstGeom>
          <a:noFill/>
          <a:ln w="9525" cap="flat" cmpd="sng">
            <a:solidFill>
              <a:srgbClr val="00FFCC"/>
            </a:solidFill>
            <a:prstDash val="dash"/>
            <a:round/>
            <a:headEnd type="none" w="med" len="med"/>
            <a:tailEnd type="none" w="med" len="med"/>
          </a:ln>
        </p:spPr>
        <p:txBody>
          <a:bodyPr/>
          <a:p>
            <a:endParaRPr lang="vi-VN" altLang="en-US" sz="3200" dirty="0">
              <a:latin typeface="VNI-Times" pitchFamily="2" charset="0"/>
            </a:endParaRPr>
          </a:p>
        </p:txBody>
      </p:sp>
      <p:sp>
        <p:nvSpPr>
          <p:cNvPr id="8"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chemeClr val="lt1"/>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pic>
        <p:nvPicPr>
          <p:cNvPr id="20487" name="Picture 6"/>
          <p:cNvPicPr>
            <a:picLocks noChangeAspect="1"/>
          </p:cNvPicPr>
          <p:nvPr/>
        </p:nvPicPr>
        <p:blipFill>
          <a:blip r:embed="rId1"/>
          <a:stretch>
            <a:fillRect/>
          </a:stretch>
        </p:blipFill>
        <p:spPr>
          <a:xfrm>
            <a:off x="8699500" y="6553200"/>
            <a:ext cx="457200" cy="457200"/>
          </a:xfrm>
          <a:prstGeom prst="rect">
            <a:avLst/>
          </a:prstGeom>
          <a:noFill/>
          <a:ln w="9525">
            <a:noFill/>
          </a:ln>
        </p:spPr>
      </p:pic>
      <p:pic>
        <p:nvPicPr>
          <p:cNvPr id="20488" name="Picture 8"/>
          <p:cNvPicPr>
            <a:picLocks noChangeAspect="1"/>
          </p:cNvPicPr>
          <p:nvPr/>
        </p:nvPicPr>
        <p:blipFill>
          <a:blip r:embed="rId1"/>
          <a:stretch>
            <a:fillRect/>
          </a:stretch>
        </p:blipFill>
        <p:spPr>
          <a:xfrm>
            <a:off x="-12700" y="114300"/>
            <a:ext cx="457200" cy="457200"/>
          </a:xfrm>
          <a:prstGeom prst="rect">
            <a:avLst/>
          </a:prstGeom>
          <a:noFill/>
          <a:ln w="9525">
            <a:noFill/>
          </a:ln>
        </p:spPr>
      </p:pic>
      <p:pic>
        <p:nvPicPr>
          <p:cNvPr id="20489" name="Picture 10"/>
          <p:cNvPicPr>
            <a:picLocks noChangeAspect="1"/>
          </p:cNvPicPr>
          <p:nvPr/>
        </p:nvPicPr>
        <p:blipFill>
          <a:blip r:embed="rId1"/>
          <a:stretch>
            <a:fillRect/>
          </a:stretch>
        </p:blipFill>
        <p:spPr>
          <a:xfrm>
            <a:off x="112713" y="6677025"/>
            <a:ext cx="457200" cy="457200"/>
          </a:xfrm>
          <a:prstGeom prst="rect">
            <a:avLst/>
          </a:prstGeom>
          <a:noFill/>
          <a:ln w="9525">
            <a:noFill/>
          </a:ln>
        </p:spPr>
      </p:pic>
      <p:pic>
        <p:nvPicPr>
          <p:cNvPr id="20490" name="Picture 11"/>
          <p:cNvPicPr>
            <a:picLocks noChangeAspect="1"/>
          </p:cNvPicPr>
          <p:nvPr/>
        </p:nvPicPr>
        <p:blipFill>
          <a:blip r:embed="rId1"/>
          <a:stretch>
            <a:fillRect/>
          </a:stretch>
        </p:blipFill>
        <p:spPr>
          <a:xfrm>
            <a:off x="8686800" y="0"/>
            <a:ext cx="457200" cy="457200"/>
          </a:xfrm>
          <a:prstGeom prst="rect">
            <a:avLst/>
          </a:prstGeom>
          <a:noFill/>
          <a:ln w="9525">
            <a:noFill/>
          </a:ln>
        </p:spPr>
      </p:pic>
      <p:pic>
        <p:nvPicPr>
          <p:cNvPr id="20492" name="Picture 13" descr="Lâm Bình giữ gìn và phát triển nghề dệt thổ cẩm truyền thống của đồng bào  dân tộc Tày."/>
          <p:cNvPicPr>
            <a:picLocks noChangeAspect="1"/>
          </p:cNvPicPr>
          <p:nvPr/>
        </p:nvPicPr>
        <p:blipFill>
          <a:blip r:embed="rId2"/>
          <a:stretch>
            <a:fillRect/>
          </a:stretch>
        </p:blipFill>
        <p:spPr>
          <a:xfrm>
            <a:off x="332105" y="411480"/>
            <a:ext cx="4072890" cy="3037205"/>
          </a:xfrm>
          <a:prstGeom prst="rect">
            <a:avLst/>
          </a:prstGeom>
          <a:noFill/>
          <a:ln w="9525">
            <a:noFill/>
          </a:ln>
        </p:spPr>
      </p:pic>
      <p:pic>
        <p:nvPicPr>
          <p:cNvPr id="111" name="Picture 110"/>
          <p:cNvPicPr/>
          <p:nvPr/>
        </p:nvPicPr>
        <p:blipFill>
          <a:blip r:embed="rId3"/>
          <a:stretch>
            <a:fillRect/>
          </a:stretch>
        </p:blipFill>
        <p:spPr>
          <a:xfrm>
            <a:off x="4702175" y="452120"/>
            <a:ext cx="3922395" cy="2943860"/>
          </a:xfrm>
          <a:prstGeom prst="rect">
            <a:avLst/>
          </a:prstGeom>
          <a:noFill/>
          <a:ln w="9525">
            <a:noFill/>
          </a:ln>
        </p:spPr>
      </p:pic>
      <p:pic>
        <p:nvPicPr>
          <p:cNvPr id="112" name="Picture 111"/>
          <p:cNvPicPr/>
          <p:nvPr/>
        </p:nvPicPr>
        <p:blipFill>
          <a:blip r:embed="rId4"/>
          <a:stretch>
            <a:fillRect/>
          </a:stretch>
        </p:blipFill>
        <p:spPr>
          <a:xfrm>
            <a:off x="381000" y="3851910"/>
            <a:ext cx="4123690" cy="2555240"/>
          </a:xfrm>
          <a:prstGeom prst="rect">
            <a:avLst/>
          </a:prstGeom>
          <a:noFill/>
          <a:ln w="9525">
            <a:noFill/>
          </a:ln>
        </p:spPr>
      </p:pic>
      <p:pic>
        <p:nvPicPr>
          <p:cNvPr id="113" name="Picture 112"/>
          <p:cNvPicPr/>
          <p:nvPr/>
        </p:nvPicPr>
        <p:blipFill>
          <a:blip r:embed="rId5"/>
          <a:stretch>
            <a:fillRect/>
          </a:stretch>
        </p:blipFill>
        <p:spPr>
          <a:xfrm>
            <a:off x="4724400" y="3810000"/>
            <a:ext cx="3900805" cy="26225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Freeform 19"/>
          <p:cNvSpPr/>
          <p:nvPr/>
        </p:nvSpPr>
        <p:spPr>
          <a:xfrm rot="5400000">
            <a:off x="1355725" y="-1370012"/>
            <a:ext cx="7053263" cy="9753600"/>
          </a:xfrm>
          <a:custGeom>
            <a:avLst/>
            <a:gdLst/>
            <a:ahLst/>
            <a:cxnLst>
              <a:cxn ang="0">
                <a:pos x="0" y="0"/>
              </a:cxn>
              <a:cxn ang="0">
                <a:pos x="2147483646" y="2147483646"/>
              </a:cxn>
              <a:cxn ang="0">
                <a:pos x="0" y="2147483646"/>
              </a:cxn>
            </a:cxnLst>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w="9525">
            <a:noFill/>
          </a:ln>
        </p:spPr>
        <p:txBody>
          <a:bodyPr/>
          <a:p>
            <a:endParaRPr lang="en-US"/>
          </a:p>
        </p:txBody>
      </p:sp>
      <p:sp>
        <p:nvSpPr>
          <p:cNvPr id="2" name="Rectangle 1"/>
          <p:cNvSpPr/>
          <p:nvPr/>
        </p:nvSpPr>
        <p:spPr>
          <a:xfrm>
            <a:off x="369888" y="762000"/>
            <a:ext cx="8545513" cy="44656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10" name="Rectangle 9"/>
          <p:cNvSpPr/>
          <p:nvPr/>
        </p:nvSpPr>
        <p:spPr>
          <a:xfrm>
            <a:off x="490538" y="1009650"/>
            <a:ext cx="8131175" cy="3416300"/>
          </a:xfrm>
          <a:prstGeom prst="rect">
            <a:avLst/>
          </a:prstGeom>
        </p:spPr>
        <p:txBody>
          <a:bodyPr>
            <a:spAutoFit/>
          </a:bodyPr>
          <a:p>
            <a:pPr>
              <a:buNone/>
            </a:pPr>
            <a:r>
              <a:rPr sz="3200" dirty="0">
                <a:solidFill>
                  <a:schemeClr val="bg1"/>
                </a:solidFill>
                <a:latin typeface="Times New Roman" panose="02020603050405020304" pitchFamily="18" charset="0"/>
                <a:cs typeface="Times New Roman" panose="02020603050405020304" pitchFamily="18" charset="0"/>
              </a:rPr>
              <a:t>Dựa v</a:t>
            </a:r>
            <a:r>
              <a:rPr sz="3200" dirty="0">
                <a:solidFill>
                  <a:schemeClr val="bg1"/>
                </a:solidFill>
                <a:latin typeface="Times New Roman" panose="02020603050405020304" pitchFamily="18" charset="0"/>
                <a:ea typeface="Times New Roman" panose="02020603050405020304" pitchFamily="18" charset="0"/>
              </a:rPr>
              <a:t>à</a:t>
            </a:r>
            <a:r>
              <a:rPr sz="3200" dirty="0">
                <a:solidFill>
                  <a:schemeClr val="bg1"/>
                </a:solidFill>
                <a:latin typeface="Times New Roman" panose="02020603050405020304" pitchFamily="18" charset="0"/>
                <a:cs typeface="Times New Roman" panose="02020603050405020304" pitchFamily="18" charset="0"/>
              </a:rPr>
              <a:t>o đặc điểm của các loại vải sợi trên, có thể xác định quần áo em đang mặc thuộc loại vải n</a:t>
            </a:r>
            <a:r>
              <a:rPr sz="3200" dirty="0">
                <a:solidFill>
                  <a:schemeClr val="bg1"/>
                </a:solidFill>
                <a:latin typeface="Times New Roman" panose="02020603050405020304" pitchFamily="18" charset="0"/>
                <a:ea typeface="Times New Roman" panose="02020603050405020304" pitchFamily="18" charset="0"/>
              </a:rPr>
              <a:t>à</a:t>
            </a:r>
            <a:r>
              <a:rPr sz="3200" dirty="0">
                <a:solidFill>
                  <a:schemeClr val="bg1"/>
                </a:solidFill>
                <a:latin typeface="Times New Roman" panose="02020603050405020304" pitchFamily="18" charset="0"/>
                <a:cs typeface="Times New Roman" panose="02020603050405020304" pitchFamily="18" charset="0"/>
              </a:rPr>
              <a:t>o không? Vì sao?</a:t>
            </a:r>
            <a:endParaRPr sz="3200" dirty="0">
              <a:solidFill>
                <a:schemeClr val="bg1"/>
              </a:solidFill>
              <a:latin typeface="Times New Roman" panose="02020603050405020304" pitchFamily="18" charset="0"/>
              <a:cs typeface="Times New Roman" panose="02020603050405020304" pitchFamily="18" charset="0"/>
            </a:endParaRPr>
          </a:p>
          <a:p>
            <a:pPr>
              <a:buNone/>
            </a:pPr>
            <a:endParaRPr sz="3200" dirty="0">
              <a:solidFill>
                <a:schemeClr val="bg1"/>
              </a:solidFill>
              <a:latin typeface="Times New Roman" panose="02020603050405020304" pitchFamily="18" charset="0"/>
              <a:cs typeface="Times New Roman" panose="02020603050405020304" pitchFamily="18" charset="0"/>
            </a:endParaRPr>
          </a:p>
          <a:p>
            <a:pPr>
              <a:buNone/>
            </a:pPr>
            <a:endParaRPr sz="3200" dirty="0">
              <a:solidFill>
                <a:schemeClr val="bg1"/>
              </a:solidFill>
              <a:latin typeface="Times New Roman" panose="02020603050405020304" pitchFamily="18" charset="0"/>
              <a:cs typeface="Times New Roman" panose="02020603050405020304" pitchFamily="18" charset="0"/>
            </a:endParaRPr>
          </a:p>
          <a:p>
            <a:pPr>
              <a:buNone/>
            </a:pPr>
            <a:endParaRPr sz="3200" dirty="0">
              <a:solidFill>
                <a:schemeClr val="bg1"/>
              </a:solidFill>
              <a:latin typeface="Times New Roman" panose="02020603050405020304" pitchFamily="18" charset="0"/>
              <a:cs typeface="Times New Roman" panose="02020603050405020304" pitchFamily="18" charset="0"/>
            </a:endParaRPr>
          </a:p>
          <a:p>
            <a:pPr>
              <a:buNone/>
            </a:pPr>
            <a:endParaRPr dirty="0">
              <a:latin typeface="Times New Roman" panose="02020603050405020304" pitchFamily="18" charset="0"/>
            </a:endParaRPr>
          </a:p>
        </p:txBody>
      </p:sp>
      <p:sp>
        <p:nvSpPr>
          <p:cNvPr id="19461" name="Rectangle 29"/>
          <p:cNvSpPr/>
          <p:nvPr/>
        </p:nvSpPr>
        <p:spPr>
          <a:xfrm>
            <a:off x="214313" y="190500"/>
            <a:ext cx="8715375" cy="6477000"/>
          </a:xfrm>
          <a:prstGeom prst="rect">
            <a:avLst/>
          </a:prstGeom>
          <a:noFill/>
          <a:ln w="9525" cap="flat" cmpd="sng">
            <a:solidFill>
              <a:srgbClr val="00FFCC"/>
            </a:solidFill>
            <a:prstDash val="dash"/>
            <a:round/>
            <a:headEnd type="none" w="med" len="med"/>
            <a:tailEnd type="none" w="med" len="med"/>
          </a:ln>
        </p:spPr>
        <p:txBody>
          <a:bodyPr/>
          <a:p>
            <a:endParaRPr lang="vi-VN" altLang="en-US" sz="3200" dirty="0">
              <a:latin typeface="VNI-Times" pitchFamily="2" charset="0"/>
            </a:endParaRPr>
          </a:p>
        </p:txBody>
      </p:sp>
      <p:sp>
        <p:nvSpPr>
          <p:cNvPr id="8"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chemeClr val="lt1"/>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pic>
        <p:nvPicPr>
          <p:cNvPr id="19463" name="Picture 6"/>
          <p:cNvPicPr>
            <a:picLocks noChangeAspect="1"/>
          </p:cNvPicPr>
          <p:nvPr/>
        </p:nvPicPr>
        <p:blipFill>
          <a:blip r:embed="rId1"/>
          <a:stretch>
            <a:fillRect/>
          </a:stretch>
        </p:blipFill>
        <p:spPr>
          <a:xfrm>
            <a:off x="8699500" y="6553200"/>
            <a:ext cx="457200" cy="457200"/>
          </a:xfrm>
          <a:prstGeom prst="rect">
            <a:avLst/>
          </a:prstGeom>
          <a:noFill/>
          <a:ln w="9525">
            <a:noFill/>
          </a:ln>
        </p:spPr>
      </p:pic>
      <p:pic>
        <p:nvPicPr>
          <p:cNvPr id="19464" name="Picture 8"/>
          <p:cNvPicPr>
            <a:picLocks noChangeAspect="1"/>
          </p:cNvPicPr>
          <p:nvPr/>
        </p:nvPicPr>
        <p:blipFill>
          <a:blip r:embed="rId1"/>
          <a:stretch>
            <a:fillRect/>
          </a:stretch>
        </p:blipFill>
        <p:spPr>
          <a:xfrm>
            <a:off x="-12700" y="114300"/>
            <a:ext cx="457200" cy="457200"/>
          </a:xfrm>
          <a:prstGeom prst="rect">
            <a:avLst/>
          </a:prstGeom>
          <a:noFill/>
          <a:ln w="9525">
            <a:noFill/>
          </a:ln>
        </p:spPr>
      </p:pic>
      <p:pic>
        <p:nvPicPr>
          <p:cNvPr id="19465" name="Picture 10"/>
          <p:cNvPicPr>
            <a:picLocks noChangeAspect="1"/>
          </p:cNvPicPr>
          <p:nvPr/>
        </p:nvPicPr>
        <p:blipFill>
          <a:blip r:embed="rId1"/>
          <a:stretch>
            <a:fillRect/>
          </a:stretch>
        </p:blipFill>
        <p:spPr>
          <a:xfrm>
            <a:off x="112713" y="6677025"/>
            <a:ext cx="457200" cy="457200"/>
          </a:xfrm>
          <a:prstGeom prst="rect">
            <a:avLst/>
          </a:prstGeom>
          <a:noFill/>
          <a:ln w="9525">
            <a:noFill/>
          </a:ln>
        </p:spPr>
      </p:pic>
      <p:pic>
        <p:nvPicPr>
          <p:cNvPr id="19466" name="Picture 11"/>
          <p:cNvPicPr>
            <a:picLocks noChangeAspect="1"/>
          </p:cNvPicPr>
          <p:nvPr/>
        </p:nvPicPr>
        <p:blipFill>
          <a:blip r:embed="rId1"/>
          <a:stretch>
            <a:fillRect/>
          </a:stretch>
        </p:blipFill>
        <p:spPr>
          <a:xfrm>
            <a:off x="8686800" y="0"/>
            <a:ext cx="457200" cy="457200"/>
          </a:xfrm>
          <a:prstGeom prst="rect">
            <a:avLst/>
          </a:prstGeom>
          <a:noFill/>
          <a:ln w="9525">
            <a:noFill/>
          </a:ln>
        </p:spPr>
      </p:pic>
      <p:pic>
        <p:nvPicPr>
          <p:cNvPr id="19467" name="Picture 2" descr="Screen Clipping"/>
          <p:cNvPicPr>
            <a:picLocks noChangeAspect="1"/>
          </p:cNvPicPr>
          <p:nvPr/>
        </p:nvPicPr>
        <p:blipFill>
          <a:blip r:embed="rId2"/>
          <a:stretch>
            <a:fillRect/>
          </a:stretch>
        </p:blipFill>
        <p:spPr>
          <a:xfrm>
            <a:off x="544513" y="466725"/>
            <a:ext cx="762000" cy="5715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Rectangle 29"/>
          <p:cNvSpPr/>
          <p:nvPr/>
        </p:nvSpPr>
        <p:spPr>
          <a:xfrm>
            <a:off x="198438" y="152400"/>
            <a:ext cx="8716962" cy="6477000"/>
          </a:xfrm>
          <a:prstGeom prst="rect">
            <a:avLst/>
          </a:prstGeom>
          <a:noFill/>
          <a:ln w="9525" cap="flat" cmpd="sng">
            <a:solidFill>
              <a:srgbClr val="00FFCC"/>
            </a:solidFill>
            <a:prstDash val="dash"/>
            <a:round/>
            <a:headEnd type="none" w="med" len="med"/>
            <a:tailEnd type="none" w="med" len="med"/>
          </a:ln>
        </p:spPr>
        <p:txBody>
          <a:bodyPr/>
          <a:p>
            <a:endParaRPr lang="vi-VN" altLang="en-US" sz="3200" dirty="0">
              <a:latin typeface="VNI-Times" pitchFamily="2" charset="0"/>
            </a:endParaRPr>
          </a:p>
        </p:txBody>
      </p:sp>
      <p:sp>
        <p:nvSpPr>
          <p:cNvPr id="8"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chemeClr val="lt1"/>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6" name="Rectangle 5"/>
          <p:cNvSpPr/>
          <p:nvPr/>
        </p:nvSpPr>
        <p:spPr>
          <a:xfrm>
            <a:off x="566738" y="1479550"/>
            <a:ext cx="8123238" cy="335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2400" b="0" i="0" u="none" strike="noStrike" kern="1200" cap="none" spc="0" normalizeH="0" baseline="0" noProof="0">
              <a:ln>
                <a:noFill/>
              </a:ln>
              <a:solidFill>
                <a:schemeClr val="lt1"/>
              </a:solidFill>
              <a:effectLst/>
              <a:uLnTx/>
              <a:uFillTx/>
              <a:latin typeface="+mn-lt"/>
              <a:ea typeface="+mn-ea"/>
              <a:cs typeface="+mn-cs"/>
            </a:endParaRPr>
          </a:p>
        </p:txBody>
      </p:sp>
      <p:sp>
        <p:nvSpPr>
          <p:cNvPr id="10" name="Rectangle 9"/>
          <p:cNvSpPr/>
          <p:nvPr/>
        </p:nvSpPr>
        <p:spPr>
          <a:xfrm>
            <a:off x="782638" y="1701800"/>
            <a:ext cx="8131175" cy="3540125"/>
          </a:xfrm>
          <a:prstGeom prst="rect">
            <a:avLst/>
          </a:prstGeom>
        </p:spPr>
        <p:txBody>
          <a:bodyPr>
            <a:spAutoFit/>
          </a:bodyPr>
          <a:p>
            <a:pPr>
              <a:buNone/>
            </a:pPr>
            <a:r>
              <a:rPr sz="3200" dirty="0">
                <a:solidFill>
                  <a:schemeClr val="bg1"/>
                </a:solidFill>
                <a:latin typeface="Times New Roman" panose="02020603050405020304" pitchFamily="18" charset="0"/>
                <a:cs typeface="Times New Roman" panose="02020603050405020304" pitchFamily="18" charset="0"/>
              </a:rPr>
              <a:t> Vải dùng trong may mặc có ba loại: vải sợi tự nhiên, vải sợi hoá học v</a:t>
            </a:r>
            <a:r>
              <a:rPr sz="3200" dirty="0">
                <a:solidFill>
                  <a:schemeClr val="bg1"/>
                </a:solidFill>
                <a:latin typeface="Times New Roman" panose="02020603050405020304" pitchFamily="18" charset="0"/>
                <a:ea typeface="Times New Roman" panose="02020603050405020304" pitchFamily="18" charset="0"/>
              </a:rPr>
              <a:t>à</a:t>
            </a:r>
            <a:r>
              <a:rPr sz="3200" dirty="0">
                <a:solidFill>
                  <a:schemeClr val="bg1"/>
                </a:solidFill>
                <a:latin typeface="Times New Roman" panose="02020603050405020304" pitchFamily="18" charset="0"/>
                <a:cs typeface="Times New Roman" panose="02020603050405020304" pitchFamily="18" charset="0"/>
              </a:rPr>
              <a:t> vải sợi pha. Có thể nhận biết các loại vải bằng cách đốt sợi vải, vò vải, thấm nước,...</a:t>
            </a:r>
            <a:endParaRPr sz="3200" dirty="0">
              <a:solidFill>
                <a:schemeClr val="bg1"/>
              </a:solidFill>
              <a:latin typeface="Times New Roman" panose="02020603050405020304" pitchFamily="18" charset="0"/>
              <a:cs typeface="Times New Roman" panose="02020603050405020304" pitchFamily="18" charset="0"/>
            </a:endParaRPr>
          </a:p>
          <a:p>
            <a:pPr>
              <a:buNone/>
            </a:pPr>
            <a:br>
              <a:rPr lang="vi-VN" altLang="x-none" sz="3200" dirty="0">
                <a:solidFill>
                  <a:schemeClr val="bg1"/>
                </a:solidFill>
                <a:latin typeface="Times New Roman" panose="02020603050405020304" pitchFamily="18" charset="0"/>
                <a:cs typeface="Times New Roman" panose="02020603050405020304" pitchFamily="18" charset="0"/>
              </a:rPr>
            </a:br>
            <a:br>
              <a:rPr lang="vi-VN" altLang="x-none" sz="3200" dirty="0">
                <a:solidFill>
                  <a:schemeClr val="bg1"/>
                </a:solidFill>
                <a:latin typeface="Times New Roman" panose="02020603050405020304" pitchFamily="18" charset="0"/>
                <a:cs typeface="Times New Roman" panose="02020603050405020304" pitchFamily="18" charset="0"/>
              </a:rPr>
            </a:br>
            <a:endParaRPr sz="3200" dirty="0">
              <a:solidFill>
                <a:schemeClr val="bg1"/>
              </a:solidFill>
              <a:latin typeface="Times New Roman" panose="02020603050405020304" pitchFamily="18" charset="0"/>
              <a:ea typeface="Times New Roman" panose="02020603050405020304" pitchFamily="18" charset="0"/>
            </a:endParaRPr>
          </a:p>
        </p:txBody>
      </p:sp>
      <p:pic>
        <p:nvPicPr>
          <p:cNvPr id="25606" name="Picture 6"/>
          <p:cNvPicPr>
            <a:picLocks noChangeAspect="1"/>
          </p:cNvPicPr>
          <p:nvPr/>
        </p:nvPicPr>
        <p:blipFill>
          <a:blip r:embed="rId1"/>
          <a:stretch>
            <a:fillRect/>
          </a:stretch>
        </p:blipFill>
        <p:spPr>
          <a:xfrm>
            <a:off x="7734300" y="215900"/>
            <a:ext cx="838200" cy="893763"/>
          </a:xfrm>
          <a:prstGeom prst="rect">
            <a:avLst/>
          </a:prstGeom>
          <a:noFill/>
          <a:ln w="9525">
            <a:noFill/>
          </a:ln>
        </p:spPr>
      </p:pic>
      <p:pic>
        <p:nvPicPr>
          <p:cNvPr id="23559" name="Picture 1"/>
          <p:cNvPicPr>
            <a:picLocks noChangeAspect="1"/>
          </p:cNvPicPr>
          <p:nvPr/>
        </p:nvPicPr>
        <p:blipFill>
          <a:blip r:embed="rId2"/>
          <a:stretch>
            <a:fillRect/>
          </a:stretch>
        </p:blipFill>
        <p:spPr>
          <a:xfrm>
            <a:off x="1905000" y="4238625"/>
            <a:ext cx="6096000" cy="2112963"/>
          </a:xfrm>
          <a:prstGeom prst="rect">
            <a:avLst/>
          </a:prstGeom>
          <a:noFill/>
          <a:ln w="9525">
            <a:noFill/>
          </a:ln>
        </p:spPr>
      </p:pic>
      <p:pic>
        <p:nvPicPr>
          <p:cNvPr id="25608" name="Picture 8"/>
          <p:cNvPicPr>
            <a:picLocks noChangeAspect="1"/>
          </p:cNvPicPr>
          <p:nvPr/>
        </p:nvPicPr>
        <p:blipFill>
          <a:blip r:embed="rId3"/>
          <a:stretch>
            <a:fillRect/>
          </a:stretch>
        </p:blipFill>
        <p:spPr>
          <a:xfrm>
            <a:off x="8699500" y="6553200"/>
            <a:ext cx="457200" cy="457200"/>
          </a:xfrm>
          <a:prstGeom prst="rect">
            <a:avLst/>
          </a:prstGeom>
          <a:noFill/>
          <a:ln w="9525">
            <a:noFill/>
          </a:ln>
        </p:spPr>
      </p:pic>
      <p:pic>
        <p:nvPicPr>
          <p:cNvPr id="25609" name="Picture 10"/>
          <p:cNvPicPr>
            <a:picLocks noChangeAspect="1"/>
          </p:cNvPicPr>
          <p:nvPr/>
        </p:nvPicPr>
        <p:blipFill>
          <a:blip r:embed="rId3"/>
          <a:stretch>
            <a:fillRect/>
          </a:stretch>
        </p:blipFill>
        <p:spPr>
          <a:xfrm>
            <a:off x="-12700" y="114300"/>
            <a:ext cx="457200" cy="457200"/>
          </a:xfrm>
          <a:prstGeom prst="rect">
            <a:avLst/>
          </a:prstGeom>
          <a:noFill/>
          <a:ln w="9525">
            <a:noFill/>
          </a:ln>
        </p:spPr>
      </p:pic>
      <p:pic>
        <p:nvPicPr>
          <p:cNvPr id="25610" name="Picture 11"/>
          <p:cNvPicPr>
            <a:picLocks noChangeAspect="1"/>
          </p:cNvPicPr>
          <p:nvPr/>
        </p:nvPicPr>
        <p:blipFill>
          <a:blip r:embed="rId3"/>
          <a:stretch>
            <a:fillRect/>
          </a:stretch>
        </p:blipFill>
        <p:spPr>
          <a:xfrm>
            <a:off x="112713" y="6677025"/>
            <a:ext cx="457200" cy="457200"/>
          </a:xfrm>
          <a:prstGeom prst="rect">
            <a:avLst/>
          </a:prstGeom>
          <a:noFill/>
          <a:ln w="9525">
            <a:noFill/>
          </a:ln>
        </p:spPr>
      </p:pic>
      <p:pic>
        <p:nvPicPr>
          <p:cNvPr id="25611" name="Picture 12"/>
          <p:cNvPicPr>
            <a:picLocks noChangeAspect="1"/>
          </p:cNvPicPr>
          <p:nvPr/>
        </p:nvPicPr>
        <p:blipFill>
          <a:blip r:embed="rId3"/>
          <a:stretch>
            <a:fillRect/>
          </a:stretch>
        </p:blipFill>
        <p:spPr>
          <a:xfrm>
            <a:off x="8686800" y="0"/>
            <a:ext cx="457200" cy="457200"/>
          </a:xfrm>
          <a:prstGeom prst="rect">
            <a:avLst/>
          </a:prstGeom>
          <a:noFill/>
          <a:ln w="9525">
            <a:noFill/>
          </a:ln>
        </p:spPr>
      </p:pic>
      <p:pic>
        <p:nvPicPr>
          <p:cNvPr id="25612" name="Picture 1" descr="Screen Clipping"/>
          <p:cNvPicPr>
            <a:picLocks noChangeAspect="1"/>
          </p:cNvPicPr>
          <p:nvPr/>
        </p:nvPicPr>
        <p:blipFill>
          <a:blip r:embed="rId4"/>
          <a:stretch>
            <a:fillRect/>
          </a:stretch>
        </p:blipFill>
        <p:spPr>
          <a:xfrm>
            <a:off x="838200" y="457200"/>
            <a:ext cx="1198563" cy="9398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3559"/>
                                        </p:tgtEl>
                                        <p:attrNameLst>
                                          <p:attrName>style.visibility</p:attrName>
                                        </p:attrNameLst>
                                      </p:cBhvr>
                                      <p:to>
                                        <p:strVal val="visible"/>
                                      </p:to>
                                    </p:set>
                                    <p:animEffect transition="in" filter="fade">
                                      <p:cBhvr>
                                        <p:cTn id="11" dur="500"/>
                                        <p:tgtEl>
                                          <p:spTgt spid="23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7" descr="bball"/>
          <p:cNvPicPr>
            <a:picLocks noChangeAspect="1" noChangeArrowheads="1"/>
          </p:cNvPicPr>
          <p:nvPr/>
        </p:nvPicPr>
        <p:blipFill>
          <a:blip r:embed="rId1"/>
          <a:srcRect/>
          <a:stretch>
            <a:fillRect/>
          </a:stretch>
        </p:blipFill>
        <p:spPr bwMode="auto">
          <a:xfrm>
            <a:off x="7848600" y="85725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p:cNvSpPr/>
          <p:nvPr/>
        </p:nvSpPr>
        <p:spPr>
          <a:xfrm rot="5400000">
            <a:off x="-1178321" y="3258344"/>
            <a:ext cx="2697956"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2662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1" y="247651"/>
            <a:ext cx="847725"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Rectangle 4"/>
          <p:cNvSpPr>
            <a:spLocks noChangeArrowheads="1"/>
          </p:cNvSpPr>
          <p:nvPr/>
        </p:nvSpPr>
        <p:spPr bwMode="auto">
          <a:xfrm>
            <a:off x="768350" y="760810"/>
            <a:ext cx="7823200" cy="89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600" b="1">
                <a:solidFill>
                  <a:srgbClr val="339966"/>
                </a:solidFill>
              </a:rPr>
              <a:t>Đ</a:t>
            </a:r>
            <a:r>
              <a:rPr lang="fr-FR" altLang="en-US" sz="2600" b="1">
                <a:solidFill>
                  <a:srgbClr val="339966"/>
                </a:solidFill>
              </a:rPr>
              <a:t>ọc những nhãn quần áo</a:t>
            </a:r>
            <a:r>
              <a:rPr lang="en-US" altLang="fr-FR" sz="2600" b="1">
                <a:solidFill>
                  <a:srgbClr val="339966"/>
                </a:solidFill>
              </a:rPr>
              <a:t>,</a:t>
            </a:r>
            <a:r>
              <a:rPr lang="fr-FR" altLang="en-US" sz="2600" b="1">
                <a:solidFill>
                  <a:srgbClr val="339966"/>
                </a:solidFill>
              </a:rPr>
              <a:t> cho biết trang phục đó được làm từ loại vải nào? </a:t>
            </a:r>
            <a:endParaRPr lang="en-US" altLang="en-US" sz="2600" b="1">
              <a:solidFill>
                <a:srgbClr val="339966"/>
              </a:solidFill>
            </a:endParaRPr>
          </a:p>
        </p:txBody>
      </p:sp>
      <p:pic>
        <p:nvPicPr>
          <p:cNvPr id="22535" name="Picture 2"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4560" y="2250440"/>
            <a:ext cx="4297045" cy="345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Picture 114"/>
          <p:cNvPicPr/>
          <p:nvPr/>
        </p:nvPicPr>
        <p:blipFill>
          <a:blip r:embed="rId4"/>
          <a:stretch>
            <a:fillRect/>
          </a:stretch>
        </p:blipFill>
        <p:spPr>
          <a:xfrm>
            <a:off x="0" y="2209800"/>
            <a:ext cx="4779010" cy="3440430"/>
          </a:xfrm>
          <a:prstGeom prst="rect">
            <a:avLst/>
          </a:prstGeom>
          <a:noFill/>
          <a:ln w="9525">
            <a:noFill/>
          </a:ln>
        </p:spPr>
      </p:pic>
      <p:pic>
        <p:nvPicPr>
          <p:cNvPr id="116" name="Picture 115"/>
          <p:cNvPicPr/>
          <p:nvPr/>
        </p:nvPicPr>
        <p:blipFill>
          <a:blip r:embed="rId5"/>
          <a:stretch>
            <a:fillRect/>
          </a:stretch>
        </p:blipFill>
        <p:spPr>
          <a:xfrm>
            <a:off x="4876800" y="2133600"/>
            <a:ext cx="4281805" cy="3779520"/>
          </a:xfrm>
          <a:prstGeom prst="rect">
            <a:avLst/>
          </a:prstGeom>
          <a:noFill/>
          <a:ln w="9525">
            <a:noFill/>
          </a:ln>
        </p:spPr>
      </p:pic>
      <p:pic>
        <p:nvPicPr>
          <p:cNvPr id="117" name="Picture 116"/>
          <p:cNvPicPr/>
          <p:nvPr/>
        </p:nvPicPr>
        <p:blipFill>
          <a:blip r:embed="rId6"/>
          <a:stretch>
            <a:fillRect/>
          </a:stretch>
        </p:blipFill>
        <p:spPr>
          <a:xfrm>
            <a:off x="341630" y="2196465"/>
            <a:ext cx="4333875" cy="3653790"/>
          </a:xfrm>
          <a:prstGeom prst="rect">
            <a:avLst/>
          </a:prstGeom>
          <a:noFill/>
          <a:ln w="9525">
            <a:noFill/>
          </a:ln>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nodeType="clickEffect">
                                  <p:stCondLst>
                                    <p:cond delay="0"/>
                                  </p:stCondLst>
                                  <p:childTnLst>
                                    <p:animEffect transition="out" filter="blinds(horizontal)">
                                      <p:cBhvr>
                                        <p:cTn id="12" dur="500"/>
                                        <p:tgtEl>
                                          <p:spTgt spid="115"/>
                                        </p:tgtEl>
                                      </p:cBhvr>
                                    </p:animEffect>
                                    <p:set>
                                      <p:cBhvr>
                                        <p:cTn id="13" dur="1" fill="hold">
                                          <p:stCondLst>
                                            <p:cond delay="499"/>
                                          </p:stCondLst>
                                        </p:cTn>
                                        <p:tgtEl>
                                          <p:spTgt spid="115"/>
                                        </p:tgtEl>
                                        <p:attrNameLst>
                                          <p:attrName>style.visibility</p:attrName>
                                        </p:attrNameLst>
                                      </p:cBhvr>
                                      <p:to>
                                        <p:strVal val="hidden"/>
                                      </p:to>
                                    </p:set>
                                  </p:childTnLst>
                                </p:cTn>
                              </p:par>
                              <p:par>
                                <p:cTn id="14" presetID="3" presetClass="exit" presetSubtype="10" fill="hold" nodeType="withEffect">
                                  <p:stCondLst>
                                    <p:cond delay="0"/>
                                  </p:stCondLst>
                                  <p:childTnLst>
                                    <p:animEffect transition="out" filter="blinds(horizontal)">
                                      <p:cBhvr>
                                        <p:cTn id="15" dur="500"/>
                                        <p:tgtEl>
                                          <p:spTgt spid="22535"/>
                                        </p:tgtEl>
                                      </p:cBhvr>
                                    </p:animEffect>
                                    <p:set>
                                      <p:cBhvr>
                                        <p:cTn id="16" dur="1" fill="hold">
                                          <p:stCondLst>
                                            <p:cond delay="499"/>
                                          </p:stCondLst>
                                        </p:cTn>
                                        <p:tgtEl>
                                          <p:spTgt spid="2253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Rectangle 29"/>
          <p:cNvSpPr/>
          <p:nvPr/>
        </p:nvSpPr>
        <p:spPr>
          <a:xfrm>
            <a:off x="198438" y="152400"/>
            <a:ext cx="8716962" cy="6477000"/>
          </a:xfrm>
          <a:prstGeom prst="rect">
            <a:avLst/>
          </a:prstGeom>
          <a:noFill/>
          <a:ln w="9525" cap="flat" cmpd="sng">
            <a:solidFill>
              <a:srgbClr val="00FFCC"/>
            </a:solidFill>
            <a:prstDash val="dash"/>
            <a:round/>
            <a:headEnd type="none" w="med" len="med"/>
            <a:tailEnd type="none" w="med" len="med"/>
          </a:ln>
        </p:spPr>
        <p:txBody>
          <a:bodyPr/>
          <a:p>
            <a:endParaRPr lang="vi-VN" altLang="en-US" sz="3200" dirty="0">
              <a:latin typeface="VNI-Times" pitchFamily="2" charset="0"/>
            </a:endParaRPr>
          </a:p>
        </p:txBody>
      </p:sp>
      <p:sp>
        <p:nvSpPr>
          <p:cNvPr id="8"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chemeClr val="lt1"/>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6" name="Rectangle 5"/>
          <p:cNvSpPr/>
          <p:nvPr/>
        </p:nvSpPr>
        <p:spPr>
          <a:xfrm>
            <a:off x="596900" y="974725"/>
            <a:ext cx="8123238" cy="335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2400" b="0" i="0" u="none" strike="noStrike" kern="1200" cap="none" spc="0" normalizeH="0" baseline="0" noProof="0">
              <a:ln>
                <a:noFill/>
              </a:ln>
              <a:solidFill>
                <a:schemeClr val="lt1"/>
              </a:solidFill>
              <a:effectLst/>
              <a:uLnTx/>
              <a:uFillTx/>
              <a:latin typeface="+mn-lt"/>
              <a:ea typeface="+mn-ea"/>
              <a:cs typeface="+mn-cs"/>
            </a:endParaRPr>
          </a:p>
        </p:txBody>
      </p:sp>
      <p:sp>
        <p:nvSpPr>
          <p:cNvPr id="10" name="Rectangle 9"/>
          <p:cNvSpPr/>
          <p:nvPr/>
        </p:nvSpPr>
        <p:spPr>
          <a:xfrm>
            <a:off x="828675" y="1255713"/>
            <a:ext cx="8131175" cy="3724275"/>
          </a:xfrm>
          <a:prstGeom prst="rect">
            <a:avLst/>
          </a:prstGeom>
        </p:spPr>
        <p:txBody>
          <a:bodyPr>
            <a:spAutoFit/>
          </a:bodyPr>
          <a:p>
            <a:pPr>
              <a:buNone/>
            </a:pPr>
            <a:r>
              <a:rPr sz="2800" dirty="0">
                <a:solidFill>
                  <a:schemeClr val="bg1"/>
                </a:solidFill>
                <a:latin typeface="Times New Roman" panose="02020603050405020304" pitchFamily="18" charset="0"/>
                <a:cs typeface="Times New Roman" panose="02020603050405020304" pitchFamily="18" charset="0"/>
              </a:rPr>
              <a:t>Vải sợi thân thiện với con người v</a:t>
            </a:r>
            <a:r>
              <a:rPr sz="2800" dirty="0">
                <a:solidFill>
                  <a:schemeClr val="bg1"/>
                </a:solidFill>
                <a:latin typeface="Times New Roman" panose="02020603050405020304" pitchFamily="18" charset="0"/>
                <a:ea typeface="Times New Roman" panose="02020603050405020304" pitchFamily="18" charset="0"/>
              </a:rPr>
              <a:t>à</a:t>
            </a:r>
            <a:r>
              <a:rPr sz="2800" dirty="0">
                <a:solidFill>
                  <a:schemeClr val="bg1"/>
                </a:solidFill>
                <a:latin typeface="Times New Roman" panose="02020603050405020304" pitchFamily="18" charset="0"/>
                <a:cs typeface="Times New Roman" panose="02020603050405020304" pitchFamily="18" charset="0"/>
              </a:rPr>
              <a:t> môi trường</a:t>
            </a:r>
            <a:endParaRPr sz="2800" dirty="0">
              <a:solidFill>
                <a:schemeClr val="bg1"/>
              </a:solidFill>
              <a:latin typeface="Times New Roman" panose="02020603050405020304" pitchFamily="18" charset="0"/>
              <a:cs typeface="Times New Roman" panose="02020603050405020304" pitchFamily="18" charset="0"/>
            </a:endParaRPr>
          </a:p>
          <a:p>
            <a:pPr>
              <a:buNone/>
            </a:pPr>
            <a:r>
              <a:rPr sz="2800" dirty="0">
                <a:solidFill>
                  <a:schemeClr val="bg1"/>
                </a:solidFill>
                <a:latin typeface="Times New Roman" panose="02020603050405020304" pitchFamily="18" charset="0"/>
                <a:cs typeface="Times New Roman" panose="02020603050405020304" pitchFamily="18" charset="0"/>
              </a:rPr>
              <a:t>Ng</a:t>
            </a:r>
            <a:r>
              <a:rPr sz="2800" dirty="0">
                <a:solidFill>
                  <a:schemeClr val="bg1"/>
                </a:solidFill>
                <a:latin typeface="Times New Roman" panose="02020603050405020304" pitchFamily="18" charset="0"/>
                <a:ea typeface="Times New Roman" panose="02020603050405020304" pitchFamily="18" charset="0"/>
              </a:rPr>
              <a:t>à</a:t>
            </a:r>
            <a:r>
              <a:rPr sz="2800" dirty="0">
                <a:solidFill>
                  <a:schemeClr val="bg1"/>
                </a:solidFill>
                <a:latin typeface="Times New Roman" panose="02020603050405020304" pitchFamily="18" charset="0"/>
                <a:cs typeface="Times New Roman" panose="02020603050405020304" pitchFamily="18" charset="0"/>
              </a:rPr>
              <a:t>y nay, trong lĩnh vực may mặc, người ta thường dùng các nguyên liệu sạch, ho</a:t>
            </a:r>
            <a:r>
              <a:rPr sz="2800" dirty="0">
                <a:solidFill>
                  <a:schemeClr val="bg1"/>
                </a:solidFill>
                <a:latin typeface="Times New Roman" panose="02020603050405020304" pitchFamily="18" charset="0"/>
                <a:ea typeface="Times New Roman" panose="02020603050405020304" pitchFamily="18" charset="0"/>
              </a:rPr>
              <a:t>à</a:t>
            </a:r>
            <a:r>
              <a:rPr sz="2800" dirty="0">
                <a:solidFill>
                  <a:schemeClr val="bg1"/>
                </a:solidFill>
                <a:latin typeface="Times New Roman" panose="02020603050405020304" pitchFamily="18" charset="0"/>
                <a:cs typeface="Times New Roman" panose="02020603050405020304" pitchFamily="18" charset="0"/>
              </a:rPr>
              <a:t>n to</a:t>
            </a:r>
            <a:r>
              <a:rPr sz="2800" dirty="0">
                <a:solidFill>
                  <a:schemeClr val="bg1"/>
                </a:solidFill>
                <a:latin typeface="Times New Roman" panose="02020603050405020304" pitchFamily="18" charset="0"/>
                <a:ea typeface="Times New Roman" panose="02020603050405020304" pitchFamily="18" charset="0"/>
              </a:rPr>
              <a:t>à</a:t>
            </a:r>
            <a:r>
              <a:rPr sz="2800" dirty="0">
                <a:solidFill>
                  <a:schemeClr val="bg1"/>
                </a:solidFill>
                <a:latin typeface="Times New Roman" panose="02020603050405020304" pitchFamily="18" charset="0"/>
                <a:cs typeface="Times New Roman" panose="02020603050405020304" pitchFamily="18" charset="0"/>
              </a:rPr>
              <a:t>n tự nhiên (lá dứa, tơ sen, vỏ cam,..) để tạo ra các loại vải an to</a:t>
            </a:r>
            <a:r>
              <a:rPr sz="2800" dirty="0">
                <a:solidFill>
                  <a:schemeClr val="bg1"/>
                </a:solidFill>
                <a:latin typeface="Times New Roman" panose="02020603050405020304" pitchFamily="18" charset="0"/>
                <a:ea typeface="Times New Roman" panose="02020603050405020304" pitchFamily="18" charset="0"/>
              </a:rPr>
              <a:t>à</a:t>
            </a:r>
            <a:r>
              <a:rPr sz="2800" dirty="0">
                <a:solidFill>
                  <a:schemeClr val="bg1"/>
                </a:solidFill>
                <a:latin typeface="Times New Roman" panose="02020603050405020304" pitchFamily="18" charset="0"/>
                <a:cs typeface="Times New Roman" panose="02020603050405020304" pitchFamily="18" charset="0"/>
              </a:rPr>
              <a:t>n, thân thiện với con người v</a:t>
            </a:r>
            <a:r>
              <a:rPr sz="2800" dirty="0">
                <a:solidFill>
                  <a:schemeClr val="bg1"/>
                </a:solidFill>
                <a:latin typeface="Times New Roman" panose="02020603050405020304" pitchFamily="18" charset="0"/>
                <a:ea typeface="Times New Roman" panose="02020603050405020304" pitchFamily="18" charset="0"/>
              </a:rPr>
              <a:t>à</a:t>
            </a:r>
            <a:r>
              <a:rPr sz="2800" dirty="0">
                <a:solidFill>
                  <a:schemeClr val="bg1"/>
                </a:solidFill>
                <a:latin typeface="Times New Roman" panose="02020603050405020304" pitchFamily="18" charset="0"/>
                <a:cs typeface="Times New Roman" panose="02020603050405020304" pitchFamily="18" charset="0"/>
              </a:rPr>
              <a:t> môi trường.</a:t>
            </a:r>
            <a:endParaRPr sz="2800" dirty="0">
              <a:solidFill>
                <a:schemeClr val="bg1"/>
              </a:solidFill>
              <a:latin typeface="Times New Roman" panose="02020603050405020304" pitchFamily="18" charset="0"/>
              <a:cs typeface="Times New Roman" panose="02020603050405020304" pitchFamily="18" charset="0"/>
            </a:endParaRPr>
          </a:p>
          <a:p>
            <a:pPr>
              <a:buNone/>
            </a:pPr>
            <a:br>
              <a:rPr lang="vi-VN" altLang="x-none" sz="3200" dirty="0">
                <a:solidFill>
                  <a:schemeClr val="bg1"/>
                </a:solidFill>
                <a:latin typeface="Times New Roman" panose="02020603050405020304" pitchFamily="18" charset="0"/>
                <a:cs typeface="Times New Roman" panose="02020603050405020304" pitchFamily="18" charset="0"/>
              </a:rPr>
            </a:br>
            <a:br>
              <a:rPr lang="vi-VN" altLang="x-none" sz="3200" dirty="0">
                <a:solidFill>
                  <a:schemeClr val="bg1"/>
                </a:solidFill>
                <a:latin typeface="Times New Roman" panose="02020603050405020304" pitchFamily="18" charset="0"/>
                <a:cs typeface="Times New Roman" panose="02020603050405020304" pitchFamily="18" charset="0"/>
              </a:rPr>
            </a:br>
            <a:endParaRPr sz="3200" dirty="0">
              <a:solidFill>
                <a:schemeClr val="bg1"/>
              </a:solidFill>
              <a:latin typeface="Times New Roman" panose="02020603050405020304" pitchFamily="18" charset="0"/>
              <a:ea typeface="Times New Roman" panose="02020603050405020304" pitchFamily="18" charset="0"/>
            </a:endParaRPr>
          </a:p>
        </p:txBody>
      </p:sp>
      <p:pic>
        <p:nvPicPr>
          <p:cNvPr id="26630" name="Picture 6"/>
          <p:cNvPicPr>
            <a:picLocks noChangeAspect="1"/>
          </p:cNvPicPr>
          <p:nvPr/>
        </p:nvPicPr>
        <p:blipFill>
          <a:blip r:embed="rId1"/>
          <a:stretch>
            <a:fillRect/>
          </a:stretch>
        </p:blipFill>
        <p:spPr>
          <a:xfrm>
            <a:off x="7734300" y="215900"/>
            <a:ext cx="838200" cy="893763"/>
          </a:xfrm>
          <a:prstGeom prst="rect">
            <a:avLst/>
          </a:prstGeom>
          <a:noFill/>
          <a:ln w="9525">
            <a:noFill/>
          </a:ln>
        </p:spPr>
      </p:pic>
      <p:pic>
        <p:nvPicPr>
          <p:cNvPr id="26631" name="Picture 8"/>
          <p:cNvPicPr>
            <a:picLocks noChangeAspect="1"/>
          </p:cNvPicPr>
          <p:nvPr/>
        </p:nvPicPr>
        <p:blipFill>
          <a:blip r:embed="rId2"/>
          <a:stretch>
            <a:fillRect/>
          </a:stretch>
        </p:blipFill>
        <p:spPr>
          <a:xfrm>
            <a:off x="8699500" y="6553200"/>
            <a:ext cx="457200" cy="457200"/>
          </a:xfrm>
          <a:prstGeom prst="rect">
            <a:avLst/>
          </a:prstGeom>
          <a:noFill/>
          <a:ln w="9525">
            <a:noFill/>
          </a:ln>
        </p:spPr>
      </p:pic>
      <p:pic>
        <p:nvPicPr>
          <p:cNvPr id="26632" name="Picture 10"/>
          <p:cNvPicPr>
            <a:picLocks noChangeAspect="1"/>
          </p:cNvPicPr>
          <p:nvPr/>
        </p:nvPicPr>
        <p:blipFill>
          <a:blip r:embed="rId2"/>
          <a:stretch>
            <a:fillRect/>
          </a:stretch>
        </p:blipFill>
        <p:spPr>
          <a:xfrm>
            <a:off x="-12700" y="114300"/>
            <a:ext cx="457200" cy="457200"/>
          </a:xfrm>
          <a:prstGeom prst="rect">
            <a:avLst/>
          </a:prstGeom>
          <a:noFill/>
          <a:ln w="9525">
            <a:noFill/>
          </a:ln>
        </p:spPr>
      </p:pic>
      <p:pic>
        <p:nvPicPr>
          <p:cNvPr id="26633" name="Picture 11"/>
          <p:cNvPicPr>
            <a:picLocks noChangeAspect="1"/>
          </p:cNvPicPr>
          <p:nvPr/>
        </p:nvPicPr>
        <p:blipFill>
          <a:blip r:embed="rId2"/>
          <a:stretch>
            <a:fillRect/>
          </a:stretch>
        </p:blipFill>
        <p:spPr>
          <a:xfrm>
            <a:off x="112713" y="6677025"/>
            <a:ext cx="457200" cy="457200"/>
          </a:xfrm>
          <a:prstGeom prst="rect">
            <a:avLst/>
          </a:prstGeom>
          <a:noFill/>
          <a:ln w="9525">
            <a:noFill/>
          </a:ln>
        </p:spPr>
      </p:pic>
      <p:pic>
        <p:nvPicPr>
          <p:cNvPr id="26634" name="Picture 12"/>
          <p:cNvPicPr>
            <a:picLocks noChangeAspect="1"/>
          </p:cNvPicPr>
          <p:nvPr/>
        </p:nvPicPr>
        <p:blipFill>
          <a:blip r:embed="rId2"/>
          <a:stretch>
            <a:fillRect/>
          </a:stretch>
        </p:blipFill>
        <p:spPr>
          <a:xfrm>
            <a:off x="8686800" y="0"/>
            <a:ext cx="457200" cy="457200"/>
          </a:xfrm>
          <a:prstGeom prst="rect">
            <a:avLst/>
          </a:prstGeom>
          <a:noFill/>
          <a:ln w="9525">
            <a:noFill/>
          </a:ln>
        </p:spPr>
      </p:pic>
      <p:pic>
        <p:nvPicPr>
          <p:cNvPr id="26635" name="Picture 2" descr="Screen Clipping"/>
          <p:cNvPicPr>
            <a:picLocks noChangeAspect="1"/>
          </p:cNvPicPr>
          <p:nvPr/>
        </p:nvPicPr>
        <p:blipFill>
          <a:blip r:embed="rId3"/>
          <a:stretch>
            <a:fillRect/>
          </a:stretch>
        </p:blipFill>
        <p:spPr>
          <a:xfrm>
            <a:off x="436563" y="0"/>
            <a:ext cx="3067050" cy="962025"/>
          </a:xfrm>
          <a:prstGeom prst="rect">
            <a:avLst/>
          </a:prstGeom>
          <a:noFill/>
          <a:ln w="9525">
            <a:noFill/>
          </a:ln>
        </p:spPr>
      </p:pic>
      <p:pic>
        <p:nvPicPr>
          <p:cNvPr id="24588" name="Content Placeholder 3" descr="Screen Clipping"/>
          <p:cNvPicPr>
            <a:picLocks noChangeAspect="1"/>
          </p:cNvPicPr>
          <p:nvPr/>
        </p:nvPicPr>
        <p:blipFill>
          <a:blip r:embed="rId4"/>
          <a:stretch>
            <a:fillRect/>
          </a:stretch>
        </p:blipFill>
        <p:spPr>
          <a:xfrm>
            <a:off x="6200775" y="3636963"/>
            <a:ext cx="2568575" cy="2263775"/>
          </a:xfrm>
          <a:prstGeom prst="rect">
            <a:avLst/>
          </a:prstGeom>
          <a:noFill/>
          <a:ln w="9525">
            <a:noFill/>
          </a:ln>
        </p:spPr>
      </p:pic>
      <p:pic>
        <p:nvPicPr>
          <p:cNvPr id="24589" name="Picture 15" descr="Screen Clipping"/>
          <p:cNvPicPr>
            <a:picLocks noChangeAspect="1"/>
          </p:cNvPicPr>
          <p:nvPr/>
        </p:nvPicPr>
        <p:blipFill>
          <a:blip r:embed="rId5"/>
          <a:stretch>
            <a:fillRect/>
          </a:stretch>
        </p:blipFill>
        <p:spPr>
          <a:xfrm>
            <a:off x="3187700" y="3636963"/>
            <a:ext cx="2994025" cy="2238375"/>
          </a:xfrm>
          <a:prstGeom prst="rect">
            <a:avLst/>
          </a:prstGeom>
          <a:noFill/>
          <a:ln w="9525">
            <a:noFill/>
          </a:ln>
        </p:spPr>
      </p:pic>
      <p:pic>
        <p:nvPicPr>
          <p:cNvPr id="24590" name="Picture 16" descr="Screen Clipping"/>
          <p:cNvPicPr>
            <a:picLocks noChangeAspect="1"/>
          </p:cNvPicPr>
          <p:nvPr/>
        </p:nvPicPr>
        <p:blipFill>
          <a:blip r:embed="rId6"/>
          <a:stretch>
            <a:fillRect/>
          </a:stretch>
        </p:blipFill>
        <p:spPr>
          <a:xfrm>
            <a:off x="600075" y="3687763"/>
            <a:ext cx="2590800" cy="23399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4590"/>
                                        </p:tgtEl>
                                        <p:attrNameLst>
                                          <p:attrName>style.visibility</p:attrName>
                                        </p:attrNameLst>
                                      </p:cBhvr>
                                      <p:to>
                                        <p:strVal val="visible"/>
                                      </p:to>
                                    </p:set>
                                    <p:anim calcmode="lin" valueType="num">
                                      <p:cBhvr additive="base">
                                        <p:cTn id="11" dur="500" fill="hold"/>
                                        <p:tgtEl>
                                          <p:spTgt spid="24590"/>
                                        </p:tgtEl>
                                        <p:attrNameLst>
                                          <p:attrName>ppt_x</p:attrName>
                                        </p:attrNameLst>
                                      </p:cBhvr>
                                      <p:tavLst>
                                        <p:tav tm="0">
                                          <p:val>
                                            <p:strVal val="#ppt_x"/>
                                          </p:val>
                                        </p:tav>
                                        <p:tav tm="100000">
                                          <p:val>
                                            <p:strVal val="#ppt_x"/>
                                          </p:val>
                                        </p:tav>
                                      </p:tavLst>
                                    </p:anim>
                                    <p:anim calcmode="lin" valueType="num">
                                      <p:cBhvr additive="base">
                                        <p:cTn id="12" dur="500" fill="hold"/>
                                        <p:tgtEl>
                                          <p:spTgt spid="2459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4589"/>
                                        </p:tgtEl>
                                        <p:attrNameLst>
                                          <p:attrName>style.visibility</p:attrName>
                                        </p:attrNameLst>
                                      </p:cBhvr>
                                      <p:to>
                                        <p:strVal val="visible"/>
                                      </p:to>
                                    </p:set>
                                    <p:anim calcmode="lin" valueType="num">
                                      <p:cBhvr additive="base">
                                        <p:cTn id="17" dur="500" fill="hold"/>
                                        <p:tgtEl>
                                          <p:spTgt spid="24589"/>
                                        </p:tgtEl>
                                        <p:attrNameLst>
                                          <p:attrName>ppt_x</p:attrName>
                                        </p:attrNameLst>
                                      </p:cBhvr>
                                      <p:tavLst>
                                        <p:tav tm="0">
                                          <p:val>
                                            <p:strVal val="#ppt_x"/>
                                          </p:val>
                                        </p:tav>
                                        <p:tav tm="100000">
                                          <p:val>
                                            <p:strVal val="#ppt_x"/>
                                          </p:val>
                                        </p:tav>
                                      </p:tavLst>
                                    </p:anim>
                                    <p:anim calcmode="lin" valueType="num">
                                      <p:cBhvr additive="base">
                                        <p:cTn id="18" dur="500" fill="hold"/>
                                        <p:tgtEl>
                                          <p:spTgt spid="2458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4588"/>
                                        </p:tgtEl>
                                        <p:attrNameLst>
                                          <p:attrName>style.visibility</p:attrName>
                                        </p:attrNameLst>
                                      </p:cBhvr>
                                      <p:to>
                                        <p:strVal val="visible"/>
                                      </p:to>
                                    </p:set>
                                    <p:anim calcmode="lin" valueType="num">
                                      <p:cBhvr additive="base">
                                        <p:cTn id="23" dur="500" fill="hold"/>
                                        <p:tgtEl>
                                          <p:spTgt spid="24588"/>
                                        </p:tgtEl>
                                        <p:attrNameLst>
                                          <p:attrName>ppt_x</p:attrName>
                                        </p:attrNameLst>
                                      </p:cBhvr>
                                      <p:tavLst>
                                        <p:tav tm="0">
                                          <p:val>
                                            <p:strVal val="#ppt_x"/>
                                          </p:val>
                                        </p:tav>
                                        <p:tav tm="100000">
                                          <p:val>
                                            <p:strVal val="#ppt_x"/>
                                          </p:val>
                                        </p:tav>
                                      </p:tavLst>
                                    </p:anim>
                                    <p:anim calcmode="lin" valueType="num">
                                      <p:cBhvr additive="base">
                                        <p:cTn id="24" dur="500" fill="hold"/>
                                        <p:tgtEl>
                                          <p:spTgt spid="245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Rectangle 29"/>
          <p:cNvSpPr/>
          <p:nvPr/>
        </p:nvSpPr>
        <p:spPr>
          <a:xfrm>
            <a:off x="198438" y="152400"/>
            <a:ext cx="8716962" cy="6477000"/>
          </a:xfrm>
          <a:prstGeom prst="rect">
            <a:avLst/>
          </a:prstGeom>
          <a:noFill/>
          <a:ln w="9525" cap="flat" cmpd="sng">
            <a:solidFill>
              <a:srgbClr val="00FFCC"/>
            </a:solidFill>
            <a:prstDash val="dash"/>
            <a:round/>
            <a:headEnd type="none" w="med" len="med"/>
            <a:tailEnd type="none" w="med" len="med"/>
          </a:ln>
        </p:spPr>
        <p:txBody>
          <a:bodyPr/>
          <a:p>
            <a:endParaRPr lang="vi-VN" altLang="en-US" sz="3200" dirty="0">
              <a:latin typeface="VNI-Times" pitchFamily="2" charset="0"/>
            </a:endParaRPr>
          </a:p>
        </p:txBody>
      </p:sp>
      <p:sp>
        <p:nvSpPr>
          <p:cNvPr id="8"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chemeClr val="lt1"/>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6" name="Rectangle 5"/>
          <p:cNvSpPr/>
          <p:nvPr/>
        </p:nvSpPr>
        <p:spPr>
          <a:xfrm>
            <a:off x="596900" y="974725"/>
            <a:ext cx="8123238" cy="335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vi-VN" sz="2400" b="0" i="0" u="none" strike="noStrike" kern="1200" cap="none" spc="0" normalizeH="0" baseline="0" noProof="0">
              <a:ln>
                <a:noFill/>
              </a:ln>
              <a:solidFill>
                <a:schemeClr val="lt1"/>
              </a:solidFill>
              <a:effectLst/>
              <a:uLnTx/>
              <a:uFillTx/>
              <a:latin typeface="+mn-lt"/>
              <a:ea typeface="+mn-ea"/>
              <a:cs typeface="+mn-cs"/>
            </a:endParaRPr>
          </a:p>
        </p:txBody>
      </p:sp>
      <p:sp>
        <p:nvSpPr>
          <p:cNvPr id="10" name="Rectangle 9"/>
          <p:cNvSpPr/>
          <p:nvPr/>
        </p:nvSpPr>
        <p:spPr>
          <a:xfrm>
            <a:off x="828675" y="1255713"/>
            <a:ext cx="8131175" cy="5016500"/>
          </a:xfrm>
          <a:prstGeom prst="rect">
            <a:avLst/>
          </a:prstGeom>
        </p:spPr>
        <p:txBody>
          <a:bodyPr>
            <a:spAutoFit/>
          </a:bodyPr>
          <a:p>
            <a:pPr>
              <a:buNone/>
            </a:pPr>
            <a:r>
              <a:rPr sz="2800" dirty="0">
                <a:solidFill>
                  <a:schemeClr val="bg1"/>
                </a:solidFill>
                <a:latin typeface="Times New Roman" panose="02020603050405020304" pitchFamily="18" charset="0"/>
                <a:cs typeface="Times New Roman" panose="02020603050405020304" pitchFamily="18" charset="0"/>
              </a:rPr>
              <a:t>Vải </a:t>
            </a:r>
            <a:r>
              <a:rPr lang="vi-VN" altLang="x-none" sz="2800" dirty="0">
                <a:solidFill>
                  <a:schemeClr val="bg1"/>
                </a:solidFill>
                <a:latin typeface="Times New Roman" panose="02020603050405020304" pitchFamily="18" charset="0"/>
                <a:cs typeface="Times New Roman" panose="02020603050405020304" pitchFamily="18" charset="0"/>
              </a:rPr>
              <a:t>sợi thông minh Các nh</a:t>
            </a:r>
            <a:r>
              <a:rPr lang="vi-VN" altLang="x-none" sz="2800" dirty="0">
                <a:solidFill>
                  <a:schemeClr val="bg1"/>
                </a:solidFill>
                <a:latin typeface="Times New Roman" panose="02020603050405020304" pitchFamily="18" charset="0"/>
                <a:ea typeface="Times New Roman" panose="02020603050405020304" pitchFamily="18" charset="0"/>
              </a:rPr>
              <a:t>à</a:t>
            </a:r>
            <a:r>
              <a:rPr lang="vi-VN" altLang="x-none" sz="2800" dirty="0">
                <a:solidFill>
                  <a:schemeClr val="bg1"/>
                </a:solidFill>
                <a:latin typeface="Times New Roman" panose="02020603050405020304" pitchFamily="18" charset="0"/>
                <a:cs typeface="Times New Roman" panose="02020603050405020304" pitchFamily="18" charset="0"/>
              </a:rPr>
              <a:t> nghiên cứu từ trường Đại học Maryland, College Park (Mỹ) đã tạo ra một loại vải đặc biệt có thể tự động thay đổi để phù hợp với thời tiết v</a:t>
            </a:r>
            <a:r>
              <a:rPr lang="vi-VN" altLang="x-none" sz="2800" dirty="0">
                <a:solidFill>
                  <a:schemeClr val="bg1"/>
                </a:solidFill>
                <a:latin typeface="Times New Roman" panose="02020603050405020304" pitchFamily="18" charset="0"/>
                <a:ea typeface="Times New Roman" panose="02020603050405020304" pitchFamily="18" charset="0"/>
              </a:rPr>
              <a:t>à</a:t>
            </a:r>
            <a:r>
              <a:rPr lang="vi-VN" altLang="x-none" sz="2800" dirty="0">
                <a:solidFill>
                  <a:schemeClr val="bg1"/>
                </a:solidFill>
                <a:latin typeface="Times New Roman" panose="02020603050405020304" pitchFamily="18" charset="0"/>
                <a:cs typeface="Times New Roman" panose="02020603050405020304" pitchFamily="18" charset="0"/>
              </a:rPr>
              <a:t> cơ thể người. Khi tiếp xúc với mồ hôi, các sợi vải sẽ thu nhỏ lại. Khi thời tiết lạnh v</a:t>
            </a:r>
            <a:r>
              <a:rPr lang="vi-VN" altLang="x-none" sz="2800" dirty="0">
                <a:solidFill>
                  <a:schemeClr val="bg1"/>
                </a:solidFill>
                <a:latin typeface="Times New Roman" panose="02020603050405020304" pitchFamily="18" charset="0"/>
                <a:ea typeface="Times New Roman" panose="02020603050405020304" pitchFamily="18" charset="0"/>
              </a:rPr>
              <a:t>à</a:t>
            </a:r>
            <a:r>
              <a:rPr lang="vi-VN" altLang="x-none" sz="2800" dirty="0">
                <a:solidFill>
                  <a:schemeClr val="bg1"/>
                </a:solidFill>
                <a:latin typeface="Times New Roman" panose="02020603050405020304" pitchFamily="18" charset="0"/>
                <a:cs typeface="Times New Roman" panose="02020603050405020304" pitchFamily="18" charset="0"/>
              </a:rPr>
              <a:t> khô, sợi vải sẽ nở to ra, thu hẹp khoảng cách giữa chúng v</a:t>
            </a:r>
            <a:r>
              <a:rPr lang="vi-VN" altLang="x-none" sz="2800" dirty="0">
                <a:solidFill>
                  <a:schemeClr val="bg1"/>
                </a:solidFill>
                <a:latin typeface="Times New Roman" panose="02020603050405020304" pitchFamily="18" charset="0"/>
                <a:ea typeface="Times New Roman" panose="02020603050405020304" pitchFamily="18" charset="0"/>
              </a:rPr>
              <a:t>à</a:t>
            </a:r>
            <a:r>
              <a:rPr lang="vi-VN" altLang="x-none" sz="2800" dirty="0">
                <a:solidFill>
                  <a:schemeClr val="bg1"/>
                </a:solidFill>
                <a:latin typeface="Times New Roman" panose="02020603050405020304" pitchFamily="18" charset="0"/>
                <a:cs typeface="Times New Roman" panose="02020603050405020304" pitchFamily="18" charset="0"/>
              </a:rPr>
              <a:t> giúp hạn chế việc thoát nhiệt, giữ ấm cơ thể</a:t>
            </a:r>
            <a:r>
              <a:rPr lang="vi-VN" altLang="x-none" dirty="0">
                <a:latin typeface="Times New Roman" panose="02020603050405020304" pitchFamily="18" charset="0"/>
              </a:rPr>
              <a:t>.</a:t>
            </a:r>
            <a:endParaRPr lang="vi-VN" altLang="x-none" sz="2800" dirty="0">
              <a:latin typeface="Times New Roman" panose="02020603050405020304" pitchFamily="18" charset="0"/>
            </a:endParaRPr>
          </a:p>
          <a:p>
            <a:pPr>
              <a:buNone/>
            </a:pPr>
            <a:br>
              <a:rPr lang="vi-VN" altLang="x-none" sz="2800" dirty="0">
                <a:latin typeface="Times New Roman" panose="02020603050405020304" pitchFamily="18" charset="0"/>
              </a:rPr>
            </a:br>
            <a:br>
              <a:rPr lang="vi-VN" altLang="x-none" sz="3200" dirty="0">
                <a:solidFill>
                  <a:schemeClr val="bg1"/>
                </a:solidFill>
                <a:latin typeface="Times New Roman" panose="02020603050405020304" pitchFamily="18" charset="0"/>
                <a:cs typeface="Times New Roman" panose="02020603050405020304" pitchFamily="18" charset="0"/>
              </a:rPr>
            </a:br>
            <a:br>
              <a:rPr lang="vi-VN" altLang="x-none" sz="3200" dirty="0">
                <a:solidFill>
                  <a:schemeClr val="bg1"/>
                </a:solidFill>
                <a:latin typeface="Times New Roman" panose="02020603050405020304" pitchFamily="18" charset="0"/>
                <a:cs typeface="Times New Roman" panose="02020603050405020304" pitchFamily="18" charset="0"/>
              </a:rPr>
            </a:br>
            <a:endParaRPr sz="3200" dirty="0">
              <a:solidFill>
                <a:schemeClr val="bg1"/>
              </a:solidFill>
              <a:latin typeface="Times New Roman" panose="02020603050405020304" pitchFamily="18" charset="0"/>
              <a:ea typeface="Times New Roman" panose="02020603050405020304" pitchFamily="18" charset="0"/>
            </a:endParaRPr>
          </a:p>
        </p:txBody>
      </p:sp>
      <p:pic>
        <p:nvPicPr>
          <p:cNvPr id="27654" name="Picture 6"/>
          <p:cNvPicPr>
            <a:picLocks noChangeAspect="1"/>
          </p:cNvPicPr>
          <p:nvPr/>
        </p:nvPicPr>
        <p:blipFill>
          <a:blip r:embed="rId1"/>
          <a:stretch>
            <a:fillRect/>
          </a:stretch>
        </p:blipFill>
        <p:spPr>
          <a:xfrm>
            <a:off x="7734300" y="215900"/>
            <a:ext cx="838200" cy="893763"/>
          </a:xfrm>
          <a:prstGeom prst="rect">
            <a:avLst/>
          </a:prstGeom>
          <a:noFill/>
          <a:ln w="9525">
            <a:noFill/>
          </a:ln>
        </p:spPr>
      </p:pic>
      <p:pic>
        <p:nvPicPr>
          <p:cNvPr id="27655" name="Picture 8"/>
          <p:cNvPicPr>
            <a:picLocks noChangeAspect="1"/>
          </p:cNvPicPr>
          <p:nvPr/>
        </p:nvPicPr>
        <p:blipFill>
          <a:blip r:embed="rId2"/>
          <a:stretch>
            <a:fillRect/>
          </a:stretch>
        </p:blipFill>
        <p:spPr>
          <a:xfrm>
            <a:off x="8699500" y="6553200"/>
            <a:ext cx="457200" cy="457200"/>
          </a:xfrm>
          <a:prstGeom prst="rect">
            <a:avLst/>
          </a:prstGeom>
          <a:noFill/>
          <a:ln w="9525">
            <a:noFill/>
          </a:ln>
        </p:spPr>
      </p:pic>
      <p:pic>
        <p:nvPicPr>
          <p:cNvPr id="27656" name="Picture 10"/>
          <p:cNvPicPr>
            <a:picLocks noChangeAspect="1"/>
          </p:cNvPicPr>
          <p:nvPr/>
        </p:nvPicPr>
        <p:blipFill>
          <a:blip r:embed="rId2"/>
          <a:stretch>
            <a:fillRect/>
          </a:stretch>
        </p:blipFill>
        <p:spPr>
          <a:xfrm>
            <a:off x="-12700" y="114300"/>
            <a:ext cx="457200" cy="457200"/>
          </a:xfrm>
          <a:prstGeom prst="rect">
            <a:avLst/>
          </a:prstGeom>
          <a:noFill/>
          <a:ln w="9525">
            <a:noFill/>
          </a:ln>
        </p:spPr>
      </p:pic>
      <p:pic>
        <p:nvPicPr>
          <p:cNvPr id="27657" name="Picture 11"/>
          <p:cNvPicPr>
            <a:picLocks noChangeAspect="1"/>
          </p:cNvPicPr>
          <p:nvPr/>
        </p:nvPicPr>
        <p:blipFill>
          <a:blip r:embed="rId2"/>
          <a:stretch>
            <a:fillRect/>
          </a:stretch>
        </p:blipFill>
        <p:spPr>
          <a:xfrm>
            <a:off x="112713" y="6677025"/>
            <a:ext cx="457200" cy="457200"/>
          </a:xfrm>
          <a:prstGeom prst="rect">
            <a:avLst/>
          </a:prstGeom>
          <a:noFill/>
          <a:ln w="9525">
            <a:noFill/>
          </a:ln>
        </p:spPr>
      </p:pic>
      <p:pic>
        <p:nvPicPr>
          <p:cNvPr id="27658" name="Picture 12"/>
          <p:cNvPicPr>
            <a:picLocks noChangeAspect="1"/>
          </p:cNvPicPr>
          <p:nvPr/>
        </p:nvPicPr>
        <p:blipFill>
          <a:blip r:embed="rId2"/>
          <a:stretch>
            <a:fillRect/>
          </a:stretch>
        </p:blipFill>
        <p:spPr>
          <a:xfrm>
            <a:off x="8686800" y="0"/>
            <a:ext cx="457200" cy="457200"/>
          </a:xfrm>
          <a:prstGeom prst="rect">
            <a:avLst/>
          </a:prstGeom>
          <a:noFill/>
          <a:ln w="9525">
            <a:noFill/>
          </a:ln>
        </p:spPr>
      </p:pic>
      <p:pic>
        <p:nvPicPr>
          <p:cNvPr id="27659" name="Picture 2" descr="Screen Clipping"/>
          <p:cNvPicPr>
            <a:picLocks noChangeAspect="1"/>
          </p:cNvPicPr>
          <p:nvPr/>
        </p:nvPicPr>
        <p:blipFill>
          <a:blip r:embed="rId3"/>
          <a:stretch>
            <a:fillRect/>
          </a:stretch>
        </p:blipFill>
        <p:spPr>
          <a:xfrm>
            <a:off x="436563" y="0"/>
            <a:ext cx="3067050" cy="962025"/>
          </a:xfrm>
          <a:prstGeom prst="rect">
            <a:avLst/>
          </a:prstGeom>
          <a:noFill/>
          <a:ln w="9525">
            <a:noFill/>
          </a:ln>
        </p:spPr>
      </p:pic>
      <p:pic>
        <p:nvPicPr>
          <p:cNvPr id="27660" name="Picture 2"/>
          <p:cNvPicPr>
            <a:picLocks noChangeAspect="1"/>
          </p:cNvPicPr>
          <p:nvPr/>
        </p:nvPicPr>
        <p:blipFill>
          <a:blip r:embed="rId4"/>
          <a:stretch>
            <a:fillRect/>
          </a:stretch>
        </p:blipFill>
        <p:spPr>
          <a:xfrm>
            <a:off x="1600200" y="4567238"/>
            <a:ext cx="6477000" cy="2290762"/>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2" name="Picture 1"/>
          <p:cNvPicPr>
            <a:picLocks noChangeAspect="1"/>
          </p:cNvPicPr>
          <p:nvPr/>
        </p:nvPicPr>
        <p:blipFill>
          <a:blip r:embed="rId2"/>
          <a:stretch>
            <a:fillRect/>
          </a:stretch>
        </p:blipFill>
        <p:spPr>
          <a:xfrm>
            <a:off x="1981200" y="4724400"/>
            <a:ext cx="5565775" cy="1052513"/>
          </a:xfrm>
          <a:prstGeom prst="rect">
            <a:avLst/>
          </a:prstGeom>
          <a:noFill/>
          <a:ln w="9525">
            <a:noFill/>
          </a:ln>
        </p:spPr>
      </p:pic>
      <p:pic>
        <p:nvPicPr>
          <p:cNvPr id="3" name="Picture 2"/>
          <p:cNvPicPr>
            <a:picLocks noChangeAspect="1"/>
          </p:cNvPicPr>
          <p:nvPr/>
        </p:nvPicPr>
        <p:blipFill>
          <a:blip r:embed="rId3"/>
          <a:stretch>
            <a:fillRect/>
          </a:stretch>
        </p:blipFill>
        <p:spPr>
          <a:xfrm>
            <a:off x="3657600" y="6248400"/>
            <a:ext cx="609600" cy="609600"/>
          </a:xfrm>
          <a:prstGeom prst="rect">
            <a:avLst/>
          </a:prstGeom>
          <a:noFill/>
          <a:ln w="9525">
            <a:noFill/>
          </a:ln>
        </p:spPr>
      </p:pic>
      <p:pic>
        <p:nvPicPr>
          <p:cNvPr id="5" name="Picture 4"/>
          <p:cNvPicPr>
            <a:picLocks noChangeAspect="1"/>
          </p:cNvPicPr>
          <p:nvPr/>
        </p:nvPicPr>
        <p:blipFill>
          <a:blip r:embed="rId3"/>
          <a:stretch>
            <a:fillRect/>
          </a:stretch>
        </p:blipFill>
        <p:spPr>
          <a:xfrm>
            <a:off x="2133600" y="4876800"/>
            <a:ext cx="609600" cy="609600"/>
          </a:xfrm>
          <a:prstGeom prst="rect">
            <a:avLst/>
          </a:prstGeom>
          <a:noFill/>
          <a:ln w="9525">
            <a:noFill/>
          </a:ln>
        </p:spPr>
      </p:pic>
      <p:pic>
        <p:nvPicPr>
          <p:cNvPr id="6" name="Picture 5"/>
          <p:cNvPicPr>
            <a:picLocks noChangeAspect="1"/>
          </p:cNvPicPr>
          <p:nvPr/>
        </p:nvPicPr>
        <p:blipFill>
          <a:blip r:embed="rId3"/>
          <a:stretch>
            <a:fillRect/>
          </a:stretch>
        </p:blipFill>
        <p:spPr>
          <a:xfrm>
            <a:off x="4267200" y="5708650"/>
            <a:ext cx="609600" cy="609600"/>
          </a:xfrm>
          <a:prstGeom prst="rect">
            <a:avLst/>
          </a:prstGeom>
          <a:noFill/>
          <a:ln w="9525">
            <a:noFill/>
          </a:ln>
        </p:spPr>
      </p:pic>
      <p:pic>
        <p:nvPicPr>
          <p:cNvPr id="7" name="Picture 6"/>
          <p:cNvPicPr>
            <a:picLocks noChangeAspect="1"/>
          </p:cNvPicPr>
          <p:nvPr/>
        </p:nvPicPr>
        <p:blipFill>
          <a:blip r:embed="rId3"/>
          <a:stretch>
            <a:fillRect/>
          </a:stretch>
        </p:blipFill>
        <p:spPr>
          <a:xfrm>
            <a:off x="5181600" y="6096000"/>
            <a:ext cx="609600" cy="609600"/>
          </a:xfrm>
          <a:prstGeom prst="rect">
            <a:avLst/>
          </a:prstGeom>
          <a:noFill/>
          <a:ln w="9525">
            <a:noFill/>
          </a:ln>
        </p:spPr>
      </p:pic>
      <p:pic>
        <p:nvPicPr>
          <p:cNvPr id="8" name="Picture 7"/>
          <p:cNvPicPr>
            <a:picLocks noChangeAspect="1"/>
          </p:cNvPicPr>
          <p:nvPr/>
        </p:nvPicPr>
        <p:blipFill>
          <a:blip r:embed="rId3"/>
          <a:stretch>
            <a:fillRect/>
          </a:stretch>
        </p:blipFill>
        <p:spPr>
          <a:xfrm>
            <a:off x="5638800" y="4405313"/>
            <a:ext cx="609600" cy="609600"/>
          </a:xfrm>
          <a:prstGeom prst="rect">
            <a:avLst/>
          </a:prstGeom>
          <a:noFill/>
          <a:ln w="9525">
            <a:noFill/>
          </a:ln>
        </p:spPr>
      </p:pic>
      <p:pic>
        <p:nvPicPr>
          <p:cNvPr id="9" name="Picture 8"/>
          <p:cNvPicPr>
            <a:picLocks noChangeAspect="1"/>
          </p:cNvPicPr>
          <p:nvPr/>
        </p:nvPicPr>
        <p:blipFill>
          <a:blip r:embed="rId3"/>
          <a:stretch>
            <a:fillRect/>
          </a:stretch>
        </p:blipFill>
        <p:spPr>
          <a:xfrm>
            <a:off x="2438400" y="6096000"/>
            <a:ext cx="609600" cy="609600"/>
          </a:xfrm>
          <a:prstGeom prst="rect">
            <a:avLst/>
          </a:prstGeom>
          <a:noFill/>
          <a:ln w="9525">
            <a:noFill/>
          </a:ln>
        </p:spPr>
      </p:pic>
      <p:pic>
        <p:nvPicPr>
          <p:cNvPr id="10" name="Picture 9"/>
          <p:cNvPicPr>
            <a:picLocks noChangeAspect="1"/>
          </p:cNvPicPr>
          <p:nvPr/>
        </p:nvPicPr>
        <p:blipFill>
          <a:blip r:embed="rId3"/>
          <a:stretch>
            <a:fillRect/>
          </a:stretch>
        </p:blipFill>
        <p:spPr>
          <a:xfrm>
            <a:off x="1301750" y="6096000"/>
            <a:ext cx="609600" cy="609600"/>
          </a:xfrm>
          <a:prstGeom prst="rect">
            <a:avLst/>
          </a:prstGeom>
          <a:noFill/>
          <a:ln w="9525">
            <a:noFill/>
          </a:ln>
        </p:spPr>
      </p:pic>
      <p:pic>
        <p:nvPicPr>
          <p:cNvPr id="11" name="Picture 10"/>
          <p:cNvPicPr>
            <a:picLocks noChangeAspect="1"/>
          </p:cNvPicPr>
          <p:nvPr/>
        </p:nvPicPr>
        <p:blipFill>
          <a:blip r:embed="rId3"/>
          <a:stretch>
            <a:fillRect/>
          </a:stretch>
        </p:blipFill>
        <p:spPr>
          <a:xfrm>
            <a:off x="6400800" y="6345238"/>
            <a:ext cx="609600" cy="609600"/>
          </a:xfrm>
          <a:prstGeom prst="rect">
            <a:avLst/>
          </a:prstGeom>
          <a:noFill/>
          <a:ln w="9525">
            <a:noFill/>
          </a:ln>
        </p:spPr>
      </p:pic>
      <p:pic>
        <p:nvPicPr>
          <p:cNvPr id="12" name="Picture 11"/>
          <p:cNvPicPr>
            <a:picLocks noChangeAspect="1"/>
          </p:cNvPicPr>
          <p:nvPr/>
        </p:nvPicPr>
        <p:blipFill>
          <a:blip r:embed="rId3"/>
          <a:stretch>
            <a:fillRect/>
          </a:stretch>
        </p:blipFill>
        <p:spPr>
          <a:xfrm>
            <a:off x="7162800" y="6248400"/>
            <a:ext cx="609600" cy="609600"/>
          </a:xfrm>
          <a:prstGeom prst="rect">
            <a:avLst/>
          </a:prstGeom>
          <a:noFill/>
          <a:ln w="9525">
            <a:noFill/>
          </a:ln>
        </p:spPr>
      </p:pic>
      <p:pic>
        <p:nvPicPr>
          <p:cNvPr id="13" name="Picture 12"/>
          <p:cNvPicPr>
            <a:picLocks noChangeAspect="1"/>
          </p:cNvPicPr>
          <p:nvPr/>
        </p:nvPicPr>
        <p:blipFill>
          <a:blip r:embed="rId3"/>
          <a:stretch>
            <a:fillRect/>
          </a:stretch>
        </p:blipFill>
        <p:spPr>
          <a:xfrm>
            <a:off x="7924800" y="6248400"/>
            <a:ext cx="609600" cy="609600"/>
          </a:xfrm>
          <a:prstGeom prst="rect">
            <a:avLst/>
          </a:prstGeom>
          <a:noFill/>
          <a:ln w="9525">
            <a:noFill/>
          </a:ln>
        </p:spPr>
      </p:pic>
      <p:pic>
        <p:nvPicPr>
          <p:cNvPr id="14" name="Picture 13"/>
          <p:cNvPicPr>
            <a:picLocks noChangeAspect="1"/>
          </p:cNvPicPr>
          <p:nvPr/>
        </p:nvPicPr>
        <p:blipFill>
          <a:blip r:embed="rId3"/>
          <a:stretch>
            <a:fillRect/>
          </a:stretch>
        </p:blipFill>
        <p:spPr>
          <a:xfrm>
            <a:off x="6013450" y="5776913"/>
            <a:ext cx="609600" cy="609600"/>
          </a:xfrm>
          <a:prstGeom prst="rect">
            <a:avLst/>
          </a:prstGeom>
          <a:noFill/>
          <a:ln w="9525">
            <a:noFill/>
          </a:ln>
        </p:spPr>
      </p:pic>
      <p:pic>
        <p:nvPicPr>
          <p:cNvPr id="15" name="Picture 14"/>
          <p:cNvPicPr>
            <a:picLocks noChangeAspect="1"/>
          </p:cNvPicPr>
          <p:nvPr/>
        </p:nvPicPr>
        <p:blipFill>
          <a:blip r:embed="rId3"/>
          <a:stretch>
            <a:fillRect/>
          </a:stretch>
        </p:blipFill>
        <p:spPr>
          <a:xfrm>
            <a:off x="7537450" y="5680075"/>
            <a:ext cx="609600" cy="609600"/>
          </a:xfrm>
          <a:prstGeom prst="rect">
            <a:avLst/>
          </a:prstGeom>
          <a:noFill/>
          <a:ln w="9525">
            <a:noFill/>
          </a:ln>
        </p:spPr>
      </p:pic>
      <p:pic>
        <p:nvPicPr>
          <p:cNvPr id="16" name="Picture 15"/>
          <p:cNvPicPr>
            <a:picLocks noChangeAspect="1"/>
          </p:cNvPicPr>
          <p:nvPr/>
        </p:nvPicPr>
        <p:blipFill>
          <a:blip r:embed="rId3"/>
          <a:stretch>
            <a:fillRect/>
          </a:stretch>
        </p:blipFill>
        <p:spPr>
          <a:xfrm>
            <a:off x="5251450" y="5541963"/>
            <a:ext cx="609600" cy="609600"/>
          </a:xfrm>
          <a:prstGeom prst="rect">
            <a:avLst/>
          </a:prstGeom>
          <a:noFill/>
          <a:ln w="9525">
            <a:noFill/>
          </a:ln>
        </p:spPr>
      </p:pic>
      <p:pic>
        <p:nvPicPr>
          <p:cNvPr id="17" name="Picture 16"/>
          <p:cNvPicPr>
            <a:picLocks noChangeAspect="1"/>
          </p:cNvPicPr>
          <p:nvPr/>
        </p:nvPicPr>
        <p:blipFill>
          <a:blip r:embed="rId3"/>
          <a:stretch>
            <a:fillRect/>
          </a:stretch>
        </p:blipFill>
        <p:spPr>
          <a:xfrm>
            <a:off x="6775450" y="5445125"/>
            <a:ext cx="609600" cy="609600"/>
          </a:xfrm>
          <a:prstGeom prst="rect">
            <a:avLst/>
          </a:prstGeom>
          <a:noFill/>
          <a:ln w="9525">
            <a:noFill/>
          </a:ln>
        </p:spPr>
      </p:pic>
      <p:pic>
        <p:nvPicPr>
          <p:cNvPr id="18" name="Picture 17"/>
          <p:cNvPicPr>
            <a:picLocks noChangeAspect="1"/>
          </p:cNvPicPr>
          <p:nvPr/>
        </p:nvPicPr>
        <p:blipFill>
          <a:blip r:embed="rId3"/>
          <a:stretch>
            <a:fillRect/>
          </a:stretch>
        </p:blipFill>
        <p:spPr>
          <a:xfrm>
            <a:off x="2825750" y="5611813"/>
            <a:ext cx="609600" cy="609600"/>
          </a:xfrm>
          <a:prstGeom prst="rect">
            <a:avLst/>
          </a:prstGeom>
          <a:noFill/>
          <a:ln w="9525">
            <a:noFill/>
          </a:ln>
        </p:spPr>
      </p:pic>
      <p:pic>
        <p:nvPicPr>
          <p:cNvPr id="19" name="Picture 18"/>
          <p:cNvPicPr>
            <a:picLocks noChangeAspect="1"/>
          </p:cNvPicPr>
          <p:nvPr/>
        </p:nvPicPr>
        <p:blipFill>
          <a:blip r:embed="rId3"/>
          <a:stretch>
            <a:fillRect/>
          </a:stretch>
        </p:blipFill>
        <p:spPr>
          <a:xfrm>
            <a:off x="3810000" y="5445125"/>
            <a:ext cx="609600" cy="609600"/>
          </a:xfrm>
          <a:prstGeom prst="rect">
            <a:avLst/>
          </a:prstGeom>
          <a:noFill/>
          <a:ln w="9525">
            <a:noFill/>
          </a:ln>
        </p:spPr>
      </p:pic>
      <p:pic>
        <p:nvPicPr>
          <p:cNvPr id="20" name="Picture 19"/>
          <p:cNvPicPr>
            <a:picLocks noChangeAspect="1"/>
          </p:cNvPicPr>
          <p:nvPr/>
        </p:nvPicPr>
        <p:blipFill>
          <a:blip r:embed="rId3"/>
          <a:stretch>
            <a:fillRect/>
          </a:stretch>
        </p:blipFill>
        <p:spPr>
          <a:xfrm>
            <a:off x="5334000" y="5348288"/>
            <a:ext cx="609600" cy="609600"/>
          </a:xfrm>
          <a:prstGeom prst="rect">
            <a:avLst/>
          </a:prstGeom>
          <a:noFill/>
          <a:ln w="9525">
            <a:noFill/>
          </a:ln>
        </p:spPr>
      </p:pic>
      <p:pic>
        <p:nvPicPr>
          <p:cNvPr id="21" name="Picture 20"/>
          <p:cNvPicPr>
            <a:picLocks noChangeAspect="1"/>
          </p:cNvPicPr>
          <p:nvPr/>
        </p:nvPicPr>
        <p:blipFill>
          <a:blip r:embed="rId3"/>
          <a:stretch>
            <a:fillRect/>
          </a:stretch>
        </p:blipFill>
        <p:spPr>
          <a:xfrm>
            <a:off x="1192213" y="5472113"/>
            <a:ext cx="609600" cy="609600"/>
          </a:xfrm>
          <a:prstGeom prst="rect">
            <a:avLst/>
          </a:prstGeom>
          <a:noFill/>
          <a:ln w="9525">
            <a:noFill/>
          </a:ln>
        </p:spPr>
      </p:pic>
      <p:pic>
        <p:nvPicPr>
          <p:cNvPr id="22" name="Picture 21"/>
          <p:cNvPicPr>
            <a:picLocks noChangeAspect="1"/>
          </p:cNvPicPr>
          <p:nvPr/>
        </p:nvPicPr>
        <p:blipFill>
          <a:blip r:embed="rId3"/>
          <a:stretch>
            <a:fillRect/>
          </a:stretch>
        </p:blipFill>
        <p:spPr>
          <a:xfrm>
            <a:off x="2174875" y="5307013"/>
            <a:ext cx="609600" cy="609600"/>
          </a:xfrm>
          <a:prstGeom prst="rect">
            <a:avLst/>
          </a:prstGeom>
          <a:noFill/>
          <a:ln w="9525">
            <a:noFill/>
          </a:ln>
        </p:spPr>
      </p:pic>
      <p:pic>
        <p:nvPicPr>
          <p:cNvPr id="23" name="Picture 22"/>
          <p:cNvPicPr>
            <a:picLocks noChangeAspect="1"/>
          </p:cNvPicPr>
          <p:nvPr/>
        </p:nvPicPr>
        <p:blipFill>
          <a:blip r:embed="rId3"/>
          <a:stretch>
            <a:fillRect/>
          </a:stretch>
        </p:blipFill>
        <p:spPr>
          <a:xfrm>
            <a:off x="3698875" y="5210175"/>
            <a:ext cx="609600" cy="609600"/>
          </a:xfrm>
          <a:prstGeom prst="rect">
            <a:avLst/>
          </a:prstGeom>
          <a:noFill/>
          <a:ln w="9525">
            <a:noFill/>
          </a:ln>
        </p:spPr>
      </p:pic>
      <p:pic>
        <p:nvPicPr>
          <p:cNvPr id="24" name="Picture 23"/>
          <p:cNvPicPr>
            <a:picLocks noChangeAspect="1"/>
          </p:cNvPicPr>
          <p:nvPr/>
        </p:nvPicPr>
        <p:blipFill>
          <a:blip r:embed="rId3"/>
          <a:stretch>
            <a:fillRect/>
          </a:stretch>
        </p:blipFill>
        <p:spPr>
          <a:xfrm>
            <a:off x="5251450" y="776288"/>
            <a:ext cx="609600" cy="609600"/>
          </a:xfrm>
          <a:prstGeom prst="rect">
            <a:avLst/>
          </a:prstGeom>
          <a:noFill/>
          <a:ln w="9525">
            <a:noFill/>
          </a:ln>
        </p:spPr>
      </p:pic>
      <p:pic>
        <p:nvPicPr>
          <p:cNvPr id="25" name="Picture 24"/>
          <p:cNvPicPr>
            <a:picLocks noChangeAspect="1"/>
          </p:cNvPicPr>
          <p:nvPr/>
        </p:nvPicPr>
        <p:blipFill>
          <a:blip r:embed="rId3"/>
          <a:stretch>
            <a:fillRect/>
          </a:stretch>
        </p:blipFill>
        <p:spPr>
          <a:xfrm>
            <a:off x="5624513" y="2147888"/>
            <a:ext cx="609600" cy="609600"/>
          </a:xfrm>
          <a:prstGeom prst="rect">
            <a:avLst/>
          </a:prstGeom>
          <a:noFill/>
          <a:ln w="9525">
            <a:noFill/>
          </a:ln>
        </p:spPr>
      </p:pic>
      <p:pic>
        <p:nvPicPr>
          <p:cNvPr id="26" name="Picture 25"/>
          <p:cNvPicPr>
            <a:picLocks noChangeAspect="1"/>
          </p:cNvPicPr>
          <p:nvPr/>
        </p:nvPicPr>
        <p:blipFill>
          <a:blip r:embed="rId3"/>
          <a:stretch>
            <a:fillRect/>
          </a:stretch>
        </p:blipFill>
        <p:spPr>
          <a:xfrm>
            <a:off x="4946650" y="1717675"/>
            <a:ext cx="609600" cy="609600"/>
          </a:xfrm>
          <a:prstGeom prst="rect">
            <a:avLst/>
          </a:prstGeom>
          <a:noFill/>
          <a:ln w="9525">
            <a:noFill/>
          </a:ln>
        </p:spPr>
      </p:pic>
      <p:pic>
        <p:nvPicPr>
          <p:cNvPr id="27" name="Picture 26"/>
          <p:cNvPicPr>
            <a:picLocks noChangeAspect="1"/>
          </p:cNvPicPr>
          <p:nvPr/>
        </p:nvPicPr>
        <p:blipFill>
          <a:blip r:embed="rId3"/>
          <a:stretch>
            <a:fillRect/>
          </a:stretch>
        </p:blipFill>
        <p:spPr>
          <a:xfrm>
            <a:off x="7162800" y="1081088"/>
            <a:ext cx="609600" cy="609600"/>
          </a:xfrm>
          <a:prstGeom prst="rect">
            <a:avLst/>
          </a:prstGeom>
          <a:noFill/>
          <a:ln w="9525">
            <a:noFill/>
          </a:ln>
        </p:spPr>
      </p:pic>
      <p:pic>
        <p:nvPicPr>
          <p:cNvPr id="28" name="Picture 27"/>
          <p:cNvPicPr>
            <a:picLocks noChangeAspect="1"/>
          </p:cNvPicPr>
          <p:nvPr/>
        </p:nvPicPr>
        <p:blipFill>
          <a:blip r:embed="rId3"/>
          <a:stretch>
            <a:fillRect/>
          </a:stretch>
        </p:blipFill>
        <p:spPr>
          <a:xfrm>
            <a:off x="7537450" y="2452688"/>
            <a:ext cx="609600" cy="609600"/>
          </a:xfrm>
          <a:prstGeom prst="rect">
            <a:avLst/>
          </a:prstGeom>
          <a:noFill/>
          <a:ln w="9525">
            <a:noFill/>
          </a:ln>
        </p:spPr>
      </p:pic>
      <p:pic>
        <p:nvPicPr>
          <p:cNvPr id="29" name="Picture 28"/>
          <p:cNvPicPr>
            <a:picLocks noChangeAspect="1"/>
          </p:cNvPicPr>
          <p:nvPr/>
        </p:nvPicPr>
        <p:blipFill>
          <a:blip r:embed="rId3"/>
          <a:stretch>
            <a:fillRect/>
          </a:stretch>
        </p:blipFill>
        <p:spPr>
          <a:xfrm>
            <a:off x="6858000" y="2022475"/>
            <a:ext cx="609600" cy="609600"/>
          </a:xfrm>
          <a:prstGeom prst="rect">
            <a:avLst/>
          </a:prstGeom>
          <a:noFill/>
          <a:ln w="9525">
            <a:noFill/>
          </a:ln>
        </p:spPr>
      </p:pic>
      <p:pic>
        <p:nvPicPr>
          <p:cNvPr id="30" name="Picture 29"/>
          <p:cNvPicPr>
            <a:picLocks noChangeAspect="1"/>
          </p:cNvPicPr>
          <p:nvPr/>
        </p:nvPicPr>
        <p:blipFill>
          <a:blip r:embed="rId3"/>
          <a:stretch>
            <a:fillRect/>
          </a:stretch>
        </p:blipFill>
        <p:spPr>
          <a:xfrm>
            <a:off x="3003550" y="1606550"/>
            <a:ext cx="609600" cy="609600"/>
          </a:xfrm>
          <a:prstGeom prst="rect">
            <a:avLst/>
          </a:prstGeom>
          <a:noFill/>
          <a:ln w="9525">
            <a:noFill/>
          </a:ln>
        </p:spPr>
      </p:pic>
      <p:pic>
        <p:nvPicPr>
          <p:cNvPr id="31" name="Picture 30"/>
          <p:cNvPicPr>
            <a:picLocks noChangeAspect="1"/>
          </p:cNvPicPr>
          <p:nvPr/>
        </p:nvPicPr>
        <p:blipFill>
          <a:blip r:embed="rId3"/>
          <a:stretch>
            <a:fillRect/>
          </a:stretch>
        </p:blipFill>
        <p:spPr>
          <a:xfrm>
            <a:off x="3376613" y="2978150"/>
            <a:ext cx="609600" cy="609600"/>
          </a:xfrm>
          <a:prstGeom prst="rect">
            <a:avLst/>
          </a:prstGeom>
          <a:noFill/>
          <a:ln w="9525">
            <a:noFill/>
          </a:ln>
        </p:spPr>
      </p:pic>
      <p:pic>
        <p:nvPicPr>
          <p:cNvPr id="32" name="Picture 31"/>
          <p:cNvPicPr>
            <a:picLocks noChangeAspect="1"/>
          </p:cNvPicPr>
          <p:nvPr/>
        </p:nvPicPr>
        <p:blipFill>
          <a:blip r:embed="rId3"/>
          <a:stretch>
            <a:fillRect/>
          </a:stretch>
        </p:blipFill>
        <p:spPr>
          <a:xfrm>
            <a:off x="2698750" y="2549525"/>
            <a:ext cx="609600" cy="609600"/>
          </a:xfrm>
          <a:prstGeom prst="rect">
            <a:avLst/>
          </a:prstGeom>
          <a:noFill/>
          <a:ln w="9525">
            <a:noFill/>
          </a:ln>
        </p:spPr>
      </p:pic>
      <p:pic>
        <p:nvPicPr>
          <p:cNvPr id="33" name="Picture 32"/>
          <p:cNvPicPr>
            <a:picLocks noChangeAspect="1"/>
          </p:cNvPicPr>
          <p:nvPr/>
        </p:nvPicPr>
        <p:blipFill>
          <a:blip r:embed="rId3"/>
          <a:stretch>
            <a:fillRect/>
          </a:stretch>
        </p:blipFill>
        <p:spPr>
          <a:xfrm>
            <a:off x="1465263" y="1558925"/>
            <a:ext cx="609600" cy="609600"/>
          </a:xfrm>
          <a:prstGeom prst="rect">
            <a:avLst/>
          </a:prstGeom>
          <a:noFill/>
          <a:ln w="9525">
            <a:noFill/>
          </a:ln>
        </p:spPr>
      </p:pic>
      <p:pic>
        <p:nvPicPr>
          <p:cNvPr id="34" name="Picture 33"/>
          <p:cNvPicPr>
            <a:picLocks noChangeAspect="1"/>
          </p:cNvPicPr>
          <p:nvPr/>
        </p:nvPicPr>
        <p:blipFill>
          <a:blip r:embed="rId3"/>
          <a:stretch>
            <a:fillRect/>
          </a:stretch>
        </p:blipFill>
        <p:spPr>
          <a:xfrm>
            <a:off x="1839913" y="2930525"/>
            <a:ext cx="609600" cy="609600"/>
          </a:xfrm>
          <a:prstGeom prst="rect">
            <a:avLst/>
          </a:prstGeom>
          <a:noFill/>
          <a:ln w="9525">
            <a:noFill/>
          </a:ln>
        </p:spPr>
      </p:pic>
      <p:pic>
        <p:nvPicPr>
          <p:cNvPr id="35" name="Picture 34"/>
          <p:cNvPicPr>
            <a:picLocks noChangeAspect="1"/>
          </p:cNvPicPr>
          <p:nvPr/>
        </p:nvPicPr>
        <p:blipFill>
          <a:blip r:embed="rId3"/>
          <a:stretch>
            <a:fillRect/>
          </a:stretch>
        </p:blipFill>
        <p:spPr>
          <a:xfrm>
            <a:off x="1160463" y="2500313"/>
            <a:ext cx="609600" cy="609600"/>
          </a:xfrm>
          <a:prstGeom prst="rect">
            <a:avLst/>
          </a:prstGeom>
          <a:noFill/>
          <a:ln w="9525">
            <a:noFill/>
          </a:ln>
        </p:spPr>
      </p:pic>
      <p:pic>
        <p:nvPicPr>
          <p:cNvPr id="36" name="Picture 35"/>
          <p:cNvPicPr>
            <a:picLocks noChangeAspect="1"/>
          </p:cNvPicPr>
          <p:nvPr/>
        </p:nvPicPr>
        <p:blipFill>
          <a:blip r:embed="rId3"/>
          <a:stretch>
            <a:fillRect/>
          </a:stretch>
        </p:blipFill>
        <p:spPr>
          <a:xfrm>
            <a:off x="606425" y="2832100"/>
            <a:ext cx="609600" cy="609600"/>
          </a:xfrm>
          <a:prstGeom prst="rect">
            <a:avLst/>
          </a:prstGeom>
          <a:noFill/>
          <a:ln w="9525">
            <a:noFill/>
          </a:ln>
        </p:spPr>
      </p:pic>
      <p:pic>
        <p:nvPicPr>
          <p:cNvPr id="37" name="Picture 36"/>
          <p:cNvPicPr>
            <a:picLocks noChangeAspect="1"/>
          </p:cNvPicPr>
          <p:nvPr/>
        </p:nvPicPr>
        <p:blipFill>
          <a:blip r:embed="rId3"/>
          <a:stretch>
            <a:fillRect/>
          </a:stretch>
        </p:blipFill>
        <p:spPr>
          <a:xfrm>
            <a:off x="979488" y="4203700"/>
            <a:ext cx="609600" cy="609600"/>
          </a:xfrm>
          <a:prstGeom prst="rect">
            <a:avLst/>
          </a:prstGeom>
          <a:noFill/>
          <a:ln w="9525">
            <a:noFill/>
          </a:ln>
        </p:spPr>
      </p:pic>
      <p:pic>
        <p:nvPicPr>
          <p:cNvPr id="38" name="Picture 37"/>
          <p:cNvPicPr>
            <a:picLocks noChangeAspect="1"/>
          </p:cNvPicPr>
          <p:nvPr/>
        </p:nvPicPr>
        <p:blipFill>
          <a:blip r:embed="rId3"/>
          <a:stretch>
            <a:fillRect/>
          </a:stretch>
        </p:blipFill>
        <p:spPr>
          <a:xfrm>
            <a:off x="301625" y="3775075"/>
            <a:ext cx="609600" cy="609600"/>
          </a:xfrm>
          <a:prstGeom prst="rect">
            <a:avLst/>
          </a:prstGeom>
          <a:noFill/>
          <a:ln w="9525">
            <a:noFill/>
          </a:ln>
        </p:spPr>
      </p:pic>
      <p:pic>
        <p:nvPicPr>
          <p:cNvPr id="39" name="Picture 38"/>
          <p:cNvPicPr>
            <a:picLocks noChangeAspect="1"/>
          </p:cNvPicPr>
          <p:nvPr/>
        </p:nvPicPr>
        <p:blipFill>
          <a:blip r:embed="rId3"/>
          <a:stretch>
            <a:fillRect/>
          </a:stretch>
        </p:blipFill>
        <p:spPr>
          <a:xfrm>
            <a:off x="817563" y="477838"/>
            <a:ext cx="609600" cy="609600"/>
          </a:xfrm>
          <a:prstGeom prst="rect">
            <a:avLst/>
          </a:prstGeom>
          <a:noFill/>
          <a:ln w="9525">
            <a:noFill/>
          </a:ln>
        </p:spPr>
      </p:pic>
      <p:pic>
        <p:nvPicPr>
          <p:cNvPr id="40" name="Picture 39"/>
          <p:cNvPicPr>
            <a:picLocks noChangeAspect="1"/>
          </p:cNvPicPr>
          <p:nvPr/>
        </p:nvPicPr>
        <p:blipFill>
          <a:blip r:embed="rId3"/>
          <a:stretch>
            <a:fillRect/>
          </a:stretch>
        </p:blipFill>
        <p:spPr>
          <a:xfrm>
            <a:off x="1192213" y="1849438"/>
            <a:ext cx="609600" cy="609600"/>
          </a:xfrm>
          <a:prstGeom prst="rect">
            <a:avLst/>
          </a:prstGeom>
          <a:noFill/>
          <a:ln w="9525">
            <a:noFill/>
          </a:ln>
        </p:spPr>
      </p:pic>
      <p:pic>
        <p:nvPicPr>
          <p:cNvPr id="41" name="Picture 40"/>
          <p:cNvPicPr>
            <a:picLocks noChangeAspect="1"/>
          </p:cNvPicPr>
          <p:nvPr/>
        </p:nvPicPr>
        <p:blipFill>
          <a:blip r:embed="rId3"/>
          <a:stretch>
            <a:fillRect/>
          </a:stretch>
        </p:blipFill>
        <p:spPr>
          <a:xfrm>
            <a:off x="512763" y="1419225"/>
            <a:ext cx="609600" cy="609600"/>
          </a:xfrm>
          <a:prstGeom prst="rect">
            <a:avLst/>
          </a:prstGeom>
          <a:noFill/>
          <a:ln w="9525">
            <a:noFill/>
          </a:ln>
        </p:spPr>
      </p:pic>
      <p:pic>
        <p:nvPicPr>
          <p:cNvPr id="42" name="Picture 41"/>
          <p:cNvPicPr>
            <a:picLocks noChangeAspect="1"/>
          </p:cNvPicPr>
          <p:nvPr/>
        </p:nvPicPr>
        <p:blipFill>
          <a:blip r:embed="rId3"/>
          <a:stretch>
            <a:fillRect/>
          </a:stretch>
        </p:blipFill>
        <p:spPr>
          <a:xfrm>
            <a:off x="2838450" y="285750"/>
            <a:ext cx="609600" cy="609600"/>
          </a:xfrm>
          <a:prstGeom prst="rect">
            <a:avLst/>
          </a:prstGeom>
          <a:noFill/>
          <a:ln w="9525">
            <a:noFill/>
          </a:ln>
        </p:spPr>
      </p:pic>
      <p:pic>
        <p:nvPicPr>
          <p:cNvPr id="43" name="Picture 42"/>
          <p:cNvPicPr>
            <a:picLocks noChangeAspect="1"/>
          </p:cNvPicPr>
          <p:nvPr/>
        </p:nvPicPr>
        <p:blipFill>
          <a:blip r:embed="rId3"/>
          <a:stretch>
            <a:fillRect/>
          </a:stretch>
        </p:blipFill>
        <p:spPr>
          <a:xfrm>
            <a:off x="3213100" y="1657350"/>
            <a:ext cx="609600" cy="609600"/>
          </a:xfrm>
          <a:prstGeom prst="rect">
            <a:avLst/>
          </a:prstGeom>
          <a:noFill/>
          <a:ln w="9525">
            <a:noFill/>
          </a:ln>
        </p:spPr>
      </p:pic>
      <p:pic>
        <p:nvPicPr>
          <p:cNvPr id="44" name="Picture 43"/>
          <p:cNvPicPr>
            <a:picLocks noChangeAspect="1"/>
          </p:cNvPicPr>
          <p:nvPr/>
        </p:nvPicPr>
        <p:blipFill>
          <a:blip r:embed="rId3"/>
          <a:stretch>
            <a:fillRect/>
          </a:stretch>
        </p:blipFill>
        <p:spPr>
          <a:xfrm>
            <a:off x="2533650" y="1228725"/>
            <a:ext cx="609600" cy="609600"/>
          </a:xfrm>
          <a:prstGeom prst="rect">
            <a:avLst/>
          </a:prstGeom>
          <a:noFill/>
          <a:ln w="9525">
            <a:noFill/>
          </a:ln>
        </p:spPr>
      </p:pic>
      <p:pic>
        <p:nvPicPr>
          <p:cNvPr id="45" name="Picture 44"/>
          <p:cNvPicPr>
            <a:picLocks noChangeAspect="1"/>
          </p:cNvPicPr>
          <p:nvPr/>
        </p:nvPicPr>
        <p:blipFill>
          <a:blip r:embed="rId3"/>
          <a:stretch>
            <a:fillRect/>
          </a:stretch>
        </p:blipFill>
        <p:spPr>
          <a:xfrm>
            <a:off x="7415213" y="3414713"/>
            <a:ext cx="609600" cy="609600"/>
          </a:xfrm>
          <a:prstGeom prst="rect">
            <a:avLst/>
          </a:prstGeom>
          <a:noFill/>
          <a:ln w="9525">
            <a:noFill/>
          </a:ln>
        </p:spPr>
      </p:pic>
      <p:pic>
        <p:nvPicPr>
          <p:cNvPr id="46" name="Picture 45"/>
          <p:cNvPicPr>
            <a:picLocks noChangeAspect="1"/>
          </p:cNvPicPr>
          <p:nvPr/>
        </p:nvPicPr>
        <p:blipFill>
          <a:blip r:embed="rId3"/>
          <a:stretch>
            <a:fillRect/>
          </a:stretch>
        </p:blipFill>
        <p:spPr>
          <a:xfrm>
            <a:off x="7789863" y="4786313"/>
            <a:ext cx="609600" cy="609600"/>
          </a:xfrm>
          <a:prstGeom prst="rect">
            <a:avLst/>
          </a:prstGeom>
          <a:noFill/>
          <a:ln w="9525">
            <a:noFill/>
          </a:ln>
        </p:spPr>
      </p:pic>
      <p:pic>
        <p:nvPicPr>
          <p:cNvPr id="47" name="Picture 46"/>
          <p:cNvPicPr>
            <a:picLocks noChangeAspect="1"/>
          </p:cNvPicPr>
          <p:nvPr/>
        </p:nvPicPr>
        <p:blipFill>
          <a:blip r:embed="rId3"/>
          <a:stretch>
            <a:fillRect/>
          </a:stretch>
        </p:blipFill>
        <p:spPr>
          <a:xfrm>
            <a:off x="7110413" y="4356100"/>
            <a:ext cx="609600" cy="609600"/>
          </a:xfrm>
          <a:prstGeom prst="rect">
            <a:avLst/>
          </a:prstGeom>
          <a:noFill/>
          <a:ln w="9525">
            <a:noFill/>
          </a:ln>
        </p:spPr>
      </p:pic>
      <p:pic>
        <p:nvPicPr>
          <p:cNvPr id="28719" name="Picture 47"/>
          <p:cNvPicPr>
            <a:picLocks noChangeAspect="1"/>
          </p:cNvPicPr>
          <p:nvPr/>
        </p:nvPicPr>
        <p:blipFill>
          <a:blip r:embed="rId4"/>
          <a:stretch>
            <a:fillRect/>
          </a:stretch>
        </p:blipFill>
        <p:spPr>
          <a:xfrm>
            <a:off x="8699500" y="6553200"/>
            <a:ext cx="457200" cy="457200"/>
          </a:xfrm>
          <a:prstGeom prst="rect">
            <a:avLst/>
          </a:prstGeom>
          <a:noFill/>
          <a:ln w="9525">
            <a:noFill/>
          </a:ln>
        </p:spPr>
      </p:pic>
      <p:pic>
        <p:nvPicPr>
          <p:cNvPr id="28720" name="Picture 48"/>
          <p:cNvPicPr>
            <a:picLocks noChangeAspect="1"/>
          </p:cNvPicPr>
          <p:nvPr/>
        </p:nvPicPr>
        <p:blipFill>
          <a:blip r:embed="rId4"/>
          <a:stretch>
            <a:fillRect/>
          </a:stretch>
        </p:blipFill>
        <p:spPr>
          <a:xfrm>
            <a:off x="-12700" y="114300"/>
            <a:ext cx="457200" cy="457200"/>
          </a:xfrm>
          <a:prstGeom prst="rect">
            <a:avLst/>
          </a:prstGeom>
          <a:noFill/>
          <a:ln w="9525">
            <a:noFill/>
          </a:ln>
        </p:spPr>
      </p:pic>
      <p:pic>
        <p:nvPicPr>
          <p:cNvPr id="28721" name="Picture 49"/>
          <p:cNvPicPr>
            <a:picLocks noChangeAspect="1"/>
          </p:cNvPicPr>
          <p:nvPr/>
        </p:nvPicPr>
        <p:blipFill>
          <a:blip r:embed="rId4"/>
          <a:stretch>
            <a:fillRect/>
          </a:stretch>
        </p:blipFill>
        <p:spPr>
          <a:xfrm>
            <a:off x="112713" y="6677025"/>
            <a:ext cx="457200" cy="457200"/>
          </a:xfrm>
          <a:prstGeom prst="rect">
            <a:avLst/>
          </a:prstGeom>
          <a:noFill/>
          <a:ln w="9525">
            <a:noFill/>
          </a:ln>
        </p:spPr>
      </p:pic>
      <p:pic>
        <p:nvPicPr>
          <p:cNvPr id="28722" name="Picture 50"/>
          <p:cNvPicPr>
            <a:picLocks noChangeAspect="1"/>
          </p:cNvPicPr>
          <p:nvPr/>
        </p:nvPicPr>
        <p:blipFill>
          <a:blip r:embed="rId4"/>
          <a:stretch>
            <a:fillRect/>
          </a:stretch>
        </p:blipFill>
        <p:spPr>
          <a:xfrm>
            <a:off x="8686800" y="0"/>
            <a:ext cx="457200" cy="4572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000000"/>
                                          </p:val>
                                        </p:tav>
                                        <p:tav tm="100000">
                                          <p:val>
                                            <p:fltVal val="1.000000"/>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47" presetClass="entr" presetSubtype="0" repeatCount="indefinite"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repeatCount="indefinite"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7" presetClass="entr" presetSubtype="0" repeatCount="indefinite"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7" presetClass="entr" presetSubtype="0" repeatCount="indefinite"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7" presetClass="entr" presetSubtype="0" repeatCount="indefinite"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7" presetClass="entr" presetSubtype="0" repeatCount="indefinite"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7" presetClass="entr" presetSubtype="0" repeatCount="indefinite"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7" presetClass="entr" presetSubtype="0" repeatCount="indefinite"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47" presetClass="entr" presetSubtype="0" repeatCount="indefinite"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par>
                                <p:cTn id="55" presetID="47" presetClass="entr" presetSubtype="0" repeatCount="indefinite"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par>
                                <p:cTn id="60" presetID="47" presetClass="entr" presetSubtype="0" repeatCount="indefinite"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par>
                                <p:cTn id="65" presetID="47" presetClass="entr" presetSubtype="0" repeatCount="indefinite"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7" presetClass="entr" presetSubtype="0" repeatCount="indefinite" fill="hold"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ppt_x</p:attrName>
                                        </p:attrNameLst>
                                      </p:cBhvr>
                                      <p:tavLst>
                                        <p:tav tm="0">
                                          <p:val>
                                            <p:strVal val="#ppt_x"/>
                                          </p:val>
                                        </p:tav>
                                        <p:tav tm="100000">
                                          <p:val>
                                            <p:strVal val="#ppt_x"/>
                                          </p:val>
                                        </p:tav>
                                      </p:tavLst>
                                    </p:anim>
                                    <p:anim calcmode="lin" valueType="num">
                                      <p:cBhvr>
                                        <p:cTn id="74" dur="1000" fill="hold"/>
                                        <p:tgtEl>
                                          <p:spTgt spid="16"/>
                                        </p:tgtEl>
                                        <p:attrNameLst>
                                          <p:attrName>ppt_y</p:attrName>
                                        </p:attrNameLst>
                                      </p:cBhvr>
                                      <p:tavLst>
                                        <p:tav tm="0">
                                          <p:val>
                                            <p:strVal val="#ppt_y-.1"/>
                                          </p:val>
                                        </p:tav>
                                        <p:tav tm="100000">
                                          <p:val>
                                            <p:strVal val="#ppt_y"/>
                                          </p:val>
                                        </p:tav>
                                      </p:tavLst>
                                    </p:anim>
                                  </p:childTnLst>
                                </p:cTn>
                              </p:par>
                              <p:par>
                                <p:cTn id="75" presetID="47" presetClass="entr" presetSubtype="0" repeatCount="indefinite" fill="hold"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1000"/>
                                        <p:tgtEl>
                                          <p:spTgt spid="17"/>
                                        </p:tgtEl>
                                      </p:cBhvr>
                                    </p:animEffect>
                                    <p:anim calcmode="lin" valueType="num">
                                      <p:cBhvr>
                                        <p:cTn id="78" dur="1000" fill="hold"/>
                                        <p:tgtEl>
                                          <p:spTgt spid="17"/>
                                        </p:tgtEl>
                                        <p:attrNameLst>
                                          <p:attrName>ppt_x</p:attrName>
                                        </p:attrNameLst>
                                      </p:cBhvr>
                                      <p:tavLst>
                                        <p:tav tm="0">
                                          <p:val>
                                            <p:strVal val="#ppt_x"/>
                                          </p:val>
                                        </p:tav>
                                        <p:tav tm="100000">
                                          <p:val>
                                            <p:strVal val="#ppt_x"/>
                                          </p:val>
                                        </p:tav>
                                      </p:tavLst>
                                    </p:anim>
                                    <p:anim calcmode="lin" valueType="num">
                                      <p:cBhvr>
                                        <p:cTn id="79" dur="1000" fill="hold"/>
                                        <p:tgtEl>
                                          <p:spTgt spid="17"/>
                                        </p:tgtEl>
                                        <p:attrNameLst>
                                          <p:attrName>ppt_y</p:attrName>
                                        </p:attrNameLst>
                                      </p:cBhvr>
                                      <p:tavLst>
                                        <p:tav tm="0">
                                          <p:val>
                                            <p:strVal val="#ppt_y-.1"/>
                                          </p:val>
                                        </p:tav>
                                        <p:tav tm="100000">
                                          <p:val>
                                            <p:strVal val="#ppt_y"/>
                                          </p:val>
                                        </p:tav>
                                      </p:tavLst>
                                    </p:anim>
                                  </p:childTnLst>
                                </p:cTn>
                              </p:par>
                              <p:par>
                                <p:cTn id="80" presetID="47" presetClass="entr" presetSubtype="0" repeatCount="indefinite" fill="hold" nodeType="with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1000"/>
                                        <p:tgtEl>
                                          <p:spTgt spid="18"/>
                                        </p:tgtEl>
                                      </p:cBhvr>
                                    </p:animEffect>
                                    <p:anim calcmode="lin" valueType="num">
                                      <p:cBhvr>
                                        <p:cTn id="83" dur="1000" fill="hold"/>
                                        <p:tgtEl>
                                          <p:spTgt spid="18"/>
                                        </p:tgtEl>
                                        <p:attrNameLst>
                                          <p:attrName>ppt_x</p:attrName>
                                        </p:attrNameLst>
                                      </p:cBhvr>
                                      <p:tavLst>
                                        <p:tav tm="0">
                                          <p:val>
                                            <p:strVal val="#ppt_x"/>
                                          </p:val>
                                        </p:tav>
                                        <p:tav tm="100000">
                                          <p:val>
                                            <p:strVal val="#ppt_x"/>
                                          </p:val>
                                        </p:tav>
                                      </p:tavLst>
                                    </p:anim>
                                    <p:anim calcmode="lin" valueType="num">
                                      <p:cBhvr>
                                        <p:cTn id="84" dur="1000" fill="hold"/>
                                        <p:tgtEl>
                                          <p:spTgt spid="18"/>
                                        </p:tgtEl>
                                        <p:attrNameLst>
                                          <p:attrName>ppt_y</p:attrName>
                                        </p:attrNameLst>
                                      </p:cBhvr>
                                      <p:tavLst>
                                        <p:tav tm="0">
                                          <p:val>
                                            <p:strVal val="#ppt_y-.1"/>
                                          </p:val>
                                        </p:tav>
                                        <p:tav tm="100000">
                                          <p:val>
                                            <p:strVal val="#ppt_y"/>
                                          </p:val>
                                        </p:tav>
                                      </p:tavLst>
                                    </p:anim>
                                  </p:childTnLst>
                                </p:cTn>
                              </p:par>
                              <p:par>
                                <p:cTn id="85" presetID="47" presetClass="entr" presetSubtype="0" repeatCount="indefinite" fill="hold"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1000"/>
                                        <p:tgtEl>
                                          <p:spTgt spid="19"/>
                                        </p:tgtEl>
                                      </p:cBhvr>
                                    </p:animEffect>
                                    <p:anim calcmode="lin" valueType="num">
                                      <p:cBhvr>
                                        <p:cTn id="88" dur="1000" fill="hold"/>
                                        <p:tgtEl>
                                          <p:spTgt spid="19"/>
                                        </p:tgtEl>
                                        <p:attrNameLst>
                                          <p:attrName>ppt_x</p:attrName>
                                        </p:attrNameLst>
                                      </p:cBhvr>
                                      <p:tavLst>
                                        <p:tav tm="0">
                                          <p:val>
                                            <p:strVal val="#ppt_x"/>
                                          </p:val>
                                        </p:tav>
                                        <p:tav tm="100000">
                                          <p:val>
                                            <p:strVal val="#ppt_x"/>
                                          </p:val>
                                        </p:tav>
                                      </p:tavLst>
                                    </p:anim>
                                    <p:anim calcmode="lin" valueType="num">
                                      <p:cBhvr>
                                        <p:cTn id="89" dur="1000" fill="hold"/>
                                        <p:tgtEl>
                                          <p:spTgt spid="19"/>
                                        </p:tgtEl>
                                        <p:attrNameLst>
                                          <p:attrName>ppt_y</p:attrName>
                                        </p:attrNameLst>
                                      </p:cBhvr>
                                      <p:tavLst>
                                        <p:tav tm="0">
                                          <p:val>
                                            <p:strVal val="#ppt_y-.1"/>
                                          </p:val>
                                        </p:tav>
                                        <p:tav tm="100000">
                                          <p:val>
                                            <p:strVal val="#ppt_y"/>
                                          </p:val>
                                        </p:tav>
                                      </p:tavLst>
                                    </p:anim>
                                  </p:childTnLst>
                                </p:cTn>
                              </p:par>
                              <p:par>
                                <p:cTn id="90" presetID="47" presetClass="entr" presetSubtype="0" repeatCount="indefinite" fill="hold" nodeType="with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1000"/>
                                        <p:tgtEl>
                                          <p:spTgt spid="20"/>
                                        </p:tgtEl>
                                      </p:cBhvr>
                                    </p:animEffect>
                                    <p:anim calcmode="lin" valueType="num">
                                      <p:cBhvr>
                                        <p:cTn id="93" dur="1000" fill="hold"/>
                                        <p:tgtEl>
                                          <p:spTgt spid="20"/>
                                        </p:tgtEl>
                                        <p:attrNameLst>
                                          <p:attrName>ppt_x</p:attrName>
                                        </p:attrNameLst>
                                      </p:cBhvr>
                                      <p:tavLst>
                                        <p:tav tm="0">
                                          <p:val>
                                            <p:strVal val="#ppt_x"/>
                                          </p:val>
                                        </p:tav>
                                        <p:tav tm="100000">
                                          <p:val>
                                            <p:strVal val="#ppt_x"/>
                                          </p:val>
                                        </p:tav>
                                      </p:tavLst>
                                    </p:anim>
                                    <p:anim calcmode="lin" valueType="num">
                                      <p:cBhvr>
                                        <p:cTn id="94" dur="1000" fill="hold"/>
                                        <p:tgtEl>
                                          <p:spTgt spid="20"/>
                                        </p:tgtEl>
                                        <p:attrNameLst>
                                          <p:attrName>ppt_y</p:attrName>
                                        </p:attrNameLst>
                                      </p:cBhvr>
                                      <p:tavLst>
                                        <p:tav tm="0">
                                          <p:val>
                                            <p:strVal val="#ppt_y-.1"/>
                                          </p:val>
                                        </p:tav>
                                        <p:tav tm="100000">
                                          <p:val>
                                            <p:strVal val="#ppt_y"/>
                                          </p:val>
                                        </p:tav>
                                      </p:tavLst>
                                    </p:anim>
                                  </p:childTnLst>
                                </p:cTn>
                              </p:par>
                              <p:par>
                                <p:cTn id="95" presetID="47" presetClass="entr" presetSubtype="0" repeatCount="indefinite" fill="hold" nodeType="with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1000"/>
                                        <p:tgtEl>
                                          <p:spTgt spid="21"/>
                                        </p:tgtEl>
                                      </p:cBhvr>
                                    </p:animEffect>
                                    <p:anim calcmode="lin" valueType="num">
                                      <p:cBhvr>
                                        <p:cTn id="98" dur="1000" fill="hold"/>
                                        <p:tgtEl>
                                          <p:spTgt spid="21"/>
                                        </p:tgtEl>
                                        <p:attrNameLst>
                                          <p:attrName>ppt_x</p:attrName>
                                        </p:attrNameLst>
                                      </p:cBhvr>
                                      <p:tavLst>
                                        <p:tav tm="0">
                                          <p:val>
                                            <p:strVal val="#ppt_x"/>
                                          </p:val>
                                        </p:tav>
                                        <p:tav tm="100000">
                                          <p:val>
                                            <p:strVal val="#ppt_x"/>
                                          </p:val>
                                        </p:tav>
                                      </p:tavLst>
                                    </p:anim>
                                    <p:anim calcmode="lin" valueType="num">
                                      <p:cBhvr>
                                        <p:cTn id="99" dur="1000" fill="hold"/>
                                        <p:tgtEl>
                                          <p:spTgt spid="21"/>
                                        </p:tgtEl>
                                        <p:attrNameLst>
                                          <p:attrName>ppt_y</p:attrName>
                                        </p:attrNameLst>
                                      </p:cBhvr>
                                      <p:tavLst>
                                        <p:tav tm="0">
                                          <p:val>
                                            <p:strVal val="#ppt_y-.1"/>
                                          </p:val>
                                        </p:tav>
                                        <p:tav tm="100000">
                                          <p:val>
                                            <p:strVal val="#ppt_y"/>
                                          </p:val>
                                        </p:tav>
                                      </p:tavLst>
                                    </p:anim>
                                  </p:childTnLst>
                                </p:cTn>
                              </p:par>
                              <p:par>
                                <p:cTn id="100" presetID="47" presetClass="entr" presetSubtype="0" repeatCount="indefinite" fill="hold" nodeType="with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1000"/>
                                        <p:tgtEl>
                                          <p:spTgt spid="22"/>
                                        </p:tgtEl>
                                      </p:cBhvr>
                                    </p:animEffect>
                                    <p:anim calcmode="lin" valueType="num">
                                      <p:cBhvr>
                                        <p:cTn id="103" dur="1000" fill="hold"/>
                                        <p:tgtEl>
                                          <p:spTgt spid="22"/>
                                        </p:tgtEl>
                                        <p:attrNameLst>
                                          <p:attrName>ppt_x</p:attrName>
                                        </p:attrNameLst>
                                      </p:cBhvr>
                                      <p:tavLst>
                                        <p:tav tm="0">
                                          <p:val>
                                            <p:strVal val="#ppt_x"/>
                                          </p:val>
                                        </p:tav>
                                        <p:tav tm="100000">
                                          <p:val>
                                            <p:strVal val="#ppt_x"/>
                                          </p:val>
                                        </p:tav>
                                      </p:tavLst>
                                    </p:anim>
                                    <p:anim calcmode="lin" valueType="num">
                                      <p:cBhvr>
                                        <p:cTn id="10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1" fill="hold" nodeType="clickEffect">
                                  <p:stCondLst>
                                    <p:cond delay="0"/>
                                  </p:stCondLst>
                                  <p:childTnLst>
                                    <p:set>
                                      <p:cBhvr>
                                        <p:cTn id="108" dur="1" fill="hold">
                                          <p:stCondLst>
                                            <p:cond delay="0"/>
                                          </p:stCondLst>
                                        </p:cTn>
                                        <p:tgtEl>
                                          <p:spTgt spid="23"/>
                                        </p:tgtEl>
                                        <p:attrNameLst>
                                          <p:attrName>style.visibility</p:attrName>
                                        </p:attrNameLst>
                                      </p:cBhvr>
                                      <p:to>
                                        <p:strVal val="visible"/>
                                      </p:to>
                                    </p:set>
                                    <p:anim calcmode="lin" valueType="num">
                                      <p:cBhvr additive="base">
                                        <p:cTn id="109" dur="500" fill="hold"/>
                                        <p:tgtEl>
                                          <p:spTgt spid="23"/>
                                        </p:tgtEl>
                                        <p:attrNameLst>
                                          <p:attrName>ppt_x</p:attrName>
                                        </p:attrNameLst>
                                      </p:cBhvr>
                                      <p:tavLst>
                                        <p:tav tm="0">
                                          <p:val>
                                            <p:strVal val="#ppt_x"/>
                                          </p:val>
                                        </p:tav>
                                        <p:tav tm="100000">
                                          <p:val>
                                            <p:strVal val="#ppt_x"/>
                                          </p:val>
                                        </p:tav>
                                      </p:tavLst>
                                    </p:anim>
                                    <p:anim calcmode="lin" valueType="num">
                                      <p:cBhvr additive="base">
                                        <p:cTn id="110" dur="500" fill="hold"/>
                                        <p:tgtEl>
                                          <p:spTgt spid="23"/>
                                        </p:tgtEl>
                                        <p:attrNameLst>
                                          <p:attrName>ppt_y</p:attrName>
                                        </p:attrNameLst>
                                      </p:cBhvr>
                                      <p:tavLst>
                                        <p:tav tm="0">
                                          <p:val>
                                            <p:strVal val="0-#ppt_h/2"/>
                                          </p:val>
                                        </p:tav>
                                        <p:tav tm="100000">
                                          <p:val>
                                            <p:strVal val="#ppt_y"/>
                                          </p:val>
                                        </p:tav>
                                      </p:tavLst>
                                    </p:anim>
                                  </p:childTnLst>
                                </p:cTn>
                              </p:par>
                              <p:par>
                                <p:cTn id="111" presetID="47" presetClass="entr" presetSubtype="0" repeatCount="indefinite" fill="hold" nodeType="withEffect">
                                  <p:stCondLst>
                                    <p:cond delay="0"/>
                                  </p:stCondLst>
                                  <p:childTnLst>
                                    <p:set>
                                      <p:cBhvr>
                                        <p:cTn id="112" dur="1" fill="hold">
                                          <p:stCondLst>
                                            <p:cond delay="0"/>
                                          </p:stCondLst>
                                        </p:cTn>
                                        <p:tgtEl>
                                          <p:spTgt spid="24"/>
                                        </p:tgtEl>
                                        <p:attrNameLst>
                                          <p:attrName>style.visibility</p:attrName>
                                        </p:attrNameLst>
                                      </p:cBhvr>
                                      <p:to>
                                        <p:strVal val="visible"/>
                                      </p:to>
                                    </p:set>
                                    <p:animEffect transition="in" filter="fade">
                                      <p:cBhvr>
                                        <p:cTn id="113" dur="1000"/>
                                        <p:tgtEl>
                                          <p:spTgt spid="24"/>
                                        </p:tgtEl>
                                      </p:cBhvr>
                                    </p:animEffect>
                                    <p:anim calcmode="lin" valueType="num">
                                      <p:cBhvr>
                                        <p:cTn id="114" dur="1000" fill="hold"/>
                                        <p:tgtEl>
                                          <p:spTgt spid="24"/>
                                        </p:tgtEl>
                                        <p:attrNameLst>
                                          <p:attrName>ppt_x</p:attrName>
                                        </p:attrNameLst>
                                      </p:cBhvr>
                                      <p:tavLst>
                                        <p:tav tm="0">
                                          <p:val>
                                            <p:strVal val="#ppt_x"/>
                                          </p:val>
                                        </p:tav>
                                        <p:tav tm="100000">
                                          <p:val>
                                            <p:strVal val="#ppt_x"/>
                                          </p:val>
                                        </p:tav>
                                      </p:tavLst>
                                    </p:anim>
                                    <p:anim calcmode="lin" valueType="num">
                                      <p:cBhvr>
                                        <p:cTn id="115" dur="1000" fill="hold"/>
                                        <p:tgtEl>
                                          <p:spTgt spid="24"/>
                                        </p:tgtEl>
                                        <p:attrNameLst>
                                          <p:attrName>ppt_y</p:attrName>
                                        </p:attrNameLst>
                                      </p:cBhvr>
                                      <p:tavLst>
                                        <p:tav tm="0">
                                          <p:val>
                                            <p:strVal val="#ppt_y-.1"/>
                                          </p:val>
                                        </p:tav>
                                        <p:tav tm="100000">
                                          <p:val>
                                            <p:strVal val="#ppt_y"/>
                                          </p:val>
                                        </p:tav>
                                      </p:tavLst>
                                    </p:anim>
                                  </p:childTnLst>
                                </p:cTn>
                              </p:par>
                              <p:par>
                                <p:cTn id="116" presetID="47" presetClass="entr" presetSubtype="0" repeatCount="indefinite" fill="hold" nodeType="withEffect">
                                  <p:stCondLst>
                                    <p:cond delay="0"/>
                                  </p:stCondLst>
                                  <p:childTnLst>
                                    <p:set>
                                      <p:cBhvr>
                                        <p:cTn id="117" dur="1" fill="hold">
                                          <p:stCondLst>
                                            <p:cond delay="0"/>
                                          </p:stCondLst>
                                        </p:cTn>
                                        <p:tgtEl>
                                          <p:spTgt spid="25"/>
                                        </p:tgtEl>
                                        <p:attrNameLst>
                                          <p:attrName>style.visibility</p:attrName>
                                        </p:attrNameLst>
                                      </p:cBhvr>
                                      <p:to>
                                        <p:strVal val="visible"/>
                                      </p:to>
                                    </p:set>
                                    <p:animEffect transition="in" filter="fade">
                                      <p:cBhvr>
                                        <p:cTn id="118" dur="1000"/>
                                        <p:tgtEl>
                                          <p:spTgt spid="25"/>
                                        </p:tgtEl>
                                      </p:cBhvr>
                                    </p:animEffect>
                                    <p:anim calcmode="lin" valueType="num">
                                      <p:cBhvr>
                                        <p:cTn id="119" dur="1000" fill="hold"/>
                                        <p:tgtEl>
                                          <p:spTgt spid="25"/>
                                        </p:tgtEl>
                                        <p:attrNameLst>
                                          <p:attrName>ppt_x</p:attrName>
                                        </p:attrNameLst>
                                      </p:cBhvr>
                                      <p:tavLst>
                                        <p:tav tm="0">
                                          <p:val>
                                            <p:strVal val="#ppt_x"/>
                                          </p:val>
                                        </p:tav>
                                        <p:tav tm="100000">
                                          <p:val>
                                            <p:strVal val="#ppt_x"/>
                                          </p:val>
                                        </p:tav>
                                      </p:tavLst>
                                    </p:anim>
                                    <p:anim calcmode="lin" valueType="num">
                                      <p:cBhvr>
                                        <p:cTn id="120" dur="1000" fill="hold"/>
                                        <p:tgtEl>
                                          <p:spTgt spid="25"/>
                                        </p:tgtEl>
                                        <p:attrNameLst>
                                          <p:attrName>ppt_y</p:attrName>
                                        </p:attrNameLst>
                                      </p:cBhvr>
                                      <p:tavLst>
                                        <p:tav tm="0">
                                          <p:val>
                                            <p:strVal val="#ppt_y-.1"/>
                                          </p:val>
                                        </p:tav>
                                        <p:tav tm="100000">
                                          <p:val>
                                            <p:strVal val="#ppt_y"/>
                                          </p:val>
                                        </p:tav>
                                      </p:tavLst>
                                    </p:anim>
                                  </p:childTnLst>
                                </p:cTn>
                              </p:par>
                              <p:par>
                                <p:cTn id="121" presetID="47" presetClass="entr" presetSubtype="0" repeatCount="indefinite" fill="hold" nodeType="withEffect">
                                  <p:stCondLst>
                                    <p:cond delay="0"/>
                                  </p:stCondLst>
                                  <p:childTnLst>
                                    <p:set>
                                      <p:cBhvr>
                                        <p:cTn id="122" dur="1" fill="hold">
                                          <p:stCondLst>
                                            <p:cond delay="0"/>
                                          </p:stCondLst>
                                        </p:cTn>
                                        <p:tgtEl>
                                          <p:spTgt spid="26"/>
                                        </p:tgtEl>
                                        <p:attrNameLst>
                                          <p:attrName>style.visibility</p:attrName>
                                        </p:attrNameLst>
                                      </p:cBhvr>
                                      <p:to>
                                        <p:strVal val="visible"/>
                                      </p:to>
                                    </p:set>
                                    <p:animEffect transition="in" filter="fade">
                                      <p:cBhvr>
                                        <p:cTn id="123" dur="1000"/>
                                        <p:tgtEl>
                                          <p:spTgt spid="26"/>
                                        </p:tgtEl>
                                      </p:cBhvr>
                                    </p:animEffect>
                                    <p:anim calcmode="lin" valueType="num">
                                      <p:cBhvr>
                                        <p:cTn id="124" dur="1000" fill="hold"/>
                                        <p:tgtEl>
                                          <p:spTgt spid="26"/>
                                        </p:tgtEl>
                                        <p:attrNameLst>
                                          <p:attrName>ppt_x</p:attrName>
                                        </p:attrNameLst>
                                      </p:cBhvr>
                                      <p:tavLst>
                                        <p:tav tm="0">
                                          <p:val>
                                            <p:strVal val="#ppt_x"/>
                                          </p:val>
                                        </p:tav>
                                        <p:tav tm="100000">
                                          <p:val>
                                            <p:strVal val="#ppt_x"/>
                                          </p:val>
                                        </p:tav>
                                      </p:tavLst>
                                    </p:anim>
                                    <p:anim calcmode="lin" valueType="num">
                                      <p:cBhvr>
                                        <p:cTn id="125" dur="1000" fill="hold"/>
                                        <p:tgtEl>
                                          <p:spTgt spid="26"/>
                                        </p:tgtEl>
                                        <p:attrNameLst>
                                          <p:attrName>ppt_y</p:attrName>
                                        </p:attrNameLst>
                                      </p:cBhvr>
                                      <p:tavLst>
                                        <p:tav tm="0">
                                          <p:val>
                                            <p:strVal val="#ppt_y-.1"/>
                                          </p:val>
                                        </p:tav>
                                        <p:tav tm="100000">
                                          <p:val>
                                            <p:strVal val="#ppt_y"/>
                                          </p:val>
                                        </p:tav>
                                      </p:tavLst>
                                    </p:anim>
                                  </p:childTnLst>
                                </p:cTn>
                              </p:par>
                              <p:par>
                                <p:cTn id="126" presetID="47" presetClass="entr" presetSubtype="0" repeatCount="indefinite" fill="hold" nodeType="withEffect">
                                  <p:stCondLst>
                                    <p:cond delay="0"/>
                                  </p:stCondLst>
                                  <p:childTnLst>
                                    <p:set>
                                      <p:cBhvr>
                                        <p:cTn id="127" dur="1" fill="hold">
                                          <p:stCondLst>
                                            <p:cond delay="0"/>
                                          </p:stCondLst>
                                        </p:cTn>
                                        <p:tgtEl>
                                          <p:spTgt spid="27"/>
                                        </p:tgtEl>
                                        <p:attrNameLst>
                                          <p:attrName>style.visibility</p:attrName>
                                        </p:attrNameLst>
                                      </p:cBhvr>
                                      <p:to>
                                        <p:strVal val="visible"/>
                                      </p:to>
                                    </p:set>
                                    <p:animEffect transition="in" filter="fade">
                                      <p:cBhvr>
                                        <p:cTn id="128" dur="1000"/>
                                        <p:tgtEl>
                                          <p:spTgt spid="27"/>
                                        </p:tgtEl>
                                      </p:cBhvr>
                                    </p:animEffect>
                                    <p:anim calcmode="lin" valueType="num">
                                      <p:cBhvr>
                                        <p:cTn id="129" dur="1000" fill="hold"/>
                                        <p:tgtEl>
                                          <p:spTgt spid="27"/>
                                        </p:tgtEl>
                                        <p:attrNameLst>
                                          <p:attrName>ppt_x</p:attrName>
                                        </p:attrNameLst>
                                      </p:cBhvr>
                                      <p:tavLst>
                                        <p:tav tm="0">
                                          <p:val>
                                            <p:strVal val="#ppt_x"/>
                                          </p:val>
                                        </p:tav>
                                        <p:tav tm="100000">
                                          <p:val>
                                            <p:strVal val="#ppt_x"/>
                                          </p:val>
                                        </p:tav>
                                      </p:tavLst>
                                    </p:anim>
                                    <p:anim calcmode="lin" valueType="num">
                                      <p:cBhvr>
                                        <p:cTn id="130" dur="1000" fill="hold"/>
                                        <p:tgtEl>
                                          <p:spTgt spid="27"/>
                                        </p:tgtEl>
                                        <p:attrNameLst>
                                          <p:attrName>ppt_y</p:attrName>
                                        </p:attrNameLst>
                                      </p:cBhvr>
                                      <p:tavLst>
                                        <p:tav tm="0">
                                          <p:val>
                                            <p:strVal val="#ppt_y-.1"/>
                                          </p:val>
                                        </p:tav>
                                        <p:tav tm="100000">
                                          <p:val>
                                            <p:strVal val="#ppt_y"/>
                                          </p:val>
                                        </p:tav>
                                      </p:tavLst>
                                    </p:anim>
                                  </p:childTnLst>
                                </p:cTn>
                              </p:par>
                              <p:par>
                                <p:cTn id="131" presetID="47" presetClass="entr" presetSubtype="0" repeatCount="indefinite" fill="hold" nodeType="withEffect">
                                  <p:stCondLst>
                                    <p:cond delay="0"/>
                                  </p:stCondLst>
                                  <p:childTnLst>
                                    <p:set>
                                      <p:cBhvr>
                                        <p:cTn id="132" dur="1" fill="hold">
                                          <p:stCondLst>
                                            <p:cond delay="0"/>
                                          </p:stCondLst>
                                        </p:cTn>
                                        <p:tgtEl>
                                          <p:spTgt spid="28"/>
                                        </p:tgtEl>
                                        <p:attrNameLst>
                                          <p:attrName>style.visibility</p:attrName>
                                        </p:attrNameLst>
                                      </p:cBhvr>
                                      <p:to>
                                        <p:strVal val="visible"/>
                                      </p:to>
                                    </p:set>
                                    <p:animEffect transition="in" filter="fade">
                                      <p:cBhvr>
                                        <p:cTn id="133" dur="1000"/>
                                        <p:tgtEl>
                                          <p:spTgt spid="28"/>
                                        </p:tgtEl>
                                      </p:cBhvr>
                                    </p:animEffect>
                                    <p:anim calcmode="lin" valueType="num">
                                      <p:cBhvr>
                                        <p:cTn id="134" dur="1000" fill="hold"/>
                                        <p:tgtEl>
                                          <p:spTgt spid="28"/>
                                        </p:tgtEl>
                                        <p:attrNameLst>
                                          <p:attrName>ppt_x</p:attrName>
                                        </p:attrNameLst>
                                      </p:cBhvr>
                                      <p:tavLst>
                                        <p:tav tm="0">
                                          <p:val>
                                            <p:strVal val="#ppt_x"/>
                                          </p:val>
                                        </p:tav>
                                        <p:tav tm="100000">
                                          <p:val>
                                            <p:strVal val="#ppt_x"/>
                                          </p:val>
                                        </p:tav>
                                      </p:tavLst>
                                    </p:anim>
                                    <p:anim calcmode="lin" valueType="num">
                                      <p:cBhvr>
                                        <p:cTn id="135" dur="1000" fill="hold"/>
                                        <p:tgtEl>
                                          <p:spTgt spid="28"/>
                                        </p:tgtEl>
                                        <p:attrNameLst>
                                          <p:attrName>ppt_y</p:attrName>
                                        </p:attrNameLst>
                                      </p:cBhvr>
                                      <p:tavLst>
                                        <p:tav tm="0">
                                          <p:val>
                                            <p:strVal val="#ppt_y-.1"/>
                                          </p:val>
                                        </p:tav>
                                        <p:tav tm="100000">
                                          <p:val>
                                            <p:strVal val="#ppt_y"/>
                                          </p:val>
                                        </p:tav>
                                      </p:tavLst>
                                    </p:anim>
                                  </p:childTnLst>
                                </p:cTn>
                              </p:par>
                              <p:par>
                                <p:cTn id="136" presetID="47" presetClass="entr" presetSubtype="0" repeatCount="indefinite" fill="hold" nodeType="withEffect">
                                  <p:stCondLst>
                                    <p:cond delay="0"/>
                                  </p:stCondLst>
                                  <p:childTnLst>
                                    <p:set>
                                      <p:cBhvr>
                                        <p:cTn id="137" dur="1" fill="hold">
                                          <p:stCondLst>
                                            <p:cond delay="0"/>
                                          </p:stCondLst>
                                        </p:cTn>
                                        <p:tgtEl>
                                          <p:spTgt spid="29"/>
                                        </p:tgtEl>
                                        <p:attrNameLst>
                                          <p:attrName>style.visibility</p:attrName>
                                        </p:attrNameLst>
                                      </p:cBhvr>
                                      <p:to>
                                        <p:strVal val="visible"/>
                                      </p:to>
                                    </p:set>
                                    <p:animEffect transition="in" filter="fade">
                                      <p:cBhvr>
                                        <p:cTn id="138" dur="1000"/>
                                        <p:tgtEl>
                                          <p:spTgt spid="29"/>
                                        </p:tgtEl>
                                      </p:cBhvr>
                                    </p:animEffect>
                                    <p:anim calcmode="lin" valueType="num">
                                      <p:cBhvr>
                                        <p:cTn id="139" dur="1000" fill="hold"/>
                                        <p:tgtEl>
                                          <p:spTgt spid="29"/>
                                        </p:tgtEl>
                                        <p:attrNameLst>
                                          <p:attrName>ppt_x</p:attrName>
                                        </p:attrNameLst>
                                      </p:cBhvr>
                                      <p:tavLst>
                                        <p:tav tm="0">
                                          <p:val>
                                            <p:strVal val="#ppt_x"/>
                                          </p:val>
                                        </p:tav>
                                        <p:tav tm="100000">
                                          <p:val>
                                            <p:strVal val="#ppt_x"/>
                                          </p:val>
                                        </p:tav>
                                      </p:tavLst>
                                    </p:anim>
                                    <p:anim calcmode="lin" valueType="num">
                                      <p:cBhvr>
                                        <p:cTn id="140" dur="1000" fill="hold"/>
                                        <p:tgtEl>
                                          <p:spTgt spid="29"/>
                                        </p:tgtEl>
                                        <p:attrNameLst>
                                          <p:attrName>ppt_y</p:attrName>
                                        </p:attrNameLst>
                                      </p:cBhvr>
                                      <p:tavLst>
                                        <p:tav tm="0">
                                          <p:val>
                                            <p:strVal val="#ppt_y-.1"/>
                                          </p:val>
                                        </p:tav>
                                        <p:tav tm="100000">
                                          <p:val>
                                            <p:strVal val="#ppt_y"/>
                                          </p:val>
                                        </p:tav>
                                      </p:tavLst>
                                    </p:anim>
                                  </p:childTnLst>
                                </p:cTn>
                              </p:par>
                              <p:par>
                                <p:cTn id="141" presetID="47" presetClass="entr" presetSubtype="0" repeatCount="indefinite" fill="hold" nodeType="withEffect">
                                  <p:stCondLst>
                                    <p:cond delay="0"/>
                                  </p:stCondLst>
                                  <p:childTnLst>
                                    <p:set>
                                      <p:cBhvr>
                                        <p:cTn id="142" dur="1" fill="hold">
                                          <p:stCondLst>
                                            <p:cond delay="0"/>
                                          </p:stCondLst>
                                        </p:cTn>
                                        <p:tgtEl>
                                          <p:spTgt spid="30"/>
                                        </p:tgtEl>
                                        <p:attrNameLst>
                                          <p:attrName>style.visibility</p:attrName>
                                        </p:attrNameLst>
                                      </p:cBhvr>
                                      <p:to>
                                        <p:strVal val="visible"/>
                                      </p:to>
                                    </p:set>
                                    <p:animEffect transition="in" filter="fade">
                                      <p:cBhvr>
                                        <p:cTn id="143" dur="1000"/>
                                        <p:tgtEl>
                                          <p:spTgt spid="30"/>
                                        </p:tgtEl>
                                      </p:cBhvr>
                                    </p:animEffect>
                                    <p:anim calcmode="lin" valueType="num">
                                      <p:cBhvr>
                                        <p:cTn id="144" dur="1000" fill="hold"/>
                                        <p:tgtEl>
                                          <p:spTgt spid="30"/>
                                        </p:tgtEl>
                                        <p:attrNameLst>
                                          <p:attrName>ppt_x</p:attrName>
                                        </p:attrNameLst>
                                      </p:cBhvr>
                                      <p:tavLst>
                                        <p:tav tm="0">
                                          <p:val>
                                            <p:strVal val="#ppt_x"/>
                                          </p:val>
                                        </p:tav>
                                        <p:tav tm="100000">
                                          <p:val>
                                            <p:strVal val="#ppt_x"/>
                                          </p:val>
                                        </p:tav>
                                      </p:tavLst>
                                    </p:anim>
                                    <p:anim calcmode="lin" valueType="num">
                                      <p:cBhvr>
                                        <p:cTn id="145" dur="1000" fill="hold"/>
                                        <p:tgtEl>
                                          <p:spTgt spid="30"/>
                                        </p:tgtEl>
                                        <p:attrNameLst>
                                          <p:attrName>ppt_y</p:attrName>
                                        </p:attrNameLst>
                                      </p:cBhvr>
                                      <p:tavLst>
                                        <p:tav tm="0">
                                          <p:val>
                                            <p:strVal val="#ppt_y-.1"/>
                                          </p:val>
                                        </p:tav>
                                        <p:tav tm="100000">
                                          <p:val>
                                            <p:strVal val="#ppt_y"/>
                                          </p:val>
                                        </p:tav>
                                      </p:tavLst>
                                    </p:anim>
                                  </p:childTnLst>
                                </p:cTn>
                              </p:par>
                              <p:par>
                                <p:cTn id="146" presetID="47" presetClass="entr" presetSubtype="0" repeatCount="indefinite" fill="hold" nodeType="withEffect">
                                  <p:stCondLst>
                                    <p:cond delay="0"/>
                                  </p:stCondLst>
                                  <p:childTnLst>
                                    <p:set>
                                      <p:cBhvr>
                                        <p:cTn id="147" dur="1" fill="hold">
                                          <p:stCondLst>
                                            <p:cond delay="0"/>
                                          </p:stCondLst>
                                        </p:cTn>
                                        <p:tgtEl>
                                          <p:spTgt spid="31"/>
                                        </p:tgtEl>
                                        <p:attrNameLst>
                                          <p:attrName>style.visibility</p:attrName>
                                        </p:attrNameLst>
                                      </p:cBhvr>
                                      <p:to>
                                        <p:strVal val="visible"/>
                                      </p:to>
                                    </p:set>
                                    <p:animEffect transition="in" filter="fade">
                                      <p:cBhvr>
                                        <p:cTn id="148" dur="1000"/>
                                        <p:tgtEl>
                                          <p:spTgt spid="31"/>
                                        </p:tgtEl>
                                      </p:cBhvr>
                                    </p:animEffect>
                                    <p:anim calcmode="lin" valueType="num">
                                      <p:cBhvr>
                                        <p:cTn id="149" dur="1000" fill="hold"/>
                                        <p:tgtEl>
                                          <p:spTgt spid="31"/>
                                        </p:tgtEl>
                                        <p:attrNameLst>
                                          <p:attrName>ppt_x</p:attrName>
                                        </p:attrNameLst>
                                      </p:cBhvr>
                                      <p:tavLst>
                                        <p:tav tm="0">
                                          <p:val>
                                            <p:strVal val="#ppt_x"/>
                                          </p:val>
                                        </p:tav>
                                        <p:tav tm="100000">
                                          <p:val>
                                            <p:strVal val="#ppt_x"/>
                                          </p:val>
                                        </p:tav>
                                      </p:tavLst>
                                    </p:anim>
                                    <p:anim calcmode="lin" valueType="num">
                                      <p:cBhvr>
                                        <p:cTn id="150" dur="1000" fill="hold"/>
                                        <p:tgtEl>
                                          <p:spTgt spid="31"/>
                                        </p:tgtEl>
                                        <p:attrNameLst>
                                          <p:attrName>ppt_y</p:attrName>
                                        </p:attrNameLst>
                                      </p:cBhvr>
                                      <p:tavLst>
                                        <p:tav tm="0">
                                          <p:val>
                                            <p:strVal val="#ppt_y-.1"/>
                                          </p:val>
                                        </p:tav>
                                        <p:tav tm="100000">
                                          <p:val>
                                            <p:strVal val="#ppt_y"/>
                                          </p:val>
                                        </p:tav>
                                      </p:tavLst>
                                    </p:anim>
                                  </p:childTnLst>
                                </p:cTn>
                              </p:par>
                              <p:par>
                                <p:cTn id="151" presetID="47" presetClass="entr" presetSubtype="0" repeatCount="indefinite" fill="hold" nodeType="withEffect">
                                  <p:stCondLst>
                                    <p:cond delay="0"/>
                                  </p:stCondLst>
                                  <p:childTnLst>
                                    <p:set>
                                      <p:cBhvr>
                                        <p:cTn id="152" dur="1" fill="hold">
                                          <p:stCondLst>
                                            <p:cond delay="0"/>
                                          </p:stCondLst>
                                        </p:cTn>
                                        <p:tgtEl>
                                          <p:spTgt spid="32"/>
                                        </p:tgtEl>
                                        <p:attrNameLst>
                                          <p:attrName>style.visibility</p:attrName>
                                        </p:attrNameLst>
                                      </p:cBhvr>
                                      <p:to>
                                        <p:strVal val="visible"/>
                                      </p:to>
                                    </p:set>
                                    <p:animEffect transition="in" filter="fade">
                                      <p:cBhvr>
                                        <p:cTn id="153" dur="1000"/>
                                        <p:tgtEl>
                                          <p:spTgt spid="32"/>
                                        </p:tgtEl>
                                      </p:cBhvr>
                                    </p:animEffect>
                                    <p:anim calcmode="lin" valueType="num">
                                      <p:cBhvr>
                                        <p:cTn id="154" dur="1000" fill="hold"/>
                                        <p:tgtEl>
                                          <p:spTgt spid="32"/>
                                        </p:tgtEl>
                                        <p:attrNameLst>
                                          <p:attrName>ppt_x</p:attrName>
                                        </p:attrNameLst>
                                      </p:cBhvr>
                                      <p:tavLst>
                                        <p:tav tm="0">
                                          <p:val>
                                            <p:strVal val="#ppt_x"/>
                                          </p:val>
                                        </p:tav>
                                        <p:tav tm="100000">
                                          <p:val>
                                            <p:strVal val="#ppt_x"/>
                                          </p:val>
                                        </p:tav>
                                      </p:tavLst>
                                    </p:anim>
                                    <p:anim calcmode="lin" valueType="num">
                                      <p:cBhvr>
                                        <p:cTn id="155" dur="1000" fill="hold"/>
                                        <p:tgtEl>
                                          <p:spTgt spid="32"/>
                                        </p:tgtEl>
                                        <p:attrNameLst>
                                          <p:attrName>ppt_y</p:attrName>
                                        </p:attrNameLst>
                                      </p:cBhvr>
                                      <p:tavLst>
                                        <p:tav tm="0">
                                          <p:val>
                                            <p:strVal val="#ppt_y-.1"/>
                                          </p:val>
                                        </p:tav>
                                        <p:tav tm="100000">
                                          <p:val>
                                            <p:strVal val="#ppt_y"/>
                                          </p:val>
                                        </p:tav>
                                      </p:tavLst>
                                    </p:anim>
                                  </p:childTnLst>
                                </p:cTn>
                              </p:par>
                              <p:par>
                                <p:cTn id="156" presetID="47" presetClass="entr" presetSubtype="0" repeatCount="indefinite" fill="hold" nodeType="withEffect">
                                  <p:stCondLst>
                                    <p:cond delay="0"/>
                                  </p:stCondLst>
                                  <p:childTnLst>
                                    <p:set>
                                      <p:cBhvr>
                                        <p:cTn id="157" dur="1" fill="hold">
                                          <p:stCondLst>
                                            <p:cond delay="0"/>
                                          </p:stCondLst>
                                        </p:cTn>
                                        <p:tgtEl>
                                          <p:spTgt spid="33"/>
                                        </p:tgtEl>
                                        <p:attrNameLst>
                                          <p:attrName>style.visibility</p:attrName>
                                        </p:attrNameLst>
                                      </p:cBhvr>
                                      <p:to>
                                        <p:strVal val="visible"/>
                                      </p:to>
                                    </p:set>
                                    <p:animEffect transition="in" filter="fade">
                                      <p:cBhvr>
                                        <p:cTn id="158" dur="1000"/>
                                        <p:tgtEl>
                                          <p:spTgt spid="33"/>
                                        </p:tgtEl>
                                      </p:cBhvr>
                                    </p:animEffect>
                                    <p:anim calcmode="lin" valueType="num">
                                      <p:cBhvr>
                                        <p:cTn id="159" dur="1000" fill="hold"/>
                                        <p:tgtEl>
                                          <p:spTgt spid="33"/>
                                        </p:tgtEl>
                                        <p:attrNameLst>
                                          <p:attrName>ppt_x</p:attrName>
                                        </p:attrNameLst>
                                      </p:cBhvr>
                                      <p:tavLst>
                                        <p:tav tm="0">
                                          <p:val>
                                            <p:strVal val="#ppt_x"/>
                                          </p:val>
                                        </p:tav>
                                        <p:tav tm="100000">
                                          <p:val>
                                            <p:strVal val="#ppt_x"/>
                                          </p:val>
                                        </p:tav>
                                      </p:tavLst>
                                    </p:anim>
                                    <p:anim calcmode="lin" valueType="num">
                                      <p:cBhvr>
                                        <p:cTn id="160" dur="1000" fill="hold"/>
                                        <p:tgtEl>
                                          <p:spTgt spid="33"/>
                                        </p:tgtEl>
                                        <p:attrNameLst>
                                          <p:attrName>ppt_y</p:attrName>
                                        </p:attrNameLst>
                                      </p:cBhvr>
                                      <p:tavLst>
                                        <p:tav tm="0">
                                          <p:val>
                                            <p:strVal val="#ppt_y-.1"/>
                                          </p:val>
                                        </p:tav>
                                        <p:tav tm="100000">
                                          <p:val>
                                            <p:strVal val="#ppt_y"/>
                                          </p:val>
                                        </p:tav>
                                      </p:tavLst>
                                    </p:anim>
                                  </p:childTnLst>
                                </p:cTn>
                              </p:par>
                              <p:par>
                                <p:cTn id="161" presetID="47" presetClass="entr" presetSubtype="0" repeatCount="indefinite" fill="hold" nodeType="withEffect">
                                  <p:stCondLst>
                                    <p:cond delay="0"/>
                                  </p:stCondLst>
                                  <p:childTnLst>
                                    <p:set>
                                      <p:cBhvr>
                                        <p:cTn id="162" dur="1" fill="hold">
                                          <p:stCondLst>
                                            <p:cond delay="0"/>
                                          </p:stCondLst>
                                        </p:cTn>
                                        <p:tgtEl>
                                          <p:spTgt spid="34"/>
                                        </p:tgtEl>
                                        <p:attrNameLst>
                                          <p:attrName>style.visibility</p:attrName>
                                        </p:attrNameLst>
                                      </p:cBhvr>
                                      <p:to>
                                        <p:strVal val="visible"/>
                                      </p:to>
                                    </p:set>
                                    <p:animEffect transition="in" filter="fade">
                                      <p:cBhvr>
                                        <p:cTn id="163" dur="1000"/>
                                        <p:tgtEl>
                                          <p:spTgt spid="34"/>
                                        </p:tgtEl>
                                      </p:cBhvr>
                                    </p:animEffect>
                                    <p:anim calcmode="lin" valueType="num">
                                      <p:cBhvr>
                                        <p:cTn id="164" dur="1000" fill="hold"/>
                                        <p:tgtEl>
                                          <p:spTgt spid="34"/>
                                        </p:tgtEl>
                                        <p:attrNameLst>
                                          <p:attrName>ppt_x</p:attrName>
                                        </p:attrNameLst>
                                      </p:cBhvr>
                                      <p:tavLst>
                                        <p:tav tm="0">
                                          <p:val>
                                            <p:strVal val="#ppt_x"/>
                                          </p:val>
                                        </p:tav>
                                        <p:tav tm="100000">
                                          <p:val>
                                            <p:strVal val="#ppt_x"/>
                                          </p:val>
                                        </p:tav>
                                      </p:tavLst>
                                    </p:anim>
                                    <p:anim calcmode="lin" valueType="num">
                                      <p:cBhvr>
                                        <p:cTn id="165" dur="1000" fill="hold"/>
                                        <p:tgtEl>
                                          <p:spTgt spid="34"/>
                                        </p:tgtEl>
                                        <p:attrNameLst>
                                          <p:attrName>ppt_y</p:attrName>
                                        </p:attrNameLst>
                                      </p:cBhvr>
                                      <p:tavLst>
                                        <p:tav tm="0">
                                          <p:val>
                                            <p:strVal val="#ppt_y-.1"/>
                                          </p:val>
                                        </p:tav>
                                        <p:tav tm="100000">
                                          <p:val>
                                            <p:strVal val="#ppt_y"/>
                                          </p:val>
                                        </p:tav>
                                      </p:tavLst>
                                    </p:anim>
                                  </p:childTnLst>
                                </p:cTn>
                              </p:par>
                              <p:par>
                                <p:cTn id="166" presetID="47" presetClass="entr" presetSubtype="0" repeatCount="indefinite" fill="hold" nodeType="withEffect">
                                  <p:stCondLst>
                                    <p:cond delay="0"/>
                                  </p:stCondLst>
                                  <p:childTnLst>
                                    <p:set>
                                      <p:cBhvr>
                                        <p:cTn id="167" dur="1" fill="hold">
                                          <p:stCondLst>
                                            <p:cond delay="0"/>
                                          </p:stCondLst>
                                        </p:cTn>
                                        <p:tgtEl>
                                          <p:spTgt spid="35"/>
                                        </p:tgtEl>
                                        <p:attrNameLst>
                                          <p:attrName>style.visibility</p:attrName>
                                        </p:attrNameLst>
                                      </p:cBhvr>
                                      <p:to>
                                        <p:strVal val="visible"/>
                                      </p:to>
                                    </p:set>
                                    <p:animEffect transition="in" filter="fade">
                                      <p:cBhvr>
                                        <p:cTn id="168" dur="1000"/>
                                        <p:tgtEl>
                                          <p:spTgt spid="35"/>
                                        </p:tgtEl>
                                      </p:cBhvr>
                                    </p:animEffect>
                                    <p:anim calcmode="lin" valueType="num">
                                      <p:cBhvr>
                                        <p:cTn id="169" dur="1000" fill="hold"/>
                                        <p:tgtEl>
                                          <p:spTgt spid="35"/>
                                        </p:tgtEl>
                                        <p:attrNameLst>
                                          <p:attrName>ppt_x</p:attrName>
                                        </p:attrNameLst>
                                      </p:cBhvr>
                                      <p:tavLst>
                                        <p:tav tm="0">
                                          <p:val>
                                            <p:strVal val="#ppt_x"/>
                                          </p:val>
                                        </p:tav>
                                        <p:tav tm="100000">
                                          <p:val>
                                            <p:strVal val="#ppt_x"/>
                                          </p:val>
                                        </p:tav>
                                      </p:tavLst>
                                    </p:anim>
                                    <p:anim calcmode="lin" valueType="num">
                                      <p:cBhvr>
                                        <p:cTn id="170" dur="1000" fill="hold"/>
                                        <p:tgtEl>
                                          <p:spTgt spid="35"/>
                                        </p:tgtEl>
                                        <p:attrNameLst>
                                          <p:attrName>ppt_y</p:attrName>
                                        </p:attrNameLst>
                                      </p:cBhvr>
                                      <p:tavLst>
                                        <p:tav tm="0">
                                          <p:val>
                                            <p:strVal val="#ppt_y-.1"/>
                                          </p:val>
                                        </p:tav>
                                        <p:tav tm="100000">
                                          <p:val>
                                            <p:strVal val="#ppt_y"/>
                                          </p:val>
                                        </p:tav>
                                      </p:tavLst>
                                    </p:anim>
                                  </p:childTnLst>
                                </p:cTn>
                              </p:par>
                              <p:par>
                                <p:cTn id="171" presetID="47" presetClass="entr" presetSubtype="0" repeatCount="indefinite" fill="hold" nodeType="withEffect">
                                  <p:stCondLst>
                                    <p:cond delay="0"/>
                                  </p:stCondLst>
                                  <p:childTnLst>
                                    <p:set>
                                      <p:cBhvr>
                                        <p:cTn id="172" dur="1" fill="hold">
                                          <p:stCondLst>
                                            <p:cond delay="0"/>
                                          </p:stCondLst>
                                        </p:cTn>
                                        <p:tgtEl>
                                          <p:spTgt spid="36"/>
                                        </p:tgtEl>
                                        <p:attrNameLst>
                                          <p:attrName>style.visibility</p:attrName>
                                        </p:attrNameLst>
                                      </p:cBhvr>
                                      <p:to>
                                        <p:strVal val="visible"/>
                                      </p:to>
                                    </p:set>
                                    <p:animEffect transition="in" filter="fade">
                                      <p:cBhvr>
                                        <p:cTn id="173" dur="1000"/>
                                        <p:tgtEl>
                                          <p:spTgt spid="36"/>
                                        </p:tgtEl>
                                      </p:cBhvr>
                                    </p:animEffect>
                                    <p:anim calcmode="lin" valueType="num">
                                      <p:cBhvr>
                                        <p:cTn id="174" dur="1000" fill="hold"/>
                                        <p:tgtEl>
                                          <p:spTgt spid="36"/>
                                        </p:tgtEl>
                                        <p:attrNameLst>
                                          <p:attrName>ppt_x</p:attrName>
                                        </p:attrNameLst>
                                      </p:cBhvr>
                                      <p:tavLst>
                                        <p:tav tm="0">
                                          <p:val>
                                            <p:strVal val="#ppt_x"/>
                                          </p:val>
                                        </p:tav>
                                        <p:tav tm="100000">
                                          <p:val>
                                            <p:strVal val="#ppt_x"/>
                                          </p:val>
                                        </p:tav>
                                      </p:tavLst>
                                    </p:anim>
                                    <p:anim calcmode="lin" valueType="num">
                                      <p:cBhvr>
                                        <p:cTn id="175" dur="1000" fill="hold"/>
                                        <p:tgtEl>
                                          <p:spTgt spid="36"/>
                                        </p:tgtEl>
                                        <p:attrNameLst>
                                          <p:attrName>ppt_y</p:attrName>
                                        </p:attrNameLst>
                                      </p:cBhvr>
                                      <p:tavLst>
                                        <p:tav tm="0">
                                          <p:val>
                                            <p:strVal val="#ppt_y-.1"/>
                                          </p:val>
                                        </p:tav>
                                        <p:tav tm="100000">
                                          <p:val>
                                            <p:strVal val="#ppt_y"/>
                                          </p:val>
                                        </p:tav>
                                      </p:tavLst>
                                    </p:anim>
                                  </p:childTnLst>
                                </p:cTn>
                              </p:par>
                              <p:par>
                                <p:cTn id="176" presetID="47" presetClass="entr" presetSubtype="0" repeatCount="indefinite" fill="hold" nodeType="withEffect">
                                  <p:stCondLst>
                                    <p:cond delay="0"/>
                                  </p:stCondLst>
                                  <p:childTnLst>
                                    <p:set>
                                      <p:cBhvr>
                                        <p:cTn id="177" dur="1" fill="hold">
                                          <p:stCondLst>
                                            <p:cond delay="0"/>
                                          </p:stCondLst>
                                        </p:cTn>
                                        <p:tgtEl>
                                          <p:spTgt spid="37"/>
                                        </p:tgtEl>
                                        <p:attrNameLst>
                                          <p:attrName>style.visibility</p:attrName>
                                        </p:attrNameLst>
                                      </p:cBhvr>
                                      <p:to>
                                        <p:strVal val="visible"/>
                                      </p:to>
                                    </p:set>
                                    <p:animEffect transition="in" filter="fade">
                                      <p:cBhvr>
                                        <p:cTn id="178" dur="1000"/>
                                        <p:tgtEl>
                                          <p:spTgt spid="37"/>
                                        </p:tgtEl>
                                      </p:cBhvr>
                                    </p:animEffect>
                                    <p:anim calcmode="lin" valueType="num">
                                      <p:cBhvr>
                                        <p:cTn id="179" dur="1000" fill="hold"/>
                                        <p:tgtEl>
                                          <p:spTgt spid="37"/>
                                        </p:tgtEl>
                                        <p:attrNameLst>
                                          <p:attrName>ppt_x</p:attrName>
                                        </p:attrNameLst>
                                      </p:cBhvr>
                                      <p:tavLst>
                                        <p:tav tm="0">
                                          <p:val>
                                            <p:strVal val="#ppt_x"/>
                                          </p:val>
                                        </p:tav>
                                        <p:tav tm="100000">
                                          <p:val>
                                            <p:strVal val="#ppt_x"/>
                                          </p:val>
                                        </p:tav>
                                      </p:tavLst>
                                    </p:anim>
                                    <p:anim calcmode="lin" valueType="num">
                                      <p:cBhvr>
                                        <p:cTn id="180" dur="1000" fill="hold"/>
                                        <p:tgtEl>
                                          <p:spTgt spid="37"/>
                                        </p:tgtEl>
                                        <p:attrNameLst>
                                          <p:attrName>ppt_y</p:attrName>
                                        </p:attrNameLst>
                                      </p:cBhvr>
                                      <p:tavLst>
                                        <p:tav tm="0">
                                          <p:val>
                                            <p:strVal val="#ppt_y-.1"/>
                                          </p:val>
                                        </p:tav>
                                        <p:tav tm="100000">
                                          <p:val>
                                            <p:strVal val="#ppt_y"/>
                                          </p:val>
                                        </p:tav>
                                      </p:tavLst>
                                    </p:anim>
                                  </p:childTnLst>
                                </p:cTn>
                              </p:par>
                              <p:par>
                                <p:cTn id="181" presetID="47" presetClass="entr" presetSubtype="0" repeatCount="indefinite" fill="hold" nodeType="withEffect">
                                  <p:stCondLst>
                                    <p:cond delay="0"/>
                                  </p:stCondLst>
                                  <p:childTnLst>
                                    <p:set>
                                      <p:cBhvr>
                                        <p:cTn id="182" dur="1" fill="hold">
                                          <p:stCondLst>
                                            <p:cond delay="0"/>
                                          </p:stCondLst>
                                        </p:cTn>
                                        <p:tgtEl>
                                          <p:spTgt spid="38"/>
                                        </p:tgtEl>
                                        <p:attrNameLst>
                                          <p:attrName>style.visibility</p:attrName>
                                        </p:attrNameLst>
                                      </p:cBhvr>
                                      <p:to>
                                        <p:strVal val="visible"/>
                                      </p:to>
                                    </p:set>
                                    <p:animEffect transition="in" filter="fade">
                                      <p:cBhvr>
                                        <p:cTn id="183" dur="1000"/>
                                        <p:tgtEl>
                                          <p:spTgt spid="38"/>
                                        </p:tgtEl>
                                      </p:cBhvr>
                                    </p:animEffect>
                                    <p:anim calcmode="lin" valueType="num">
                                      <p:cBhvr>
                                        <p:cTn id="184" dur="1000" fill="hold"/>
                                        <p:tgtEl>
                                          <p:spTgt spid="38"/>
                                        </p:tgtEl>
                                        <p:attrNameLst>
                                          <p:attrName>ppt_x</p:attrName>
                                        </p:attrNameLst>
                                      </p:cBhvr>
                                      <p:tavLst>
                                        <p:tav tm="0">
                                          <p:val>
                                            <p:strVal val="#ppt_x"/>
                                          </p:val>
                                        </p:tav>
                                        <p:tav tm="100000">
                                          <p:val>
                                            <p:strVal val="#ppt_x"/>
                                          </p:val>
                                        </p:tav>
                                      </p:tavLst>
                                    </p:anim>
                                    <p:anim calcmode="lin" valueType="num">
                                      <p:cBhvr>
                                        <p:cTn id="185" dur="1000" fill="hold"/>
                                        <p:tgtEl>
                                          <p:spTgt spid="38"/>
                                        </p:tgtEl>
                                        <p:attrNameLst>
                                          <p:attrName>ppt_y</p:attrName>
                                        </p:attrNameLst>
                                      </p:cBhvr>
                                      <p:tavLst>
                                        <p:tav tm="0">
                                          <p:val>
                                            <p:strVal val="#ppt_y-.1"/>
                                          </p:val>
                                        </p:tav>
                                        <p:tav tm="100000">
                                          <p:val>
                                            <p:strVal val="#ppt_y"/>
                                          </p:val>
                                        </p:tav>
                                      </p:tavLst>
                                    </p:anim>
                                  </p:childTnLst>
                                </p:cTn>
                              </p:par>
                              <p:par>
                                <p:cTn id="186" presetID="47" presetClass="entr" presetSubtype="0" repeatCount="indefinite" fill="hold" nodeType="withEffect">
                                  <p:stCondLst>
                                    <p:cond delay="0"/>
                                  </p:stCondLst>
                                  <p:childTnLst>
                                    <p:set>
                                      <p:cBhvr>
                                        <p:cTn id="187" dur="1" fill="hold">
                                          <p:stCondLst>
                                            <p:cond delay="0"/>
                                          </p:stCondLst>
                                        </p:cTn>
                                        <p:tgtEl>
                                          <p:spTgt spid="39"/>
                                        </p:tgtEl>
                                        <p:attrNameLst>
                                          <p:attrName>style.visibility</p:attrName>
                                        </p:attrNameLst>
                                      </p:cBhvr>
                                      <p:to>
                                        <p:strVal val="visible"/>
                                      </p:to>
                                    </p:set>
                                    <p:animEffect transition="in" filter="fade">
                                      <p:cBhvr>
                                        <p:cTn id="188" dur="1000"/>
                                        <p:tgtEl>
                                          <p:spTgt spid="39"/>
                                        </p:tgtEl>
                                      </p:cBhvr>
                                    </p:animEffect>
                                    <p:anim calcmode="lin" valueType="num">
                                      <p:cBhvr>
                                        <p:cTn id="189" dur="1000" fill="hold"/>
                                        <p:tgtEl>
                                          <p:spTgt spid="39"/>
                                        </p:tgtEl>
                                        <p:attrNameLst>
                                          <p:attrName>ppt_x</p:attrName>
                                        </p:attrNameLst>
                                      </p:cBhvr>
                                      <p:tavLst>
                                        <p:tav tm="0">
                                          <p:val>
                                            <p:strVal val="#ppt_x"/>
                                          </p:val>
                                        </p:tav>
                                        <p:tav tm="100000">
                                          <p:val>
                                            <p:strVal val="#ppt_x"/>
                                          </p:val>
                                        </p:tav>
                                      </p:tavLst>
                                    </p:anim>
                                    <p:anim calcmode="lin" valueType="num">
                                      <p:cBhvr>
                                        <p:cTn id="190" dur="1000" fill="hold"/>
                                        <p:tgtEl>
                                          <p:spTgt spid="39"/>
                                        </p:tgtEl>
                                        <p:attrNameLst>
                                          <p:attrName>ppt_y</p:attrName>
                                        </p:attrNameLst>
                                      </p:cBhvr>
                                      <p:tavLst>
                                        <p:tav tm="0">
                                          <p:val>
                                            <p:strVal val="#ppt_y-.1"/>
                                          </p:val>
                                        </p:tav>
                                        <p:tav tm="100000">
                                          <p:val>
                                            <p:strVal val="#ppt_y"/>
                                          </p:val>
                                        </p:tav>
                                      </p:tavLst>
                                    </p:anim>
                                  </p:childTnLst>
                                </p:cTn>
                              </p:par>
                              <p:par>
                                <p:cTn id="191" presetID="47" presetClass="entr" presetSubtype="0" repeatCount="indefinite" fill="hold" nodeType="withEffect">
                                  <p:stCondLst>
                                    <p:cond delay="0"/>
                                  </p:stCondLst>
                                  <p:childTnLst>
                                    <p:set>
                                      <p:cBhvr>
                                        <p:cTn id="192" dur="1" fill="hold">
                                          <p:stCondLst>
                                            <p:cond delay="0"/>
                                          </p:stCondLst>
                                        </p:cTn>
                                        <p:tgtEl>
                                          <p:spTgt spid="40"/>
                                        </p:tgtEl>
                                        <p:attrNameLst>
                                          <p:attrName>style.visibility</p:attrName>
                                        </p:attrNameLst>
                                      </p:cBhvr>
                                      <p:to>
                                        <p:strVal val="visible"/>
                                      </p:to>
                                    </p:set>
                                    <p:animEffect transition="in" filter="fade">
                                      <p:cBhvr>
                                        <p:cTn id="193" dur="1000"/>
                                        <p:tgtEl>
                                          <p:spTgt spid="40"/>
                                        </p:tgtEl>
                                      </p:cBhvr>
                                    </p:animEffect>
                                    <p:anim calcmode="lin" valueType="num">
                                      <p:cBhvr>
                                        <p:cTn id="194" dur="1000" fill="hold"/>
                                        <p:tgtEl>
                                          <p:spTgt spid="40"/>
                                        </p:tgtEl>
                                        <p:attrNameLst>
                                          <p:attrName>ppt_x</p:attrName>
                                        </p:attrNameLst>
                                      </p:cBhvr>
                                      <p:tavLst>
                                        <p:tav tm="0">
                                          <p:val>
                                            <p:strVal val="#ppt_x"/>
                                          </p:val>
                                        </p:tav>
                                        <p:tav tm="100000">
                                          <p:val>
                                            <p:strVal val="#ppt_x"/>
                                          </p:val>
                                        </p:tav>
                                      </p:tavLst>
                                    </p:anim>
                                    <p:anim calcmode="lin" valueType="num">
                                      <p:cBhvr>
                                        <p:cTn id="195" dur="1000" fill="hold"/>
                                        <p:tgtEl>
                                          <p:spTgt spid="40"/>
                                        </p:tgtEl>
                                        <p:attrNameLst>
                                          <p:attrName>ppt_y</p:attrName>
                                        </p:attrNameLst>
                                      </p:cBhvr>
                                      <p:tavLst>
                                        <p:tav tm="0">
                                          <p:val>
                                            <p:strVal val="#ppt_y-.1"/>
                                          </p:val>
                                        </p:tav>
                                        <p:tav tm="100000">
                                          <p:val>
                                            <p:strVal val="#ppt_y"/>
                                          </p:val>
                                        </p:tav>
                                      </p:tavLst>
                                    </p:anim>
                                  </p:childTnLst>
                                </p:cTn>
                              </p:par>
                              <p:par>
                                <p:cTn id="196" presetID="47" presetClass="entr" presetSubtype="0" repeatCount="indefinite" fill="hold" nodeType="withEffect">
                                  <p:stCondLst>
                                    <p:cond delay="0"/>
                                  </p:stCondLst>
                                  <p:childTnLst>
                                    <p:set>
                                      <p:cBhvr>
                                        <p:cTn id="197" dur="1" fill="hold">
                                          <p:stCondLst>
                                            <p:cond delay="0"/>
                                          </p:stCondLst>
                                        </p:cTn>
                                        <p:tgtEl>
                                          <p:spTgt spid="41"/>
                                        </p:tgtEl>
                                        <p:attrNameLst>
                                          <p:attrName>style.visibility</p:attrName>
                                        </p:attrNameLst>
                                      </p:cBhvr>
                                      <p:to>
                                        <p:strVal val="visible"/>
                                      </p:to>
                                    </p:set>
                                    <p:animEffect transition="in" filter="fade">
                                      <p:cBhvr>
                                        <p:cTn id="198" dur="1000"/>
                                        <p:tgtEl>
                                          <p:spTgt spid="41"/>
                                        </p:tgtEl>
                                      </p:cBhvr>
                                    </p:animEffect>
                                    <p:anim calcmode="lin" valueType="num">
                                      <p:cBhvr>
                                        <p:cTn id="199" dur="1000" fill="hold"/>
                                        <p:tgtEl>
                                          <p:spTgt spid="41"/>
                                        </p:tgtEl>
                                        <p:attrNameLst>
                                          <p:attrName>ppt_x</p:attrName>
                                        </p:attrNameLst>
                                      </p:cBhvr>
                                      <p:tavLst>
                                        <p:tav tm="0">
                                          <p:val>
                                            <p:strVal val="#ppt_x"/>
                                          </p:val>
                                        </p:tav>
                                        <p:tav tm="100000">
                                          <p:val>
                                            <p:strVal val="#ppt_x"/>
                                          </p:val>
                                        </p:tav>
                                      </p:tavLst>
                                    </p:anim>
                                    <p:anim calcmode="lin" valueType="num">
                                      <p:cBhvr>
                                        <p:cTn id="200" dur="1000" fill="hold"/>
                                        <p:tgtEl>
                                          <p:spTgt spid="41"/>
                                        </p:tgtEl>
                                        <p:attrNameLst>
                                          <p:attrName>ppt_y</p:attrName>
                                        </p:attrNameLst>
                                      </p:cBhvr>
                                      <p:tavLst>
                                        <p:tav tm="0">
                                          <p:val>
                                            <p:strVal val="#ppt_y-.1"/>
                                          </p:val>
                                        </p:tav>
                                        <p:tav tm="100000">
                                          <p:val>
                                            <p:strVal val="#ppt_y"/>
                                          </p:val>
                                        </p:tav>
                                      </p:tavLst>
                                    </p:anim>
                                  </p:childTnLst>
                                </p:cTn>
                              </p:par>
                              <p:par>
                                <p:cTn id="201" presetID="47" presetClass="entr" presetSubtype="0" repeatCount="indefinite" fill="hold" nodeType="withEffect">
                                  <p:stCondLst>
                                    <p:cond delay="0"/>
                                  </p:stCondLst>
                                  <p:childTnLst>
                                    <p:set>
                                      <p:cBhvr>
                                        <p:cTn id="202" dur="1" fill="hold">
                                          <p:stCondLst>
                                            <p:cond delay="0"/>
                                          </p:stCondLst>
                                        </p:cTn>
                                        <p:tgtEl>
                                          <p:spTgt spid="42"/>
                                        </p:tgtEl>
                                        <p:attrNameLst>
                                          <p:attrName>style.visibility</p:attrName>
                                        </p:attrNameLst>
                                      </p:cBhvr>
                                      <p:to>
                                        <p:strVal val="visible"/>
                                      </p:to>
                                    </p:set>
                                    <p:animEffect transition="in" filter="fade">
                                      <p:cBhvr>
                                        <p:cTn id="203" dur="1000"/>
                                        <p:tgtEl>
                                          <p:spTgt spid="42"/>
                                        </p:tgtEl>
                                      </p:cBhvr>
                                    </p:animEffect>
                                    <p:anim calcmode="lin" valueType="num">
                                      <p:cBhvr>
                                        <p:cTn id="204" dur="1000" fill="hold"/>
                                        <p:tgtEl>
                                          <p:spTgt spid="42"/>
                                        </p:tgtEl>
                                        <p:attrNameLst>
                                          <p:attrName>ppt_x</p:attrName>
                                        </p:attrNameLst>
                                      </p:cBhvr>
                                      <p:tavLst>
                                        <p:tav tm="0">
                                          <p:val>
                                            <p:strVal val="#ppt_x"/>
                                          </p:val>
                                        </p:tav>
                                        <p:tav tm="100000">
                                          <p:val>
                                            <p:strVal val="#ppt_x"/>
                                          </p:val>
                                        </p:tav>
                                      </p:tavLst>
                                    </p:anim>
                                    <p:anim calcmode="lin" valueType="num">
                                      <p:cBhvr>
                                        <p:cTn id="205" dur="1000" fill="hold"/>
                                        <p:tgtEl>
                                          <p:spTgt spid="42"/>
                                        </p:tgtEl>
                                        <p:attrNameLst>
                                          <p:attrName>ppt_y</p:attrName>
                                        </p:attrNameLst>
                                      </p:cBhvr>
                                      <p:tavLst>
                                        <p:tav tm="0">
                                          <p:val>
                                            <p:strVal val="#ppt_y-.1"/>
                                          </p:val>
                                        </p:tav>
                                        <p:tav tm="100000">
                                          <p:val>
                                            <p:strVal val="#ppt_y"/>
                                          </p:val>
                                        </p:tav>
                                      </p:tavLst>
                                    </p:anim>
                                  </p:childTnLst>
                                </p:cTn>
                              </p:par>
                              <p:par>
                                <p:cTn id="206" presetID="47" presetClass="entr" presetSubtype="0" repeatCount="indefinite" fill="hold" nodeType="withEffect">
                                  <p:stCondLst>
                                    <p:cond delay="0"/>
                                  </p:stCondLst>
                                  <p:childTnLst>
                                    <p:set>
                                      <p:cBhvr>
                                        <p:cTn id="207" dur="1" fill="hold">
                                          <p:stCondLst>
                                            <p:cond delay="0"/>
                                          </p:stCondLst>
                                        </p:cTn>
                                        <p:tgtEl>
                                          <p:spTgt spid="43"/>
                                        </p:tgtEl>
                                        <p:attrNameLst>
                                          <p:attrName>style.visibility</p:attrName>
                                        </p:attrNameLst>
                                      </p:cBhvr>
                                      <p:to>
                                        <p:strVal val="visible"/>
                                      </p:to>
                                    </p:set>
                                    <p:animEffect transition="in" filter="fade">
                                      <p:cBhvr>
                                        <p:cTn id="208" dur="1000"/>
                                        <p:tgtEl>
                                          <p:spTgt spid="43"/>
                                        </p:tgtEl>
                                      </p:cBhvr>
                                    </p:animEffect>
                                    <p:anim calcmode="lin" valueType="num">
                                      <p:cBhvr>
                                        <p:cTn id="209" dur="1000" fill="hold"/>
                                        <p:tgtEl>
                                          <p:spTgt spid="43"/>
                                        </p:tgtEl>
                                        <p:attrNameLst>
                                          <p:attrName>ppt_x</p:attrName>
                                        </p:attrNameLst>
                                      </p:cBhvr>
                                      <p:tavLst>
                                        <p:tav tm="0">
                                          <p:val>
                                            <p:strVal val="#ppt_x"/>
                                          </p:val>
                                        </p:tav>
                                        <p:tav tm="100000">
                                          <p:val>
                                            <p:strVal val="#ppt_x"/>
                                          </p:val>
                                        </p:tav>
                                      </p:tavLst>
                                    </p:anim>
                                    <p:anim calcmode="lin" valueType="num">
                                      <p:cBhvr>
                                        <p:cTn id="210" dur="1000" fill="hold"/>
                                        <p:tgtEl>
                                          <p:spTgt spid="43"/>
                                        </p:tgtEl>
                                        <p:attrNameLst>
                                          <p:attrName>ppt_y</p:attrName>
                                        </p:attrNameLst>
                                      </p:cBhvr>
                                      <p:tavLst>
                                        <p:tav tm="0">
                                          <p:val>
                                            <p:strVal val="#ppt_y-.1"/>
                                          </p:val>
                                        </p:tav>
                                        <p:tav tm="100000">
                                          <p:val>
                                            <p:strVal val="#ppt_y"/>
                                          </p:val>
                                        </p:tav>
                                      </p:tavLst>
                                    </p:anim>
                                  </p:childTnLst>
                                </p:cTn>
                              </p:par>
                              <p:par>
                                <p:cTn id="211" presetID="47" presetClass="entr" presetSubtype="0" repeatCount="indefinite" fill="hold" nodeType="withEffect">
                                  <p:stCondLst>
                                    <p:cond delay="0"/>
                                  </p:stCondLst>
                                  <p:childTnLst>
                                    <p:set>
                                      <p:cBhvr>
                                        <p:cTn id="212" dur="1" fill="hold">
                                          <p:stCondLst>
                                            <p:cond delay="0"/>
                                          </p:stCondLst>
                                        </p:cTn>
                                        <p:tgtEl>
                                          <p:spTgt spid="44"/>
                                        </p:tgtEl>
                                        <p:attrNameLst>
                                          <p:attrName>style.visibility</p:attrName>
                                        </p:attrNameLst>
                                      </p:cBhvr>
                                      <p:to>
                                        <p:strVal val="visible"/>
                                      </p:to>
                                    </p:set>
                                    <p:animEffect transition="in" filter="fade">
                                      <p:cBhvr>
                                        <p:cTn id="213" dur="1000"/>
                                        <p:tgtEl>
                                          <p:spTgt spid="44"/>
                                        </p:tgtEl>
                                      </p:cBhvr>
                                    </p:animEffect>
                                    <p:anim calcmode="lin" valueType="num">
                                      <p:cBhvr>
                                        <p:cTn id="214" dur="1000" fill="hold"/>
                                        <p:tgtEl>
                                          <p:spTgt spid="44"/>
                                        </p:tgtEl>
                                        <p:attrNameLst>
                                          <p:attrName>ppt_x</p:attrName>
                                        </p:attrNameLst>
                                      </p:cBhvr>
                                      <p:tavLst>
                                        <p:tav tm="0">
                                          <p:val>
                                            <p:strVal val="#ppt_x"/>
                                          </p:val>
                                        </p:tav>
                                        <p:tav tm="100000">
                                          <p:val>
                                            <p:strVal val="#ppt_x"/>
                                          </p:val>
                                        </p:tav>
                                      </p:tavLst>
                                    </p:anim>
                                    <p:anim calcmode="lin" valueType="num">
                                      <p:cBhvr>
                                        <p:cTn id="215" dur="1000" fill="hold"/>
                                        <p:tgtEl>
                                          <p:spTgt spid="44"/>
                                        </p:tgtEl>
                                        <p:attrNameLst>
                                          <p:attrName>ppt_y</p:attrName>
                                        </p:attrNameLst>
                                      </p:cBhvr>
                                      <p:tavLst>
                                        <p:tav tm="0">
                                          <p:val>
                                            <p:strVal val="#ppt_y-.1"/>
                                          </p:val>
                                        </p:tav>
                                        <p:tav tm="100000">
                                          <p:val>
                                            <p:strVal val="#ppt_y"/>
                                          </p:val>
                                        </p:tav>
                                      </p:tavLst>
                                    </p:anim>
                                  </p:childTnLst>
                                </p:cTn>
                              </p:par>
                              <p:par>
                                <p:cTn id="216" presetID="47" presetClass="entr" presetSubtype="0" repeatCount="indefinite" fill="hold" nodeType="withEffect">
                                  <p:stCondLst>
                                    <p:cond delay="0"/>
                                  </p:stCondLst>
                                  <p:childTnLst>
                                    <p:set>
                                      <p:cBhvr>
                                        <p:cTn id="217" dur="1" fill="hold">
                                          <p:stCondLst>
                                            <p:cond delay="0"/>
                                          </p:stCondLst>
                                        </p:cTn>
                                        <p:tgtEl>
                                          <p:spTgt spid="45"/>
                                        </p:tgtEl>
                                        <p:attrNameLst>
                                          <p:attrName>style.visibility</p:attrName>
                                        </p:attrNameLst>
                                      </p:cBhvr>
                                      <p:to>
                                        <p:strVal val="visible"/>
                                      </p:to>
                                    </p:set>
                                    <p:animEffect transition="in" filter="fade">
                                      <p:cBhvr>
                                        <p:cTn id="218" dur="1000"/>
                                        <p:tgtEl>
                                          <p:spTgt spid="45"/>
                                        </p:tgtEl>
                                      </p:cBhvr>
                                    </p:animEffect>
                                    <p:anim calcmode="lin" valueType="num">
                                      <p:cBhvr>
                                        <p:cTn id="219" dur="1000" fill="hold"/>
                                        <p:tgtEl>
                                          <p:spTgt spid="45"/>
                                        </p:tgtEl>
                                        <p:attrNameLst>
                                          <p:attrName>ppt_x</p:attrName>
                                        </p:attrNameLst>
                                      </p:cBhvr>
                                      <p:tavLst>
                                        <p:tav tm="0">
                                          <p:val>
                                            <p:strVal val="#ppt_x"/>
                                          </p:val>
                                        </p:tav>
                                        <p:tav tm="100000">
                                          <p:val>
                                            <p:strVal val="#ppt_x"/>
                                          </p:val>
                                        </p:tav>
                                      </p:tavLst>
                                    </p:anim>
                                    <p:anim calcmode="lin" valueType="num">
                                      <p:cBhvr>
                                        <p:cTn id="220" dur="1000" fill="hold"/>
                                        <p:tgtEl>
                                          <p:spTgt spid="45"/>
                                        </p:tgtEl>
                                        <p:attrNameLst>
                                          <p:attrName>ppt_y</p:attrName>
                                        </p:attrNameLst>
                                      </p:cBhvr>
                                      <p:tavLst>
                                        <p:tav tm="0">
                                          <p:val>
                                            <p:strVal val="#ppt_y-.1"/>
                                          </p:val>
                                        </p:tav>
                                        <p:tav tm="100000">
                                          <p:val>
                                            <p:strVal val="#ppt_y"/>
                                          </p:val>
                                        </p:tav>
                                      </p:tavLst>
                                    </p:anim>
                                  </p:childTnLst>
                                </p:cTn>
                              </p:par>
                              <p:par>
                                <p:cTn id="221" presetID="47" presetClass="entr" presetSubtype="0" repeatCount="indefinite" fill="hold" nodeType="withEffect">
                                  <p:stCondLst>
                                    <p:cond delay="0"/>
                                  </p:stCondLst>
                                  <p:childTnLst>
                                    <p:set>
                                      <p:cBhvr>
                                        <p:cTn id="222" dur="1" fill="hold">
                                          <p:stCondLst>
                                            <p:cond delay="0"/>
                                          </p:stCondLst>
                                        </p:cTn>
                                        <p:tgtEl>
                                          <p:spTgt spid="46"/>
                                        </p:tgtEl>
                                        <p:attrNameLst>
                                          <p:attrName>style.visibility</p:attrName>
                                        </p:attrNameLst>
                                      </p:cBhvr>
                                      <p:to>
                                        <p:strVal val="visible"/>
                                      </p:to>
                                    </p:set>
                                    <p:animEffect transition="in" filter="fade">
                                      <p:cBhvr>
                                        <p:cTn id="223" dur="1000"/>
                                        <p:tgtEl>
                                          <p:spTgt spid="46"/>
                                        </p:tgtEl>
                                      </p:cBhvr>
                                    </p:animEffect>
                                    <p:anim calcmode="lin" valueType="num">
                                      <p:cBhvr>
                                        <p:cTn id="224" dur="1000" fill="hold"/>
                                        <p:tgtEl>
                                          <p:spTgt spid="46"/>
                                        </p:tgtEl>
                                        <p:attrNameLst>
                                          <p:attrName>ppt_x</p:attrName>
                                        </p:attrNameLst>
                                      </p:cBhvr>
                                      <p:tavLst>
                                        <p:tav tm="0">
                                          <p:val>
                                            <p:strVal val="#ppt_x"/>
                                          </p:val>
                                        </p:tav>
                                        <p:tav tm="100000">
                                          <p:val>
                                            <p:strVal val="#ppt_x"/>
                                          </p:val>
                                        </p:tav>
                                      </p:tavLst>
                                    </p:anim>
                                    <p:anim calcmode="lin" valueType="num">
                                      <p:cBhvr>
                                        <p:cTn id="225" dur="1000" fill="hold"/>
                                        <p:tgtEl>
                                          <p:spTgt spid="46"/>
                                        </p:tgtEl>
                                        <p:attrNameLst>
                                          <p:attrName>ppt_y</p:attrName>
                                        </p:attrNameLst>
                                      </p:cBhvr>
                                      <p:tavLst>
                                        <p:tav tm="0">
                                          <p:val>
                                            <p:strVal val="#ppt_y-.1"/>
                                          </p:val>
                                        </p:tav>
                                        <p:tav tm="100000">
                                          <p:val>
                                            <p:strVal val="#ppt_y"/>
                                          </p:val>
                                        </p:tav>
                                      </p:tavLst>
                                    </p:anim>
                                  </p:childTnLst>
                                </p:cTn>
                              </p:par>
                              <p:par>
                                <p:cTn id="226" presetID="47" presetClass="entr" presetSubtype="0" repeatCount="indefinite" fill="hold" nodeType="withEffect">
                                  <p:stCondLst>
                                    <p:cond delay="0"/>
                                  </p:stCondLst>
                                  <p:childTnLst>
                                    <p:set>
                                      <p:cBhvr>
                                        <p:cTn id="227" dur="1" fill="hold">
                                          <p:stCondLst>
                                            <p:cond delay="0"/>
                                          </p:stCondLst>
                                        </p:cTn>
                                        <p:tgtEl>
                                          <p:spTgt spid="47"/>
                                        </p:tgtEl>
                                        <p:attrNameLst>
                                          <p:attrName>style.visibility</p:attrName>
                                        </p:attrNameLst>
                                      </p:cBhvr>
                                      <p:to>
                                        <p:strVal val="visible"/>
                                      </p:to>
                                    </p:set>
                                    <p:animEffect transition="in" filter="fade">
                                      <p:cBhvr>
                                        <p:cTn id="228" dur="1000"/>
                                        <p:tgtEl>
                                          <p:spTgt spid="47"/>
                                        </p:tgtEl>
                                      </p:cBhvr>
                                    </p:animEffect>
                                    <p:anim calcmode="lin" valueType="num">
                                      <p:cBhvr>
                                        <p:cTn id="229" dur="1000" fill="hold"/>
                                        <p:tgtEl>
                                          <p:spTgt spid="47"/>
                                        </p:tgtEl>
                                        <p:attrNameLst>
                                          <p:attrName>ppt_x</p:attrName>
                                        </p:attrNameLst>
                                      </p:cBhvr>
                                      <p:tavLst>
                                        <p:tav tm="0">
                                          <p:val>
                                            <p:strVal val="#ppt_x"/>
                                          </p:val>
                                        </p:tav>
                                        <p:tav tm="100000">
                                          <p:val>
                                            <p:strVal val="#ppt_x"/>
                                          </p:val>
                                        </p:tav>
                                      </p:tavLst>
                                    </p:anim>
                                    <p:anim calcmode="lin" valueType="num">
                                      <p:cBhvr>
                                        <p:cTn id="23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2" name="Rectangle 29"/>
          <p:cNvSpPr/>
          <p:nvPr/>
        </p:nvSpPr>
        <p:spPr>
          <a:xfrm>
            <a:off x="198438" y="152400"/>
            <a:ext cx="8716962" cy="6477000"/>
          </a:xfrm>
          <a:prstGeom prst="rect">
            <a:avLst/>
          </a:prstGeom>
          <a:noFill/>
          <a:ln w="9525" cap="flat" cmpd="sng">
            <a:solidFill>
              <a:srgbClr val="00FFCC"/>
            </a:solidFill>
            <a:prstDash val="dash"/>
            <a:round/>
            <a:headEnd type="none" w="med" len="med"/>
            <a:tailEnd type="none" w="med" len="med"/>
          </a:ln>
        </p:spPr>
        <p:txBody>
          <a:bodyPr/>
          <a:p>
            <a:endParaRPr lang="vi-VN" altLang="en-US" sz="3200" dirty="0">
              <a:latin typeface="VNI-Times" pitchFamily="2" charset="0"/>
            </a:endParaRPr>
          </a:p>
        </p:txBody>
      </p:sp>
      <p:sp>
        <p:nvSpPr>
          <p:cNvPr id="3"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chemeClr val="lt1"/>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pic>
        <p:nvPicPr>
          <p:cNvPr id="5124" name="Picture 4"/>
          <p:cNvPicPr>
            <a:picLocks noChangeAspect="1"/>
          </p:cNvPicPr>
          <p:nvPr/>
        </p:nvPicPr>
        <p:blipFill>
          <a:blip r:embed="rId1"/>
          <a:stretch>
            <a:fillRect/>
          </a:stretch>
        </p:blipFill>
        <p:spPr>
          <a:xfrm>
            <a:off x="7734300" y="215900"/>
            <a:ext cx="838200" cy="893763"/>
          </a:xfrm>
          <a:prstGeom prst="rect">
            <a:avLst/>
          </a:prstGeom>
          <a:noFill/>
          <a:ln w="9525">
            <a:noFill/>
          </a:ln>
        </p:spPr>
      </p:pic>
      <p:pic>
        <p:nvPicPr>
          <p:cNvPr id="5125" name="Picture 1"/>
          <p:cNvPicPr>
            <a:picLocks noChangeAspect="1"/>
          </p:cNvPicPr>
          <p:nvPr/>
        </p:nvPicPr>
        <p:blipFill>
          <a:blip r:embed="rId2"/>
          <a:stretch>
            <a:fillRect/>
          </a:stretch>
        </p:blipFill>
        <p:spPr>
          <a:xfrm>
            <a:off x="8686800" y="6400800"/>
            <a:ext cx="457200" cy="457200"/>
          </a:xfrm>
          <a:prstGeom prst="rect">
            <a:avLst/>
          </a:prstGeom>
          <a:noFill/>
          <a:ln w="9525">
            <a:noFill/>
          </a:ln>
        </p:spPr>
      </p:pic>
      <p:pic>
        <p:nvPicPr>
          <p:cNvPr id="5126" name="Picture 6"/>
          <p:cNvPicPr>
            <a:picLocks noChangeAspect="1"/>
          </p:cNvPicPr>
          <p:nvPr/>
        </p:nvPicPr>
        <p:blipFill>
          <a:blip r:embed="rId2"/>
          <a:stretch>
            <a:fillRect/>
          </a:stretch>
        </p:blipFill>
        <p:spPr>
          <a:xfrm>
            <a:off x="-30162" y="6515100"/>
            <a:ext cx="457200" cy="457200"/>
          </a:xfrm>
          <a:prstGeom prst="rect">
            <a:avLst/>
          </a:prstGeom>
          <a:noFill/>
          <a:ln w="9525">
            <a:noFill/>
          </a:ln>
        </p:spPr>
      </p:pic>
      <p:pic>
        <p:nvPicPr>
          <p:cNvPr id="5127" name="Picture 7"/>
          <p:cNvPicPr>
            <a:picLocks noChangeAspect="1"/>
          </p:cNvPicPr>
          <p:nvPr/>
        </p:nvPicPr>
        <p:blipFill>
          <a:blip r:embed="rId2"/>
          <a:stretch>
            <a:fillRect/>
          </a:stretch>
        </p:blipFill>
        <p:spPr>
          <a:xfrm>
            <a:off x="36513" y="-12700"/>
            <a:ext cx="457200" cy="457200"/>
          </a:xfrm>
          <a:prstGeom prst="rect">
            <a:avLst/>
          </a:prstGeom>
          <a:noFill/>
          <a:ln w="9525">
            <a:noFill/>
          </a:ln>
        </p:spPr>
      </p:pic>
      <p:pic>
        <p:nvPicPr>
          <p:cNvPr id="5128" name="Picture 8"/>
          <p:cNvPicPr>
            <a:picLocks noChangeAspect="1"/>
          </p:cNvPicPr>
          <p:nvPr/>
        </p:nvPicPr>
        <p:blipFill>
          <a:blip r:embed="rId2"/>
          <a:stretch>
            <a:fillRect/>
          </a:stretch>
        </p:blipFill>
        <p:spPr>
          <a:xfrm>
            <a:off x="8645525" y="-17462"/>
            <a:ext cx="457200" cy="457200"/>
          </a:xfrm>
          <a:prstGeom prst="rect">
            <a:avLst/>
          </a:prstGeom>
          <a:noFill/>
          <a:ln w="9525">
            <a:noFill/>
          </a:ln>
        </p:spPr>
      </p:pic>
      <p:pic>
        <p:nvPicPr>
          <p:cNvPr id="5129" name="Audio 3">
            <a:hlinkClick r:id="" action="ppaction://media"/>
          </p:cNvPr>
          <p:cNvPicPr>
            <a:picLocks noChangeAspect="1"/>
          </p:cNvPicPr>
          <p:nvPr/>
        </p:nvPicPr>
        <p:blipFill>
          <a:blip r:embed="rId3"/>
          <a:stretch>
            <a:fillRect/>
          </a:stretch>
        </p:blipFill>
        <p:spPr>
          <a:xfrm>
            <a:off x="8382000" y="6096000"/>
            <a:ext cx="609600" cy="609600"/>
          </a:xfrm>
          <a:prstGeom prst="rect">
            <a:avLst/>
          </a:prstGeom>
          <a:noFill/>
          <a:ln w="9525">
            <a:noFill/>
          </a:ln>
        </p:spPr>
      </p:pic>
      <p:pic>
        <p:nvPicPr>
          <p:cNvPr id="5130" name="Picture 1" descr="Screen Clipping"/>
          <p:cNvPicPr>
            <a:picLocks noChangeAspect="1"/>
          </p:cNvPicPr>
          <p:nvPr/>
        </p:nvPicPr>
        <p:blipFill>
          <a:blip r:embed="rId4"/>
          <a:stretch>
            <a:fillRect/>
          </a:stretch>
        </p:blipFill>
        <p:spPr>
          <a:xfrm>
            <a:off x="722313" y="239713"/>
            <a:ext cx="942975" cy="962025"/>
          </a:xfrm>
          <a:prstGeom prst="rect">
            <a:avLst/>
          </a:prstGeom>
          <a:noFill/>
          <a:ln w="9525">
            <a:noFill/>
          </a:ln>
        </p:spPr>
      </p:pic>
      <p:sp>
        <p:nvSpPr>
          <p:cNvPr id="12" name="Text Box 11"/>
          <p:cNvSpPr txBox="1">
            <a:spLocks noChangeArrowheads="1"/>
          </p:cNvSpPr>
          <p:nvPr/>
        </p:nvSpPr>
        <p:spPr bwMode="auto">
          <a:xfrm>
            <a:off x="1798320" y="304800"/>
            <a:ext cx="5632450"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buNone/>
            </a:pPr>
            <a:r>
              <a:rPr sz="3200" dirty="0">
                <a:solidFill>
                  <a:srgbClr val="0070C0"/>
                </a:solidFill>
                <a:latin typeface="Times New Roman" panose="02020603050405020304" pitchFamily="18" charset="0"/>
                <a:cs typeface="Times New Roman" panose="02020603050405020304" pitchFamily="18" charset="0"/>
              </a:rPr>
              <a:t>Hãy kể tên những vật dụng được l</a:t>
            </a:r>
            <a:r>
              <a:rPr sz="3200" dirty="0">
                <a:solidFill>
                  <a:srgbClr val="0070C0"/>
                </a:solidFill>
                <a:latin typeface="Times New Roman" panose="02020603050405020304" pitchFamily="18" charset="0"/>
                <a:ea typeface="Times New Roman" panose="02020603050405020304" pitchFamily="18" charset="0"/>
              </a:rPr>
              <a:t>à</a:t>
            </a:r>
            <a:r>
              <a:rPr sz="3200" dirty="0">
                <a:solidFill>
                  <a:srgbClr val="0070C0"/>
                </a:solidFill>
                <a:latin typeface="Times New Roman" panose="02020603050405020304" pitchFamily="18" charset="0"/>
                <a:cs typeface="Times New Roman" panose="02020603050405020304" pitchFamily="18" charset="0"/>
              </a:rPr>
              <a:t>m bằng vải m</a:t>
            </a:r>
            <a:r>
              <a:rPr sz="3200" dirty="0">
                <a:solidFill>
                  <a:srgbClr val="0070C0"/>
                </a:solidFill>
                <a:latin typeface="Times New Roman" panose="02020603050405020304" pitchFamily="18" charset="0"/>
                <a:ea typeface="Times New Roman" panose="02020603050405020304" pitchFamily="18" charset="0"/>
              </a:rPr>
              <a:t>à</a:t>
            </a:r>
            <a:r>
              <a:rPr sz="3200" dirty="0">
                <a:solidFill>
                  <a:srgbClr val="0070C0"/>
                </a:solidFill>
                <a:latin typeface="Times New Roman" panose="02020603050405020304" pitchFamily="18" charset="0"/>
                <a:cs typeface="Times New Roman" panose="02020603050405020304" pitchFamily="18" charset="0"/>
              </a:rPr>
              <a:t> em biết.</a:t>
            </a:r>
            <a:endParaRPr sz="3200" dirty="0">
              <a:solidFill>
                <a:srgbClr val="0070C0"/>
              </a:solidFill>
              <a:latin typeface="Times New Roman" panose="02020603050405020304" pitchFamily="18" charset="0"/>
              <a:cs typeface="Times New Roman" panose="02020603050405020304" pitchFamily="18" charset="0"/>
            </a:endParaRPr>
          </a:p>
          <a:p>
            <a:pPr>
              <a:buNone/>
            </a:pPr>
            <a:r>
              <a:rPr sz="3200" dirty="0">
                <a:solidFill>
                  <a:srgbClr val="0070C0"/>
                </a:solidFill>
                <a:latin typeface="Times New Roman" panose="02020603050405020304" pitchFamily="18" charset="0"/>
                <a:cs typeface="Times New Roman" panose="02020603050405020304" pitchFamily="18" charset="0"/>
              </a:rPr>
              <a:t>  </a:t>
            </a:r>
            <a:endParaRPr sz="3200" dirty="0">
              <a:solidFill>
                <a:srgbClr val="0070C0"/>
              </a:solidFill>
              <a:latin typeface="Times New Roman" panose="02020603050405020304" pitchFamily="18" charset="0"/>
              <a:ea typeface="Times New Roman" panose="02020603050405020304" pitchFamily="18" charset="0"/>
            </a:endParaRPr>
          </a:p>
        </p:txBody>
      </p:sp>
      <p:pic>
        <p:nvPicPr>
          <p:cNvPr id="100" name="Picture 99"/>
          <p:cNvPicPr/>
          <p:nvPr/>
        </p:nvPicPr>
        <p:blipFill>
          <a:blip r:embed="rId5"/>
          <a:stretch>
            <a:fillRect/>
          </a:stretch>
        </p:blipFill>
        <p:spPr>
          <a:xfrm>
            <a:off x="3962400" y="1595120"/>
            <a:ext cx="5005070" cy="4962525"/>
          </a:xfrm>
          <a:prstGeom prst="rect">
            <a:avLst/>
          </a:prstGeom>
          <a:noFill/>
          <a:ln w="9525">
            <a:noFill/>
          </a:ln>
        </p:spPr>
      </p:pic>
      <p:pic>
        <p:nvPicPr>
          <p:cNvPr id="101" name="Picture 100"/>
          <p:cNvPicPr/>
          <p:nvPr/>
        </p:nvPicPr>
        <p:blipFill>
          <a:blip r:embed="rId6"/>
          <a:stretch>
            <a:fillRect/>
          </a:stretch>
        </p:blipFill>
        <p:spPr>
          <a:xfrm>
            <a:off x="353060" y="1630680"/>
            <a:ext cx="3598545" cy="1714500"/>
          </a:xfrm>
          <a:prstGeom prst="rect">
            <a:avLst/>
          </a:prstGeom>
          <a:noFill/>
          <a:ln w="9525">
            <a:noFill/>
          </a:ln>
        </p:spPr>
      </p:pic>
      <p:pic>
        <p:nvPicPr>
          <p:cNvPr id="102" name="Picture 101"/>
          <p:cNvPicPr/>
          <p:nvPr/>
        </p:nvPicPr>
        <p:blipFill>
          <a:blip r:embed="rId7"/>
          <a:stretch>
            <a:fillRect/>
          </a:stretch>
        </p:blipFill>
        <p:spPr>
          <a:xfrm>
            <a:off x="304800" y="3352800"/>
            <a:ext cx="3651250" cy="321183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blinds(horizontal)">
                                      <p:cBhvr>
                                        <p:cTn id="12" dur="500"/>
                                        <p:tgtEl>
                                          <p:spTgt spid="101"/>
                                        </p:tgtEl>
                                      </p:cBhvr>
                                    </p:animEffect>
                                  </p:childTnLst>
                                </p:cTn>
                              </p:par>
                              <p:par>
                                <p:cTn id="13" presetID="3" presetClass="entr" presetSubtype="10" fill="hold" nodeType="with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blinds(horizontal)">
                                      <p:cBhvr>
                                        <p:cTn id="15" dur="500"/>
                                        <p:tgtEl>
                                          <p:spTgt spid="100"/>
                                        </p:tgtEl>
                                      </p:cBhvr>
                                    </p:animEffect>
                                  </p:childTnLst>
                                </p:cTn>
                              </p:par>
                              <p:par>
                                <p:cTn id="16" presetID="3" presetClass="entr" presetSubtype="10"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blinds(horizontal)">
                                      <p:cBhvr>
                                        <p:cTn id="18" dur="500"/>
                                        <p:tgtEl>
                                          <p:spTgt spid="10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1" nodeType="clickEffect">
                                  <p:stCondLst>
                                    <p:cond delay="0"/>
                                  </p:stCondLst>
                                  <p:childTnLst>
                                    <p:animEffect transition="out" filter="blinds(horizontal)">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par>
                                <p:cTn id="24" presetID="3" presetClass="exit" presetSubtype="10" fill="hold" nodeType="withEffect">
                                  <p:stCondLst>
                                    <p:cond delay="0"/>
                                  </p:stCondLst>
                                  <p:childTnLst>
                                    <p:animEffect transition="out" filter="blinds(horizontal)">
                                      <p:cBhvr>
                                        <p:cTn id="25" dur="500"/>
                                        <p:tgtEl>
                                          <p:spTgt spid="101"/>
                                        </p:tgtEl>
                                      </p:cBhvr>
                                    </p:animEffect>
                                    <p:set>
                                      <p:cBhvr>
                                        <p:cTn id="26" dur="1" fill="hold">
                                          <p:stCondLst>
                                            <p:cond delay="499"/>
                                          </p:stCondLst>
                                        </p:cTn>
                                        <p:tgtEl>
                                          <p:spTgt spid="101"/>
                                        </p:tgtEl>
                                        <p:attrNameLst>
                                          <p:attrName>style.visibility</p:attrName>
                                        </p:attrNameLst>
                                      </p:cBhvr>
                                      <p:to>
                                        <p:strVal val="hidden"/>
                                      </p:to>
                                    </p:set>
                                  </p:childTnLst>
                                </p:cTn>
                              </p:par>
                              <p:par>
                                <p:cTn id="27" presetID="3" presetClass="exit" presetSubtype="10" fill="hold" nodeType="withEffect">
                                  <p:stCondLst>
                                    <p:cond delay="0"/>
                                  </p:stCondLst>
                                  <p:childTnLst>
                                    <p:animEffect transition="out" filter="blinds(horizontal)">
                                      <p:cBhvr>
                                        <p:cTn id="28" dur="500"/>
                                        <p:tgtEl>
                                          <p:spTgt spid="100"/>
                                        </p:tgtEl>
                                      </p:cBhvr>
                                    </p:animEffect>
                                    <p:set>
                                      <p:cBhvr>
                                        <p:cTn id="29" dur="1" fill="hold">
                                          <p:stCondLst>
                                            <p:cond delay="499"/>
                                          </p:stCondLst>
                                        </p:cTn>
                                        <p:tgtEl>
                                          <p:spTgt spid="100"/>
                                        </p:tgtEl>
                                        <p:attrNameLst>
                                          <p:attrName>style.visibility</p:attrName>
                                        </p:attrNameLst>
                                      </p:cBhvr>
                                      <p:to>
                                        <p:strVal val="hidden"/>
                                      </p:to>
                                    </p:set>
                                  </p:childTnLst>
                                </p:cTn>
                              </p:par>
                              <p:par>
                                <p:cTn id="30" presetID="3" presetClass="exit" presetSubtype="10" fill="hold" nodeType="withEffect">
                                  <p:stCondLst>
                                    <p:cond delay="0"/>
                                  </p:stCondLst>
                                  <p:childTnLst>
                                    <p:animEffect transition="out" filter="blinds(horizontal)">
                                      <p:cBhvr>
                                        <p:cTn id="31" dur="500"/>
                                        <p:tgtEl>
                                          <p:spTgt spid="102"/>
                                        </p:tgtEl>
                                      </p:cBhvr>
                                    </p:animEffect>
                                    <p:set>
                                      <p:cBhvr>
                                        <p:cTn id="32" dur="1" fill="hold">
                                          <p:stCondLst>
                                            <p:cond delay="499"/>
                                          </p:stCondLst>
                                        </p:cTn>
                                        <p:tgtEl>
                                          <p:spTgt spid="1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6" name="Text Box 6"/>
          <p:cNvSpPr txBox="1">
            <a:spLocks noChangeArrowheads="1"/>
          </p:cNvSpPr>
          <p:nvPr/>
        </p:nvSpPr>
        <p:spPr bwMode="auto">
          <a:xfrm>
            <a:off x="4572000" y="1633538"/>
            <a:ext cx="4059238"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p>
            <a:pPr eaLnBrk="1" hangingPunct="1">
              <a:spcBef>
                <a:spcPct val="50000"/>
              </a:spcBef>
              <a:buNone/>
            </a:pPr>
            <a:r>
              <a:rPr sz="3200" dirty="0">
                <a:solidFill>
                  <a:schemeClr val="bg1"/>
                </a:solidFill>
                <a:latin typeface="Calibri" panose="020F0502020204030204" pitchFamily="34" charset="0"/>
              </a:rPr>
              <a:t>N</a:t>
            </a:r>
            <a:r>
              <a:rPr lang="vi-VN" altLang="x-none" sz="3200" dirty="0">
                <a:solidFill>
                  <a:schemeClr val="bg1"/>
                </a:solidFill>
                <a:latin typeface="Times New Roman" panose="02020603050405020304" pitchFamily="18" charset="0"/>
              </a:rPr>
              <a:t>gôi 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sz="3200" dirty="0">
                <a:solidFill>
                  <a:schemeClr val="bg1"/>
                </a:solidFill>
                <a:latin typeface="Calibri" panose="020F0502020204030204" pitchFamily="34" charset="0"/>
              </a:rPr>
              <a:t>.</a:t>
            </a:r>
            <a:endParaRPr lang="en-US" altLang="vi-VN" sz="3200" dirty="0">
              <a:solidFill>
                <a:schemeClr val="bg1"/>
              </a:solidFill>
              <a:latin typeface="Calibri" panose="020F0502020204030204" pitchFamily="34" charset="0"/>
            </a:endParaRPr>
          </a:p>
        </p:txBody>
      </p:sp>
      <p:sp>
        <p:nvSpPr>
          <p:cNvPr id="6147" name="Rectangle 29"/>
          <p:cNvSpPr/>
          <p:nvPr/>
        </p:nvSpPr>
        <p:spPr>
          <a:xfrm>
            <a:off x="198438" y="152400"/>
            <a:ext cx="8716962" cy="6477000"/>
          </a:xfrm>
          <a:prstGeom prst="rect">
            <a:avLst/>
          </a:prstGeom>
          <a:noFill/>
          <a:ln w="9525" cap="flat" cmpd="sng">
            <a:solidFill>
              <a:srgbClr val="00FFCC"/>
            </a:solidFill>
            <a:prstDash val="dash"/>
            <a:round/>
            <a:headEnd type="none" w="med" len="med"/>
            <a:tailEnd type="none" w="med" len="med"/>
          </a:ln>
        </p:spPr>
        <p:txBody>
          <a:bodyPr/>
          <a:p>
            <a:endParaRPr lang="vi-VN" altLang="en-US" sz="3200" dirty="0">
              <a:latin typeface="VNI-Times" pitchFamily="2" charset="0"/>
            </a:endParaRPr>
          </a:p>
        </p:txBody>
      </p:sp>
      <p:sp>
        <p:nvSpPr>
          <p:cNvPr id="14"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chemeClr val="lt1"/>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pic>
        <p:nvPicPr>
          <p:cNvPr id="6150" name="Picture 11"/>
          <p:cNvPicPr>
            <a:picLocks noChangeAspect="1"/>
          </p:cNvPicPr>
          <p:nvPr/>
        </p:nvPicPr>
        <p:blipFill>
          <a:blip r:embed="rId1"/>
          <a:stretch>
            <a:fillRect/>
          </a:stretch>
        </p:blipFill>
        <p:spPr>
          <a:xfrm>
            <a:off x="8686800" y="6400800"/>
            <a:ext cx="457200" cy="457200"/>
          </a:xfrm>
          <a:prstGeom prst="rect">
            <a:avLst/>
          </a:prstGeom>
          <a:noFill/>
          <a:ln w="9525">
            <a:noFill/>
          </a:ln>
        </p:spPr>
      </p:pic>
      <p:pic>
        <p:nvPicPr>
          <p:cNvPr id="6151" name="Picture 12"/>
          <p:cNvPicPr>
            <a:picLocks noChangeAspect="1"/>
          </p:cNvPicPr>
          <p:nvPr/>
        </p:nvPicPr>
        <p:blipFill>
          <a:blip r:embed="rId1"/>
          <a:stretch>
            <a:fillRect/>
          </a:stretch>
        </p:blipFill>
        <p:spPr>
          <a:xfrm>
            <a:off x="-30162" y="6515100"/>
            <a:ext cx="457200" cy="457200"/>
          </a:xfrm>
          <a:prstGeom prst="rect">
            <a:avLst/>
          </a:prstGeom>
          <a:noFill/>
          <a:ln w="9525">
            <a:noFill/>
          </a:ln>
        </p:spPr>
      </p:pic>
      <p:pic>
        <p:nvPicPr>
          <p:cNvPr id="6152" name="Picture 14"/>
          <p:cNvPicPr>
            <a:picLocks noChangeAspect="1"/>
          </p:cNvPicPr>
          <p:nvPr/>
        </p:nvPicPr>
        <p:blipFill>
          <a:blip r:embed="rId1"/>
          <a:stretch>
            <a:fillRect/>
          </a:stretch>
        </p:blipFill>
        <p:spPr>
          <a:xfrm>
            <a:off x="36513" y="-12700"/>
            <a:ext cx="457200" cy="457200"/>
          </a:xfrm>
          <a:prstGeom prst="rect">
            <a:avLst/>
          </a:prstGeom>
          <a:noFill/>
          <a:ln w="9525">
            <a:noFill/>
          </a:ln>
        </p:spPr>
      </p:pic>
      <p:pic>
        <p:nvPicPr>
          <p:cNvPr id="6153" name="Picture 15"/>
          <p:cNvPicPr>
            <a:picLocks noChangeAspect="1"/>
          </p:cNvPicPr>
          <p:nvPr/>
        </p:nvPicPr>
        <p:blipFill>
          <a:blip r:embed="rId1"/>
          <a:stretch>
            <a:fillRect/>
          </a:stretch>
        </p:blipFill>
        <p:spPr>
          <a:xfrm>
            <a:off x="8645525" y="-17462"/>
            <a:ext cx="457200" cy="457200"/>
          </a:xfrm>
          <a:prstGeom prst="rect">
            <a:avLst/>
          </a:prstGeom>
          <a:noFill/>
          <a:ln w="9525">
            <a:noFill/>
          </a:ln>
        </p:spPr>
      </p:pic>
      <p:pic>
        <p:nvPicPr>
          <p:cNvPr id="6154" name="Audio 1">
            <a:hlinkClick r:id="" action="ppaction://media"/>
          </p:cNvPr>
          <p:cNvPicPr>
            <a:picLocks noChangeAspect="1"/>
          </p:cNvPicPr>
          <p:nvPr/>
        </p:nvPicPr>
        <p:blipFill>
          <a:blip r:embed="rId2"/>
          <a:stretch>
            <a:fillRect/>
          </a:stretch>
        </p:blipFill>
        <p:spPr>
          <a:xfrm>
            <a:off x="8382000" y="6096000"/>
            <a:ext cx="609600" cy="609600"/>
          </a:xfrm>
          <a:prstGeom prst="rect">
            <a:avLst/>
          </a:prstGeom>
          <a:noFill/>
          <a:ln w="9525">
            <a:noFill/>
          </a:ln>
        </p:spPr>
      </p:pic>
      <p:sp>
        <p:nvSpPr>
          <p:cNvPr id="8" name="TextBox 7"/>
          <p:cNvSpPr txBox="1"/>
          <p:nvPr/>
        </p:nvSpPr>
        <p:spPr>
          <a:xfrm>
            <a:off x="609336" y="1752506"/>
            <a:ext cx="4790364" cy="646331"/>
          </a:xfrm>
          <a:prstGeom prst="rect">
            <a:avLst/>
          </a:prstGeom>
          <a:noFill/>
        </p:spPr>
        <p:txBody>
          <a:bodyPr wrap="square" rtlCol="0">
            <a:spAutoFit/>
          </a:bodyPr>
          <a:p>
            <a:r>
              <a:rPr lang="en-US" sz="3600" b="1" dirty="0" smtClean="0">
                <a:solidFill>
                  <a:srgbClr val="FF0000"/>
                </a:solidFill>
                <a:latin typeface="Times New Roman" panose="02020603050405020304" pitchFamily="18" charset="0"/>
                <a:cs typeface="Times New Roman" panose="02020603050405020304" pitchFamily="18" charset="0"/>
              </a:rPr>
              <a:t>1. </a:t>
            </a:r>
            <a:r>
              <a:rPr lang="en-US" sz="3600" b="1" dirty="0" err="1" smtClean="0">
                <a:solidFill>
                  <a:srgbClr val="FF0000"/>
                </a:solidFill>
                <a:latin typeface="Times New Roman" panose="02020603050405020304" pitchFamily="18" charset="0"/>
                <a:cs typeface="Times New Roman" panose="02020603050405020304" pitchFamily="18" charset="0"/>
              </a:rPr>
              <a:t>Vải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sợi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thiên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nhiên</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609600" y="2514600"/>
            <a:ext cx="8482330" cy="1076325"/>
          </a:xfrm>
          <a:prstGeom prst="rect">
            <a:avLst/>
          </a:prstGeom>
          <a:noFill/>
        </p:spPr>
        <p:txBody>
          <a:bodyPr wrap="square" rtlCol="0">
            <a:spAutoFit/>
          </a:bodyPr>
          <a:p>
            <a:pPr algn="just"/>
            <a:r>
              <a:rPr lang="en-US" sz="3200" dirty="0" smtClean="0">
                <a:solidFill>
                  <a:srgbClr val="0033CC"/>
                </a:solidFill>
                <a:latin typeface="Times New Roman" panose="02020603050405020304" pitchFamily="18" charset="0"/>
                <a:cs typeface="Times New Roman" panose="02020603050405020304" pitchFamily="18" charset="0"/>
              </a:rPr>
              <a:t>?</a:t>
            </a:r>
            <a:r>
              <a:rPr lang="en-US" sz="3200" dirty="0" err="1" smtClean="0">
                <a:solidFill>
                  <a:srgbClr val="0033CC"/>
                </a:solidFill>
                <a:latin typeface="Times New Roman" panose="02020603050405020304" pitchFamily="18" charset="0"/>
                <a:cs typeface="Times New Roman" panose="02020603050405020304" pitchFamily="18" charset="0"/>
              </a:rPr>
              <a:t>Em</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hãy</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cho</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biết</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vải</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sợi</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thiên</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nhiên</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được</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dệt</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từ</a:t>
            </a:r>
            <a:r>
              <a:rPr lang="en-US" sz="3200" dirty="0" smtClean="0">
                <a:solidFill>
                  <a:srgbClr val="0033CC"/>
                </a:solidFill>
                <a:latin typeface="Times New Roman" panose="02020603050405020304" pitchFamily="18" charset="0"/>
                <a:cs typeface="Times New Roman" panose="02020603050405020304" pitchFamily="18" charset="0"/>
              </a:rPr>
              <a:t> </a:t>
            </a:r>
            <a:r>
              <a:rPr lang="en-US" sz="3200" dirty="0" err="1" smtClean="0">
                <a:solidFill>
                  <a:srgbClr val="0033CC"/>
                </a:solidFill>
                <a:latin typeface="Times New Roman" panose="02020603050405020304" pitchFamily="18" charset="0"/>
                <a:cs typeface="Times New Roman" panose="02020603050405020304" pitchFamily="18" charset="0"/>
              </a:rPr>
              <a:t>đâu</a:t>
            </a:r>
            <a:r>
              <a:rPr lang="en-US" sz="3200" dirty="0" smtClean="0">
                <a:solidFill>
                  <a:srgbClr val="0033CC"/>
                </a:solidFill>
                <a:latin typeface="Times New Roman" panose="02020603050405020304" pitchFamily="18" charset="0"/>
                <a:cs typeface="Times New Roman" panose="02020603050405020304" pitchFamily="18" charset="0"/>
              </a:rPr>
              <a:t>?</a:t>
            </a:r>
            <a:endParaRPr lang="en-US" sz="3200" dirty="0">
              <a:solidFill>
                <a:srgbClr val="0033CC"/>
              </a:solidFill>
              <a:latin typeface="Times New Roman" panose="02020603050405020304" pitchFamily="18" charset="0"/>
              <a:cs typeface="Times New Roman" panose="02020603050405020304" pitchFamily="18" charset="0"/>
            </a:endParaRPr>
          </a:p>
        </p:txBody>
      </p:sp>
      <p:sp>
        <p:nvSpPr>
          <p:cNvPr id="3097" name="TextBox 1"/>
          <p:cNvSpPr txBox="1"/>
          <p:nvPr/>
        </p:nvSpPr>
        <p:spPr>
          <a:xfrm>
            <a:off x="381000" y="139065"/>
            <a:ext cx="8305800" cy="1198880"/>
          </a:xfrm>
          <a:prstGeom prst="rect">
            <a:avLst/>
          </a:prstGeom>
          <a:noFill/>
          <a:ln w="9525">
            <a:noFill/>
          </a:ln>
        </p:spPr>
        <p:txBody>
          <a:bodyPr wrap="square">
            <a:spAutoFit/>
          </a:bodyPr>
          <a:p>
            <a:pPr algn="ctr"/>
            <a:r>
              <a:rPr lang="en-US" altLang="en-US" sz="3600" b="1" dirty="0">
                <a:solidFill>
                  <a:srgbClr val="0070C0"/>
                </a:solidFill>
                <a:latin typeface="Times New Roman" panose="02020603050405020304" pitchFamily="18" charset="0"/>
              </a:rPr>
              <a:t>BÀI 6: CÁC LOẠI VẢI THƯỜNG DÙNG TRONG MAY MẶC</a:t>
            </a:r>
            <a:endParaRPr lang="en-US" altLang="en-US" sz="3600" b="1" dirty="0">
              <a:solidFill>
                <a:srgbClr val="0070C0"/>
              </a:solidFill>
              <a:latin typeface="Times New Roman" panose="02020603050405020304" pitchFamily="18" charset="0"/>
            </a:endParaRPr>
          </a:p>
        </p:txBody>
      </p:sp>
      <p:sp>
        <p:nvSpPr>
          <p:cNvPr id="2" name="Content Placeholder 2"/>
          <p:cNvSpPr>
            <a:spLocks noGrp="1"/>
          </p:cNvSpPr>
          <p:nvPr/>
        </p:nvSpPr>
        <p:spPr>
          <a:xfrm>
            <a:off x="533400" y="1676400"/>
            <a:ext cx="8275955" cy="3248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3600" dirty="0" smtClean="0">
                <a:latin typeface="Times New Roman" panose="02020603050405020304" pitchFamily="18" charset="0"/>
                <a:cs typeface="Times New Roman" panose="02020603050405020304" pitchFamily="18" charset="0"/>
              </a:rPr>
              <a:t>Dựa vào nguồn gốc sợi dệt,</a:t>
            </a:r>
            <a:r>
              <a:rPr lang="en-US" altLang="vi-VN" sz="3600" dirty="0" smtClean="0">
                <a:latin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cs typeface="Times New Roman" panose="02020603050405020304" pitchFamily="18" charset="0"/>
              </a:rPr>
              <a:t>vải được chia thành 3 loại chính:</a:t>
            </a:r>
            <a:endParaRPr lang="vi-VN" sz="3600" dirty="0" smtClean="0">
              <a:latin typeface="Times New Roman" panose="02020603050405020304" pitchFamily="18" charset="0"/>
              <a:cs typeface="Times New Roman" panose="02020603050405020304" pitchFamily="18" charset="0"/>
            </a:endParaRPr>
          </a:p>
          <a:p>
            <a:pPr marL="0" indent="0">
              <a:buNone/>
            </a:pPr>
            <a:r>
              <a:rPr lang="vi-VN" sz="3600" dirty="0" smtClean="0">
                <a:latin typeface="Times New Roman" panose="02020603050405020304" pitchFamily="18" charset="0"/>
                <a:cs typeface="Times New Roman" panose="02020603050405020304" pitchFamily="18" charset="0"/>
              </a:rPr>
              <a:t>+Vải sợi thiên nhiên</a:t>
            </a:r>
            <a:endParaRPr lang="vi-VN" sz="3600" dirty="0" smtClean="0">
              <a:latin typeface="Times New Roman" panose="02020603050405020304" pitchFamily="18" charset="0"/>
              <a:cs typeface="Times New Roman" panose="02020603050405020304" pitchFamily="18" charset="0"/>
            </a:endParaRPr>
          </a:p>
          <a:p>
            <a:pPr marL="0" indent="0">
              <a:buNone/>
            </a:pPr>
            <a:r>
              <a:rPr lang="vi-VN" sz="3600" dirty="0" smtClean="0">
                <a:latin typeface="Times New Roman" panose="02020603050405020304" pitchFamily="18" charset="0"/>
                <a:cs typeface="Times New Roman" panose="02020603050405020304" pitchFamily="18" charset="0"/>
              </a:rPr>
              <a:t>+Vải sợi hóa học</a:t>
            </a:r>
            <a:endParaRPr lang="vi-VN" sz="3600" dirty="0" smtClean="0">
              <a:latin typeface="Times New Roman" panose="02020603050405020304" pitchFamily="18" charset="0"/>
              <a:cs typeface="Times New Roman" panose="02020603050405020304" pitchFamily="18" charset="0"/>
            </a:endParaRPr>
          </a:p>
          <a:p>
            <a:pPr marL="0" indent="0">
              <a:buNone/>
            </a:pPr>
            <a:r>
              <a:rPr lang="vi-VN" sz="3600" dirty="0" smtClean="0">
                <a:latin typeface="Times New Roman" panose="02020603050405020304" pitchFamily="18" charset="0"/>
                <a:cs typeface="Times New Roman" panose="02020603050405020304" pitchFamily="18" charset="0"/>
              </a:rPr>
              <a:t>+Vải sợi pha</a:t>
            </a:r>
            <a:endParaRPr lang="vi-VN" sz="3600" dirty="0">
              <a:latin typeface="Times New Roman" panose="02020603050405020304" pitchFamily="18" charset="0"/>
              <a:cs typeface="Times New Roman" panose="02020603050405020304" pitchFamily="18" charset="0"/>
            </a:endParaRPr>
          </a:p>
        </p:txBody>
      </p:sp>
    </p:spTree>
    <p:custDataLst>
      <p:tags r:id="rId3"/>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2"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p:bldP spid="2" grpId="2"/>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1" name="Rectangle 29"/>
          <p:cNvSpPr/>
          <p:nvPr/>
        </p:nvSpPr>
        <p:spPr>
          <a:xfrm>
            <a:off x="198438" y="152400"/>
            <a:ext cx="8716962" cy="6477000"/>
          </a:xfrm>
          <a:prstGeom prst="rect">
            <a:avLst/>
          </a:prstGeom>
          <a:noFill/>
          <a:ln w="9525" cap="flat" cmpd="sng">
            <a:solidFill>
              <a:srgbClr val="00FFCC"/>
            </a:solidFill>
            <a:prstDash val="dash"/>
            <a:round/>
            <a:headEnd type="none" w="med" len="med"/>
            <a:tailEnd type="none" w="med" len="med"/>
          </a:ln>
        </p:spPr>
        <p:txBody>
          <a:bodyPr/>
          <a:p>
            <a:endParaRPr lang="vi-VN" altLang="en-US" sz="3200" dirty="0">
              <a:latin typeface="VNI-Times" pitchFamily="2" charset="0"/>
            </a:endParaRPr>
          </a:p>
        </p:txBody>
      </p:sp>
      <p:sp>
        <p:nvSpPr>
          <p:cNvPr id="14"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chemeClr val="lt1"/>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pic>
        <p:nvPicPr>
          <p:cNvPr id="7173" name="Picture 11"/>
          <p:cNvPicPr>
            <a:picLocks noChangeAspect="1"/>
          </p:cNvPicPr>
          <p:nvPr/>
        </p:nvPicPr>
        <p:blipFill>
          <a:blip r:embed="rId1"/>
          <a:stretch>
            <a:fillRect/>
          </a:stretch>
        </p:blipFill>
        <p:spPr>
          <a:xfrm>
            <a:off x="8686800" y="6400800"/>
            <a:ext cx="457200" cy="457200"/>
          </a:xfrm>
          <a:prstGeom prst="rect">
            <a:avLst/>
          </a:prstGeom>
          <a:noFill/>
          <a:ln w="9525">
            <a:noFill/>
          </a:ln>
        </p:spPr>
      </p:pic>
      <p:pic>
        <p:nvPicPr>
          <p:cNvPr id="7174" name="Picture 12"/>
          <p:cNvPicPr>
            <a:picLocks noChangeAspect="1"/>
          </p:cNvPicPr>
          <p:nvPr/>
        </p:nvPicPr>
        <p:blipFill>
          <a:blip r:embed="rId1"/>
          <a:stretch>
            <a:fillRect/>
          </a:stretch>
        </p:blipFill>
        <p:spPr>
          <a:xfrm>
            <a:off x="-30162" y="6515100"/>
            <a:ext cx="457200" cy="457200"/>
          </a:xfrm>
          <a:prstGeom prst="rect">
            <a:avLst/>
          </a:prstGeom>
          <a:noFill/>
          <a:ln w="9525">
            <a:noFill/>
          </a:ln>
        </p:spPr>
      </p:pic>
      <p:pic>
        <p:nvPicPr>
          <p:cNvPr id="7175" name="Picture 14"/>
          <p:cNvPicPr>
            <a:picLocks noChangeAspect="1"/>
          </p:cNvPicPr>
          <p:nvPr/>
        </p:nvPicPr>
        <p:blipFill>
          <a:blip r:embed="rId1"/>
          <a:stretch>
            <a:fillRect/>
          </a:stretch>
        </p:blipFill>
        <p:spPr>
          <a:xfrm>
            <a:off x="36513" y="-12700"/>
            <a:ext cx="457200" cy="457200"/>
          </a:xfrm>
          <a:prstGeom prst="rect">
            <a:avLst/>
          </a:prstGeom>
          <a:noFill/>
          <a:ln w="9525">
            <a:noFill/>
          </a:ln>
        </p:spPr>
      </p:pic>
      <p:pic>
        <p:nvPicPr>
          <p:cNvPr id="7176" name="Picture 15"/>
          <p:cNvPicPr>
            <a:picLocks noChangeAspect="1"/>
          </p:cNvPicPr>
          <p:nvPr/>
        </p:nvPicPr>
        <p:blipFill>
          <a:blip r:embed="rId1"/>
          <a:stretch>
            <a:fillRect/>
          </a:stretch>
        </p:blipFill>
        <p:spPr>
          <a:xfrm>
            <a:off x="8645525" y="-17462"/>
            <a:ext cx="457200" cy="457200"/>
          </a:xfrm>
          <a:prstGeom prst="rect">
            <a:avLst/>
          </a:prstGeom>
          <a:noFill/>
          <a:ln w="9525">
            <a:noFill/>
          </a:ln>
        </p:spPr>
      </p:pic>
      <p:pic>
        <p:nvPicPr>
          <p:cNvPr id="7177" name="Audio 1">
            <a:hlinkClick r:id="" action="ppaction://media"/>
          </p:cNvPr>
          <p:cNvPicPr>
            <a:picLocks noChangeAspect="1"/>
          </p:cNvPicPr>
          <p:nvPr/>
        </p:nvPicPr>
        <p:blipFill>
          <a:blip r:embed="rId2"/>
          <a:stretch>
            <a:fillRect/>
          </a:stretch>
        </p:blipFill>
        <p:spPr>
          <a:xfrm>
            <a:off x="8382000" y="6096000"/>
            <a:ext cx="609600" cy="609600"/>
          </a:xfrm>
          <a:prstGeom prst="rect">
            <a:avLst/>
          </a:prstGeom>
          <a:noFill/>
          <a:ln w="9525">
            <a:noFill/>
          </a:ln>
        </p:spPr>
      </p:pic>
      <p:pic>
        <p:nvPicPr>
          <p:cNvPr id="15" name="Content Placeholder 3" descr="Screen Clippin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04800" y="3018155"/>
            <a:ext cx="2799080" cy="3505200"/>
          </a:xfrm>
        </p:spPr>
      </p:pic>
      <p:pic>
        <p:nvPicPr>
          <p:cNvPr id="21" name="Picture 20" descr="Screen Clipping"/>
          <p:cNvPicPr>
            <a:picLocks noChangeAspect="1"/>
          </p:cNvPicPr>
          <p:nvPr/>
        </p:nvPicPr>
        <p:blipFill>
          <a:blip r:embed="rId4"/>
          <a:stretch>
            <a:fillRect/>
          </a:stretch>
        </p:blipFill>
        <p:spPr>
          <a:xfrm>
            <a:off x="5610860" y="3018155"/>
            <a:ext cx="3355340" cy="3611245"/>
          </a:xfrm>
          <a:prstGeom prst="rect">
            <a:avLst/>
          </a:prstGeom>
          <a:noFill/>
          <a:ln w="9525">
            <a:noFill/>
          </a:ln>
        </p:spPr>
      </p:pic>
      <p:pic>
        <p:nvPicPr>
          <p:cNvPr id="22" name="Picture 15" descr="Screen Clipping"/>
          <p:cNvPicPr>
            <a:picLocks noChangeAspect="1"/>
          </p:cNvPicPr>
          <p:nvPr/>
        </p:nvPicPr>
        <p:blipFill>
          <a:blip r:embed="rId5"/>
          <a:stretch>
            <a:fillRect/>
          </a:stretch>
        </p:blipFill>
        <p:spPr>
          <a:xfrm>
            <a:off x="3169285" y="3018155"/>
            <a:ext cx="2435225" cy="3611245"/>
          </a:xfrm>
          <a:prstGeom prst="rect">
            <a:avLst/>
          </a:prstGeom>
          <a:noFill/>
          <a:ln w="9525">
            <a:noFill/>
          </a:ln>
        </p:spPr>
      </p:pic>
      <p:pic>
        <p:nvPicPr>
          <p:cNvPr id="24" name="Picture 23" descr="Screen Clipping"/>
          <p:cNvPicPr>
            <a:picLocks noChangeAspect="1"/>
          </p:cNvPicPr>
          <p:nvPr/>
        </p:nvPicPr>
        <p:blipFill>
          <a:blip r:embed="rId6"/>
          <a:stretch>
            <a:fillRect/>
          </a:stretch>
        </p:blipFill>
        <p:spPr>
          <a:xfrm>
            <a:off x="381000" y="225425"/>
            <a:ext cx="2752725" cy="2792730"/>
          </a:xfrm>
          <a:prstGeom prst="rect">
            <a:avLst/>
          </a:prstGeom>
          <a:noFill/>
          <a:ln w="9525">
            <a:noFill/>
          </a:ln>
        </p:spPr>
      </p:pic>
      <p:pic>
        <p:nvPicPr>
          <p:cNvPr id="103" name="Content Placeholder 102"/>
          <p:cNvPicPr>
            <a:picLocks noChangeAspect="1"/>
          </p:cNvPicPr>
          <p:nvPr>
            <p:ph sz="half" idx="2"/>
          </p:nvPr>
        </p:nvPicPr>
        <p:blipFill>
          <a:blip r:embed="rId7"/>
          <a:stretch>
            <a:fillRect/>
          </a:stretch>
        </p:blipFill>
        <p:spPr>
          <a:xfrm>
            <a:off x="3124200" y="121920"/>
            <a:ext cx="2466975" cy="2906395"/>
          </a:xfrm>
          <a:prstGeom prst="rect">
            <a:avLst/>
          </a:prstGeom>
          <a:noFill/>
          <a:ln w="9525">
            <a:noFill/>
          </a:ln>
        </p:spPr>
      </p:pic>
      <p:pic>
        <p:nvPicPr>
          <p:cNvPr id="104" name="Picture 103"/>
          <p:cNvPicPr/>
          <p:nvPr/>
        </p:nvPicPr>
        <p:blipFill>
          <a:blip r:embed="rId8"/>
          <a:stretch>
            <a:fillRect/>
          </a:stretch>
        </p:blipFill>
        <p:spPr>
          <a:xfrm>
            <a:off x="5562600" y="304800"/>
            <a:ext cx="3368040" cy="2724150"/>
          </a:xfrm>
          <a:prstGeom prst="rect">
            <a:avLst/>
          </a:prstGeom>
          <a:noFill/>
          <a:ln w="9525">
            <a:noFill/>
          </a:ln>
        </p:spPr>
      </p:pic>
    </p:spTree>
    <p:custDataLst>
      <p:tags r:id="rId9"/>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41275" y="1253490"/>
            <a:ext cx="9005570" cy="5473065"/>
          </a:xfrm>
          <a:prstGeom prst="rect">
            <a:avLst/>
          </a:prstGeom>
        </p:spPr>
      </p:pic>
      <p:sp>
        <p:nvSpPr>
          <p:cNvPr id="8" name="TextBox 7"/>
          <p:cNvSpPr txBox="1"/>
          <p:nvPr/>
        </p:nvSpPr>
        <p:spPr>
          <a:xfrm>
            <a:off x="533136" y="457106"/>
            <a:ext cx="4790364" cy="646331"/>
          </a:xfrm>
          <a:prstGeom prst="rect">
            <a:avLst/>
          </a:prstGeom>
          <a:noFill/>
        </p:spPr>
        <p:txBody>
          <a:bodyPr wrap="square" rtlCol="0">
            <a:spAutoFit/>
          </a:bodyPr>
          <a:p>
            <a:r>
              <a:rPr lang="en-US" sz="3600" b="1" dirty="0" smtClean="0">
                <a:solidFill>
                  <a:srgbClr val="FF0000"/>
                </a:solidFill>
                <a:latin typeface="Times New Roman" panose="02020603050405020304" pitchFamily="18" charset="0"/>
                <a:cs typeface="Times New Roman" panose="02020603050405020304" pitchFamily="18" charset="0"/>
              </a:rPr>
              <a:t>1. </a:t>
            </a:r>
            <a:r>
              <a:rPr lang="en-US" sz="3600" b="1" dirty="0" err="1" smtClean="0">
                <a:solidFill>
                  <a:srgbClr val="FF0000"/>
                </a:solidFill>
                <a:latin typeface="Times New Roman" panose="02020603050405020304" pitchFamily="18" charset="0"/>
                <a:cs typeface="Times New Roman" panose="02020603050405020304" pitchFamily="18" charset="0"/>
              </a:rPr>
              <a:t>Vải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sợi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thiên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nhiên</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p:cNvPicPr>
            <a:picLocks noChangeAspect="1"/>
          </p:cNvPicPr>
          <p:nvPr>
            <p:ph sz="half" idx="1"/>
          </p:nvPr>
        </p:nvPicPr>
        <p:blipFill>
          <a:blip r:embed="rId1"/>
          <a:stretch>
            <a:fillRect/>
          </a:stretch>
        </p:blipFill>
        <p:spPr>
          <a:xfrm>
            <a:off x="457200" y="1947545"/>
            <a:ext cx="4038600" cy="3830320"/>
          </a:xfrm>
          <a:prstGeom prst="rect">
            <a:avLst/>
          </a:prstGeom>
        </p:spPr>
      </p:pic>
      <p:pic>
        <p:nvPicPr>
          <p:cNvPr id="9" name="Content Placeholder 8"/>
          <p:cNvPicPr>
            <a:picLocks noChangeAspect="1"/>
          </p:cNvPicPr>
          <p:nvPr>
            <p:ph sz="half" idx="2"/>
          </p:nvPr>
        </p:nvPicPr>
        <p:blipFill>
          <a:blip r:embed="rId2"/>
          <a:stretch>
            <a:fillRect/>
          </a:stretch>
        </p:blipFill>
        <p:spPr>
          <a:xfrm>
            <a:off x="4648200" y="2073910"/>
            <a:ext cx="4038600" cy="3577590"/>
          </a:xfrm>
          <a:prstGeom prst="rect">
            <a:avLst/>
          </a:prstGeom>
        </p:spPr>
      </p:pic>
      <p:sp>
        <p:nvSpPr>
          <p:cNvPr id="11" name="TextBox 7"/>
          <p:cNvSpPr txBox="1"/>
          <p:nvPr/>
        </p:nvSpPr>
        <p:spPr>
          <a:xfrm>
            <a:off x="533136" y="1066706"/>
            <a:ext cx="4790364" cy="646331"/>
          </a:xfrm>
          <a:prstGeom prst="rect">
            <a:avLst/>
          </a:prstGeom>
          <a:noFill/>
        </p:spPr>
        <p:txBody>
          <a:bodyPr wrap="square" rtlCol="0">
            <a:spAutoFit/>
          </a:bodyPr>
          <a:p>
            <a:r>
              <a:rPr lang="en-US" sz="3600" b="1" dirty="0" smtClean="0">
                <a:solidFill>
                  <a:srgbClr val="FF0000"/>
                </a:solidFill>
                <a:latin typeface="Times New Roman" panose="02020603050405020304" pitchFamily="18" charset="0"/>
                <a:cs typeface="Times New Roman" panose="02020603050405020304" pitchFamily="18" charset="0"/>
              </a:rPr>
              <a:t>1. </a:t>
            </a:r>
            <a:r>
              <a:rPr lang="en-US" sz="3600" b="1" dirty="0" err="1" smtClean="0">
                <a:solidFill>
                  <a:srgbClr val="FF0000"/>
                </a:solidFill>
                <a:latin typeface="Times New Roman" panose="02020603050405020304" pitchFamily="18" charset="0"/>
                <a:cs typeface="Times New Roman" panose="02020603050405020304" pitchFamily="18" charset="0"/>
              </a:rPr>
              <a:t>Vải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sợi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thiên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nhiên</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42582" y="1597935"/>
            <a:ext cx="3592773" cy="506730"/>
          </a:xfrm>
          <a:prstGeom prst="rect">
            <a:avLst/>
          </a:prstGeom>
          <a:noFill/>
        </p:spPr>
        <p:txBody>
          <a:bodyPr wrap="square" rtlCol="0">
            <a:spAutoFit/>
          </a:bodyPr>
          <a:lstStyle/>
          <a:p>
            <a:r>
              <a:rPr lang="en-US" sz="2700" b="1" smtClean="0">
                <a:solidFill>
                  <a:srgbClr val="FF0000"/>
                </a:solidFill>
                <a:latin typeface="Times New Roman" panose="02020603050405020304" pitchFamily="18" charset="0"/>
                <a:cs typeface="Times New Roman" panose="02020603050405020304" pitchFamily="18" charset="0"/>
              </a:rPr>
              <a:t>1. Vải sợi thiên nhiên</a:t>
            </a:r>
            <a:endParaRPr lang="en-US" sz="2700" b="1">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58445" y="2178050"/>
            <a:ext cx="8771255" cy="3538220"/>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 	</a:t>
            </a:r>
            <a:r>
              <a:rPr lang="en-US" sz="3200" smtClean="0">
                <a:solidFill>
                  <a:schemeClr val="tx1"/>
                </a:solidFill>
                <a:latin typeface="Times New Roman" panose="02020603050405020304" pitchFamily="18" charset="0"/>
                <a:cs typeface="Times New Roman" panose="02020603050405020304" pitchFamily="18" charset="0"/>
              </a:rPr>
              <a:t>Vải sợi thiên nhiên được dệt bằng các dạng sợi có sẵn trong tự nhiên, có nguồn gốc từ thực vật và </a:t>
            </a:r>
            <a:r>
              <a:rPr lang="en-US" sz="3200" smtClean="0">
                <a:solidFill>
                  <a:schemeClr val="tx1"/>
                </a:solidFill>
                <a:cs typeface="Times New Roman" panose="02020603050405020304" pitchFamily="18" charset="0"/>
                <a:sym typeface="+mn-ea"/>
              </a:rPr>
              <a:t>động vật</a:t>
            </a:r>
            <a:r>
              <a:rPr lang="en-US" sz="3200" smtClean="0">
                <a:solidFill>
                  <a:schemeClr val="tx1"/>
                </a:solidFill>
                <a:latin typeface="Times New Roman" panose="02020603050405020304" pitchFamily="18" charset="0"/>
                <a:cs typeface="Times New Roman" panose="02020603050405020304" pitchFamily="18" charset="0"/>
              </a:rPr>
              <a:t> như vải bông (từ cây bông), vải lanh (từ cây lanh), vải tơ tằm (từ tơ tằm), vải len (từ lông cừu, dê, vịt, lạc đà),...</a:t>
            </a:r>
            <a:endParaRPr lang="en-US" sz="3200" smtClean="0">
              <a:solidFill>
                <a:schemeClr val="tx1"/>
              </a:solidFill>
              <a:latin typeface="Times New Roman" panose="02020603050405020304" pitchFamily="18" charset="0"/>
              <a:cs typeface="Times New Roman" panose="02020603050405020304" pitchFamily="18" charset="0"/>
            </a:endParaRPr>
          </a:p>
          <a:p>
            <a:r>
              <a:rPr lang="en-US" sz="3200" smtClean="0">
                <a:solidFill>
                  <a:schemeClr val="tx1"/>
                </a:solidFill>
                <a:cs typeface="Times New Roman" panose="02020603050405020304" pitchFamily="18" charset="0"/>
                <a:sym typeface="+mn-ea"/>
              </a:rPr>
              <a:t>	Vải sợi thiên nhiên có độ hút ẩm cao nên mặc thoáng mát nhưng dễ bị nhàu, phơi lâu khô.</a:t>
            </a:r>
            <a:endParaRPr lang="en-US" sz="3200" smtClean="0">
              <a:solidFill>
                <a:schemeClr val="tx1"/>
              </a:solidFill>
              <a:latin typeface="Times New Roman" panose="02020603050405020304" pitchFamily="18" charset="0"/>
              <a:cs typeface="Times New Roman" panose="02020603050405020304" pitchFamily="18" charset="0"/>
              <a:sym typeface="+mn-ea"/>
            </a:endParaRPr>
          </a:p>
        </p:txBody>
      </p:sp>
      <p:sp>
        <p:nvSpPr>
          <p:cNvPr id="13" name="Rectangle 12"/>
          <p:cNvSpPr>
            <a:spLocks noChangeArrowheads="1"/>
          </p:cNvSpPr>
          <p:nvPr/>
        </p:nvSpPr>
        <p:spPr bwMode="auto">
          <a:xfrm>
            <a:off x="-91162" y="1324115"/>
            <a:ext cx="703580" cy="78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4500" b="1">
                <a:solidFill>
                  <a:srgbClr val="000099"/>
                </a:solidFill>
                <a:cs typeface="Times New Roman" panose="02020603050405020304" pitchFamily="18" charset="0"/>
                <a:sym typeface="Wingdings" panose="05000000000000000000" pitchFamily="2" charset="2"/>
              </a:rPr>
              <a:t></a:t>
            </a:r>
            <a:endParaRPr lang="en-US" altLang="en-US" sz="4500">
              <a:solidFill>
                <a:srgbClr val="000099"/>
              </a:solidFill>
              <a:cs typeface="Times New Roman" panose="02020603050405020304" pitchFamily="18" charset="0"/>
            </a:endParaRPr>
          </a:p>
        </p:txBody>
      </p:sp>
      <p:sp>
        <p:nvSpPr>
          <p:cNvPr id="3097" name="TextBox 1"/>
          <p:cNvSpPr txBox="1"/>
          <p:nvPr/>
        </p:nvSpPr>
        <p:spPr>
          <a:xfrm>
            <a:off x="381000" y="139065"/>
            <a:ext cx="8305800" cy="1198880"/>
          </a:xfrm>
          <a:prstGeom prst="rect">
            <a:avLst/>
          </a:prstGeom>
          <a:noFill/>
          <a:ln w="9525">
            <a:noFill/>
          </a:ln>
        </p:spPr>
        <p:txBody>
          <a:bodyPr wrap="square">
            <a:spAutoFit/>
          </a:bodyPr>
          <a:p>
            <a:pPr algn="ctr"/>
            <a:r>
              <a:rPr lang="en-US" altLang="en-US" sz="3600" b="1" dirty="0">
                <a:solidFill>
                  <a:srgbClr val="0070C0"/>
                </a:solidFill>
                <a:latin typeface="Times New Roman" panose="02020603050405020304" pitchFamily="18" charset="0"/>
              </a:rPr>
              <a:t>BÀI 6: CÁC LOẠI VẢI THƯỜNG DÙNG TRONG MAY MẶC</a:t>
            </a:r>
            <a:endParaRPr lang="en-US" altLang="en-US" sz="3600" b="1" dirty="0">
              <a:solidFill>
                <a:srgbClr val="0070C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Freeform 19"/>
          <p:cNvSpPr/>
          <p:nvPr/>
        </p:nvSpPr>
        <p:spPr>
          <a:xfrm rot="5400000">
            <a:off x="1355725" y="-1370012"/>
            <a:ext cx="7053263" cy="9753600"/>
          </a:xfrm>
          <a:custGeom>
            <a:avLst/>
            <a:gdLst/>
            <a:ahLst/>
            <a:cxnLst>
              <a:cxn ang="0">
                <a:pos x="0" y="0"/>
              </a:cxn>
              <a:cxn ang="0">
                <a:pos x="2147483646" y="2147483646"/>
              </a:cxn>
              <a:cxn ang="0">
                <a:pos x="0" y="2147483646"/>
              </a:cxn>
            </a:cxnLst>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w="9525">
            <a:noFill/>
          </a:ln>
        </p:spPr>
        <p:txBody>
          <a:bodyPr/>
          <a:p>
            <a:endParaRPr lang="en-US"/>
          </a:p>
        </p:txBody>
      </p:sp>
      <p:sp>
        <p:nvSpPr>
          <p:cNvPr id="2" name="Rectangle 1"/>
          <p:cNvSpPr/>
          <p:nvPr/>
        </p:nvSpPr>
        <p:spPr>
          <a:xfrm>
            <a:off x="369888" y="762000"/>
            <a:ext cx="8545513" cy="44656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10" name="Rectangle 9"/>
          <p:cNvSpPr/>
          <p:nvPr/>
        </p:nvSpPr>
        <p:spPr>
          <a:xfrm>
            <a:off x="490538" y="1009650"/>
            <a:ext cx="8131175" cy="2183765"/>
          </a:xfrm>
          <a:prstGeom prst="rect">
            <a:avLst/>
          </a:prstGeom>
        </p:spPr>
        <p:txBody>
          <a:bodyPr wrap="square">
            <a:spAutoFit/>
          </a:bodyPr>
          <a:p>
            <a:pPr>
              <a:buNone/>
            </a:pPr>
            <a:r>
              <a:rPr sz="3200" dirty="0">
                <a:solidFill>
                  <a:schemeClr val="bg1"/>
                </a:solidFill>
                <a:latin typeface="Times New Roman" panose="02020603050405020304" pitchFamily="18" charset="0"/>
                <a:cs typeface="Times New Roman" panose="02020603050405020304" pitchFamily="18" charset="0"/>
              </a:rPr>
              <a:t>2. Vì sao quần áo mùa hè thường được may bằng vải sợi bông, sợi lanh, sợi tơ tằm?</a:t>
            </a:r>
            <a:endParaRPr sz="3200" dirty="0">
              <a:solidFill>
                <a:schemeClr val="bg1"/>
              </a:solidFill>
              <a:latin typeface="Times New Roman" panose="02020603050405020304" pitchFamily="18" charset="0"/>
              <a:cs typeface="Times New Roman" panose="02020603050405020304" pitchFamily="18" charset="0"/>
            </a:endParaRPr>
          </a:p>
          <a:p>
            <a:pPr>
              <a:buNone/>
            </a:pPr>
            <a:endParaRPr dirty="0">
              <a:latin typeface="Times New Roman" panose="02020603050405020304" pitchFamily="18" charset="0"/>
            </a:endParaRPr>
          </a:p>
          <a:p>
            <a:pPr>
              <a:buNone/>
            </a:pPr>
            <a:endParaRPr dirty="0">
              <a:latin typeface="Times New Roman" panose="02020603050405020304" pitchFamily="18" charset="0"/>
            </a:endParaRPr>
          </a:p>
          <a:p>
            <a:pPr>
              <a:buNone/>
            </a:pPr>
            <a:endParaRPr dirty="0">
              <a:latin typeface="Times New Roman" panose="02020603050405020304" pitchFamily="18" charset="0"/>
            </a:endParaRPr>
          </a:p>
        </p:txBody>
      </p:sp>
      <p:sp>
        <p:nvSpPr>
          <p:cNvPr id="10245" name="Rectangle 29"/>
          <p:cNvSpPr/>
          <p:nvPr/>
        </p:nvSpPr>
        <p:spPr>
          <a:xfrm>
            <a:off x="214313" y="190500"/>
            <a:ext cx="8715375" cy="6477000"/>
          </a:xfrm>
          <a:prstGeom prst="rect">
            <a:avLst/>
          </a:prstGeom>
          <a:noFill/>
          <a:ln w="9525" cap="flat" cmpd="sng">
            <a:solidFill>
              <a:srgbClr val="00FFCC"/>
            </a:solidFill>
            <a:prstDash val="dash"/>
            <a:round/>
            <a:headEnd type="none" w="med" len="med"/>
            <a:tailEnd type="none" w="med" len="med"/>
          </a:ln>
        </p:spPr>
        <p:txBody>
          <a:bodyPr/>
          <a:p>
            <a:endParaRPr lang="vi-VN" altLang="en-US" sz="3200" dirty="0">
              <a:latin typeface="VNI-Times" pitchFamily="2" charset="0"/>
            </a:endParaRPr>
          </a:p>
        </p:txBody>
      </p:sp>
      <p:sp>
        <p:nvSpPr>
          <p:cNvPr id="8"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dirty="0">
              <a:ln>
                <a:noFill/>
              </a:ln>
              <a:solidFill>
                <a:schemeClr val="lt1"/>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pic>
        <p:nvPicPr>
          <p:cNvPr id="10247" name="Picture 6"/>
          <p:cNvPicPr>
            <a:picLocks noChangeAspect="1"/>
          </p:cNvPicPr>
          <p:nvPr/>
        </p:nvPicPr>
        <p:blipFill>
          <a:blip r:embed="rId1"/>
          <a:stretch>
            <a:fillRect/>
          </a:stretch>
        </p:blipFill>
        <p:spPr>
          <a:xfrm>
            <a:off x="8699500" y="6553200"/>
            <a:ext cx="457200" cy="457200"/>
          </a:xfrm>
          <a:prstGeom prst="rect">
            <a:avLst/>
          </a:prstGeom>
          <a:noFill/>
          <a:ln w="9525">
            <a:noFill/>
          </a:ln>
        </p:spPr>
      </p:pic>
      <p:pic>
        <p:nvPicPr>
          <p:cNvPr id="10248" name="Picture 8"/>
          <p:cNvPicPr>
            <a:picLocks noChangeAspect="1"/>
          </p:cNvPicPr>
          <p:nvPr/>
        </p:nvPicPr>
        <p:blipFill>
          <a:blip r:embed="rId1"/>
          <a:stretch>
            <a:fillRect/>
          </a:stretch>
        </p:blipFill>
        <p:spPr>
          <a:xfrm>
            <a:off x="-12700" y="114300"/>
            <a:ext cx="457200" cy="457200"/>
          </a:xfrm>
          <a:prstGeom prst="rect">
            <a:avLst/>
          </a:prstGeom>
          <a:noFill/>
          <a:ln w="9525">
            <a:noFill/>
          </a:ln>
        </p:spPr>
      </p:pic>
      <p:pic>
        <p:nvPicPr>
          <p:cNvPr id="10249" name="Picture 10"/>
          <p:cNvPicPr>
            <a:picLocks noChangeAspect="1"/>
          </p:cNvPicPr>
          <p:nvPr/>
        </p:nvPicPr>
        <p:blipFill>
          <a:blip r:embed="rId1"/>
          <a:stretch>
            <a:fillRect/>
          </a:stretch>
        </p:blipFill>
        <p:spPr>
          <a:xfrm>
            <a:off x="112713" y="6677025"/>
            <a:ext cx="457200" cy="457200"/>
          </a:xfrm>
          <a:prstGeom prst="rect">
            <a:avLst/>
          </a:prstGeom>
          <a:noFill/>
          <a:ln w="9525">
            <a:noFill/>
          </a:ln>
        </p:spPr>
      </p:pic>
      <p:pic>
        <p:nvPicPr>
          <p:cNvPr id="10250" name="Picture 11"/>
          <p:cNvPicPr>
            <a:picLocks noChangeAspect="1"/>
          </p:cNvPicPr>
          <p:nvPr/>
        </p:nvPicPr>
        <p:blipFill>
          <a:blip r:embed="rId1"/>
          <a:stretch>
            <a:fillRect/>
          </a:stretch>
        </p:blipFill>
        <p:spPr>
          <a:xfrm>
            <a:off x="8686800" y="0"/>
            <a:ext cx="457200" cy="457200"/>
          </a:xfrm>
          <a:prstGeom prst="rect">
            <a:avLst/>
          </a:prstGeom>
          <a:noFill/>
          <a:ln w="9525">
            <a:noFill/>
          </a:ln>
        </p:spPr>
      </p:pic>
      <p:pic>
        <p:nvPicPr>
          <p:cNvPr id="10251" name="Picture 23" descr="Screen Clipping"/>
          <p:cNvPicPr>
            <a:picLocks noChangeAspect="1"/>
          </p:cNvPicPr>
          <p:nvPr/>
        </p:nvPicPr>
        <p:blipFill>
          <a:blip r:embed="rId2"/>
          <a:stretch>
            <a:fillRect/>
          </a:stretch>
        </p:blipFill>
        <p:spPr>
          <a:xfrm>
            <a:off x="652463" y="60325"/>
            <a:ext cx="762000" cy="771525"/>
          </a:xfrm>
          <a:prstGeom prst="rect">
            <a:avLst/>
          </a:prstGeom>
          <a:noFill/>
          <a:ln w="9525">
            <a:noFill/>
          </a:ln>
        </p:spPr>
      </p:pic>
      <p:pic>
        <p:nvPicPr>
          <p:cNvPr id="12" name="Picture 11"/>
          <p:cNvPicPr>
            <a:picLocks noChangeAspect="1"/>
          </p:cNvPicPr>
          <p:nvPr/>
        </p:nvPicPr>
        <p:blipFill>
          <a:blip r:embed="rId3"/>
          <a:stretch>
            <a:fillRect/>
          </a:stretch>
        </p:blipFill>
        <p:spPr>
          <a:xfrm>
            <a:off x="1676400" y="2233930"/>
            <a:ext cx="5791200" cy="3477895"/>
          </a:xfrm>
          <a:prstGeom prst="rect">
            <a:avLst/>
          </a:prstGeom>
          <a:noFill/>
          <a:ln w="9525">
            <a:noFill/>
          </a:ln>
        </p:spPr>
      </p:pic>
      <p:sp>
        <p:nvSpPr>
          <p:cNvPr id="3" name="Text Box 2"/>
          <p:cNvSpPr txBox="1"/>
          <p:nvPr/>
        </p:nvSpPr>
        <p:spPr>
          <a:xfrm>
            <a:off x="245110" y="5638800"/>
            <a:ext cx="8688705" cy="1076325"/>
          </a:xfrm>
          <a:prstGeom prst="rect">
            <a:avLst/>
          </a:prstGeom>
          <a:noFill/>
        </p:spPr>
        <p:txBody>
          <a:bodyPr wrap="square" rtlCol="0">
            <a:spAutoFit/>
          </a:bodyPr>
          <a:p>
            <a:pPr algn="just"/>
            <a:r>
              <a:rPr lang="en-US" sz="3200" smtClean="0">
                <a:cs typeface="Times New Roman" panose="02020603050405020304" pitchFamily="18" charset="0"/>
                <a:sym typeface="+mn-ea"/>
              </a:rPr>
              <a:t>Vải sợi thiên nhiên có độ hút ẩm cao nên mặc thoáng mát nhưng dễ bị nhàu, phơi lâu khô.</a:t>
            </a:r>
            <a:endParaRPr lang="en-US" sz="3200" smtClean="0">
              <a:cs typeface="Times New Roman" panose="02020603050405020304" pitchFamily="18"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tags/tag1.xml><?xml version="1.0" encoding="utf-8"?>
<p:tagLst xmlns:p="http://schemas.openxmlformats.org/presentationml/2006/main">
  <p:tag name="TIMING" val="|0.6|0.7|0.3|0.3|0.3|0.3"/>
</p:tagLst>
</file>

<file path=ppt/tags/tag2.xml><?xml version="1.0" encoding="utf-8"?>
<p:tagLst xmlns:p="http://schemas.openxmlformats.org/presentationml/2006/main">
  <p:tag name="TIMING" val="|0.6|0.7|0.3|0.3|0.3|0.3"/>
</p:tagLst>
</file>

<file path=ppt/tags/tag3.xml><?xml version="1.0" encoding="utf-8"?>
<p:tagLst xmlns:p="http://schemas.openxmlformats.org/presentationml/2006/main">
  <p:tag name="TIMING" val="|0.3"/>
</p:tagLst>
</file>

<file path=ppt/tags/tag4.xml><?xml version="1.0" encoding="utf-8"?>
<p:tagLst xmlns:p="http://schemas.openxmlformats.org/presentationml/2006/main">
  <p:tag name="TIMING" val="|0.3"/>
</p:tagLst>
</file>

<file path=ppt/tags/tag5.xml><?xml version="1.0" encoding="utf-8"?>
<p:tagLst xmlns:p="http://schemas.openxmlformats.org/presentationml/2006/main">
  <p:tag name="TIMING" val="|0.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4308</Words>
  <Application>WPS Presentation</Application>
  <PresentationFormat>On-screen Show (4:3)</PresentationFormat>
  <Paragraphs>121</Paragraphs>
  <Slides>27</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27</vt:i4>
      </vt:variant>
    </vt:vector>
  </HeadingPairs>
  <TitlesOfParts>
    <vt:vector size="41" baseType="lpstr">
      <vt:lpstr>Arial</vt:lpstr>
      <vt:lpstr>SimSun</vt:lpstr>
      <vt:lpstr>Wingdings</vt:lpstr>
      <vt:lpstr>Times New Roman</vt:lpstr>
      <vt:lpstr>Calibri</vt:lpstr>
      <vt:lpstr>.VnAristote</vt:lpstr>
      <vt:lpstr>Segoe Print</vt:lpstr>
      <vt:lpstr>#9Slide05 Garris</vt:lpstr>
      <vt:lpstr>VNI-Times</vt:lpstr>
      <vt:lpstr>Lato Light</vt:lpstr>
      <vt:lpstr>Microsoft YaHei</vt:lpstr>
      <vt:lpstr>Arial Unicode MS</vt:lpstr>
      <vt:lpstr>#9Slide05 Garris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dc:creator>
  <cp:lastModifiedBy>WIN7</cp:lastModifiedBy>
  <cp:revision>241</cp:revision>
  <dcterms:created xsi:type="dcterms:W3CDTF">2008-10-16T08:52:00Z</dcterms:created>
  <dcterms:modified xsi:type="dcterms:W3CDTF">2022-01-03T01:31:35Z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77A456DC99834FD9983E99082ED991B5</vt:lpwstr>
  </property>
  <property fmtid="{D5CDD505-2E9C-101B-9397-08002B2CF9AE}" pid="3" name="KSOProductBuildVer">
    <vt:lpwstr>1033-11.2.0.10426</vt:lpwstr>
  </property>
</Properties>
</file>