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62" r:id="rId7"/>
    <p:sldId id="263" r:id="rId8"/>
    <p:sldId id="271" r:id="rId9"/>
    <p:sldId id="26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99D640-A7B0-490A-8711-C972EEB92569}" type="datetime1">
              <a:rPr lang="vi-V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28/10/2022</a:t>
            </a:fld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vi-V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B7849F8-A88D-43A8-B131-3C37F060CE30}" type="datetime1">
              <a:rPr lang="vi-VN" smtClean="0"/>
              <a:pPr/>
              <a:t>28/10/2022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BD6FFF6-EFF5-46FA-B62C-F141E1274D59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vi-VN" smtClean="0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85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Ả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êu đề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22" name="Tiêu đề phụ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n-US" smtClean="0"/>
              <a:t>Click to edit Master subtitle style</a:t>
            </a:r>
            <a:endParaRPr kumimoji="0"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BE1AC32-F52A-416E-A64C-1CED03D3CDB3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20" name="Chỗ dành sẵn cho Chân trang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FD26878-798E-473C-8026-75D4B6B5BBA9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2267E26-828B-4ACF-B4FB-6CC9AC451097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A68C9F3-4F5A-4DD1-A8C5-7ABD5F148FF4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118194D-A6D5-4648-A3D3-37D9AE783760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580337C-8999-45E0-83EA-FA5387B59C0A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o sánh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hỗ dành sẵn cho Nội dung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0ED4AA3-AC2B-4F75-BD0B-82B902176845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42C2F71-46D5-470B-8BD3-F1C77998D210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3EDD858-F8F4-4090-9BDD-FA4E7993DF56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có Chú thích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  <a:p>
            <a:pPr lvl="1" rtl="0" eaLnBrk="1" latinLnBrk="0" hangingPunct="1"/>
            <a:r>
              <a:rPr lang="en-US" smtClean="0"/>
              <a:t>Second level</a:t>
            </a:r>
          </a:p>
          <a:p>
            <a:pPr lvl="2" rtl="0" eaLnBrk="1" latinLnBrk="0" hangingPunct="1"/>
            <a:r>
              <a:rPr lang="en-US" smtClean="0"/>
              <a:t>Third level</a:t>
            </a:r>
          </a:p>
          <a:p>
            <a:pPr lvl="3" rtl="0" eaLnBrk="1" latinLnBrk="0" hangingPunct="1"/>
            <a:r>
              <a:rPr lang="en-US" smtClean="0"/>
              <a:t>Fourth level</a:t>
            </a:r>
          </a:p>
          <a:p>
            <a:pPr lvl="4" rtl="0" eaLnBrk="1" latinLnBrk="0" hangingPunct="1"/>
            <a:r>
              <a:rPr lang="en-US" smtClean="0"/>
              <a:t>Fifth level</a:t>
            </a:r>
            <a:endParaRPr kumimoji="0"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6C82AB5-F1DB-4E43-8DA9-5689AFA4DC16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có Chú thích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8" name="Hình chữ nhật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vi-VN" sz="3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en-US" smtClean="0"/>
              <a:t>Click icon to add picture</a:t>
            </a:r>
            <a:endParaRPr kumimoji="0" lang="vi-VN" dirty="0"/>
          </a:p>
        </p:txBody>
      </p:sp>
      <p:sp>
        <p:nvSpPr>
          <p:cNvPr id="9" name="Hình chữ nhật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vi-V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ình chữ nhật 2"/>
          <p:cNvSpPr/>
          <p:nvPr/>
        </p:nvSpPr>
        <p:spPr>
          <a:xfrm rot="2103354" flipH="1">
            <a:off x="6679183" y="95783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vi-V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4FD9210-F88C-415C-BBA2-A97A7F4F7779}" type="datetime1">
              <a:rPr lang="vi-VN" smtClean="0"/>
              <a:t>28/10/2022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vi-VN" dirty="0"/>
              <a:t>Thêm chân trang</a:t>
            </a: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Hình chữ nhật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Hình chữ nhật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vi-V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Ảnh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Chỗ dành sẵn cho Tiêu đề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đề Bản cái</a:t>
            </a:r>
          </a:p>
        </p:txBody>
      </p:sp>
      <p:sp>
        <p:nvSpPr>
          <p:cNvPr id="17" name="Chỗ dành sẵn cho Văn bản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 eaLnBrk="1" latinLnBrk="0" hangingPunct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 eaLnBrk="1" latinLnBrk="0" hangingPunct="1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 eaLnBrk="1" latinLnBrk="0" hangingPunct="1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 eaLnBrk="1" latinLnBrk="0" hangingPunct="1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18" name="Chỗ dành sẵn cho Ngày tháng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6F18B09C-310F-46F1-900A-236C0F78B3F8}" type="datetime1">
              <a:rPr lang="vi-VN" smtClean="0"/>
              <a:pPr/>
              <a:t>28/10/2022</a:t>
            </a:fld>
            <a:endParaRPr lang="vi-VN" dirty="0"/>
          </a:p>
        </p:txBody>
      </p:sp>
      <p:sp>
        <p:nvSpPr>
          <p:cNvPr id="19" name="Chỗ dành sẵn cho Chân trang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lang="vi-VN"/>
              <a:t>Thêm chân trang</a:t>
            </a:r>
            <a:endParaRPr lang="vi-VN" dirty="0"/>
          </a:p>
        </p:txBody>
      </p:sp>
      <p:sp>
        <p:nvSpPr>
          <p:cNvPr id="20" name="Chỗ dành sẵn cho Số Trang chiế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401CF334-2D5C-4859-84A6-CA7E6E43FAEB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4" y="274638"/>
            <a:ext cx="7932717" cy="77039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20" y="1257794"/>
            <a:ext cx="9997440" cy="5178631"/>
          </a:xfrm>
        </p:spPr>
        <p:txBody>
          <a:bodyPr>
            <a:noAutofit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Câu1</a:t>
            </a:r>
            <a:r>
              <a:rPr lang="en-US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Muốn tạo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 khoản thư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 em làm thế nào?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 hết phải đăng ký với nhà cung cấp dịch vụ thư điện tử (VD: gmail)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 khi đăng ký thành công, người dùng được nhà cung cấp dịch vụ cấp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một hộp thư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 bao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 tên đăng nhập và mật khẩu.</a:t>
            </a:r>
            <a:endParaRPr lang="vi-VN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120000"/>
              </a:lnSpc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 thư điện tử gắn liền với địa chỉ Email có dạng : </a:t>
            </a:r>
          </a:p>
          <a:p>
            <a:pPr lvl="1">
              <a:lnSpc>
                <a:spcPct val="120000"/>
              </a:lnSpc>
            </a:pP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 nhập@tên máy chủ lưu hộp thư.</a:t>
            </a:r>
          </a:p>
          <a:p>
            <a:pPr lvl="1">
              <a:lnSpc>
                <a:spcPct val="12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dụ: teacher9a4@gmail.com</a:t>
            </a:r>
            <a:endParaRPr lang="vi-VN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26725" y="182786"/>
            <a:ext cx="607236" cy="867481"/>
            <a:chOff x="1" y="3359"/>
            <a:chExt cx="607236" cy="867481"/>
          </a:xfrm>
        </p:grpSpPr>
        <p:sp>
          <p:nvSpPr>
            <p:cNvPr id="9" name="Chevron 8"/>
            <p:cNvSpPr/>
            <p:nvPr/>
          </p:nvSpPr>
          <p:spPr>
            <a:xfrm rot="5400000">
              <a:off x="-130122" y="133482"/>
              <a:ext cx="867481" cy="607236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306977"/>
              <a:ext cx="607236" cy="2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3961" y="182788"/>
            <a:ext cx="8832968" cy="564159"/>
            <a:chOff x="607237" y="3361"/>
            <a:chExt cx="5366442" cy="564159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yếu tố ảnh hưởng đến sự an toàn thông tin máy tính</a:t>
              </a:r>
              <a:endParaRPr lang="vi-VN" sz="24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33961" y="875457"/>
            <a:ext cx="545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Yếu tố công nghệ - vật lý: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1926300"/>
            <a:ext cx="4036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Máy tính bị hỏng do bảo quản không tốt (để nơi ẩm ướt, nhiệt độ cao, ...)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961" y="1480574"/>
            <a:ext cx="545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Yếu tố bảo quản và sử dụng: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3120093"/>
            <a:ext cx="4036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Do sử dụng không đúng cách (khởi động, tắt chương trình, ...)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80" y="2134124"/>
            <a:ext cx="57118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52" y="2526464"/>
            <a:ext cx="3469342" cy="1931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2238582"/>
            <a:ext cx="4988858" cy="37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26725" y="182786"/>
            <a:ext cx="607236" cy="867481"/>
            <a:chOff x="1" y="3359"/>
            <a:chExt cx="607236" cy="867481"/>
          </a:xfrm>
        </p:grpSpPr>
        <p:sp>
          <p:nvSpPr>
            <p:cNvPr id="9" name="Chevron 8"/>
            <p:cNvSpPr/>
            <p:nvPr/>
          </p:nvSpPr>
          <p:spPr>
            <a:xfrm rot="5400000">
              <a:off x="-130122" y="133482"/>
              <a:ext cx="867481" cy="607236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306977"/>
              <a:ext cx="607236" cy="2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3961" y="182788"/>
            <a:ext cx="8832968" cy="564159"/>
            <a:chOff x="607237" y="3361"/>
            <a:chExt cx="5366442" cy="564159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yếu tố ảnh hưởng đến sự an toàn thông tin máy tính</a:t>
              </a:r>
              <a:endParaRPr lang="vi-VN" sz="24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33961" y="875457"/>
            <a:ext cx="545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Yếu tố công nghệ - vật lý: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4983" y="2524158"/>
            <a:ext cx="4745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Xuất hiện vào thập niên 80, virus máy tính là một trong những nguyên nhân gây mất thông tin máy tính với hậu quả nghiêm trọng nhất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961" y="1480574"/>
            <a:ext cx="545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Yếu tố bảo quản và sử dụng: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1037" y="2062493"/>
            <a:ext cx="545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Virus máy tính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3" y="2062493"/>
            <a:ext cx="5787454" cy="35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6393" y="4463150"/>
            <a:ext cx="5912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Có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 yếu tố ảnh hưởng đến sự an toàn thông tin máy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tính. Để hạn chế các yếu tố đó, ta cần tập thói quen sao lưu dữ liệu và phòng chống virus</a:t>
            </a:r>
            <a:endParaRPr lang="vi-VN" sz="2800" i="1"/>
          </a:p>
        </p:txBody>
      </p:sp>
    </p:spTree>
    <p:extLst>
      <p:ext uri="{BB962C8B-B14F-4D97-AF65-F5344CB8AC3E}">
        <p14:creationId xmlns:p14="http://schemas.microsoft.com/office/powerpoint/2010/main" val="8195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330" y="357766"/>
            <a:ext cx="8051470" cy="77039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20" y="1257795"/>
            <a:ext cx="9997440" cy="5131130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Câu2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Hãy nêu một số chức năng chính của dịch vụ thư điện tử?</a:t>
            </a:r>
          </a:p>
          <a:p>
            <a:pPr marL="82296" indent="0">
              <a:lnSpc>
                <a:spcPct val="130000"/>
              </a:lnSpc>
              <a:buNone/>
            </a:pP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</a:t>
            </a:r>
            <a:r>
              <a:rPr lang="en-US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ịch </a:t>
            </a: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 thư điện tử cung cấp các chức năng chính sau đây : 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02060"/>
              </a:buClr>
              <a:buFont typeface="Times New Roman" pitchFamily="18" charset="0"/>
              <a:buChar char="-"/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 và xem danh sách các thư đã nhận và lưu trong hộp thư.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02060"/>
              </a:buClr>
              <a:buFont typeface="Times New Roman" pitchFamily="18" charset="0"/>
              <a:buChar char="-"/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 và đọc nội dung của một bức thư cụ thể.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02060"/>
              </a:buClr>
              <a:buFont typeface="Times New Roman" pitchFamily="18" charset="0"/>
              <a:buChar char="-"/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 thư và gửi thư cho một hoặc nhiều người.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02060"/>
              </a:buClr>
              <a:buFont typeface="Times New Roman" pitchFamily="18" charset="0"/>
              <a:buChar char="-"/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 lời thư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002060"/>
              </a:buClr>
              <a:buFont typeface="Times New Roman" pitchFamily="18" charset="0"/>
              <a:buChar char="-"/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 tiếp thư cho một người khác </a:t>
            </a:r>
            <a:endParaRPr lang="vi-VN" sz="3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002060"/>
              </a:buClr>
              <a:buFontTx/>
              <a:buChar char="-"/>
            </a:pPr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9065" y="1317486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 II</a:t>
            </a:r>
            <a:endParaRPr lang="vi-VN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9098" y="2204434"/>
            <a:ext cx="96402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MỘT SỐ VẤN ĐỀ </a:t>
            </a:r>
          </a:p>
          <a:p>
            <a:pPr algn="ctr"/>
            <a:r>
              <a:rPr 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XÃ HỘI </a:t>
            </a:r>
            <a:r>
              <a:rPr lang="en-US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CỦA TIN HỌC</a:t>
            </a:r>
            <a:endParaRPr lang="en-US" sz="7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381000"/>
            <a:ext cx="105664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en-US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Thứ </a:t>
            </a:r>
            <a:r>
              <a:rPr lang="en-US" sz="32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sáu, </a:t>
            </a:r>
            <a:r>
              <a:rPr lang="en-US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2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vi-VN" sz="3200" b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1796" y="591788"/>
            <a:ext cx="2411403" cy="787399"/>
          </a:xfrm>
        </p:spPr>
        <p:txBody>
          <a:bodyPr lIns="121917" rIns="121917" bIns="60958">
            <a:normAutofit/>
          </a:bodyPr>
          <a:lstStyle/>
          <a:p>
            <a:pPr algn="l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endParaRPr lang="vi-VN" sz="36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71580"/>
            <a:ext cx="11294773" cy="80021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CooperH" pitchFamily="34" charset="0"/>
              </a:rPr>
              <a:t>B¶O VÖ TH¤NG TIN M¸Y TÝNH</a:t>
            </a:r>
            <a:endParaRPr lang="en-US" sz="44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CooperH" pitchFamily="34" charset="0"/>
            </a:endParaRP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096631" y="2768303"/>
            <a:ext cx="5880931" cy="1624011"/>
            <a:chOff x="1868805" y="1760538"/>
            <a:chExt cx="4769509" cy="2172017"/>
          </a:xfrm>
        </p:grpSpPr>
        <p:sp>
          <p:nvSpPr>
            <p:cNvPr id="9" name="Oval 8"/>
            <p:cNvSpPr/>
            <p:nvPr/>
          </p:nvSpPr>
          <p:spPr>
            <a:xfrm>
              <a:off x="5169544" y="2102614"/>
              <a:ext cx="1468770" cy="1735289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37154" y="2270333"/>
              <a:ext cx="1175025" cy="139985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96631" y="4452220"/>
            <a:ext cx="6001517" cy="1749425"/>
            <a:chOff x="1868805" y="1760538"/>
            <a:chExt cx="4867305" cy="2172017"/>
          </a:xfrm>
        </p:grpSpPr>
        <p:sp>
          <p:nvSpPr>
            <p:cNvPr id="15" name="Oval 14"/>
            <p:cNvSpPr/>
            <p:nvPr/>
          </p:nvSpPr>
          <p:spPr>
            <a:xfrm>
              <a:off x="5169544" y="2104012"/>
              <a:ext cx="1566566" cy="1733962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37155" y="2271602"/>
              <a:ext cx="1301159" cy="1396538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7" name="Group 82"/>
            <p:cNvGrpSpPr>
              <a:grpSpLocks/>
            </p:cNvGrpSpPr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313924" y="3321632"/>
            <a:ext cx="385260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YẾU TỐ ẢNH HƯỞNG ĐẾN SỰ AN TOÀN THÔNG TIN MÁY TÍNH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18364" y="5104373"/>
            <a:ext cx="372321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MÁY TÍNH 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CÁCH PHÒNG TRÁNH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3198" y="3383313"/>
            <a:ext cx="148378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.VnTifani Heavy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.VnTifani Heavy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9816" y="5108732"/>
            <a:ext cx="148378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.VnTifani Heavy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.VnTifani Heavy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Thông tin máy tính là gì?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175853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 gồm tất cả các dữ liệu và phần mềm máy tính, nghĩa là thông tin máy tính là tất cả những gì được lưu trên máy tính.</a:t>
            </a:r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78518" y="3029713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Vì sao phải bảo vệ thông tin máy tính?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8518" y="4172713"/>
            <a:ext cx="9997440" cy="17585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>
                  <a:lumMod val="50000"/>
                </a:schemeClr>
              </a:buClr>
              <a:buFont typeface="Verdana"/>
              <a:buChar char="◦"/>
              <a:defRPr kumimoji="0" sz="28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 2"/>
              <a:buChar char=""/>
              <a:defRPr kumimoji="0"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vi-V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 vì, trong </a:t>
            </a:r>
            <a:r>
              <a:rPr lang="vi-VN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 máy tính cá nhân của chúng ta có những thông </a:t>
            </a:r>
            <a:r>
              <a:rPr lang="vi-VN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vi-V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thường xuyên hoặc có những thông tin quan </a:t>
            </a:r>
            <a:r>
              <a:rPr lang="vi-VN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 và cần thiết cho công việc.</a:t>
            </a:r>
          </a:p>
        </p:txBody>
      </p:sp>
    </p:spTree>
    <p:extLst>
      <p:ext uri="{BB962C8B-B14F-4D97-AF65-F5344CB8AC3E}">
        <p14:creationId xmlns:p14="http://schemas.microsoft.com/office/powerpoint/2010/main" val="28505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33961" y="182788"/>
            <a:ext cx="5578780" cy="564159"/>
            <a:chOff x="607237" y="3361"/>
            <a:chExt cx="5366442" cy="564159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sự cố máy tính</a:t>
              </a:r>
              <a:endParaRPr lang="vi-VN" sz="28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33960" y="1050268"/>
            <a:ext cx="457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Văn bản đang soạn thì bị  lỗi, không mở được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44" y="2503810"/>
            <a:ext cx="57118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4223" y="2888269"/>
            <a:ext cx="1545465" cy="1996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</a:t>
            </a:r>
            <a:r>
              <a:rPr lang="vi-VN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</a:p>
          <a:p>
            <a:pPr algn="ctr"/>
            <a:r>
              <a:rPr lang="vi-VN" sz="105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 sớm nắng sáng. Những cánh buồm nâu trên biển được nắng chiếu vào hồng rực lên như đàn bướm múa </a:t>
            </a:r>
            <a:r>
              <a:rPr lang="vi-VN" sz="105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</a:p>
          <a:p>
            <a:pPr algn="ctr"/>
            <a:endParaRPr lang="vi-VN" sz="105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05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05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mtClean="0"/>
              <a:t>.</a:t>
            </a:r>
            <a:endParaRPr lang="vi-VN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21" y="4136915"/>
            <a:ext cx="914267" cy="548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89" y="3251810"/>
            <a:ext cx="709532" cy="89874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055198" y="204529"/>
            <a:ext cx="2987898" cy="2176529"/>
          </a:xfrm>
          <a:prstGeom prst="wedgeEllipseCallout">
            <a:avLst>
              <a:gd name="adj1" fmla="val -20911"/>
              <a:gd name="adj2" fmla="val 72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kể một số sự cố máy tính ảnh hưởng an toàn thông tin máy tính</a:t>
            </a:r>
            <a:endParaRPr lang="vi-VN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65" y="2549850"/>
            <a:ext cx="57118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33961" y="1050268"/>
            <a:ext cx="4866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Văn bản đang soạn thì bị  lỗi, không mở được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Administrator\Videos\vinh-ha-long-viet-na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83" y="4125091"/>
            <a:ext cx="1029085" cy="7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36" y="3146084"/>
            <a:ext cx="991032" cy="6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8601" y="3146084"/>
            <a:ext cx="190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KTTX lần 1-Tin 9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8601" y="3380971"/>
            <a:ext cx="190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KTGK-Tin 9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01" y="3842191"/>
            <a:ext cx="1071282" cy="10712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3961" y="2115032"/>
            <a:ext cx="4591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Bộ sưu tập hình ảnh, nhạc, phim, tài liệu lưu trên máy tính, ... Tự nhiên biến mất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92" y="3045531"/>
            <a:ext cx="646628" cy="773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47" y="3034443"/>
            <a:ext cx="646628" cy="7732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92" y="4067508"/>
            <a:ext cx="646628" cy="7732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47" y="4056420"/>
            <a:ext cx="646628" cy="77324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77614" y="210328"/>
            <a:ext cx="5578780" cy="564159"/>
            <a:chOff x="607237" y="3361"/>
            <a:chExt cx="5366442" cy="564159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sự cố máy tính</a:t>
              </a:r>
              <a:endParaRPr lang="vi-VN" sz="28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" grpId="0"/>
      <p:bldP spid="19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33960" y="1050268"/>
            <a:ext cx="4314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Văn bản đang soạn thì bị  lỗi, không mở được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3959" y="2037697"/>
            <a:ext cx="4736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Bộ sưu tập hình ảnh, nhạc, phim, tài liệu lưu trên máy tính, ... Tự nhiên biến mất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51006" y="3497626"/>
            <a:ext cx="471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Máy tính có thông báo hay xuất hiện biểu tượng lạ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006" y="4605249"/>
            <a:ext cx="4441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Máy tính bị đơ, treo, không khởi động được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46" y="2399017"/>
            <a:ext cx="57118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75" y="3124245"/>
            <a:ext cx="1982966" cy="1321977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251006" y="719407"/>
            <a:ext cx="8940053" cy="52768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xảy ra các sự cố này thì nó ảnh hưởng như thế nào đến với máy tính của chúng ta?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82287" y="223180"/>
            <a:ext cx="5578780" cy="564159"/>
            <a:chOff x="607237" y="3361"/>
            <a:chExt cx="5366442" cy="564159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sự cố máy tính</a:t>
              </a:r>
              <a:endParaRPr lang="vi-VN" sz="28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44" y="2511481"/>
            <a:ext cx="5715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26725" y="182786"/>
            <a:ext cx="607236" cy="867481"/>
            <a:chOff x="1" y="3359"/>
            <a:chExt cx="607236" cy="867481"/>
          </a:xfrm>
        </p:grpSpPr>
        <p:sp>
          <p:nvSpPr>
            <p:cNvPr id="9" name="Chevron 8"/>
            <p:cNvSpPr/>
            <p:nvPr/>
          </p:nvSpPr>
          <p:spPr>
            <a:xfrm rot="5400000">
              <a:off x="-130122" y="133482"/>
              <a:ext cx="867481" cy="607236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306977"/>
              <a:ext cx="607236" cy="26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b="1" kern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3961" y="182788"/>
            <a:ext cx="8832968" cy="564159"/>
            <a:chOff x="607237" y="3361"/>
            <a:chExt cx="5366442" cy="564159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3008378" y="-2397780"/>
              <a:ext cx="564159" cy="5366442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6"/>
            <p:cNvSpPr/>
            <p:nvPr/>
          </p:nvSpPr>
          <p:spPr>
            <a:xfrm>
              <a:off x="607237" y="30901"/>
              <a:ext cx="5338902" cy="5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kern="12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 số yếu tố ảnh hưởng đến sự an toàn thông tin máy tính</a:t>
              </a:r>
              <a:endParaRPr lang="vi-VN" sz="2400" kern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81879" y="875457"/>
            <a:ext cx="545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Yếu tố công nghệ - vật lý: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4947" y="1444698"/>
            <a:ext cx="491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Lỗi phần mềm, hệ điều hành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74" y="3240790"/>
            <a:ext cx="2800532" cy="1472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83" y="3153911"/>
            <a:ext cx="2845522" cy="1635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82" y="3114215"/>
            <a:ext cx="2845523" cy="1710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4947" y="2049816"/>
            <a:ext cx="418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Lỗi phần cứng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947" y="2679444"/>
            <a:ext cx="418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Tuổi thọ của máy tính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460542_win3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565509_TF03460542" id="{1205E849-84CE-4373-8176-AF298EC539D6}" vid="{AEB78700-0805-479B-A4A6-0FB8D9493BD7}"/>
    </a:ext>
  </a:extLst>
</a:theme>
</file>

<file path=ppt/theme/theme2.xml><?xml version="1.0" encoding="utf-8"?>
<a:theme xmlns:a="http://schemas.openxmlformats.org/drawingml/2006/main" name="Chủ đề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tf03460542_win32</Template>
  <TotalTime>1317</TotalTime>
  <Words>726</Words>
  <Application>Microsoft Office PowerPoint</Application>
  <PresentationFormat>Custom</PresentationFormat>
  <Paragraphs>76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tf03460542_win32</vt:lpstr>
      <vt:lpstr>KIỂM TRA BÀI CŨ</vt:lpstr>
      <vt:lpstr>KIỂM TRA BÀI CŨ</vt:lpstr>
      <vt:lpstr>PowerPoint Presentation</vt:lpstr>
      <vt:lpstr>PowerPoint Presentation</vt:lpstr>
      <vt:lpstr>Thông tin máy tính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113</cp:revision>
  <dcterms:created xsi:type="dcterms:W3CDTF">2021-10-31T06:59:25Z</dcterms:created>
  <dcterms:modified xsi:type="dcterms:W3CDTF">2022-10-28T14:25:09Z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