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64" r:id="rId4"/>
    <p:sldId id="263" r:id="rId5"/>
    <p:sldId id="259" r:id="rId6"/>
    <p:sldId id="265" r:id="rId7"/>
    <p:sldId id="266" r:id="rId8"/>
    <p:sldId id="267" r:id="rId9"/>
    <p:sldId id="268" r:id="rId10"/>
    <p:sldId id="269" r:id="rId11"/>
    <p:sldId id="270" r:id="rId12"/>
    <p:sldId id="271" r:id="rId13"/>
    <p:sldId id="272" r:id="rId14"/>
    <p:sldId id="273" r:id="rId15"/>
    <p:sldId id="274" r:id="rId16"/>
    <p:sldId id="275" r:id="rId17"/>
    <p:sldId id="260"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1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Chỗ dành sẵn cho Ngày tháng 3"/>
          <p:cNvSpPr>
            <a:spLocks noGrp="1"/>
          </p:cNvSpPr>
          <p:nvPr>
            <p:ph type="dt" sz="half" idx="10"/>
          </p:nvPr>
        </p:nvSpPr>
        <p:spPr/>
        <p:txBody>
          <a:bodyPr/>
          <a:lstStyle/>
          <a:p>
            <a:fld id="{C627A1BC-9888-4AA6-B885-EBED25012988}" type="datetimeFigureOut">
              <a:rPr lang="en-US" smtClean="0"/>
              <a:t>16/09/2021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E56C45F2-85C8-41EA-B0D2-FDA229D3CDF0}" type="slidenum">
              <a:rPr lang="en-US" smtClean="0"/>
              <a:t>‹#›</a:t>
            </a:fld>
            <a:endParaRPr lang="en-US"/>
          </a:p>
        </p:txBody>
      </p:sp>
    </p:spTree>
    <p:extLst>
      <p:ext uri="{BB962C8B-B14F-4D97-AF65-F5344CB8AC3E}">
        <p14:creationId xmlns:p14="http://schemas.microsoft.com/office/powerpoint/2010/main" val="3504006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p>
            <a:fld id="{C627A1BC-9888-4AA6-B885-EBED25012988}" type="datetimeFigureOut">
              <a:rPr lang="en-US" smtClean="0"/>
              <a:t>16/09/2021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E56C45F2-85C8-41EA-B0D2-FDA229D3CDF0}" type="slidenum">
              <a:rPr lang="en-US" smtClean="0"/>
              <a:t>‹#›</a:t>
            </a:fld>
            <a:endParaRPr lang="en-US"/>
          </a:p>
        </p:txBody>
      </p:sp>
    </p:spTree>
    <p:extLst>
      <p:ext uri="{BB962C8B-B14F-4D97-AF65-F5344CB8AC3E}">
        <p14:creationId xmlns:p14="http://schemas.microsoft.com/office/powerpoint/2010/main" val="821389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p>
            <a:fld id="{C627A1BC-9888-4AA6-B885-EBED25012988}" type="datetimeFigureOut">
              <a:rPr lang="en-US" smtClean="0"/>
              <a:t>16/09/2021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E56C45F2-85C8-41EA-B0D2-FDA229D3CDF0}" type="slidenum">
              <a:rPr lang="en-US" smtClean="0"/>
              <a:t>‹#›</a:t>
            </a:fld>
            <a:endParaRPr lang="en-US"/>
          </a:p>
        </p:txBody>
      </p:sp>
    </p:spTree>
    <p:extLst>
      <p:ext uri="{BB962C8B-B14F-4D97-AF65-F5344CB8AC3E}">
        <p14:creationId xmlns:p14="http://schemas.microsoft.com/office/powerpoint/2010/main" val="2279293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13" name="Rectangle 41"/>
          <p:cNvSpPr>
            <a:spLocks noChangeArrowheads="1"/>
          </p:cNvSpPr>
          <p:nvPr/>
        </p:nvSpPr>
        <p:spPr bwMode="gray">
          <a:xfrm>
            <a:off x="0" y="2708275"/>
            <a:ext cx="9144000" cy="87471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3074" name="Rectangle 2"/>
          <p:cNvSpPr>
            <a:spLocks noGrp="1" noChangeArrowheads="1"/>
          </p:cNvSpPr>
          <p:nvPr>
            <p:ph type="ctrTitle"/>
          </p:nvPr>
        </p:nvSpPr>
        <p:spPr bwMode="gray">
          <a:xfrm>
            <a:off x="0" y="2720975"/>
            <a:ext cx="9144000" cy="817563"/>
          </a:xfrm>
        </p:spPr>
        <p:txBody>
          <a:bodyPr/>
          <a:lstStyle>
            <a:lvl1pPr>
              <a:defRPr sz="4600"/>
            </a:lvl1pPr>
          </a:lstStyle>
          <a:p>
            <a:pPr lvl="0"/>
            <a:r>
              <a:rPr lang="vi-VN" noProof="0" smtClean="0"/>
              <a:t>Bấm &amp; sửa kiểu tiêu đề</a:t>
            </a:r>
            <a:endParaRPr lang="en-US" noProof="0" smtClean="0"/>
          </a:p>
        </p:txBody>
      </p:sp>
      <p:sp>
        <p:nvSpPr>
          <p:cNvPr id="3075" name="Rectangle 3"/>
          <p:cNvSpPr>
            <a:spLocks noGrp="1" noChangeArrowheads="1"/>
          </p:cNvSpPr>
          <p:nvPr>
            <p:ph type="subTitle" idx="1"/>
          </p:nvPr>
        </p:nvSpPr>
        <p:spPr bwMode="black">
          <a:xfrm>
            <a:off x="990600" y="2176463"/>
            <a:ext cx="7086600" cy="436562"/>
          </a:xfrm>
        </p:spPr>
        <p:txBody>
          <a:bodyPr/>
          <a:lstStyle>
            <a:lvl1pPr marL="0" indent="0" algn="ctr">
              <a:buFont typeface="Wingdings" pitchFamily="2" charset="2"/>
              <a:buNone/>
              <a:defRPr sz="1900">
                <a:solidFill>
                  <a:schemeClr val="bg1"/>
                </a:solidFill>
                <a:latin typeface="Arial" charset="0"/>
              </a:defRPr>
            </a:lvl1pPr>
          </a:lstStyle>
          <a:p>
            <a:pPr lvl="0"/>
            <a:r>
              <a:rPr lang="vi-VN" noProof="0" smtClean="0"/>
              <a:t>Bấm &amp; sửa kiểu phụ đề</a:t>
            </a:r>
            <a:endParaRPr lang="en-US" noProof="0" smtClean="0"/>
          </a:p>
        </p:txBody>
      </p:sp>
      <p:sp>
        <p:nvSpPr>
          <p:cNvPr id="3086" name="Text Box 14"/>
          <p:cNvSpPr txBox="1">
            <a:spLocks noChangeArrowheads="1"/>
          </p:cNvSpPr>
          <p:nvPr/>
        </p:nvSpPr>
        <p:spPr bwMode="black">
          <a:xfrm>
            <a:off x="381000" y="271463"/>
            <a:ext cx="10890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fontAlgn="base">
              <a:spcBef>
                <a:spcPct val="0"/>
              </a:spcBef>
              <a:spcAft>
                <a:spcPct val="0"/>
              </a:spcAft>
            </a:pPr>
            <a:r>
              <a:rPr lang="en-US" sz="2100" b="1">
                <a:solidFill>
                  <a:srgbClr val="FFFFFF"/>
                </a:solidFill>
                <a:latin typeface="Verdana" pitchFamily="34" charset="0"/>
              </a:rPr>
              <a:t>LOGO</a:t>
            </a:r>
          </a:p>
        </p:txBody>
      </p:sp>
      <p:grpSp>
        <p:nvGrpSpPr>
          <p:cNvPr id="3114" name="Group 42"/>
          <p:cNvGrpSpPr>
            <a:grpSpLocks/>
          </p:cNvGrpSpPr>
          <p:nvPr/>
        </p:nvGrpSpPr>
        <p:grpSpPr bwMode="auto">
          <a:xfrm>
            <a:off x="-11113" y="-12700"/>
            <a:ext cx="9175751" cy="6870700"/>
            <a:chOff x="-7" y="-8"/>
            <a:chExt cx="5780" cy="4328"/>
          </a:xfrm>
        </p:grpSpPr>
        <p:sp>
          <p:nvSpPr>
            <p:cNvPr id="3108" name="AutoShape 36"/>
            <p:cNvSpPr>
              <a:spLocks noChangeArrowheads="1"/>
            </p:cNvSpPr>
            <p:nvPr/>
          </p:nvSpPr>
          <p:spPr bwMode="gray">
            <a:xfrm>
              <a:off x="17" y="16"/>
              <a:ext cx="5729" cy="4285"/>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3109" name="Freeform 37"/>
            <p:cNvSpPr>
              <a:spLocks/>
            </p:cNvSpPr>
            <p:nvPr/>
          </p:nvSpPr>
          <p:spPr bwMode="gray">
            <a:xfrm>
              <a:off x="-3" y="-8"/>
              <a:ext cx="295" cy="289"/>
            </a:xfrm>
            <a:custGeom>
              <a:avLst/>
              <a:gdLst>
                <a:gd name="T0" fmla="*/ 3 w 403"/>
                <a:gd name="T1" fmla="*/ 395 h 395"/>
                <a:gd name="T2" fmla="*/ 74 w 403"/>
                <a:gd name="T3" fmla="*/ 216 h 395"/>
                <a:gd name="T4" fmla="*/ 231 w 403"/>
                <a:gd name="T5" fmla="*/ 50 h 395"/>
                <a:gd name="T6" fmla="*/ 403 w 403"/>
                <a:gd name="T7" fmla="*/ 0 h 395"/>
                <a:gd name="T8" fmla="*/ 0 w 403"/>
                <a:gd name="T9" fmla="*/ 0 h 395"/>
              </a:gdLst>
              <a:ahLst/>
              <a:cxnLst>
                <a:cxn ang="0">
                  <a:pos x="T0" y="T1"/>
                </a:cxn>
                <a:cxn ang="0">
                  <a:pos x="T2" y="T3"/>
                </a:cxn>
                <a:cxn ang="0">
                  <a:pos x="T4" y="T5"/>
                </a:cxn>
                <a:cxn ang="0">
                  <a:pos x="T6" y="T7"/>
                </a:cxn>
                <a:cxn ang="0">
                  <a:pos x="T8" y="T9"/>
                </a:cxn>
              </a:cxnLst>
              <a:rect l="0" t="0" r="r" b="b"/>
              <a:pathLst>
                <a:path w="403" h="395">
                  <a:moveTo>
                    <a:pt x="3" y="395"/>
                  </a:moveTo>
                  <a:lnTo>
                    <a:pt x="74" y="216"/>
                  </a:lnTo>
                  <a:lnTo>
                    <a:pt x="231" y="50"/>
                  </a:lnTo>
                  <a:lnTo>
                    <a:pt x="403"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900">
                <a:solidFill>
                  <a:srgbClr val="000066"/>
                </a:solidFill>
                <a:latin typeface="Arial" charset="0"/>
              </a:endParaRPr>
            </a:p>
          </p:txBody>
        </p:sp>
        <p:sp>
          <p:nvSpPr>
            <p:cNvPr id="3110" name="Freeform 38"/>
            <p:cNvSpPr>
              <a:spLocks/>
            </p:cNvSpPr>
            <p:nvPr/>
          </p:nvSpPr>
          <p:spPr bwMode="gray">
            <a:xfrm>
              <a:off x="-7" y="3982"/>
              <a:ext cx="287" cy="338"/>
            </a:xfrm>
            <a:custGeom>
              <a:avLst/>
              <a:gdLst>
                <a:gd name="T0" fmla="*/ 391 w 391"/>
                <a:gd name="T1" fmla="*/ 473 h 473"/>
                <a:gd name="T2" fmla="*/ 151 w 391"/>
                <a:gd name="T3" fmla="*/ 353 h 473"/>
                <a:gd name="T4" fmla="*/ 42 w 391"/>
                <a:gd name="T5" fmla="*/ 201 h 473"/>
                <a:gd name="T6" fmla="*/ 0 w 391"/>
                <a:gd name="T7" fmla="*/ 0 h 473"/>
                <a:gd name="T8" fmla="*/ 1 w 391"/>
                <a:gd name="T9" fmla="*/ 470 h 473"/>
              </a:gdLst>
              <a:ahLst/>
              <a:cxnLst>
                <a:cxn ang="0">
                  <a:pos x="T0" y="T1"/>
                </a:cxn>
                <a:cxn ang="0">
                  <a:pos x="T2" y="T3"/>
                </a:cxn>
                <a:cxn ang="0">
                  <a:pos x="T4" y="T5"/>
                </a:cxn>
                <a:cxn ang="0">
                  <a:pos x="T6" y="T7"/>
                </a:cxn>
                <a:cxn ang="0">
                  <a:pos x="T8" y="T9"/>
                </a:cxn>
              </a:cxnLst>
              <a:rect l="0" t="0" r="r" b="b"/>
              <a:pathLst>
                <a:path w="391" h="473">
                  <a:moveTo>
                    <a:pt x="391" y="473"/>
                  </a:moveTo>
                  <a:lnTo>
                    <a:pt x="151" y="353"/>
                  </a:lnTo>
                  <a:lnTo>
                    <a:pt x="42" y="201"/>
                  </a:lnTo>
                  <a:lnTo>
                    <a:pt x="0" y="0"/>
                  </a:lnTo>
                  <a:lnTo>
                    <a:pt x="1" y="47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900">
                <a:solidFill>
                  <a:srgbClr val="000066"/>
                </a:solidFill>
                <a:latin typeface="Arial" charset="0"/>
              </a:endParaRPr>
            </a:p>
          </p:txBody>
        </p:sp>
        <p:sp>
          <p:nvSpPr>
            <p:cNvPr id="3111" name="Freeform 39"/>
            <p:cNvSpPr>
              <a:spLocks/>
            </p:cNvSpPr>
            <p:nvPr/>
          </p:nvSpPr>
          <p:spPr bwMode="gray">
            <a:xfrm>
              <a:off x="5499" y="4026"/>
              <a:ext cx="274" cy="287"/>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Lst>
              <a:ahLst/>
              <a:cxnLst>
                <a:cxn ang="0">
                  <a:pos x="T0" y="T1"/>
                </a:cxn>
                <a:cxn ang="0">
                  <a:pos x="T2" y="T3"/>
                </a:cxn>
                <a:cxn ang="0">
                  <a:pos x="T4" y="T5"/>
                </a:cxn>
                <a:cxn ang="0">
                  <a:pos x="T6" y="T7"/>
                </a:cxn>
                <a:cxn ang="0">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900">
                <a:solidFill>
                  <a:srgbClr val="000066"/>
                </a:solidFill>
                <a:latin typeface="Arial" charset="0"/>
              </a:endParaRPr>
            </a:p>
          </p:txBody>
        </p:sp>
        <p:sp>
          <p:nvSpPr>
            <p:cNvPr id="3112" name="Freeform 40"/>
            <p:cNvSpPr>
              <a:spLocks/>
            </p:cNvSpPr>
            <p:nvPr/>
          </p:nvSpPr>
          <p:spPr bwMode="gray">
            <a:xfrm>
              <a:off x="5467" y="0"/>
              <a:ext cx="302" cy="288"/>
            </a:xfrm>
            <a:custGeom>
              <a:avLst/>
              <a:gdLst>
                <a:gd name="T0" fmla="*/ 0 w 403"/>
                <a:gd name="T1" fmla="*/ 0 h 403"/>
                <a:gd name="T2" fmla="*/ 221 w 403"/>
                <a:gd name="T3" fmla="*/ 96 h 403"/>
                <a:gd name="T4" fmla="*/ 353 w 403"/>
                <a:gd name="T5" fmla="*/ 231 h 403"/>
                <a:gd name="T6" fmla="*/ 403 w 403"/>
                <a:gd name="T7" fmla="*/ 403 h 403"/>
                <a:gd name="T8" fmla="*/ 403 w 403"/>
                <a:gd name="T9" fmla="*/ 0 h 403"/>
              </a:gdLst>
              <a:ahLst/>
              <a:cxnLst>
                <a:cxn ang="0">
                  <a:pos x="T0" y="T1"/>
                </a:cxn>
                <a:cxn ang="0">
                  <a:pos x="T2" y="T3"/>
                </a:cxn>
                <a:cxn ang="0">
                  <a:pos x="T4" y="T5"/>
                </a:cxn>
                <a:cxn ang="0">
                  <a:pos x="T6" y="T7"/>
                </a:cxn>
                <a:cxn ang="0">
                  <a:pos x="T8" y="T9"/>
                </a:cxn>
              </a:cxnLst>
              <a:rect l="0" t="0" r="r" b="b"/>
              <a:pathLst>
                <a:path w="403" h="403">
                  <a:moveTo>
                    <a:pt x="0" y="0"/>
                  </a:moveTo>
                  <a:lnTo>
                    <a:pt x="221" y="96"/>
                  </a:lnTo>
                  <a:lnTo>
                    <a:pt x="353" y="231"/>
                  </a:lnTo>
                  <a:lnTo>
                    <a:pt x="403" y="403"/>
                  </a:lnTo>
                  <a:lnTo>
                    <a:pt x="403"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900">
                <a:solidFill>
                  <a:srgbClr val="000066"/>
                </a:solidFill>
                <a:latin typeface="Arial" charset="0"/>
              </a:endParaRPr>
            </a:p>
          </p:txBody>
        </p:sp>
      </p:grpSp>
    </p:spTree>
    <p:extLst>
      <p:ext uri="{BB962C8B-B14F-4D97-AF65-F5344CB8AC3E}">
        <p14:creationId xmlns:p14="http://schemas.microsoft.com/office/powerpoint/2010/main" val="610239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8F77FC70-716C-40BF-B175-2B48BE74B56A}"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395057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271C2E4C-EA64-47D3-9B59-88B32A0A3113}"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551451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2BA7FBD0-78A5-48F4-B6EF-67CF6A57DF8D}"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536245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Chỗ dành sẵn cho Chân trang 6"/>
          <p:cNvSpPr>
            <a:spLocks noGrp="1"/>
          </p:cNvSpPr>
          <p:nvPr>
            <p:ph type="ftr" sz="quarter" idx="10"/>
          </p:nvPr>
        </p:nvSpPr>
        <p:spPr/>
        <p:txBody>
          <a:bodyPr/>
          <a:lstStyle>
            <a:lvl1pPr>
              <a:defRPr/>
            </a:lvl1pPr>
          </a:lstStyle>
          <a:p>
            <a:r>
              <a:rPr lang="en-US">
                <a:solidFill>
                  <a:srgbClr val="000066"/>
                </a:solidFill>
              </a:rPr>
              <a:t>www.themegallery.com</a:t>
            </a:r>
          </a:p>
        </p:txBody>
      </p:sp>
      <p:sp>
        <p:nvSpPr>
          <p:cNvPr id="8" name="Chỗ dành sẵn cho Số hiệu Bản chiếu 7"/>
          <p:cNvSpPr>
            <a:spLocks noGrp="1"/>
          </p:cNvSpPr>
          <p:nvPr>
            <p:ph type="sldNum" sz="quarter" idx="11"/>
          </p:nvPr>
        </p:nvSpPr>
        <p:spPr/>
        <p:txBody>
          <a:bodyPr/>
          <a:lstStyle>
            <a:lvl1pPr>
              <a:defRPr/>
            </a:lvl1pPr>
          </a:lstStyle>
          <a:p>
            <a:fld id="{2527EDE1-B9A8-4512-8C5C-EC4879B6A935}"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401712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Chân trang 2"/>
          <p:cNvSpPr>
            <a:spLocks noGrp="1"/>
          </p:cNvSpPr>
          <p:nvPr>
            <p:ph type="ftr" sz="quarter" idx="10"/>
          </p:nvPr>
        </p:nvSpPr>
        <p:spPr/>
        <p:txBody>
          <a:bodyPr/>
          <a:lstStyle>
            <a:lvl1pPr>
              <a:defRPr/>
            </a:lvl1pPr>
          </a:lstStyle>
          <a:p>
            <a:r>
              <a:rPr lang="en-US">
                <a:solidFill>
                  <a:srgbClr val="000066"/>
                </a:solidFill>
              </a:rPr>
              <a:t>www.themegallery.com</a:t>
            </a:r>
          </a:p>
        </p:txBody>
      </p:sp>
      <p:sp>
        <p:nvSpPr>
          <p:cNvPr id="4" name="Chỗ dành sẵn cho Số hiệu Bản chiếu 3"/>
          <p:cNvSpPr>
            <a:spLocks noGrp="1"/>
          </p:cNvSpPr>
          <p:nvPr>
            <p:ph type="sldNum" sz="quarter" idx="11"/>
          </p:nvPr>
        </p:nvSpPr>
        <p:spPr/>
        <p:txBody>
          <a:bodyPr/>
          <a:lstStyle>
            <a:lvl1pPr>
              <a:defRPr/>
            </a:lvl1pPr>
          </a:lstStyle>
          <a:p>
            <a:fld id="{87E55C08-761E-4982-A8D8-28793D00B756}"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321447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Chân trang 1"/>
          <p:cNvSpPr>
            <a:spLocks noGrp="1"/>
          </p:cNvSpPr>
          <p:nvPr>
            <p:ph type="ftr" sz="quarter" idx="10"/>
          </p:nvPr>
        </p:nvSpPr>
        <p:spPr/>
        <p:txBody>
          <a:bodyPr/>
          <a:lstStyle>
            <a:lvl1pPr>
              <a:defRPr/>
            </a:lvl1pPr>
          </a:lstStyle>
          <a:p>
            <a:r>
              <a:rPr lang="en-US">
                <a:solidFill>
                  <a:srgbClr val="000066"/>
                </a:solidFill>
              </a:rPr>
              <a:t>www.themegallery.com</a:t>
            </a:r>
          </a:p>
        </p:txBody>
      </p:sp>
      <p:sp>
        <p:nvSpPr>
          <p:cNvPr id="3" name="Chỗ dành sẵn cho Số hiệu Bản chiếu 2"/>
          <p:cNvSpPr>
            <a:spLocks noGrp="1"/>
          </p:cNvSpPr>
          <p:nvPr>
            <p:ph type="sldNum" sz="quarter" idx="11"/>
          </p:nvPr>
        </p:nvSpPr>
        <p:spPr/>
        <p:txBody>
          <a:bodyPr/>
          <a:lstStyle>
            <a:lvl1pPr>
              <a:defRPr/>
            </a:lvl1pPr>
          </a:lstStyle>
          <a:p>
            <a:fld id="{2F09C0FD-90B7-4A6D-8B9C-BF2CE42E271A}"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761019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FC6690F8-9C5A-46FB-B2A3-03C4BBC96F79}"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3711188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p>
            <a:fld id="{C627A1BC-9888-4AA6-B885-EBED25012988}" type="datetimeFigureOut">
              <a:rPr lang="en-US" smtClean="0"/>
              <a:t>16/09/2021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E56C45F2-85C8-41EA-B0D2-FDA229D3CDF0}" type="slidenum">
              <a:rPr lang="en-US" smtClean="0"/>
              <a:t>‹#›</a:t>
            </a:fld>
            <a:endParaRPr lang="en-US"/>
          </a:p>
        </p:txBody>
      </p:sp>
    </p:spTree>
    <p:extLst>
      <p:ext uri="{BB962C8B-B14F-4D97-AF65-F5344CB8AC3E}">
        <p14:creationId xmlns:p14="http://schemas.microsoft.com/office/powerpoint/2010/main" val="3187120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smtClean="0"/>
              <a:t>Bấm biểu tượng để thêm hình ảnh</a:t>
            </a:r>
            <a:endParaRPr lang="en-US"/>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0C2C3EAE-AB23-46D4-B0D6-3D8C9A86EE6F}"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924399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5320C02D-B2E2-4343-9E38-B775AA87CA11}"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752250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53975"/>
            <a:ext cx="2057400" cy="62706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57200" y="53975"/>
            <a:ext cx="6019800" cy="62706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143D2AF0-2B8B-4A7B-BC64-B1820C98A18C}"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086855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êu đề và Bảng">
    <p:spTree>
      <p:nvGrpSpPr>
        <p:cNvPr id="1" name=""/>
        <p:cNvGrpSpPr/>
        <p:nvPr/>
      </p:nvGrpSpPr>
      <p:grpSpPr>
        <a:xfrm>
          <a:off x="0" y="0"/>
          <a:ext cx="0" cy="0"/>
          <a:chOff x="0" y="0"/>
          <a:chExt cx="0" cy="0"/>
        </a:xfrm>
      </p:grpSpPr>
      <p:sp>
        <p:nvSpPr>
          <p:cNvPr id="2" name="Tiêu đề 1"/>
          <p:cNvSpPr>
            <a:spLocks noGrp="1"/>
          </p:cNvSpPr>
          <p:nvPr>
            <p:ph type="title"/>
          </p:nvPr>
        </p:nvSpPr>
        <p:spPr>
          <a:xfrm>
            <a:off x="542925" y="53975"/>
            <a:ext cx="7392988" cy="563563"/>
          </a:xfrm>
        </p:spPr>
        <p:txBody>
          <a:bodyPr/>
          <a:lstStyle/>
          <a:p>
            <a:r>
              <a:rPr lang="vi-VN" smtClean="0"/>
              <a:t>Bấm &amp; sửa kiểu tiêu đề</a:t>
            </a:r>
            <a:endParaRPr lang="en-US"/>
          </a:p>
        </p:txBody>
      </p:sp>
      <p:sp>
        <p:nvSpPr>
          <p:cNvPr id="3" name="Chỗ dành sẵn cho Bảng 2"/>
          <p:cNvSpPr>
            <a:spLocks noGrp="1"/>
          </p:cNvSpPr>
          <p:nvPr>
            <p:ph type="tbl" idx="1"/>
          </p:nvPr>
        </p:nvSpPr>
        <p:spPr>
          <a:xfrm>
            <a:off x="457200" y="1076325"/>
            <a:ext cx="8229600" cy="5248275"/>
          </a:xfrm>
        </p:spPr>
        <p:txBody>
          <a:bodyPr/>
          <a:lstStyle/>
          <a:p>
            <a:r>
              <a:rPr lang="vi-VN" smtClean="0"/>
              <a:t>Bấm biểu tượng để thêm bảng</a:t>
            </a:r>
            <a:endParaRPr lang="en-US"/>
          </a:p>
        </p:txBody>
      </p:sp>
      <p:sp>
        <p:nvSpPr>
          <p:cNvPr id="4" name="Chỗ dành sẵn cho Chân trang 3"/>
          <p:cNvSpPr>
            <a:spLocks noGrp="1"/>
          </p:cNvSpPr>
          <p:nvPr>
            <p:ph type="ftr" sz="quarter" idx="10"/>
          </p:nvPr>
        </p:nvSpPr>
        <p:spPr>
          <a:xfrm>
            <a:off x="6084888" y="6450013"/>
            <a:ext cx="2897187" cy="320675"/>
          </a:xfrm>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a:xfrm>
            <a:off x="107950" y="6454775"/>
            <a:ext cx="927100" cy="239713"/>
          </a:xfrm>
        </p:spPr>
        <p:txBody>
          <a:bodyPr/>
          <a:lstStyle>
            <a:lvl1pPr>
              <a:defRPr/>
            </a:lvl1pPr>
          </a:lstStyle>
          <a:p>
            <a:fld id="{98202ED1-675A-4FA8-9C11-B94FEC5A67A3}"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765119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p>
            <a:fld id="{C627A1BC-9888-4AA6-B885-EBED25012988}" type="datetimeFigureOut">
              <a:rPr lang="en-US" smtClean="0"/>
              <a:t>16/09/2021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E56C45F2-85C8-41EA-B0D2-FDA229D3CDF0}" type="slidenum">
              <a:rPr lang="en-US" smtClean="0"/>
              <a:t>‹#›</a:t>
            </a:fld>
            <a:endParaRPr lang="en-US"/>
          </a:p>
        </p:txBody>
      </p:sp>
    </p:spTree>
    <p:extLst>
      <p:ext uri="{BB962C8B-B14F-4D97-AF65-F5344CB8AC3E}">
        <p14:creationId xmlns:p14="http://schemas.microsoft.com/office/powerpoint/2010/main" val="1960866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Ngày tháng 4"/>
          <p:cNvSpPr>
            <a:spLocks noGrp="1"/>
          </p:cNvSpPr>
          <p:nvPr>
            <p:ph type="dt" sz="half" idx="10"/>
          </p:nvPr>
        </p:nvSpPr>
        <p:spPr/>
        <p:txBody>
          <a:bodyPr/>
          <a:lstStyle/>
          <a:p>
            <a:fld id="{C627A1BC-9888-4AA6-B885-EBED25012988}" type="datetimeFigureOut">
              <a:rPr lang="en-US" smtClean="0"/>
              <a:t>16/09/2021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E56C45F2-85C8-41EA-B0D2-FDA229D3CDF0}" type="slidenum">
              <a:rPr lang="en-US" smtClean="0"/>
              <a:t>‹#›</a:t>
            </a:fld>
            <a:endParaRPr lang="en-US"/>
          </a:p>
        </p:txBody>
      </p:sp>
    </p:spTree>
    <p:extLst>
      <p:ext uri="{BB962C8B-B14F-4D97-AF65-F5344CB8AC3E}">
        <p14:creationId xmlns:p14="http://schemas.microsoft.com/office/powerpoint/2010/main" val="2515246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Chỗ dành sẵn cho Ngày tháng 6"/>
          <p:cNvSpPr>
            <a:spLocks noGrp="1"/>
          </p:cNvSpPr>
          <p:nvPr>
            <p:ph type="dt" sz="half" idx="10"/>
          </p:nvPr>
        </p:nvSpPr>
        <p:spPr/>
        <p:txBody>
          <a:bodyPr/>
          <a:lstStyle/>
          <a:p>
            <a:fld id="{C627A1BC-9888-4AA6-B885-EBED25012988}" type="datetimeFigureOut">
              <a:rPr lang="en-US" smtClean="0"/>
              <a:t>16/09/2021</a:t>
            </a:fld>
            <a:endParaRPr lang="en-US"/>
          </a:p>
        </p:txBody>
      </p:sp>
      <p:sp>
        <p:nvSpPr>
          <p:cNvPr id="8" name="Chỗ dành sẵn cho Chân trang 7"/>
          <p:cNvSpPr>
            <a:spLocks noGrp="1"/>
          </p:cNvSpPr>
          <p:nvPr>
            <p:ph type="ftr" sz="quarter" idx="11"/>
          </p:nvPr>
        </p:nvSpPr>
        <p:spPr/>
        <p:txBody>
          <a:bodyPr/>
          <a:lstStyle/>
          <a:p>
            <a:endParaRPr lang="en-US"/>
          </a:p>
        </p:txBody>
      </p:sp>
      <p:sp>
        <p:nvSpPr>
          <p:cNvPr id="9" name="Chỗ dành sẵn cho Số hiệu Bản chiếu 8"/>
          <p:cNvSpPr>
            <a:spLocks noGrp="1"/>
          </p:cNvSpPr>
          <p:nvPr>
            <p:ph type="sldNum" sz="quarter" idx="12"/>
          </p:nvPr>
        </p:nvSpPr>
        <p:spPr/>
        <p:txBody>
          <a:bodyPr/>
          <a:lstStyle/>
          <a:p>
            <a:fld id="{E56C45F2-85C8-41EA-B0D2-FDA229D3CDF0}" type="slidenum">
              <a:rPr lang="en-US" smtClean="0"/>
              <a:t>‹#›</a:t>
            </a:fld>
            <a:endParaRPr lang="en-US"/>
          </a:p>
        </p:txBody>
      </p:sp>
    </p:spTree>
    <p:extLst>
      <p:ext uri="{BB962C8B-B14F-4D97-AF65-F5344CB8AC3E}">
        <p14:creationId xmlns:p14="http://schemas.microsoft.com/office/powerpoint/2010/main" val="2553536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gày tháng 2"/>
          <p:cNvSpPr>
            <a:spLocks noGrp="1"/>
          </p:cNvSpPr>
          <p:nvPr>
            <p:ph type="dt" sz="half" idx="10"/>
          </p:nvPr>
        </p:nvSpPr>
        <p:spPr/>
        <p:txBody>
          <a:bodyPr/>
          <a:lstStyle/>
          <a:p>
            <a:fld id="{C627A1BC-9888-4AA6-B885-EBED25012988}" type="datetimeFigureOut">
              <a:rPr lang="en-US" smtClean="0"/>
              <a:t>16/09/2021</a:t>
            </a:fld>
            <a:endParaRPr lang="en-US"/>
          </a:p>
        </p:txBody>
      </p:sp>
      <p:sp>
        <p:nvSpPr>
          <p:cNvPr id="4" name="Chỗ dành sẵn cho Chân trang 3"/>
          <p:cNvSpPr>
            <a:spLocks noGrp="1"/>
          </p:cNvSpPr>
          <p:nvPr>
            <p:ph type="ftr" sz="quarter" idx="11"/>
          </p:nvPr>
        </p:nvSpPr>
        <p:spPr/>
        <p:txBody>
          <a:bodyPr/>
          <a:lstStyle/>
          <a:p>
            <a:endParaRPr lang="en-US"/>
          </a:p>
        </p:txBody>
      </p:sp>
      <p:sp>
        <p:nvSpPr>
          <p:cNvPr id="5" name="Chỗ dành sẵn cho Số hiệu Bản chiếu 4"/>
          <p:cNvSpPr>
            <a:spLocks noGrp="1"/>
          </p:cNvSpPr>
          <p:nvPr>
            <p:ph type="sldNum" sz="quarter" idx="12"/>
          </p:nvPr>
        </p:nvSpPr>
        <p:spPr/>
        <p:txBody>
          <a:bodyPr/>
          <a:lstStyle/>
          <a:p>
            <a:fld id="{E56C45F2-85C8-41EA-B0D2-FDA229D3CDF0}" type="slidenum">
              <a:rPr lang="en-US" smtClean="0"/>
              <a:t>‹#›</a:t>
            </a:fld>
            <a:endParaRPr lang="en-US"/>
          </a:p>
        </p:txBody>
      </p:sp>
    </p:spTree>
    <p:extLst>
      <p:ext uri="{BB962C8B-B14F-4D97-AF65-F5344CB8AC3E}">
        <p14:creationId xmlns:p14="http://schemas.microsoft.com/office/powerpoint/2010/main" val="3957079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C627A1BC-9888-4AA6-B885-EBED25012988}" type="datetimeFigureOut">
              <a:rPr lang="en-US" smtClean="0"/>
              <a:t>16/09/2021</a:t>
            </a:fld>
            <a:endParaRPr lang="en-US"/>
          </a:p>
        </p:txBody>
      </p:sp>
      <p:sp>
        <p:nvSpPr>
          <p:cNvPr id="3" name="Chỗ dành sẵn cho Chân trang 2"/>
          <p:cNvSpPr>
            <a:spLocks noGrp="1"/>
          </p:cNvSpPr>
          <p:nvPr>
            <p:ph type="ftr" sz="quarter" idx="11"/>
          </p:nvPr>
        </p:nvSpPr>
        <p:spPr/>
        <p:txBody>
          <a:bodyPr/>
          <a:lstStyle/>
          <a:p>
            <a:endParaRPr lang="en-US"/>
          </a:p>
        </p:txBody>
      </p:sp>
      <p:sp>
        <p:nvSpPr>
          <p:cNvPr id="4" name="Chỗ dành sẵn cho Số hiệu Bản chiếu 3"/>
          <p:cNvSpPr>
            <a:spLocks noGrp="1"/>
          </p:cNvSpPr>
          <p:nvPr>
            <p:ph type="sldNum" sz="quarter" idx="12"/>
          </p:nvPr>
        </p:nvSpPr>
        <p:spPr/>
        <p:txBody>
          <a:bodyPr/>
          <a:lstStyle/>
          <a:p>
            <a:fld id="{E56C45F2-85C8-41EA-B0D2-FDA229D3CDF0}" type="slidenum">
              <a:rPr lang="en-US" smtClean="0"/>
              <a:t>‹#›</a:t>
            </a:fld>
            <a:endParaRPr lang="en-US"/>
          </a:p>
        </p:txBody>
      </p:sp>
    </p:spTree>
    <p:extLst>
      <p:ext uri="{BB962C8B-B14F-4D97-AF65-F5344CB8AC3E}">
        <p14:creationId xmlns:p14="http://schemas.microsoft.com/office/powerpoint/2010/main" val="2030532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C627A1BC-9888-4AA6-B885-EBED25012988}" type="datetimeFigureOut">
              <a:rPr lang="en-US" smtClean="0"/>
              <a:t>16/09/2021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E56C45F2-85C8-41EA-B0D2-FDA229D3CDF0}" type="slidenum">
              <a:rPr lang="en-US" smtClean="0"/>
              <a:t>‹#›</a:t>
            </a:fld>
            <a:endParaRPr lang="en-US"/>
          </a:p>
        </p:txBody>
      </p:sp>
    </p:spTree>
    <p:extLst>
      <p:ext uri="{BB962C8B-B14F-4D97-AF65-F5344CB8AC3E}">
        <p14:creationId xmlns:p14="http://schemas.microsoft.com/office/powerpoint/2010/main" val="3369147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C627A1BC-9888-4AA6-B885-EBED25012988}" type="datetimeFigureOut">
              <a:rPr lang="en-US" smtClean="0"/>
              <a:t>16/09/2021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E56C45F2-85C8-41EA-B0D2-FDA229D3CDF0}" type="slidenum">
              <a:rPr lang="en-US" smtClean="0"/>
              <a:t>‹#›</a:t>
            </a:fld>
            <a:endParaRPr lang="en-US"/>
          </a:p>
        </p:txBody>
      </p:sp>
    </p:spTree>
    <p:extLst>
      <p:ext uri="{BB962C8B-B14F-4D97-AF65-F5344CB8AC3E}">
        <p14:creationId xmlns:p14="http://schemas.microsoft.com/office/powerpoint/2010/main" val="2670857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Chỗ dành sẵn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7A1BC-9888-4AA6-B885-EBED25012988}" type="datetimeFigureOut">
              <a:rPr lang="en-US" smtClean="0"/>
              <a:t>16/09/2021</a:t>
            </a:fld>
            <a:endParaRPr lang="en-US"/>
          </a:p>
        </p:txBody>
      </p:sp>
      <p:sp>
        <p:nvSpPr>
          <p:cNvPr id="5" name="Chỗ dành sẵn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C45F2-85C8-41EA-B0D2-FDA229D3CDF0}" type="slidenum">
              <a:rPr lang="en-US" smtClean="0"/>
              <a:t>‹#›</a:t>
            </a:fld>
            <a:endParaRPr lang="en-US"/>
          </a:p>
        </p:txBody>
      </p:sp>
    </p:spTree>
    <p:extLst>
      <p:ext uri="{BB962C8B-B14F-4D97-AF65-F5344CB8AC3E}">
        <p14:creationId xmlns:p14="http://schemas.microsoft.com/office/powerpoint/2010/main" val="1588033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39" name="Freeform 15" descr="29641"/>
          <p:cNvSpPr>
            <a:spLocks/>
          </p:cNvSpPr>
          <p:nvPr/>
        </p:nvSpPr>
        <p:spPr bwMode="gray">
          <a:xfrm>
            <a:off x="36513" y="80963"/>
            <a:ext cx="9077325" cy="1595437"/>
          </a:xfrm>
          <a:custGeom>
            <a:avLst/>
            <a:gdLst>
              <a:gd name="T0" fmla="*/ 0 w 5718"/>
              <a:gd name="T1" fmla="*/ 756 h 1005"/>
              <a:gd name="T2" fmla="*/ 576 w 5718"/>
              <a:gd name="T3" fmla="*/ 560 h 1005"/>
              <a:gd name="T4" fmla="*/ 1403 w 5718"/>
              <a:gd name="T5" fmla="*/ 390 h 1005"/>
              <a:gd name="T6" fmla="*/ 2452 w 5718"/>
              <a:gd name="T7" fmla="*/ 314 h 1005"/>
              <a:gd name="T8" fmla="*/ 3102 w 5718"/>
              <a:gd name="T9" fmla="*/ 326 h 1005"/>
              <a:gd name="T10" fmla="*/ 4043 w 5718"/>
              <a:gd name="T11" fmla="*/ 434 h 1005"/>
              <a:gd name="T12" fmla="*/ 4944 w 5718"/>
              <a:gd name="T13" fmla="*/ 668 h 1005"/>
              <a:gd name="T14" fmla="*/ 5691 w 5718"/>
              <a:gd name="T15" fmla="*/ 971 h 1005"/>
              <a:gd name="T16" fmla="*/ 5718 w 5718"/>
              <a:gd name="T17" fmla="*/ 19 h 1005"/>
              <a:gd name="T18" fmla="*/ 9 w 5718"/>
              <a:gd name="T19" fmla="*/ 0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8" h="1005">
                <a:moveTo>
                  <a:pt x="0" y="756"/>
                </a:moveTo>
                <a:cubicBezTo>
                  <a:pt x="96" y="724"/>
                  <a:pt x="297" y="635"/>
                  <a:pt x="576" y="560"/>
                </a:cubicBezTo>
                <a:cubicBezTo>
                  <a:pt x="855" y="485"/>
                  <a:pt x="1037" y="442"/>
                  <a:pt x="1403" y="390"/>
                </a:cubicBezTo>
                <a:cubicBezTo>
                  <a:pt x="1769" y="337"/>
                  <a:pt x="2154" y="320"/>
                  <a:pt x="2452" y="314"/>
                </a:cubicBezTo>
                <a:lnTo>
                  <a:pt x="3102" y="326"/>
                </a:lnTo>
                <a:cubicBezTo>
                  <a:pt x="3367" y="346"/>
                  <a:pt x="3736" y="377"/>
                  <a:pt x="4043" y="434"/>
                </a:cubicBezTo>
                <a:cubicBezTo>
                  <a:pt x="4350" y="490"/>
                  <a:pt x="4669" y="578"/>
                  <a:pt x="4944" y="668"/>
                </a:cubicBezTo>
                <a:cubicBezTo>
                  <a:pt x="5219" y="757"/>
                  <a:pt x="5679" y="1005"/>
                  <a:pt x="5691" y="971"/>
                </a:cubicBezTo>
                <a:cubicBezTo>
                  <a:pt x="5695" y="964"/>
                  <a:pt x="5718" y="25"/>
                  <a:pt x="5718" y="19"/>
                </a:cubicBezTo>
                <a:cubicBezTo>
                  <a:pt x="5718" y="7"/>
                  <a:pt x="1198" y="4"/>
                  <a:pt x="9" y="0"/>
                </a:cubicBezTo>
              </a:path>
            </a:pathLst>
          </a:custGeom>
          <a:blipFill dpi="0" rotWithShape="1">
            <a:blip r:embed="rId1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900">
              <a:solidFill>
                <a:srgbClr val="000066"/>
              </a:solidFill>
              <a:latin typeface="Arial" charset="0"/>
            </a:endParaRPr>
          </a:p>
        </p:txBody>
      </p:sp>
      <p:sp>
        <p:nvSpPr>
          <p:cNvPr id="1027" name="Rectangle 3"/>
          <p:cNvSpPr>
            <a:spLocks noGrp="1" noChangeArrowheads="1"/>
          </p:cNvSpPr>
          <p:nvPr>
            <p:ph type="body" idx="1"/>
          </p:nvPr>
        </p:nvSpPr>
        <p:spPr bwMode="auto">
          <a:xfrm>
            <a:off x="457200" y="10763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1029" name="Rectangle 5"/>
          <p:cNvSpPr>
            <a:spLocks noGrp="1" noChangeArrowheads="1"/>
          </p:cNvSpPr>
          <p:nvPr>
            <p:ph type="ftr" sz="quarter" idx="3"/>
          </p:nvPr>
        </p:nvSpPr>
        <p:spPr bwMode="auto">
          <a:xfrm>
            <a:off x="6084888" y="6450013"/>
            <a:ext cx="28971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r" defTabSz="957263">
              <a:defRPr sz="1300" b="1">
                <a:latin typeface="+mn-lt"/>
              </a:defRPr>
            </a:lvl1pPr>
          </a:lstStyle>
          <a:p>
            <a:pPr fontAlgn="base">
              <a:spcBef>
                <a:spcPct val="0"/>
              </a:spcBef>
              <a:spcAft>
                <a:spcPct val="0"/>
              </a:spcAft>
            </a:pPr>
            <a:r>
              <a:rPr lang="en-US">
                <a:solidFill>
                  <a:srgbClr val="000066"/>
                </a:solidFill>
              </a:rPr>
              <a:t>www.themegallery.com</a:t>
            </a:r>
          </a:p>
        </p:txBody>
      </p:sp>
      <p:sp>
        <p:nvSpPr>
          <p:cNvPr id="1030" name="Rectangle 6"/>
          <p:cNvSpPr>
            <a:spLocks noGrp="1" noChangeArrowheads="1"/>
          </p:cNvSpPr>
          <p:nvPr>
            <p:ph type="sldNum" sz="quarter" idx="4"/>
          </p:nvPr>
        </p:nvSpPr>
        <p:spPr bwMode="auto">
          <a:xfrm>
            <a:off x="107950" y="6454775"/>
            <a:ext cx="927100"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ctr" defTabSz="957263">
              <a:defRPr sz="1300" b="1">
                <a:latin typeface="+mn-lt"/>
              </a:defRPr>
            </a:lvl1pPr>
          </a:lstStyle>
          <a:p>
            <a:pPr fontAlgn="base">
              <a:spcBef>
                <a:spcPct val="0"/>
              </a:spcBef>
              <a:spcAft>
                <a:spcPct val="0"/>
              </a:spcAft>
            </a:pPr>
            <a:fld id="{843EAF5A-02A3-47C7-A2DA-BB9F5281BFB3}" type="slidenum">
              <a:rPr lang="en-US">
                <a:solidFill>
                  <a:srgbClr val="000066"/>
                </a:solidFill>
              </a:rPr>
              <a:pPr fontAlgn="base">
                <a:spcBef>
                  <a:spcPct val="0"/>
                </a:spcBef>
                <a:spcAft>
                  <a:spcPct val="0"/>
                </a:spcAft>
              </a:pPr>
              <a:t>‹#›</a:t>
            </a:fld>
            <a:endParaRPr lang="en-US">
              <a:solidFill>
                <a:srgbClr val="000066"/>
              </a:solidFill>
            </a:endParaRPr>
          </a:p>
        </p:txBody>
      </p:sp>
      <p:sp>
        <p:nvSpPr>
          <p:cNvPr id="1026" name="Rectangle 2"/>
          <p:cNvSpPr>
            <a:spLocks noGrp="1" noChangeArrowheads="1"/>
          </p:cNvSpPr>
          <p:nvPr>
            <p:ph type="title"/>
          </p:nvPr>
        </p:nvSpPr>
        <p:spPr bwMode="white">
          <a:xfrm>
            <a:off x="542925" y="53975"/>
            <a:ext cx="739298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ctr" anchorCtr="0" compatLnSpc="1">
            <a:prstTxWarp prst="textNoShape">
              <a:avLst/>
            </a:prstTxWarp>
          </a:bodyPr>
          <a:lstStyle/>
          <a:p>
            <a:pPr lvl="0"/>
            <a:r>
              <a:rPr lang="vi-VN" smtClean="0"/>
              <a:t>Bấm &amp; sửa kiểu tiêu đề</a:t>
            </a:r>
            <a:endParaRPr lang="en-US" smtClean="0"/>
          </a:p>
        </p:txBody>
      </p:sp>
      <p:grpSp>
        <p:nvGrpSpPr>
          <p:cNvPr id="1040" name="Group 16"/>
          <p:cNvGrpSpPr>
            <a:grpSpLocks/>
          </p:cNvGrpSpPr>
          <p:nvPr/>
        </p:nvGrpSpPr>
        <p:grpSpPr bwMode="auto">
          <a:xfrm>
            <a:off x="-1588" y="0"/>
            <a:ext cx="9145588" cy="6858000"/>
            <a:chOff x="-1" y="0"/>
            <a:chExt cx="8065" cy="6048"/>
          </a:xfrm>
        </p:grpSpPr>
        <p:sp>
          <p:nvSpPr>
            <p:cNvPr id="1041" name="Freeform 17"/>
            <p:cNvSpPr>
              <a:spLocks/>
            </p:cNvSpPr>
            <p:nvPr/>
          </p:nvSpPr>
          <p:spPr bwMode="gray">
            <a:xfrm>
              <a:off x="-1" y="5629"/>
              <a:ext cx="389" cy="417"/>
            </a:xfrm>
            <a:custGeom>
              <a:avLst/>
              <a:gdLst>
                <a:gd name="T0" fmla="*/ 314 w 389"/>
                <a:gd name="T1" fmla="*/ 416 h 417"/>
                <a:gd name="T2" fmla="*/ 389 w 389"/>
                <a:gd name="T3" fmla="*/ 417 h 417"/>
                <a:gd name="T4" fmla="*/ 158 w 389"/>
                <a:gd name="T5" fmla="*/ 297 h 417"/>
                <a:gd name="T6" fmla="*/ 39 w 389"/>
                <a:gd name="T7" fmla="*/ 179 h 417"/>
                <a:gd name="T8" fmla="*/ 0 w 389"/>
                <a:gd name="T9" fmla="*/ 0 h 417"/>
                <a:gd name="T10" fmla="*/ 1 w 389"/>
                <a:gd name="T11" fmla="*/ 417 h 417"/>
              </a:gdLst>
              <a:ahLst/>
              <a:cxnLst>
                <a:cxn ang="0">
                  <a:pos x="T0" y="T1"/>
                </a:cxn>
                <a:cxn ang="0">
                  <a:pos x="T2" y="T3"/>
                </a:cxn>
                <a:cxn ang="0">
                  <a:pos x="T4" y="T5"/>
                </a:cxn>
                <a:cxn ang="0">
                  <a:pos x="T6" y="T7"/>
                </a:cxn>
                <a:cxn ang="0">
                  <a:pos x="T8" y="T9"/>
                </a:cxn>
                <a:cxn ang="0">
                  <a:pos x="T10" y="T11"/>
                </a:cxn>
              </a:cxnLst>
              <a:rect l="0" t="0" r="r" b="b"/>
              <a:pathLst>
                <a:path w="389" h="417">
                  <a:moveTo>
                    <a:pt x="314" y="416"/>
                  </a:moveTo>
                  <a:lnTo>
                    <a:pt x="389" y="417"/>
                  </a:lnTo>
                  <a:lnTo>
                    <a:pt x="158" y="297"/>
                  </a:lnTo>
                  <a:lnTo>
                    <a:pt x="39" y="179"/>
                  </a:lnTo>
                  <a:lnTo>
                    <a:pt x="0" y="0"/>
                  </a:lnTo>
                  <a:lnTo>
                    <a:pt x="1" y="417"/>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900">
                <a:solidFill>
                  <a:srgbClr val="000066"/>
                </a:solidFill>
                <a:latin typeface="Arial" charset="0"/>
              </a:endParaRPr>
            </a:p>
          </p:txBody>
        </p:sp>
        <p:sp>
          <p:nvSpPr>
            <p:cNvPr id="1042" name="Freeform 18"/>
            <p:cNvSpPr>
              <a:spLocks/>
            </p:cNvSpPr>
            <p:nvPr/>
          </p:nvSpPr>
          <p:spPr bwMode="gray">
            <a:xfrm>
              <a:off x="7701" y="5645"/>
              <a:ext cx="363" cy="403"/>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Lst>
              <a:ahLst/>
              <a:cxnLst>
                <a:cxn ang="0">
                  <a:pos x="T0" y="T1"/>
                </a:cxn>
                <a:cxn ang="0">
                  <a:pos x="T2" y="T3"/>
                </a:cxn>
                <a:cxn ang="0">
                  <a:pos x="T4" y="T5"/>
                </a:cxn>
                <a:cxn ang="0">
                  <a:pos x="T6" y="T7"/>
                </a:cxn>
                <a:cxn ang="0">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900">
                <a:solidFill>
                  <a:srgbClr val="000066"/>
                </a:solidFill>
                <a:latin typeface="Arial" charset="0"/>
              </a:endParaRPr>
            </a:p>
          </p:txBody>
        </p:sp>
        <p:sp>
          <p:nvSpPr>
            <p:cNvPr id="1043" name="AutoShape 19"/>
            <p:cNvSpPr>
              <a:spLocks noChangeArrowheads="1"/>
            </p:cNvSpPr>
            <p:nvPr/>
          </p:nvSpPr>
          <p:spPr bwMode="gray">
            <a:xfrm>
              <a:off x="25" y="42"/>
              <a:ext cx="8012" cy="5985"/>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1044" name="Freeform 20"/>
            <p:cNvSpPr>
              <a:spLocks/>
            </p:cNvSpPr>
            <p:nvPr/>
          </p:nvSpPr>
          <p:spPr bwMode="gray">
            <a:xfrm>
              <a:off x="-1" y="13"/>
              <a:ext cx="405" cy="441"/>
            </a:xfrm>
            <a:custGeom>
              <a:avLst/>
              <a:gdLst>
                <a:gd name="T0" fmla="*/ 2 w 405"/>
                <a:gd name="T1" fmla="*/ 441 h 441"/>
                <a:gd name="T2" fmla="*/ 107 w 405"/>
                <a:gd name="T3" fmla="*/ 175 h 441"/>
                <a:gd name="T4" fmla="*/ 387 w 405"/>
                <a:gd name="T5" fmla="*/ 0 h 441"/>
                <a:gd name="T6" fmla="*/ 1 w 405"/>
                <a:gd name="T7" fmla="*/ 0 h 441"/>
              </a:gdLst>
              <a:ahLst/>
              <a:cxnLst>
                <a:cxn ang="0">
                  <a:pos x="T0" y="T1"/>
                </a:cxn>
                <a:cxn ang="0">
                  <a:pos x="T2" y="T3"/>
                </a:cxn>
                <a:cxn ang="0">
                  <a:pos x="T4" y="T5"/>
                </a:cxn>
                <a:cxn ang="0">
                  <a:pos x="T6" y="T7"/>
                </a:cxn>
              </a:cxnLst>
              <a:rect l="0" t="0" r="r" b="b"/>
              <a:pathLst>
                <a:path w="405" h="441">
                  <a:moveTo>
                    <a:pt x="2" y="441"/>
                  </a:moveTo>
                  <a:cubicBezTo>
                    <a:pt x="19" y="397"/>
                    <a:pt x="0" y="345"/>
                    <a:pt x="107" y="175"/>
                  </a:cubicBezTo>
                  <a:cubicBezTo>
                    <a:pt x="214" y="6"/>
                    <a:pt x="405" y="16"/>
                    <a:pt x="387" y="0"/>
                  </a:cubicBezTo>
                  <a:lnTo>
                    <a:pt x="1"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900">
                <a:solidFill>
                  <a:srgbClr val="000066"/>
                </a:solidFill>
                <a:latin typeface="Arial" charset="0"/>
              </a:endParaRPr>
            </a:p>
          </p:txBody>
        </p:sp>
        <p:sp>
          <p:nvSpPr>
            <p:cNvPr id="1045" name="Freeform 21"/>
            <p:cNvSpPr>
              <a:spLocks/>
            </p:cNvSpPr>
            <p:nvPr/>
          </p:nvSpPr>
          <p:spPr bwMode="gray">
            <a:xfrm>
              <a:off x="7588" y="0"/>
              <a:ext cx="470" cy="483"/>
            </a:xfrm>
            <a:custGeom>
              <a:avLst/>
              <a:gdLst>
                <a:gd name="T0" fmla="*/ 0 w 470"/>
                <a:gd name="T1" fmla="*/ 4 h 483"/>
                <a:gd name="T2" fmla="*/ 342 w 470"/>
                <a:gd name="T3" fmla="*/ 150 h 483"/>
                <a:gd name="T4" fmla="*/ 470 w 470"/>
                <a:gd name="T5" fmla="*/ 461 h 483"/>
                <a:gd name="T6" fmla="*/ 470 w 470"/>
                <a:gd name="T7" fmla="*/ 0 h 483"/>
              </a:gdLst>
              <a:ahLst/>
              <a:cxnLst>
                <a:cxn ang="0">
                  <a:pos x="T0" y="T1"/>
                </a:cxn>
                <a:cxn ang="0">
                  <a:pos x="T2" y="T3"/>
                </a:cxn>
                <a:cxn ang="0">
                  <a:pos x="T4" y="T5"/>
                </a:cxn>
                <a:cxn ang="0">
                  <a:pos x="T6" y="T7"/>
                </a:cxn>
              </a:cxnLst>
              <a:rect l="0" t="0" r="r" b="b"/>
              <a:pathLst>
                <a:path w="470" h="483">
                  <a:moveTo>
                    <a:pt x="0" y="4"/>
                  </a:moveTo>
                  <a:cubicBezTo>
                    <a:pt x="57" y="28"/>
                    <a:pt x="264" y="74"/>
                    <a:pt x="342" y="150"/>
                  </a:cubicBezTo>
                  <a:cubicBezTo>
                    <a:pt x="450" y="275"/>
                    <a:pt x="452" y="483"/>
                    <a:pt x="470" y="461"/>
                  </a:cubicBezTo>
                  <a:lnTo>
                    <a:pt x="47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900">
                <a:solidFill>
                  <a:srgbClr val="000066"/>
                </a:solidFill>
                <a:latin typeface="Arial" charset="0"/>
              </a:endParaRPr>
            </a:p>
          </p:txBody>
        </p:sp>
      </p:grpSp>
      <p:sp>
        <p:nvSpPr>
          <p:cNvPr id="1046" name="Line 22"/>
          <p:cNvSpPr>
            <a:spLocks noChangeShapeType="1"/>
          </p:cNvSpPr>
          <p:nvPr/>
        </p:nvSpPr>
        <p:spPr bwMode="gray">
          <a:xfrm>
            <a:off x="323850" y="6500813"/>
            <a:ext cx="8569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900">
              <a:solidFill>
                <a:srgbClr val="000066"/>
              </a:solidFill>
              <a:latin typeface="Arial" charset="0"/>
            </a:endParaRPr>
          </a:p>
        </p:txBody>
      </p:sp>
    </p:spTree>
    <p:extLst>
      <p:ext uri="{BB962C8B-B14F-4D97-AF65-F5344CB8AC3E}">
        <p14:creationId xmlns:p14="http://schemas.microsoft.com/office/powerpoint/2010/main" val="2348432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dt="0"/>
  <p:txStyles>
    <p:titleStyle>
      <a:lvl1pPr algn="ctr" defTabSz="957263" rtl="0" eaLnBrk="1" fontAlgn="base" hangingPunct="1">
        <a:spcBef>
          <a:spcPct val="0"/>
        </a:spcBef>
        <a:spcAft>
          <a:spcPct val="0"/>
        </a:spcAft>
        <a:defRPr sz="2900" b="1">
          <a:solidFill>
            <a:schemeClr val="bg1"/>
          </a:solidFill>
          <a:latin typeface="+mj-lt"/>
          <a:ea typeface="+mj-ea"/>
          <a:cs typeface="+mj-cs"/>
        </a:defRPr>
      </a:lvl1pPr>
      <a:lvl2pPr algn="ctr" defTabSz="957263" rtl="0" eaLnBrk="1" fontAlgn="base" hangingPunct="1">
        <a:spcBef>
          <a:spcPct val="0"/>
        </a:spcBef>
        <a:spcAft>
          <a:spcPct val="0"/>
        </a:spcAft>
        <a:defRPr sz="2900" b="1">
          <a:solidFill>
            <a:schemeClr val="bg1"/>
          </a:solidFill>
          <a:latin typeface="Arial" charset="0"/>
        </a:defRPr>
      </a:lvl2pPr>
      <a:lvl3pPr algn="ctr" defTabSz="957263" rtl="0" eaLnBrk="1" fontAlgn="base" hangingPunct="1">
        <a:spcBef>
          <a:spcPct val="0"/>
        </a:spcBef>
        <a:spcAft>
          <a:spcPct val="0"/>
        </a:spcAft>
        <a:defRPr sz="2900" b="1">
          <a:solidFill>
            <a:schemeClr val="bg1"/>
          </a:solidFill>
          <a:latin typeface="Arial" charset="0"/>
        </a:defRPr>
      </a:lvl3pPr>
      <a:lvl4pPr algn="ctr" defTabSz="957263" rtl="0" eaLnBrk="1" fontAlgn="base" hangingPunct="1">
        <a:spcBef>
          <a:spcPct val="0"/>
        </a:spcBef>
        <a:spcAft>
          <a:spcPct val="0"/>
        </a:spcAft>
        <a:defRPr sz="2900" b="1">
          <a:solidFill>
            <a:schemeClr val="bg1"/>
          </a:solidFill>
          <a:latin typeface="Arial" charset="0"/>
        </a:defRPr>
      </a:lvl4pPr>
      <a:lvl5pPr algn="ctr" defTabSz="957263" rtl="0" eaLnBrk="1" fontAlgn="base" hangingPunct="1">
        <a:spcBef>
          <a:spcPct val="0"/>
        </a:spcBef>
        <a:spcAft>
          <a:spcPct val="0"/>
        </a:spcAft>
        <a:defRPr sz="2900" b="1">
          <a:solidFill>
            <a:schemeClr val="bg1"/>
          </a:solidFill>
          <a:latin typeface="Arial" charset="0"/>
        </a:defRPr>
      </a:lvl5pPr>
      <a:lvl6pPr marL="457200" algn="ctr" defTabSz="957263" rtl="0" eaLnBrk="1" fontAlgn="base" hangingPunct="1">
        <a:spcBef>
          <a:spcPct val="0"/>
        </a:spcBef>
        <a:spcAft>
          <a:spcPct val="0"/>
        </a:spcAft>
        <a:defRPr sz="2900" b="1">
          <a:solidFill>
            <a:schemeClr val="bg1"/>
          </a:solidFill>
          <a:latin typeface="Arial" charset="0"/>
        </a:defRPr>
      </a:lvl6pPr>
      <a:lvl7pPr marL="914400" algn="ctr" defTabSz="957263" rtl="0" eaLnBrk="1" fontAlgn="base" hangingPunct="1">
        <a:spcBef>
          <a:spcPct val="0"/>
        </a:spcBef>
        <a:spcAft>
          <a:spcPct val="0"/>
        </a:spcAft>
        <a:defRPr sz="2900" b="1">
          <a:solidFill>
            <a:schemeClr val="bg1"/>
          </a:solidFill>
          <a:latin typeface="Arial" charset="0"/>
        </a:defRPr>
      </a:lvl7pPr>
      <a:lvl8pPr marL="1371600" algn="ctr" defTabSz="957263" rtl="0" eaLnBrk="1" fontAlgn="base" hangingPunct="1">
        <a:spcBef>
          <a:spcPct val="0"/>
        </a:spcBef>
        <a:spcAft>
          <a:spcPct val="0"/>
        </a:spcAft>
        <a:defRPr sz="2900" b="1">
          <a:solidFill>
            <a:schemeClr val="bg1"/>
          </a:solidFill>
          <a:latin typeface="Arial" charset="0"/>
        </a:defRPr>
      </a:lvl8pPr>
      <a:lvl9pPr marL="1828800" algn="ctr" defTabSz="957263" rtl="0" eaLnBrk="1" fontAlgn="base" hangingPunct="1">
        <a:spcBef>
          <a:spcPct val="0"/>
        </a:spcBef>
        <a:spcAft>
          <a:spcPct val="0"/>
        </a:spcAft>
        <a:defRPr sz="2900" b="1">
          <a:solidFill>
            <a:schemeClr val="bg1"/>
          </a:solidFill>
          <a:latin typeface="Arial" charset="0"/>
        </a:defRPr>
      </a:lvl9pPr>
    </p:titleStyle>
    <p:bodyStyle>
      <a:lvl1pPr marL="358775" indent="-358775" algn="l" defTabSz="957263" rtl="0" eaLnBrk="1" fontAlgn="base" hangingPunct="1">
        <a:spcBef>
          <a:spcPct val="20000"/>
        </a:spcBef>
        <a:spcAft>
          <a:spcPct val="0"/>
        </a:spcAft>
        <a:buClr>
          <a:schemeClr val="hlink"/>
        </a:buClr>
        <a:buFont typeface="Wingdings" pitchFamily="2" charset="2"/>
        <a:buChar char="v"/>
        <a:defRPr sz="2400" b="1">
          <a:solidFill>
            <a:schemeClr val="tx1"/>
          </a:solidFill>
          <a:latin typeface="+mn-lt"/>
          <a:ea typeface="+mn-ea"/>
          <a:cs typeface="+mn-cs"/>
        </a:defRPr>
      </a:lvl1pPr>
      <a:lvl2pPr marL="777875" indent="-298450" algn="l" defTabSz="957263" rtl="0" eaLnBrk="1" fontAlgn="base" hangingPunct="1">
        <a:spcBef>
          <a:spcPct val="20000"/>
        </a:spcBef>
        <a:spcAft>
          <a:spcPct val="0"/>
        </a:spcAft>
        <a:buClr>
          <a:schemeClr val="accent1"/>
        </a:buClr>
        <a:buFont typeface="Wingdings" pitchFamily="2" charset="2"/>
        <a:buChar char="§"/>
        <a:defRPr sz="2100">
          <a:solidFill>
            <a:schemeClr val="tx1"/>
          </a:solidFill>
          <a:latin typeface="+mj-lt"/>
        </a:defRPr>
      </a:lvl2pPr>
      <a:lvl3pPr marL="1196975" indent="-239713" algn="l" defTabSz="957263" rtl="0" eaLnBrk="1" fontAlgn="base" hangingPunct="1">
        <a:spcBef>
          <a:spcPct val="20000"/>
        </a:spcBef>
        <a:spcAft>
          <a:spcPct val="0"/>
        </a:spcAft>
        <a:buClr>
          <a:schemeClr val="tx1"/>
        </a:buClr>
        <a:buChar char="•"/>
        <a:defRPr sz="2100">
          <a:solidFill>
            <a:schemeClr val="tx1"/>
          </a:solidFill>
          <a:latin typeface="+mj-lt"/>
        </a:defRPr>
      </a:lvl3pPr>
      <a:lvl4pPr marL="1676400" indent="-239713" algn="l" defTabSz="957263" rtl="0" eaLnBrk="1" fontAlgn="base" hangingPunct="1">
        <a:spcBef>
          <a:spcPct val="20000"/>
        </a:spcBef>
        <a:spcAft>
          <a:spcPct val="0"/>
        </a:spcAft>
        <a:buChar char="–"/>
        <a:defRPr sz="2100">
          <a:solidFill>
            <a:schemeClr val="tx1"/>
          </a:solidFill>
          <a:latin typeface="+mj-lt"/>
        </a:defRPr>
      </a:lvl4pPr>
      <a:lvl5pPr marL="2154238" indent="-238125" algn="l" defTabSz="957263" rtl="0" eaLnBrk="1" fontAlgn="base" hangingPunct="1">
        <a:spcBef>
          <a:spcPct val="20000"/>
        </a:spcBef>
        <a:spcAft>
          <a:spcPct val="0"/>
        </a:spcAft>
        <a:buChar char="»"/>
        <a:defRPr sz="2100">
          <a:solidFill>
            <a:schemeClr val="tx1"/>
          </a:solidFill>
          <a:latin typeface="+mj-lt"/>
        </a:defRPr>
      </a:lvl5pPr>
      <a:lvl6pPr marL="2611438" indent="-238125" algn="l" defTabSz="957263" rtl="0" eaLnBrk="1" fontAlgn="base" hangingPunct="1">
        <a:spcBef>
          <a:spcPct val="20000"/>
        </a:spcBef>
        <a:spcAft>
          <a:spcPct val="0"/>
        </a:spcAft>
        <a:buChar char="»"/>
        <a:defRPr sz="2100">
          <a:solidFill>
            <a:schemeClr val="tx1"/>
          </a:solidFill>
          <a:latin typeface="+mj-lt"/>
        </a:defRPr>
      </a:lvl6pPr>
      <a:lvl7pPr marL="3068638" indent="-238125" algn="l" defTabSz="957263" rtl="0" eaLnBrk="1" fontAlgn="base" hangingPunct="1">
        <a:spcBef>
          <a:spcPct val="20000"/>
        </a:spcBef>
        <a:spcAft>
          <a:spcPct val="0"/>
        </a:spcAft>
        <a:buChar char="»"/>
        <a:defRPr sz="2100">
          <a:solidFill>
            <a:schemeClr val="tx1"/>
          </a:solidFill>
          <a:latin typeface="+mj-lt"/>
        </a:defRPr>
      </a:lvl7pPr>
      <a:lvl8pPr marL="3525838" indent="-238125" algn="l" defTabSz="957263" rtl="0" eaLnBrk="1" fontAlgn="base" hangingPunct="1">
        <a:spcBef>
          <a:spcPct val="20000"/>
        </a:spcBef>
        <a:spcAft>
          <a:spcPct val="0"/>
        </a:spcAft>
        <a:buChar char="»"/>
        <a:defRPr sz="2100">
          <a:solidFill>
            <a:schemeClr val="tx1"/>
          </a:solidFill>
          <a:latin typeface="+mj-lt"/>
        </a:defRPr>
      </a:lvl8pPr>
      <a:lvl9pPr marL="3983038" indent="-238125" algn="l" defTabSz="957263" rtl="0" eaLnBrk="1" fontAlgn="base" hangingPunct="1">
        <a:spcBef>
          <a:spcPct val="20000"/>
        </a:spcBef>
        <a:spcAft>
          <a:spcPct val="0"/>
        </a:spcAft>
        <a:buChar char="»"/>
        <a:defRPr sz="21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5156201"/>
            <a:ext cx="7924800" cy="939799"/>
          </a:xfrm>
        </p:spPr>
        <p:txBody>
          <a:bodyPr>
            <a:normAutofit/>
          </a:bodyPr>
          <a:lstStyle/>
          <a:p>
            <a:pPr algn="l"/>
            <a:r>
              <a:rPr lang="en-US" sz="3200" b="1" smtClean="0">
                <a:solidFill>
                  <a:srgbClr val="00FF00"/>
                </a:solidFill>
                <a:latin typeface="Times New Roman" pitchFamily="18" charset="0"/>
                <a:cs typeface="Times New Roman" pitchFamily="18" charset="0"/>
              </a:rPr>
              <a:t>          Giáo viên: Trần Thị Cẩm Nhung</a:t>
            </a:r>
            <a:endParaRPr lang="vi-VN" sz="3200" b="1">
              <a:solidFill>
                <a:srgbClr val="00FF00"/>
              </a:solidFill>
              <a:latin typeface="Times New Roman" pitchFamily="18" charset="0"/>
              <a:cs typeface="Times New Roman" pitchFamily="18" charset="0"/>
            </a:endParaRPr>
          </a:p>
        </p:txBody>
      </p:sp>
      <p:sp>
        <p:nvSpPr>
          <p:cNvPr id="6" name="Subtitle 2"/>
          <p:cNvSpPr txBox="1">
            <a:spLocks/>
          </p:cNvSpPr>
          <p:nvPr/>
        </p:nvSpPr>
        <p:spPr bwMode="auto">
          <a:xfrm>
            <a:off x="304800" y="533401"/>
            <a:ext cx="7924800" cy="6858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r" rtl="0" eaLnBrk="1" fontAlgn="base" hangingPunct="1">
              <a:spcBef>
                <a:spcPct val="20000"/>
              </a:spcBef>
              <a:spcAft>
                <a:spcPct val="0"/>
              </a:spcAft>
              <a:buFontTx/>
              <a:buNone/>
              <a:defRPr sz="2400" b="1">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a:lstStyle>
          <a:p>
            <a:pPr algn="ctr"/>
            <a:r>
              <a:rPr lang="en-US" sz="3200" smtClean="0">
                <a:solidFill>
                  <a:srgbClr val="002060"/>
                </a:solidFill>
                <a:latin typeface="Times New Roman" pitchFamily="18" charset="0"/>
                <a:cs typeface="Times New Roman" pitchFamily="18" charset="0"/>
              </a:rPr>
              <a:t>          </a:t>
            </a:r>
            <a:r>
              <a:rPr lang="en-US" sz="320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TRƯỜNG THCS ĐÔNG THẠNH</a:t>
            </a:r>
            <a:endParaRPr lang="vi-VN" sz="3200">
              <a:solidFill>
                <a:srgbClr val="FF0000"/>
              </a:solidFill>
            </a:endParaRPr>
          </a:p>
        </p:txBody>
      </p:sp>
      <p:grpSp>
        <p:nvGrpSpPr>
          <p:cNvPr id="2" name="Group 1"/>
          <p:cNvGrpSpPr/>
          <p:nvPr/>
        </p:nvGrpSpPr>
        <p:grpSpPr>
          <a:xfrm>
            <a:off x="1953490" y="2493820"/>
            <a:ext cx="5393052" cy="1184196"/>
            <a:chOff x="1981200" y="2438400"/>
            <a:chExt cx="5393052" cy="1184196"/>
          </a:xfrm>
        </p:grpSpPr>
        <p:sp>
          <p:nvSpPr>
            <p:cNvPr id="8" name="Rectangle 7"/>
            <p:cNvSpPr/>
            <p:nvPr/>
          </p:nvSpPr>
          <p:spPr>
            <a:xfrm>
              <a:off x="1981200" y="2438400"/>
              <a:ext cx="5393052"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smtClean="0">
                  <a:ln w="11430"/>
                  <a:solidFill>
                    <a:srgbClr val="FF0000"/>
                  </a:solidFill>
                  <a:effectLst>
                    <a:outerShdw blurRad="76200" dist="50800" dir="5400000" algn="tl" rotWithShape="0">
                      <a:srgbClr val="000000">
                        <a:alpha val="65000"/>
                      </a:srgbClr>
                    </a:outerShdw>
                  </a:effectLst>
                  <a:latin typeface=".VnCooperH" pitchFamily="34" charset="0"/>
                </a:rPr>
                <a:t>TIN HäC 9</a:t>
              </a:r>
              <a:endParaRPr lang="en-US" sz="6600" b="1" cap="none" spc="50">
                <a:ln w="11430"/>
                <a:solidFill>
                  <a:srgbClr val="FF0000"/>
                </a:solidFill>
                <a:effectLst>
                  <a:outerShdw blurRad="76200" dist="50800" dir="5400000" algn="tl" rotWithShape="0">
                    <a:srgbClr val="000000">
                      <a:alpha val="65000"/>
                    </a:srgbClr>
                  </a:outerShdw>
                </a:effectLst>
                <a:latin typeface=".VnCooperH" pitchFamily="34" charset="0"/>
              </a:endParaRPr>
            </a:p>
          </p:txBody>
        </p:sp>
        <p:sp>
          <p:nvSpPr>
            <p:cNvPr id="5" name="Rectangle 4"/>
            <p:cNvSpPr/>
            <p:nvPr/>
          </p:nvSpPr>
          <p:spPr>
            <a:xfrm>
              <a:off x="1981200" y="2514600"/>
              <a:ext cx="5393052"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smtClean="0">
                  <a:ln w="11430"/>
                  <a:solidFill>
                    <a:srgbClr val="FFFF00"/>
                  </a:solidFill>
                  <a:effectLst>
                    <a:outerShdw blurRad="76200" dist="50800" dir="5400000" algn="tl" rotWithShape="0">
                      <a:srgbClr val="000000">
                        <a:alpha val="65000"/>
                      </a:srgbClr>
                    </a:outerShdw>
                  </a:effectLst>
                  <a:latin typeface=".VnCooperH" pitchFamily="34" charset="0"/>
                </a:rPr>
                <a:t>TIN HäC 9</a:t>
              </a:r>
              <a:endParaRPr lang="en-US" sz="6600" b="1" cap="none" spc="50">
                <a:ln w="11430"/>
                <a:solidFill>
                  <a:srgbClr val="FFFF00"/>
                </a:solidFill>
                <a:effectLst>
                  <a:outerShdw blurRad="76200" dist="50800" dir="5400000" algn="tl" rotWithShape="0">
                    <a:srgbClr val="000000">
                      <a:alpha val="65000"/>
                    </a:srgbClr>
                  </a:outerShdw>
                </a:effectLst>
                <a:latin typeface=".VnCooperH" pitchFamily="34" charset="0"/>
              </a:endParaRPr>
            </a:p>
          </p:txBody>
        </p:sp>
      </p:grpSp>
    </p:spTree>
    <p:extLst>
      <p:ext uri="{BB962C8B-B14F-4D97-AF65-F5344CB8AC3E}">
        <p14:creationId xmlns:p14="http://schemas.microsoft.com/office/powerpoint/2010/main" val="1031244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627995"/>
            <a:ext cx="1828800" cy="1565393"/>
          </a:xfrm>
          <a:prstGeom prst="rect">
            <a:avLst/>
          </a:prstGeom>
        </p:spPr>
      </p:pic>
      <p:cxnSp>
        <p:nvCxnSpPr>
          <p:cNvPr id="4" name="Straight Arrow Connector 3"/>
          <p:cNvCxnSpPr/>
          <p:nvPr/>
        </p:nvCxnSpPr>
        <p:spPr>
          <a:xfrm>
            <a:off x="2883790" y="1085195"/>
            <a:ext cx="1014222"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1" y="799441"/>
            <a:ext cx="1219200" cy="6858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4800601" y="1142341"/>
            <a:ext cx="670363"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3" y="630506"/>
            <a:ext cx="477576" cy="34252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2" y="997335"/>
            <a:ext cx="477576" cy="34252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1" y="1378335"/>
            <a:ext cx="477576" cy="342524"/>
          </a:xfrm>
          <a:prstGeom prst="rect">
            <a:avLst/>
          </a:prstGeom>
        </p:spPr>
      </p:pic>
      <p:sp>
        <p:nvSpPr>
          <p:cNvPr id="6" name="Rectangle 5"/>
          <p:cNvSpPr/>
          <p:nvPr/>
        </p:nvSpPr>
        <p:spPr>
          <a:xfrm>
            <a:off x="5573370" y="533400"/>
            <a:ext cx="30364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smtClean="0">
                <a:ln w="11430"/>
                <a:solidFill>
                  <a:srgbClr val="FF0000"/>
                </a:solidFill>
              </a:rPr>
              <a:t>1</a:t>
            </a:r>
            <a:endParaRPr lang="en-US" sz="2800" b="1" cap="none" spc="0">
              <a:ln w="11430"/>
              <a:solidFill>
                <a:srgbClr val="FF0000"/>
              </a:solidFill>
            </a:endParaRPr>
          </a:p>
        </p:txBody>
      </p:sp>
      <p:sp>
        <p:nvSpPr>
          <p:cNvPr id="13" name="Rectangle 12"/>
          <p:cNvSpPr/>
          <p:nvPr/>
        </p:nvSpPr>
        <p:spPr>
          <a:xfrm>
            <a:off x="5573370" y="875645"/>
            <a:ext cx="30364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smtClean="0">
                <a:ln w="11430"/>
                <a:solidFill>
                  <a:srgbClr val="FF0000"/>
                </a:solidFill>
              </a:rPr>
              <a:t>2</a:t>
            </a:r>
            <a:endParaRPr lang="en-US" sz="2800" b="1" cap="none" spc="0">
              <a:ln w="11430"/>
              <a:solidFill>
                <a:srgbClr val="FF0000"/>
              </a:solidFill>
            </a:endParaRPr>
          </a:p>
        </p:txBody>
      </p:sp>
      <p:sp>
        <p:nvSpPr>
          <p:cNvPr id="14" name="Rectangle 13"/>
          <p:cNvSpPr/>
          <p:nvPr/>
        </p:nvSpPr>
        <p:spPr>
          <a:xfrm>
            <a:off x="5573368" y="1281226"/>
            <a:ext cx="30364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smtClean="0">
                <a:ln w="11430"/>
                <a:solidFill>
                  <a:srgbClr val="FF0000"/>
                </a:solidFill>
              </a:rPr>
              <a:t>3</a:t>
            </a:r>
            <a:endParaRPr lang="en-US" sz="2800" b="1" cap="none" spc="0">
              <a:ln w="11430"/>
              <a:solidFill>
                <a:srgbClr val="FF0000"/>
              </a:solidFill>
            </a:endParaRPr>
          </a:p>
        </p:txBody>
      </p:sp>
      <p:cxnSp>
        <p:nvCxnSpPr>
          <p:cNvPr id="12" name="Straight Connector 11"/>
          <p:cNvCxnSpPr>
            <a:stCxn id="10" idx="3"/>
          </p:cNvCxnSpPr>
          <p:nvPr/>
        </p:nvCxnSpPr>
        <p:spPr>
          <a:xfrm>
            <a:off x="5963978" y="1168597"/>
            <a:ext cx="3731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362909" y="1168596"/>
            <a:ext cx="1" cy="83099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1781" y="2009047"/>
            <a:ext cx="930715" cy="634905"/>
          </a:xfrm>
          <a:prstGeom prst="rect">
            <a:avLst/>
          </a:prstGeom>
        </p:spPr>
      </p:pic>
      <p:sp>
        <p:nvSpPr>
          <p:cNvPr id="21" name="TextBox 20"/>
          <p:cNvSpPr txBox="1"/>
          <p:nvPr/>
        </p:nvSpPr>
        <p:spPr>
          <a:xfrm>
            <a:off x="5915691" y="1999595"/>
            <a:ext cx="1174733" cy="307777"/>
          </a:xfrm>
          <a:prstGeom prst="rect">
            <a:avLst/>
          </a:prstGeom>
          <a:noFill/>
        </p:spPr>
        <p:txBody>
          <a:bodyPr wrap="square" rtlCol="0">
            <a:spAutoFit/>
          </a:bodyPr>
          <a:lstStyle/>
          <a:p>
            <a:r>
              <a:rPr lang="en-US" sz="1400" b="1" smtClean="0">
                <a:solidFill>
                  <a:srgbClr val="FF0000"/>
                </a:solidFill>
              </a:rPr>
              <a:t>FROM A</a:t>
            </a:r>
            <a:endParaRPr lang="vi-VN" sz="1400" b="1">
              <a:solidFill>
                <a:srgbClr val="FF0000"/>
              </a:solidFill>
            </a:endParaRPr>
          </a:p>
        </p:txBody>
      </p:sp>
      <p:sp>
        <p:nvSpPr>
          <p:cNvPr id="25" name="TextBox 24"/>
          <p:cNvSpPr txBox="1"/>
          <p:nvPr/>
        </p:nvSpPr>
        <p:spPr>
          <a:xfrm>
            <a:off x="5778061" y="2348638"/>
            <a:ext cx="1174733" cy="307777"/>
          </a:xfrm>
          <a:prstGeom prst="rect">
            <a:avLst/>
          </a:prstGeom>
          <a:noFill/>
        </p:spPr>
        <p:txBody>
          <a:bodyPr wrap="square" rtlCol="0">
            <a:spAutoFit/>
          </a:bodyPr>
          <a:lstStyle/>
          <a:p>
            <a:pPr algn="ctr"/>
            <a:r>
              <a:rPr lang="en-US" sz="1400" b="1" smtClean="0">
                <a:solidFill>
                  <a:srgbClr val="FF0000"/>
                </a:solidFill>
              </a:rPr>
              <a:t>TO B</a:t>
            </a:r>
            <a:endParaRPr lang="vi-VN" sz="1400" b="1">
              <a:solidFill>
                <a:srgbClr val="FF0000"/>
              </a:solidFill>
            </a:endParaRPr>
          </a:p>
        </p:txBody>
      </p:sp>
      <p:cxnSp>
        <p:nvCxnSpPr>
          <p:cNvPr id="26" name="Straight Connector 25"/>
          <p:cNvCxnSpPr/>
          <p:nvPr/>
        </p:nvCxnSpPr>
        <p:spPr>
          <a:xfrm flipV="1">
            <a:off x="6372434" y="2685395"/>
            <a:ext cx="8118" cy="96395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833913" y="3649346"/>
            <a:ext cx="554263"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439" y="3111255"/>
            <a:ext cx="477576" cy="342524"/>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438" y="3478084"/>
            <a:ext cx="477576" cy="342524"/>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437" y="3859084"/>
            <a:ext cx="477576" cy="342524"/>
          </a:xfrm>
          <a:prstGeom prst="rect">
            <a:avLst/>
          </a:prstGeom>
        </p:spPr>
      </p:pic>
      <p:sp>
        <p:nvSpPr>
          <p:cNvPr id="45" name="Rectangle 44"/>
          <p:cNvSpPr/>
          <p:nvPr/>
        </p:nvSpPr>
        <p:spPr>
          <a:xfrm>
            <a:off x="5486406" y="3014149"/>
            <a:ext cx="30364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smtClean="0">
                <a:ln w="11430"/>
                <a:solidFill>
                  <a:srgbClr val="FF0000"/>
                </a:solidFill>
              </a:rPr>
              <a:t>1</a:t>
            </a:r>
            <a:endParaRPr lang="en-US" sz="2800" b="1" cap="none" spc="0">
              <a:ln w="11430"/>
              <a:solidFill>
                <a:srgbClr val="FF0000"/>
              </a:solidFill>
            </a:endParaRPr>
          </a:p>
        </p:txBody>
      </p:sp>
      <p:sp>
        <p:nvSpPr>
          <p:cNvPr id="46" name="Rectangle 45"/>
          <p:cNvSpPr/>
          <p:nvPr/>
        </p:nvSpPr>
        <p:spPr>
          <a:xfrm>
            <a:off x="5486406" y="3356394"/>
            <a:ext cx="30364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smtClean="0">
                <a:ln w="11430"/>
                <a:solidFill>
                  <a:srgbClr val="FF0000"/>
                </a:solidFill>
              </a:rPr>
              <a:t>2</a:t>
            </a:r>
            <a:endParaRPr lang="en-US" sz="2800" b="1" cap="none" spc="0">
              <a:ln w="11430"/>
              <a:solidFill>
                <a:srgbClr val="FF0000"/>
              </a:solidFill>
            </a:endParaRPr>
          </a:p>
        </p:txBody>
      </p:sp>
      <p:sp>
        <p:nvSpPr>
          <p:cNvPr id="47" name="Rectangle 46"/>
          <p:cNvSpPr/>
          <p:nvPr/>
        </p:nvSpPr>
        <p:spPr>
          <a:xfrm>
            <a:off x="5466504" y="3756235"/>
            <a:ext cx="36740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smtClean="0">
                <a:ln w="11430"/>
                <a:solidFill>
                  <a:srgbClr val="FF0000"/>
                </a:solidFill>
              </a:rPr>
              <a:t>3</a:t>
            </a:r>
            <a:endParaRPr lang="en-US" sz="2800" b="1" cap="none" spc="0">
              <a:ln w="11430"/>
              <a:solidFill>
                <a:srgbClr val="FF0000"/>
              </a:solidFill>
            </a:endParaRPr>
          </a:p>
        </p:txBody>
      </p:sp>
      <p:cxnSp>
        <p:nvCxnSpPr>
          <p:cNvPr id="50" name="Straight Connector 49"/>
          <p:cNvCxnSpPr>
            <a:stCxn id="11" idx="1"/>
          </p:cNvCxnSpPr>
          <p:nvPr/>
        </p:nvCxnSpPr>
        <p:spPr>
          <a:xfrm flipH="1">
            <a:off x="4648201" y="1549597"/>
            <a:ext cx="838200" cy="7577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4648201" y="2326499"/>
            <a:ext cx="751236" cy="95601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883790" y="2122706"/>
            <a:ext cx="1764411"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smtClean="0">
                <a:solidFill>
                  <a:srgbClr val="FF0000"/>
                </a:solidFill>
                <a:latin typeface="Times New Roman" pitchFamily="18" charset="0"/>
                <a:cs typeface="Times New Roman" pitchFamily="18" charset="0"/>
              </a:rPr>
              <a:t>Giao thức TCP</a:t>
            </a:r>
            <a:endParaRPr lang="vi-VN" b="1">
              <a:solidFill>
                <a:srgbClr val="FF0000"/>
              </a:solidFill>
              <a:latin typeface="Times New Roman" pitchFamily="18" charset="0"/>
              <a:cs typeface="Times New Roman" pitchFamily="18" charset="0"/>
            </a:endParaRPr>
          </a:p>
        </p:txBody>
      </p:sp>
      <p:cxnSp>
        <p:nvCxnSpPr>
          <p:cNvPr id="57" name="Straight Connector 56"/>
          <p:cNvCxnSpPr/>
          <p:nvPr/>
        </p:nvCxnSpPr>
        <p:spPr>
          <a:xfrm>
            <a:off x="6705601" y="2643952"/>
            <a:ext cx="346723" cy="46730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814573" y="3111255"/>
            <a:ext cx="1643627"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smtClean="0">
                <a:solidFill>
                  <a:srgbClr val="FF0000"/>
                </a:solidFill>
                <a:latin typeface="Times New Roman" pitchFamily="18" charset="0"/>
                <a:cs typeface="Times New Roman" pitchFamily="18" charset="0"/>
              </a:rPr>
              <a:t>Giao thức IP</a:t>
            </a:r>
            <a:endParaRPr lang="vi-VN" b="1">
              <a:solidFill>
                <a:srgbClr val="FF0000"/>
              </a:solidFill>
              <a:latin typeface="Times New Roman" pitchFamily="18" charset="0"/>
              <a:cs typeface="Times New Roman" pitchFamily="18" charset="0"/>
            </a:endParaRPr>
          </a:p>
        </p:txBody>
      </p:sp>
      <p:sp>
        <p:nvSpPr>
          <p:cNvPr id="60" name="TextBox 59"/>
          <p:cNvSpPr txBox="1"/>
          <p:nvPr/>
        </p:nvSpPr>
        <p:spPr>
          <a:xfrm>
            <a:off x="1371601" y="1691818"/>
            <a:ext cx="1090422"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smtClean="0">
                <a:solidFill>
                  <a:srgbClr val="FF0000"/>
                </a:solidFill>
                <a:latin typeface="Times New Roman" pitchFamily="18" charset="0"/>
                <a:cs typeface="Times New Roman" pitchFamily="18" charset="0"/>
              </a:rPr>
              <a:t>Máy gửi A</a:t>
            </a:r>
            <a:endParaRPr lang="vi-VN" sz="1400" b="1">
              <a:solidFill>
                <a:srgbClr val="FF0000"/>
              </a:solidFill>
              <a:latin typeface="Times New Roman" pitchFamily="18" charset="0"/>
              <a:cs typeface="Times New Roman" pitchFamily="18" charset="0"/>
            </a:endParaRPr>
          </a:p>
        </p:txBody>
      </p:sp>
      <p:cxnSp>
        <p:nvCxnSpPr>
          <p:cNvPr id="61" name="Straight Arrow Connector 60"/>
          <p:cNvCxnSpPr/>
          <p:nvPr/>
        </p:nvCxnSpPr>
        <p:spPr>
          <a:xfrm flipH="1">
            <a:off x="4628965" y="3649346"/>
            <a:ext cx="758279"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1" y="3295921"/>
            <a:ext cx="1219200" cy="6858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4" name="Straight Arrow Connector 63"/>
          <p:cNvCxnSpPr/>
          <p:nvPr/>
        </p:nvCxnSpPr>
        <p:spPr>
          <a:xfrm flipH="1">
            <a:off x="2743200" y="3701011"/>
            <a:ext cx="1003746"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635" y="2888937"/>
            <a:ext cx="1483565" cy="1011435"/>
          </a:xfrm>
          <a:prstGeom prst="rect">
            <a:avLst/>
          </a:prstGeom>
        </p:spPr>
      </p:pic>
      <p:sp>
        <p:nvSpPr>
          <p:cNvPr id="68" name="TextBox 67"/>
          <p:cNvSpPr txBox="1"/>
          <p:nvPr/>
        </p:nvSpPr>
        <p:spPr>
          <a:xfrm>
            <a:off x="1475255" y="3716638"/>
            <a:ext cx="1191745"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smtClean="0">
                <a:solidFill>
                  <a:srgbClr val="FF0000"/>
                </a:solidFill>
                <a:latin typeface="Times New Roman" pitchFamily="18" charset="0"/>
                <a:cs typeface="Times New Roman" pitchFamily="18" charset="0"/>
              </a:rPr>
              <a:t>Máy nhận B</a:t>
            </a:r>
            <a:endParaRPr lang="vi-VN" sz="1400" b="1">
              <a:solidFill>
                <a:srgbClr val="FF0000"/>
              </a:solidFill>
              <a:latin typeface="Times New Roman" pitchFamily="18" charset="0"/>
              <a:cs typeface="Times New Roman" pitchFamily="18" charset="0"/>
            </a:endParaRPr>
          </a:p>
        </p:txBody>
      </p:sp>
      <p:sp>
        <p:nvSpPr>
          <p:cNvPr id="18432" name="TextBox 18431"/>
          <p:cNvSpPr txBox="1"/>
          <p:nvPr/>
        </p:nvSpPr>
        <p:spPr>
          <a:xfrm>
            <a:off x="685801" y="4495800"/>
            <a:ext cx="7772400" cy="830997"/>
          </a:xfrm>
          <a:prstGeom prst="rect">
            <a:avLst/>
          </a:prstGeom>
          <a:noFill/>
        </p:spPr>
        <p:txBody>
          <a:bodyPr wrap="square" rtlCol="0">
            <a:spAutoFit/>
          </a:bodyPr>
          <a:lstStyle/>
          <a:p>
            <a:r>
              <a:rPr lang="en-US" sz="2400" smtClean="0">
                <a:solidFill>
                  <a:srgbClr val="002060"/>
                </a:solidFill>
                <a:latin typeface="Times New Roman" pitchFamily="18" charset="0"/>
                <a:cs typeface="Times New Roman" pitchFamily="18" charset="0"/>
              </a:rPr>
              <a:t>Để gói tin đến đúng máy nhận thì gói tin phải có thông tin xác định máy đích</a:t>
            </a:r>
            <a:endParaRPr lang="vi-VN" sz="2400">
              <a:solidFill>
                <a:srgbClr val="002060"/>
              </a:solidFill>
              <a:latin typeface="Times New Roman" pitchFamily="18" charset="0"/>
              <a:cs typeface="Times New Roman" pitchFamily="18" charset="0"/>
            </a:endParaRPr>
          </a:p>
        </p:txBody>
      </p:sp>
      <p:sp>
        <p:nvSpPr>
          <p:cNvPr id="71" name="TextBox 70"/>
          <p:cNvSpPr txBox="1"/>
          <p:nvPr/>
        </p:nvSpPr>
        <p:spPr>
          <a:xfrm>
            <a:off x="673101" y="5410200"/>
            <a:ext cx="7772400" cy="830997"/>
          </a:xfrm>
          <a:prstGeom prst="rect">
            <a:avLst/>
          </a:prstGeom>
          <a:noFill/>
        </p:spPr>
        <p:txBody>
          <a:bodyPr wrap="square" rtlCol="0">
            <a:spAutoFit/>
          </a:bodyPr>
          <a:lstStyle/>
          <a:p>
            <a:r>
              <a:rPr lang="en-US" sz="2400" smtClean="0">
                <a:solidFill>
                  <a:srgbClr val="002060"/>
                </a:solidFill>
                <a:latin typeface="Times New Roman" pitchFamily="18" charset="0"/>
                <a:cs typeface="Times New Roman" pitchFamily="18" charset="0"/>
                <a:sym typeface="Wingdings"/>
              </a:rPr>
              <a:t></a:t>
            </a:r>
            <a:r>
              <a:rPr lang="en-US" sz="2400" smtClean="0">
                <a:solidFill>
                  <a:srgbClr val="002060"/>
                </a:solidFill>
                <a:latin typeface="Times New Roman" pitchFamily="18" charset="0"/>
                <a:cs typeface="Times New Roman" pitchFamily="18" charset="0"/>
              </a:rPr>
              <a:t>Mỗi máy tham gia vào mạng phải có 1 địa chỉ duy nhất, được gọi là địa chỉ IP</a:t>
            </a:r>
            <a:endParaRPr lang="vi-VN" sz="2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07289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par>
                                <p:cTn id="23" presetID="16" presetClass="entr" presetSubtype="37"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par>
                                <p:cTn id="26" presetID="16" presetClass="entr" presetSubtype="37"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outVertical)">
                                      <p:cBhvr>
                                        <p:cTn id="28" dur="500"/>
                                        <p:tgtEl>
                                          <p:spTgt spid="11"/>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outVertical)">
                                      <p:cBhvr>
                                        <p:cTn id="34" dur="500"/>
                                        <p:tgtEl>
                                          <p:spTgt spid="13"/>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out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par>
                                <p:cTn id="43" presetID="6" presetClass="entr" presetSubtype="16"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circle(in)">
                                      <p:cBhvr>
                                        <p:cTn id="50" dur="2000"/>
                                        <p:tgtEl>
                                          <p:spTgt spid="18"/>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ircle(in)">
                                      <p:cBhvr>
                                        <p:cTn id="53" dur="2000"/>
                                        <p:tgtEl>
                                          <p:spTgt spid="21"/>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circle(in)">
                                      <p:cBhvr>
                                        <p:cTn id="56" dur="20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circle(in)">
                                      <p:cBhvr>
                                        <p:cTn id="61" dur="2000"/>
                                        <p:tgtEl>
                                          <p:spTgt spid="57"/>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circle(in)">
                                      <p:cBhvr>
                                        <p:cTn id="66" dur="20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circle(in)">
                                      <p:cBhvr>
                                        <p:cTn id="71" dur="2000"/>
                                        <p:tgtEl>
                                          <p:spTgt spid="26"/>
                                        </p:tgtEl>
                                      </p:cBhvr>
                                    </p:animEffect>
                                  </p:childTnLst>
                                </p:cTn>
                              </p:par>
                              <p:par>
                                <p:cTn id="72" presetID="6" presetClass="entr" presetSubtype="16"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circle(in)">
                                      <p:cBhvr>
                                        <p:cTn id="74" dur="20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par>
                                <p:cTn id="80" presetID="22" presetClass="entr" presetSubtype="4"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down)">
                                      <p:cBhvr>
                                        <p:cTn id="82" dur="500"/>
                                        <p:tgtEl>
                                          <p:spTgt spid="43"/>
                                        </p:tgtEl>
                                      </p:cBhvr>
                                    </p:animEffect>
                                  </p:childTnLst>
                                </p:cTn>
                              </p:par>
                              <p:par>
                                <p:cTn id="83" presetID="22" presetClass="entr" presetSubtype="4"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down)">
                                      <p:cBhvr>
                                        <p:cTn id="85" dur="500"/>
                                        <p:tgtEl>
                                          <p:spTgt spid="44"/>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wipe(down)">
                                      <p:cBhvr>
                                        <p:cTn id="88" dur="500"/>
                                        <p:tgtEl>
                                          <p:spTgt spid="45"/>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down)">
                                      <p:cBhvr>
                                        <p:cTn id="91" dur="500"/>
                                        <p:tgtEl>
                                          <p:spTgt spid="46"/>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wipe(down)">
                                      <p:cBhvr>
                                        <p:cTn id="94" dur="500"/>
                                        <p:tgtEl>
                                          <p:spTgt spid="47"/>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nodeType="withEffect">
                                  <p:stCondLst>
                                    <p:cond delay="0"/>
                                  </p:stCondLst>
                                  <p:childTnLst>
                                    <p:set>
                                      <p:cBhvr>
                                        <p:cTn id="103" dur="1" fill="hold">
                                          <p:stCondLst>
                                            <p:cond delay="0"/>
                                          </p:stCondLst>
                                        </p:cTn>
                                        <p:tgtEl>
                                          <p:spTgt spid="54"/>
                                        </p:tgtEl>
                                        <p:attrNameLst>
                                          <p:attrName>style.visibility</p:attrName>
                                        </p:attrNameLst>
                                      </p:cBhvr>
                                      <p:to>
                                        <p:strVal val="visible"/>
                                      </p:to>
                                    </p:set>
                                    <p:anim calcmode="lin" valueType="num">
                                      <p:cBhvr>
                                        <p:cTn id="104" dur="500" fill="hold"/>
                                        <p:tgtEl>
                                          <p:spTgt spid="54"/>
                                        </p:tgtEl>
                                        <p:attrNameLst>
                                          <p:attrName>ppt_w</p:attrName>
                                        </p:attrNameLst>
                                      </p:cBhvr>
                                      <p:tavLst>
                                        <p:tav tm="0">
                                          <p:val>
                                            <p:fltVal val="0"/>
                                          </p:val>
                                        </p:tav>
                                        <p:tav tm="100000">
                                          <p:val>
                                            <p:strVal val="#ppt_w"/>
                                          </p:val>
                                        </p:tav>
                                      </p:tavLst>
                                    </p:anim>
                                    <p:anim calcmode="lin" valueType="num">
                                      <p:cBhvr>
                                        <p:cTn id="105" dur="500" fill="hold"/>
                                        <p:tgtEl>
                                          <p:spTgt spid="54"/>
                                        </p:tgtEl>
                                        <p:attrNameLst>
                                          <p:attrName>ppt_h</p:attrName>
                                        </p:attrNameLst>
                                      </p:cBhvr>
                                      <p:tavLst>
                                        <p:tav tm="0">
                                          <p:val>
                                            <p:fltVal val="0"/>
                                          </p:val>
                                        </p:tav>
                                        <p:tav tm="100000">
                                          <p:val>
                                            <p:strVal val="#ppt_h"/>
                                          </p:val>
                                        </p:tav>
                                      </p:tavLst>
                                    </p:anim>
                                    <p:animEffect transition="in" filter="fade">
                                      <p:cBhvr>
                                        <p:cTn id="106" dur="500"/>
                                        <p:tgtEl>
                                          <p:spTgt spid="54"/>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 calcmode="lin" valueType="num">
                                      <p:cBhvr>
                                        <p:cTn id="109" dur="500" fill="hold"/>
                                        <p:tgtEl>
                                          <p:spTgt spid="52"/>
                                        </p:tgtEl>
                                        <p:attrNameLst>
                                          <p:attrName>ppt_w</p:attrName>
                                        </p:attrNameLst>
                                      </p:cBhvr>
                                      <p:tavLst>
                                        <p:tav tm="0">
                                          <p:val>
                                            <p:fltVal val="0"/>
                                          </p:val>
                                        </p:tav>
                                        <p:tav tm="100000">
                                          <p:val>
                                            <p:strVal val="#ppt_w"/>
                                          </p:val>
                                        </p:tav>
                                      </p:tavLst>
                                    </p:anim>
                                    <p:anim calcmode="lin" valueType="num">
                                      <p:cBhvr>
                                        <p:cTn id="110" dur="500" fill="hold"/>
                                        <p:tgtEl>
                                          <p:spTgt spid="52"/>
                                        </p:tgtEl>
                                        <p:attrNameLst>
                                          <p:attrName>ppt_h</p:attrName>
                                        </p:attrNameLst>
                                      </p:cBhvr>
                                      <p:tavLst>
                                        <p:tav tm="0">
                                          <p:val>
                                            <p:fltVal val="0"/>
                                          </p:val>
                                        </p:tav>
                                        <p:tav tm="100000">
                                          <p:val>
                                            <p:strVal val="#ppt_h"/>
                                          </p:val>
                                        </p:tav>
                                      </p:tavLst>
                                    </p:anim>
                                    <p:animEffect transition="in" filter="fade">
                                      <p:cBhvr>
                                        <p:cTn id="111" dur="500"/>
                                        <p:tgtEl>
                                          <p:spTgt spid="52"/>
                                        </p:tgtEl>
                                      </p:cBhvr>
                                    </p:animEffect>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nodeType="click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randombar(horizontal)">
                                      <p:cBhvr>
                                        <p:cTn id="116" dur="500"/>
                                        <p:tgtEl>
                                          <p:spTgt spid="61"/>
                                        </p:tgtEl>
                                      </p:cBhvr>
                                    </p:animEffect>
                                  </p:childTnLst>
                                </p:cTn>
                              </p:par>
                              <p:par>
                                <p:cTn id="117" presetID="14" presetClass="entr" presetSubtype="10" fill="hold" nodeType="withEffect">
                                  <p:stCondLst>
                                    <p:cond delay="0"/>
                                  </p:stCondLst>
                                  <p:childTnLst>
                                    <p:set>
                                      <p:cBhvr>
                                        <p:cTn id="118" dur="1" fill="hold">
                                          <p:stCondLst>
                                            <p:cond delay="0"/>
                                          </p:stCondLst>
                                        </p:cTn>
                                        <p:tgtEl>
                                          <p:spTgt spid="63"/>
                                        </p:tgtEl>
                                        <p:attrNameLst>
                                          <p:attrName>style.visibility</p:attrName>
                                        </p:attrNameLst>
                                      </p:cBhvr>
                                      <p:to>
                                        <p:strVal val="visible"/>
                                      </p:to>
                                    </p:set>
                                    <p:animEffect transition="in" filter="randombar(horizontal)">
                                      <p:cBhvr>
                                        <p:cTn id="119" dur="500"/>
                                        <p:tgtEl>
                                          <p:spTgt spid="63"/>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nodeType="clickEffect">
                                  <p:stCondLst>
                                    <p:cond delay="0"/>
                                  </p:stCondLst>
                                  <p:childTnLst>
                                    <p:set>
                                      <p:cBhvr>
                                        <p:cTn id="123" dur="1" fill="hold">
                                          <p:stCondLst>
                                            <p:cond delay="0"/>
                                          </p:stCondLst>
                                        </p:cTn>
                                        <p:tgtEl>
                                          <p:spTgt spid="64"/>
                                        </p:tgtEl>
                                        <p:attrNameLst>
                                          <p:attrName>style.visibility</p:attrName>
                                        </p:attrNameLst>
                                      </p:cBhvr>
                                      <p:to>
                                        <p:strVal val="visible"/>
                                      </p:to>
                                    </p:set>
                                    <p:animEffect transition="in" filter="barn(inVertical)">
                                      <p:cBhvr>
                                        <p:cTn id="124" dur="500"/>
                                        <p:tgtEl>
                                          <p:spTgt spid="64"/>
                                        </p:tgtEl>
                                      </p:cBhvr>
                                    </p:animEffect>
                                  </p:childTnLst>
                                </p:cTn>
                              </p:par>
                            </p:childTnLst>
                          </p:cTn>
                        </p:par>
                      </p:childTnLst>
                    </p:cTn>
                  </p:par>
                  <p:par>
                    <p:cTn id="125" fill="hold">
                      <p:stCondLst>
                        <p:cond delay="indefinite"/>
                      </p:stCondLst>
                      <p:childTnLst>
                        <p:par>
                          <p:cTn id="126" fill="hold">
                            <p:stCondLst>
                              <p:cond delay="0"/>
                            </p:stCondLst>
                            <p:childTnLst>
                              <p:par>
                                <p:cTn id="127" presetID="47" presetClass="entr" presetSubtype="0" fill="hold" grpId="0" nodeType="clickEffect">
                                  <p:stCondLst>
                                    <p:cond delay="0"/>
                                  </p:stCondLst>
                                  <p:childTnLst>
                                    <p:set>
                                      <p:cBhvr>
                                        <p:cTn id="128" dur="1" fill="hold">
                                          <p:stCondLst>
                                            <p:cond delay="0"/>
                                          </p:stCondLst>
                                        </p:cTn>
                                        <p:tgtEl>
                                          <p:spTgt spid="18432"/>
                                        </p:tgtEl>
                                        <p:attrNameLst>
                                          <p:attrName>style.visibility</p:attrName>
                                        </p:attrNameLst>
                                      </p:cBhvr>
                                      <p:to>
                                        <p:strVal val="visible"/>
                                      </p:to>
                                    </p:set>
                                    <p:animEffect transition="in" filter="fade">
                                      <p:cBhvr>
                                        <p:cTn id="129" dur="1000"/>
                                        <p:tgtEl>
                                          <p:spTgt spid="18432"/>
                                        </p:tgtEl>
                                      </p:cBhvr>
                                    </p:animEffect>
                                    <p:anim calcmode="lin" valueType="num">
                                      <p:cBhvr>
                                        <p:cTn id="130" dur="1000" fill="hold"/>
                                        <p:tgtEl>
                                          <p:spTgt spid="18432"/>
                                        </p:tgtEl>
                                        <p:attrNameLst>
                                          <p:attrName>ppt_x</p:attrName>
                                        </p:attrNameLst>
                                      </p:cBhvr>
                                      <p:tavLst>
                                        <p:tav tm="0">
                                          <p:val>
                                            <p:strVal val="#ppt_x"/>
                                          </p:val>
                                        </p:tav>
                                        <p:tav tm="100000">
                                          <p:val>
                                            <p:strVal val="#ppt_x"/>
                                          </p:val>
                                        </p:tav>
                                      </p:tavLst>
                                    </p:anim>
                                    <p:anim calcmode="lin" valueType="num">
                                      <p:cBhvr>
                                        <p:cTn id="131" dur="1000" fill="hold"/>
                                        <p:tgtEl>
                                          <p:spTgt spid="18432"/>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6" presetClass="entr" presetSubtype="37" fill="hold" grpId="0" nodeType="clickEffect">
                                  <p:stCondLst>
                                    <p:cond delay="0"/>
                                  </p:stCondLst>
                                  <p:childTnLst>
                                    <p:set>
                                      <p:cBhvr>
                                        <p:cTn id="135" dur="1" fill="hold">
                                          <p:stCondLst>
                                            <p:cond delay="0"/>
                                          </p:stCondLst>
                                        </p:cTn>
                                        <p:tgtEl>
                                          <p:spTgt spid="71"/>
                                        </p:tgtEl>
                                        <p:attrNameLst>
                                          <p:attrName>style.visibility</p:attrName>
                                        </p:attrNameLst>
                                      </p:cBhvr>
                                      <p:to>
                                        <p:strVal val="visible"/>
                                      </p:to>
                                    </p:set>
                                    <p:animEffect transition="in" filter="barn(outVertical)">
                                      <p:cBhvr>
                                        <p:cTn id="13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21" grpId="0"/>
      <p:bldP spid="25" grpId="0"/>
      <p:bldP spid="45" grpId="0"/>
      <p:bldP spid="46" grpId="0"/>
      <p:bldP spid="47" grpId="0"/>
      <p:bldP spid="52" grpId="0" animBg="1"/>
      <p:bldP spid="59" grpId="0" animBg="1"/>
      <p:bldP spid="18432"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Chỗ dành sẵn cho Chân trang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i="1" dirty="0">
                <a:solidFill>
                  <a:srgbClr val="FFFFFF"/>
                </a:solidFill>
                <a:latin typeface="Arial" charset="0"/>
              </a:rPr>
              <a:t>http://blogcongdong.com</a:t>
            </a:r>
          </a:p>
          <a:p>
            <a:pPr fontAlgn="base">
              <a:spcBef>
                <a:spcPct val="0"/>
              </a:spcBef>
              <a:spcAft>
                <a:spcPct val="0"/>
              </a:spcAft>
              <a:defRPr/>
            </a:pPr>
            <a:endParaRPr lang="en-US" i="1" dirty="0" smtClean="0">
              <a:solidFill>
                <a:srgbClr val="FFFFFF"/>
              </a:solidFill>
              <a:latin typeface="Arial" charset="0"/>
            </a:endParaRPr>
          </a:p>
        </p:txBody>
      </p:sp>
      <p:sp>
        <p:nvSpPr>
          <p:cNvPr id="2" name="Title 1"/>
          <p:cNvSpPr>
            <a:spLocks noGrp="1"/>
          </p:cNvSpPr>
          <p:nvPr>
            <p:ph type="title"/>
          </p:nvPr>
        </p:nvSpPr>
        <p:spPr>
          <a:xfrm>
            <a:off x="457200" y="990600"/>
            <a:ext cx="8229600" cy="1524000"/>
          </a:xfrm>
        </p:spPr>
        <p:txBody>
          <a:bodyPr>
            <a:noAutofit/>
          </a:bodyPr>
          <a:lstStyle/>
          <a:p>
            <a:pPr marL="342900" indent="-342900" algn="l">
              <a:buFont typeface="Arial" pitchFamily="34" charset="0"/>
              <a:buChar char="•"/>
            </a:pPr>
            <a:r>
              <a:rPr lang="en-US" altLang="en-US" sz="2400">
                <a:solidFill>
                  <a:srgbClr val="002060"/>
                </a:solidFill>
                <a:latin typeface="Times New Roman" pitchFamily="18" charset="0"/>
                <a:cs typeface="Times New Roman" pitchFamily="18" charset="0"/>
              </a:rPr>
              <a:t>Địa chỉ IP trong Internet: Là một dãy bốn số nguyên phân cách nhau bởi dấu chấm (.). Ví dụ: </a:t>
            </a:r>
            <a:r>
              <a:rPr lang="en-US" altLang="en-US" sz="2400" smtClean="0">
                <a:solidFill>
                  <a:srgbClr val="002060"/>
                </a:solidFill>
                <a:latin typeface="Times New Roman" pitchFamily="18" charset="0"/>
                <a:cs typeface="Times New Roman" pitchFamily="18" charset="0"/>
              </a:rPr>
              <a:t>172.154.32.1</a:t>
            </a:r>
            <a:br>
              <a:rPr lang="en-US" altLang="en-US" sz="2400" smtClean="0">
                <a:solidFill>
                  <a:srgbClr val="002060"/>
                </a:solidFill>
                <a:latin typeface="Times New Roman" pitchFamily="18" charset="0"/>
                <a:cs typeface="Times New Roman" pitchFamily="18" charset="0"/>
              </a:rPr>
            </a:br>
            <a:r>
              <a:rPr lang="en-US" altLang="en-US" sz="2400" smtClean="0">
                <a:solidFill>
                  <a:srgbClr val="002060"/>
                </a:solidFill>
                <a:latin typeface="Times New Roman" pitchFamily="18" charset="0"/>
                <a:cs typeface="Times New Roman" pitchFamily="18" charset="0"/>
              </a:rPr>
              <a:t>Để </a:t>
            </a:r>
            <a:r>
              <a:rPr lang="en-US" altLang="en-US" sz="2400">
                <a:solidFill>
                  <a:srgbClr val="002060"/>
                </a:solidFill>
                <a:latin typeface="Times New Roman" pitchFamily="18" charset="0"/>
                <a:cs typeface="Times New Roman" pitchFamily="18" charset="0"/>
              </a:rPr>
              <a:t>thuận tiện cho người dùng địa chỉ IP được chuyển sang dạng kí tự (tên miền).</a:t>
            </a:r>
          </a:p>
        </p:txBody>
      </p:sp>
      <p:pic>
        <p:nvPicPr>
          <p:cNvPr id="10" name="Picture 2969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815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427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Chỗ dành sẵn cho Chân trang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i="1" dirty="0">
                <a:solidFill>
                  <a:srgbClr val="FFFFFF"/>
                </a:solidFill>
                <a:latin typeface="Arial" charset="0"/>
              </a:rPr>
              <a:t>http://blogcongdong.com</a:t>
            </a:r>
          </a:p>
          <a:p>
            <a:pPr fontAlgn="base">
              <a:spcBef>
                <a:spcPct val="0"/>
              </a:spcBef>
              <a:spcAft>
                <a:spcPct val="0"/>
              </a:spcAft>
              <a:defRPr/>
            </a:pPr>
            <a:endParaRPr lang="en-US" i="1" dirty="0" smtClean="0">
              <a:solidFill>
                <a:srgbClr val="FFFFFF"/>
              </a:solidFill>
              <a:latin typeface="Arial" charset="0"/>
            </a:endParaRPr>
          </a:p>
        </p:txBody>
      </p:sp>
      <p:sp>
        <p:nvSpPr>
          <p:cNvPr id="2" name="Title 1"/>
          <p:cNvSpPr>
            <a:spLocks noGrp="1"/>
          </p:cNvSpPr>
          <p:nvPr>
            <p:ph type="title"/>
          </p:nvPr>
        </p:nvSpPr>
        <p:spPr>
          <a:xfrm>
            <a:off x="520700" y="1066800"/>
            <a:ext cx="2546275" cy="838200"/>
          </a:xfrm>
        </p:spPr>
        <p:txBody>
          <a:bodyPr>
            <a:noAutofit/>
          </a:bodyPr>
          <a:lstStyle/>
          <a:p>
            <a:pPr marL="342900" indent="-342900" algn="l">
              <a:buFont typeface="Arial" pitchFamily="34" charset="0"/>
              <a:buChar char="•"/>
            </a:pPr>
            <a:r>
              <a:rPr lang="en-US" altLang="en-US" sz="3600" b="1" u="sng" smtClean="0">
                <a:solidFill>
                  <a:srgbClr val="7030A0"/>
                </a:solidFill>
                <a:latin typeface="Times New Roman" pitchFamily="18" charset="0"/>
                <a:cs typeface="Times New Roman" pitchFamily="18" charset="0"/>
              </a:rPr>
              <a:t>Ví dụ </a:t>
            </a:r>
            <a:r>
              <a:rPr lang="en-US" altLang="en-US" sz="3600" b="1" smtClean="0">
                <a:solidFill>
                  <a:srgbClr val="7030A0"/>
                </a:solidFill>
                <a:latin typeface="Times New Roman" pitchFamily="18" charset="0"/>
                <a:cs typeface="Times New Roman" pitchFamily="18" charset="0"/>
              </a:rPr>
              <a:t>:</a:t>
            </a:r>
            <a:endParaRPr lang="en-US" altLang="en-US" sz="3600" b="1">
              <a:solidFill>
                <a:srgbClr val="7030A0"/>
              </a:solidFill>
              <a:latin typeface="Times New Roman" pitchFamily="18" charset="0"/>
              <a:cs typeface="Times New Roman" pitchFamily="18" charset="0"/>
            </a:endParaRPr>
          </a:p>
        </p:txBody>
      </p:sp>
      <p:sp>
        <p:nvSpPr>
          <p:cNvPr id="3" name="Rectangle 2"/>
          <p:cNvSpPr/>
          <p:nvPr/>
        </p:nvSpPr>
        <p:spPr>
          <a:xfrm>
            <a:off x="990600" y="2057400"/>
            <a:ext cx="2722220" cy="707886"/>
          </a:xfrm>
          <a:prstGeom prst="rect">
            <a:avLst/>
          </a:prstGeom>
        </p:spPr>
        <p:txBody>
          <a:bodyPr wrap="none">
            <a:spAutoFit/>
          </a:bodyPr>
          <a:lstStyle/>
          <a:p>
            <a:r>
              <a:rPr lang="en-US" altLang="en-US" sz="4000" b="1">
                <a:solidFill>
                  <a:srgbClr val="FF0000"/>
                </a:solidFill>
                <a:latin typeface="Times New Roman" pitchFamily="18" charset="0"/>
                <a:cs typeface="Times New Roman" pitchFamily="18" charset="0"/>
              </a:rPr>
              <a:t>hcm.edu.vn</a:t>
            </a:r>
            <a:endParaRPr lang="vi-VN" sz="4000" b="1">
              <a:solidFill>
                <a:srgbClr val="FF0000"/>
              </a:solidFill>
            </a:endParaRPr>
          </a:p>
        </p:txBody>
      </p:sp>
      <p:cxnSp>
        <p:nvCxnSpPr>
          <p:cNvPr id="5" name="Straight Arrow Connector 4"/>
          <p:cNvCxnSpPr/>
          <p:nvPr/>
        </p:nvCxnSpPr>
        <p:spPr>
          <a:xfrm>
            <a:off x="3225800" y="2590800"/>
            <a:ext cx="1803400" cy="31487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438400" y="2590800"/>
            <a:ext cx="1130150" cy="146947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2644564"/>
            <a:ext cx="0" cy="134992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016500" y="2669203"/>
            <a:ext cx="1498600" cy="65633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smtClean="0">
                <a:solidFill>
                  <a:srgbClr val="7030A0"/>
                </a:solidFill>
                <a:latin typeface="Times New Roman" pitchFamily="18" charset="0"/>
                <a:cs typeface="Times New Roman" pitchFamily="18" charset="0"/>
              </a:rPr>
              <a:t>Tên miền quốc gia</a:t>
            </a:r>
            <a:endParaRPr lang="vi-VN" b="1">
              <a:solidFill>
                <a:srgbClr val="7030A0"/>
              </a:solidFill>
              <a:latin typeface="Times New Roman" pitchFamily="18" charset="0"/>
              <a:cs typeface="Times New Roman" pitchFamily="18" charset="0"/>
            </a:endParaRPr>
          </a:p>
        </p:txBody>
      </p:sp>
      <p:sp>
        <p:nvSpPr>
          <p:cNvPr id="10" name="Rectangle 9"/>
          <p:cNvSpPr/>
          <p:nvPr/>
        </p:nvSpPr>
        <p:spPr>
          <a:xfrm>
            <a:off x="533400" y="4027422"/>
            <a:ext cx="2133599" cy="83972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smtClean="0">
                <a:solidFill>
                  <a:srgbClr val="7030A0"/>
                </a:solidFill>
                <a:latin typeface="Times New Roman" pitchFamily="18" charset="0"/>
                <a:cs typeface="Times New Roman" pitchFamily="18" charset="0"/>
              </a:rPr>
              <a:t>Tên miền do chủ sở hữu đặt</a:t>
            </a:r>
            <a:endParaRPr lang="vi-VN" sz="2000" b="1">
              <a:solidFill>
                <a:srgbClr val="7030A0"/>
              </a:solidFill>
              <a:latin typeface="Times New Roman" pitchFamily="18" charset="0"/>
              <a:cs typeface="Times New Roman" pitchFamily="18" charset="0"/>
            </a:endParaRPr>
          </a:p>
        </p:txBody>
      </p:sp>
      <p:sp>
        <p:nvSpPr>
          <p:cNvPr id="11" name="Rectangle 10"/>
          <p:cNvSpPr/>
          <p:nvPr/>
        </p:nvSpPr>
        <p:spPr>
          <a:xfrm>
            <a:off x="3378200" y="4052822"/>
            <a:ext cx="2184400" cy="5513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smtClean="0">
                <a:solidFill>
                  <a:srgbClr val="7030A0"/>
                </a:solidFill>
                <a:latin typeface="Times New Roman" pitchFamily="18" charset="0"/>
                <a:cs typeface="Times New Roman" pitchFamily="18" charset="0"/>
              </a:rPr>
              <a:t>Tên miền lĩnh vực dùng chung</a:t>
            </a:r>
            <a:endParaRPr lang="vi-VN" sz="2000" b="1">
              <a:solidFill>
                <a:srgbClr val="7030A0"/>
              </a:solidFill>
              <a:latin typeface="Times New Roman" pitchFamily="18" charset="0"/>
              <a:cs typeface="Times New Roman" pitchFamily="18" charset="0"/>
            </a:endParaRPr>
          </a:p>
        </p:txBody>
      </p:sp>
      <p:sp>
        <p:nvSpPr>
          <p:cNvPr id="13" name="TextBox 12"/>
          <p:cNvSpPr txBox="1"/>
          <p:nvPr/>
        </p:nvSpPr>
        <p:spPr>
          <a:xfrm>
            <a:off x="520700" y="5181600"/>
            <a:ext cx="8229600" cy="1077218"/>
          </a:xfrm>
          <a:prstGeom prst="rect">
            <a:avLst/>
          </a:prstGeom>
          <a:noFill/>
        </p:spPr>
        <p:txBody>
          <a:bodyPr wrap="square" rtlCol="0">
            <a:spAutoFit/>
          </a:bodyPr>
          <a:lstStyle/>
          <a:p>
            <a:r>
              <a:rPr lang="en-US" sz="3200" b="1" smtClean="0">
                <a:solidFill>
                  <a:srgbClr val="002060"/>
                </a:solidFill>
                <a:latin typeface="Times New Roman" pitchFamily="18" charset="0"/>
                <a:cs typeface="Times New Roman" pitchFamily="18" charset="0"/>
              </a:rPr>
              <a:t>Ngoài ra, còn có một số lĩnh vực dùng chung khác như: .com, .org, .gov, .net, .int, </a:t>
            </a:r>
            <a:endParaRPr lang="vi-VN" sz="32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688313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Horizontal)">
                                      <p:cBhvr>
                                        <p:cTn id="28" dur="500"/>
                                        <p:tgtEl>
                                          <p:spTgt spid="10"/>
                                        </p:tgtEl>
                                      </p:cBhvr>
                                    </p:animEffect>
                                  </p:childTnLst>
                                </p:cTn>
                              </p:par>
                              <p:par>
                                <p:cTn id="29" presetID="16" presetClass="entr" presetSubtype="2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42"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out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0" grpId="0" animBg="1"/>
      <p:bldP spid="11"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9" name="Chỗ dành sẵn cho Chân trang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i="1" dirty="0">
                <a:solidFill>
                  <a:srgbClr val="FFFFFF"/>
                </a:solidFill>
                <a:latin typeface="Arial" charset="0"/>
              </a:rPr>
              <a:t>http://blogcongdong.com</a:t>
            </a:r>
          </a:p>
          <a:p>
            <a:pPr fontAlgn="base">
              <a:spcBef>
                <a:spcPct val="0"/>
              </a:spcBef>
              <a:spcAft>
                <a:spcPct val="0"/>
              </a:spcAft>
              <a:defRPr/>
            </a:pPr>
            <a:endParaRPr lang="en-US" i="1" dirty="0" smtClean="0">
              <a:solidFill>
                <a:srgbClr val="FFFFFF"/>
              </a:solidFill>
              <a:latin typeface="Arial" charset="0"/>
            </a:endParaRPr>
          </a:p>
        </p:txBody>
      </p:sp>
      <p:sp>
        <p:nvSpPr>
          <p:cNvPr id="2" name="TextBox 1"/>
          <p:cNvSpPr txBox="1"/>
          <p:nvPr/>
        </p:nvSpPr>
        <p:spPr>
          <a:xfrm>
            <a:off x="495300" y="1152235"/>
            <a:ext cx="8420100" cy="584775"/>
          </a:xfrm>
          <a:prstGeom prst="rect">
            <a:avLst/>
          </a:prstGeom>
          <a:noFill/>
        </p:spPr>
        <p:txBody>
          <a:bodyPr wrap="square" rtlCol="0">
            <a:spAutoFit/>
          </a:bodyPr>
          <a:lstStyle/>
          <a:p>
            <a:r>
              <a:rPr lang="en-US" sz="3200" smtClean="0">
                <a:solidFill>
                  <a:srgbClr val="002060"/>
                </a:solidFill>
                <a:latin typeface="Times New Roman" pitchFamily="18" charset="0"/>
                <a:cs typeface="Times New Roman" pitchFamily="18" charset="0"/>
              </a:rPr>
              <a:t>   - Cung cấp nguồn tài nguyên khổng lồ và vô tận  </a:t>
            </a:r>
            <a:endParaRPr lang="vi-VN" sz="3200">
              <a:solidFill>
                <a:srgbClr val="00206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981199"/>
            <a:ext cx="8470900" cy="48006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981200"/>
            <a:ext cx="8763000" cy="4800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031999"/>
            <a:ext cx="8686800" cy="4749801"/>
          </a:xfrm>
          <a:prstGeom prst="rect">
            <a:avLst/>
          </a:prstGeom>
        </p:spPr>
      </p:pic>
      <p:pic>
        <p:nvPicPr>
          <p:cNvPr id="97" name="Picture 96" descr="Dantr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031999"/>
            <a:ext cx="89154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white">
          <a:xfrm>
            <a:off x="482600" y="457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ctr" anchorCtr="0" compatLnSpc="1">
            <a:prstTxWarp prst="textNoShape">
              <a:avLst/>
            </a:prstTxWarp>
            <a:normAutofit fontScale="97500" lnSpcReduction="10000"/>
          </a:bodyPr>
          <a:lstStyle>
            <a:lvl1pPr algn="ctr" defTabSz="957263" rtl="0" eaLnBrk="1" fontAlgn="base" hangingPunct="1">
              <a:spcBef>
                <a:spcPct val="0"/>
              </a:spcBef>
              <a:spcAft>
                <a:spcPct val="0"/>
              </a:spcAft>
              <a:defRPr sz="2900" b="1">
                <a:solidFill>
                  <a:schemeClr val="bg1"/>
                </a:solidFill>
                <a:latin typeface="+mj-lt"/>
                <a:ea typeface="+mj-ea"/>
                <a:cs typeface="+mj-cs"/>
              </a:defRPr>
            </a:lvl1pPr>
            <a:lvl2pPr algn="ctr" defTabSz="957263" rtl="0" eaLnBrk="1" fontAlgn="base" hangingPunct="1">
              <a:spcBef>
                <a:spcPct val="0"/>
              </a:spcBef>
              <a:spcAft>
                <a:spcPct val="0"/>
              </a:spcAft>
              <a:defRPr sz="2900" b="1">
                <a:solidFill>
                  <a:schemeClr val="bg1"/>
                </a:solidFill>
                <a:latin typeface="Arial" charset="0"/>
              </a:defRPr>
            </a:lvl2pPr>
            <a:lvl3pPr algn="ctr" defTabSz="957263" rtl="0" eaLnBrk="1" fontAlgn="base" hangingPunct="1">
              <a:spcBef>
                <a:spcPct val="0"/>
              </a:spcBef>
              <a:spcAft>
                <a:spcPct val="0"/>
              </a:spcAft>
              <a:defRPr sz="2900" b="1">
                <a:solidFill>
                  <a:schemeClr val="bg1"/>
                </a:solidFill>
                <a:latin typeface="Arial" charset="0"/>
              </a:defRPr>
            </a:lvl3pPr>
            <a:lvl4pPr algn="ctr" defTabSz="957263" rtl="0" eaLnBrk="1" fontAlgn="base" hangingPunct="1">
              <a:spcBef>
                <a:spcPct val="0"/>
              </a:spcBef>
              <a:spcAft>
                <a:spcPct val="0"/>
              </a:spcAft>
              <a:defRPr sz="2900" b="1">
                <a:solidFill>
                  <a:schemeClr val="bg1"/>
                </a:solidFill>
                <a:latin typeface="Arial" charset="0"/>
              </a:defRPr>
            </a:lvl4pPr>
            <a:lvl5pPr algn="ctr" defTabSz="957263" rtl="0" eaLnBrk="1" fontAlgn="base" hangingPunct="1">
              <a:spcBef>
                <a:spcPct val="0"/>
              </a:spcBef>
              <a:spcAft>
                <a:spcPct val="0"/>
              </a:spcAft>
              <a:defRPr sz="2900" b="1">
                <a:solidFill>
                  <a:schemeClr val="bg1"/>
                </a:solidFill>
                <a:latin typeface="Arial" charset="0"/>
              </a:defRPr>
            </a:lvl5pPr>
            <a:lvl6pPr marL="457200" algn="ctr" defTabSz="957263" rtl="0" eaLnBrk="1" fontAlgn="base" hangingPunct="1">
              <a:spcBef>
                <a:spcPct val="0"/>
              </a:spcBef>
              <a:spcAft>
                <a:spcPct val="0"/>
              </a:spcAft>
              <a:defRPr sz="2900" b="1">
                <a:solidFill>
                  <a:schemeClr val="bg1"/>
                </a:solidFill>
                <a:latin typeface="Arial" charset="0"/>
              </a:defRPr>
            </a:lvl6pPr>
            <a:lvl7pPr marL="914400" algn="ctr" defTabSz="957263" rtl="0" eaLnBrk="1" fontAlgn="base" hangingPunct="1">
              <a:spcBef>
                <a:spcPct val="0"/>
              </a:spcBef>
              <a:spcAft>
                <a:spcPct val="0"/>
              </a:spcAft>
              <a:defRPr sz="2900" b="1">
                <a:solidFill>
                  <a:schemeClr val="bg1"/>
                </a:solidFill>
                <a:latin typeface="Arial" charset="0"/>
              </a:defRPr>
            </a:lvl7pPr>
            <a:lvl8pPr marL="1371600" algn="ctr" defTabSz="957263" rtl="0" eaLnBrk="1" fontAlgn="base" hangingPunct="1">
              <a:spcBef>
                <a:spcPct val="0"/>
              </a:spcBef>
              <a:spcAft>
                <a:spcPct val="0"/>
              </a:spcAft>
              <a:defRPr sz="2900" b="1">
                <a:solidFill>
                  <a:schemeClr val="bg1"/>
                </a:solidFill>
                <a:latin typeface="Arial" charset="0"/>
              </a:defRPr>
            </a:lvl8pPr>
            <a:lvl9pPr marL="1828800" algn="ctr" defTabSz="957263" rtl="0" eaLnBrk="1" fontAlgn="base" hangingPunct="1">
              <a:spcBef>
                <a:spcPct val="0"/>
              </a:spcBef>
              <a:spcAft>
                <a:spcPct val="0"/>
              </a:spcAft>
              <a:defRPr sz="2900" b="1">
                <a:solidFill>
                  <a:schemeClr val="bg1"/>
                </a:solidFill>
                <a:latin typeface="Arial" charset="0"/>
              </a:defRPr>
            </a:lvl9pPr>
          </a:lstStyle>
          <a:p>
            <a:pPr algn="l"/>
            <a:r>
              <a:rPr lang="en-US" sz="4000" smtClean="0">
                <a:solidFill>
                  <a:srgbClr val="FF0000"/>
                </a:solidFill>
                <a:latin typeface="Times New Roman" pitchFamily="18" charset="0"/>
                <a:cs typeface="Times New Roman" pitchFamily="18" charset="0"/>
              </a:rPr>
              <a:t>b) Lợi ích của mạng internet</a:t>
            </a:r>
          </a:p>
        </p:txBody>
      </p:sp>
    </p:spTree>
    <p:extLst>
      <p:ext uri="{BB962C8B-B14F-4D97-AF65-F5344CB8AC3E}">
        <p14:creationId xmlns:p14="http://schemas.microsoft.com/office/powerpoint/2010/main" val="3592109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box(in)">
                                      <p:cBhvr>
                                        <p:cTn id="2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82600" y="457200"/>
            <a:ext cx="8229600" cy="685800"/>
          </a:xfrm>
          <a:ln>
            <a:noFill/>
          </a:ln>
        </p:spPr>
        <p:txBody>
          <a:bodyPr>
            <a:normAutofit fontScale="90000"/>
          </a:bodyPr>
          <a:lstStyle/>
          <a:p>
            <a:pPr algn="l" eaLnBrk="1" hangingPunct="1"/>
            <a:r>
              <a:rPr lang="en-US" sz="4000" b="1" smtClean="0">
                <a:solidFill>
                  <a:srgbClr val="FF0000"/>
                </a:solidFill>
                <a:latin typeface="Times New Roman" pitchFamily="18" charset="0"/>
                <a:cs typeface="Times New Roman" pitchFamily="18" charset="0"/>
              </a:rPr>
              <a:t>b) Lợi ích của mạng internet</a:t>
            </a:r>
          </a:p>
        </p:txBody>
      </p:sp>
      <p:sp>
        <p:nvSpPr>
          <p:cNvPr id="2" name="TextBox 1"/>
          <p:cNvSpPr txBox="1"/>
          <p:nvPr/>
        </p:nvSpPr>
        <p:spPr>
          <a:xfrm>
            <a:off x="304800" y="1219200"/>
            <a:ext cx="8610600" cy="553998"/>
          </a:xfrm>
          <a:prstGeom prst="rect">
            <a:avLst/>
          </a:prstGeom>
          <a:noFill/>
        </p:spPr>
        <p:txBody>
          <a:bodyPr wrap="square" rtlCol="0">
            <a:spAutoFit/>
          </a:bodyPr>
          <a:lstStyle/>
          <a:p>
            <a:r>
              <a:rPr lang="en-US" sz="3000" smtClean="0">
                <a:solidFill>
                  <a:srgbClr val="002060"/>
                </a:solidFill>
                <a:latin typeface="Times New Roman" pitchFamily="18" charset="0"/>
                <a:cs typeface="Times New Roman" pitchFamily="18" charset="0"/>
              </a:rPr>
              <a:t>    - Cung cấp các dịch vụ nhanh, rẻ, tiết kiệm thời gian</a:t>
            </a:r>
            <a:endParaRPr lang="vi-VN" sz="3000">
              <a:solidFill>
                <a:srgbClr val="002060"/>
              </a:solidFill>
              <a:latin typeface="Times New Roman" pitchFamily="18" charset="0"/>
              <a:cs typeface="Times New Roman" pitchFamily="18" charset="0"/>
            </a:endParaRPr>
          </a:p>
        </p:txBody>
      </p:sp>
      <p:pic>
        <p:nvPicPr>
          <p:cNvPr id="8" name="Picture 7" descr="Goog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ao-chu-ky-mail-dep-va-chuyen-nghie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981200"/>
            <a:ext cx="858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EbayWe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0200" y="2006600"/>
            <a:ext cx="85852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460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8610600" cy="1015663"/>
          </a:xfrm>
          <a:prstGeom prst="rect">
            <a:avLst/>
          </a:prstGeom>
          <a:noFill/>
        </p:spPr>
        <p:txBody>
          <a:bodyPr wrap="square" rtlCol="0">
            <a:spAutoFit/>
          </a:bodyPr>
          <a:lstStyle/>
          <a:p>
            <a:r>
              <a:rPr lang="en-US" sz="3000" smtClean="0">
                <a:solidFill>
                  <a:srgbClr val="002060"/>
                </a:solidFill>
                <a:latin typeface="Times New Roman" pitchFamily="18" charset="0"/>
                <a:cs typeface="Times New Roman" pitchFamily="18" charset="0"/>
              </a:rPr>
              <a:t>      - Đảm bảo một phương thức giao tiếp hoàn toàn mới</a:t>
            </a:r>
            <a:endParaRPr lang="vi-VN" sz="3000">
              <a:solidFill>
                <a:srgbClr val="002060"/>
              </a:solidFill>
              <a:latin typeface="Times New Roman" pitchFamily="18" charset="0"/>
              <a:cs typeface="Times New Roman" pitchFamily="18" charset="0"/>
            </a:endParaRPr>
          </a:p>
        </p:txBody>
      </p:sp>
      <p:pic>
        <p:nvPicPr>
          <p:cNvPr id="1026" name="Picture 2" descr="Học tập trực t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905000"/>
            <a:ext cx="8534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Mua sắm trực tuyến là gì? người Việt đã chi bao nhiều cho mua sắm trực tuyế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6" descr="Mua sắm trực tuyến là gì? người Việt đã chi bao nhiều cho mua sắm trực tuyế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05000"/>
            <a:ext cx="8572500" cy="46482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74" y="1981200"/>
            <a:ext cx="8315325" cy="449580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375" y="1981200"/>
            <a:ext cx="8302624" cy="457200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599" y="1981200"/>
            <a:ext cx="8407399" cy="4572000"/>
          </a:xfrm>
          <a:prstGeom prst="rect">
            <a:avLst/>
          </a:prstGeom>
        </p:spPr>
      </p:pic>
      <p:sp>
        <p:nvSpPr>
          <p:cNvPr id="12" name="Rectangle 2"/>
          <p:cNvSpPr txBox="1">
            <a:spLocks noChangeArrowheads="1"/>
          </p:cNvSpPr>
          <p:nvPr/>
        </p:nvSpPr>
        <p:spPr bwMode="white">
          <a:xfrm>
            <a:off x="482600" y="457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ctr" anchorCtr="0" compatLnSpc="1">
            <a:prstTxWarp prst="textNoShape">
              <a:avLst/>
            </a:prstTxWarp>
            <a:normAutofit fontScale="97500" lnSpcReduction="10000"/>
          </a:bodyPr>
          <a:lstStyle>
            <a:lvl1pPr algn="ctr" defTabSz="957263" rtl="0" eaLnBrk="1" fontAlgn="base" hangingPunct="1">
              <a:spcBef>
                <a:spcPct val="0"/>
              </a:spcBef>
              <a:spcAft>
                <a:spcPct val="0"/>
              </a:spcAft>
              <a:defRPr sz="2900" b="1">
                <a:solidFill>
                  <a:schemeClr val="bg1"/>
                </a:solidFill>
                <a:latin typeface="+mj-lt"/>
                <a:ea typeface="+mj-ea"/>
                <a:cs typeface="+mj-cs"/>
              </a:defRPr>
            </a:lvl1pPr>
            <a:lvl2pPr algn="ctr" defTabSz="957263" rtl="0" eaLnBrk="1" fontAlgn="base" hangingPunct="1">
              <a:spcBef>
                <a:spcPct val="0"/>
              </a:spcBef>
              <a:spcAft>
                <a:spcPct val="0"/>
              </a:spcAft>
              <a:defRPr sz="2900" b="1">
                <a:solidFill>
                  <a:schemeClr val="bg1"/>
                </a:solidFill>
                <a:latin typeface="Arial" charset="0"/>
              </a:defRPr>
            </a:lvl2pPr>
            <a:lvl3pPr algn="ctr" defTabSz="957263" rtl="0" eaLnBrk="1" fontAlgn="base" hangingPunct="1">
              <a:spcBef>
                <a:spcPct val="0"/>
              </a:spcBef>
              <a:spcAft>
                <a:spcPct val="0"/>
              </a:spcAft>
              <a:defRPr sz="2900" b="1">
                <a:solidFill>
                  <a:schemeClr val="bg1"/>
                </a:solidFill>
                <a:latin typeface="Arial" charset="0"/>
              </a:defRPr>
            </a:lvl3pPr>
            <a:lvl4pPr algn="ctr" defTabSz="957263" rtl="0" eaLnBrk="1" fontAlgn="base" hangingPunct="1">
              <a:spcBef>
                <a:spcPct val="0"/>
              </a:spcBef>
              <a:spcAft>
                <a:spcPct val="0"/>
              </a:spcAft>
              <a:defRPr sz="2900" b="1">
                <a:solidFill>
                  <a:schemeClr val="bg1"/>
                </a:solidFill>
                <a:latin typeface="Arial" charset="0"/>
              </a:defRPr>
            </a:lvl4pPr>
            <a:lvl5pPr algn="ctr" defTabSz="957263" rtl="0" eaLnBrk="1" fontAlgn="base" hangingPunct="1">
              <a:spcBef>
                <a:spcPct val="0"/>
              </a:spcBef>
              <a:spcAft>
                <a:spcPct val="0"/>
              </a:spcAft>
              <a:defRPr sz="2900" b="1">
                <a:solidFill>
                  <a:schemeClr val="bg1"/>
                </a:solidFill>
                <a:latin typeface="Arial" charset="0"/>
              </a:defRPr>
            </a:lvl5pPr>
            <a:lvl6pPr marL="457200" algn="ctr" defTabSz="957263" rtl="0" eaLnBrk="1" fontAlgn="base" hangingPunct="1">
              <a:spcBef>
                <a:spcPct val="0"/>
              </a:spcBef>
              <a:spcAft>
                <a:spcPct val="0"/>
              </a:spcAft>
              <a:defRPr sz="2900" b="1">
                <a:solidFill>
                  <a:schemeClr val="bg1"/>
                </a:solidFill>
                <a:latin typeface="Arial" charset="0"/>
              </a:defRPr>
            </a:lvl6pPr>
            <a:lvl7pPr marL="914400" algn="ctr" defTabSz="957263" rtl="0" eaLnBrk="1" fontAlgn="base" hangingPunct="1">
              <a:spcBef>
                <a:spcPct val="0"/>
              </a:spcBef>
              <a:spcAft>
                <a:spcPct val="0"/>
              </a:spcAft>
              <a:defRPr sz="2900" b="1">
                <a:solidFill>
                  <a:schemeClr val="bg1"/>
                </a:solidFill>
                <a:latin typeface="Arial" charset="0"/>
              </a:defRPr>
            </a:lvl7pPr>
            <a:lvl8pPr marL="1371600" algn="ctr" defTabSz="957263" rtl="0" eaLnBrk="1" fontAlgn="base" hangingPunct="1">
              <a:spcBef>
                <a:spcPct val="0"/>
              </a:spcBef>
              <a:spcAft>
                <a:spcPct val="0"/>
              </a:spcAft>
              <a:defRPr sz="2900" b="1">
                <a:solidFill>
                  <a:schemeClr val="bg1"/>
                </a:solidFill>
                <a:latin typeface="Arial" charset="0"/>
              </a:defRPr>
            </a:lvl8pPr>
            <a:lvl9pPr marL="1828800" algn="ctr" defTabSz="957263" rtl="0" eaLnBrk="1" fontAlgn="base" hangingPunct="1">
              <a:spcBef>
                <a:spcPct val="0"/>
              </a:spcBef>
              <a:spcAft>
                <a:spcPct val="0"/>
              </a:spcAft>
              <a:defRPr sz="2900" b="1">
                <a:solidFill>
                  <a:schemeClr val="bg1"/>
                </a:solidFill>
                <a:latin typeface="Arial" charset="0"/>
              </a:defRPr>
            </a:lvl9pPr>
          </a:lstStyle>
          <a:p>
            <a:pPr algn="l"/>
            <a:r>
              <a:rPr lang="en-US" sz="4000" smtClean="0">
                <a:solidFill>
                  <a:srgbClr val="FF0000"/>
                </a:solidFill>
                <a:latin typeface="Times New Roman" pitchFamily="18" charset="0"/>
                <a:cs typeface="Times New Roman" pitchFamily="18" charset="0"/>
              </a:rPr>
              <a:t>b) Lợi ích của mạng internet</a:t>
            </a:r>
          </a:p>
        </p:txBody>
      </p:sp>
    </p:spTree>
    <p:extLst>
      <p:ext uri="{BB962C8B-B14F-4D97-AF65-F5344CB8AC3E}">
        <p14:creationId xmlns:p14="http://schemas.microsoft.com/office/powerpoint/2010/main" val="3260989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066800"/>
            <a:ext cx="8001000" cy="3323987"/>
          </a:xfrm>
          <a:prstGeom prst="rect">
            <a:avLst/>
          </a:prstGeom>
        </p:spPr>
        <p:txBody>
          <a:bodyPr wrap="square">
            <a:spAutoFit/>
          </a:bodyPr>
          <a:lstStyle/>
          <a:p>
            <a:pPr>
              <a:lnSpc>
                <a:spcPct val="150000"/>
              </a:lnSpc>
            </a:pPr>
            <a:r>
              <a:rPr lang="vi-VN" sz="2800"/>
              <a:t>Tuy nhiên, bên cạnh những lợi ích đó thì internet cũng mang lại rất nhiều tác hại, nó giống như con dao hai lưỡi vừa giúp ích nhưng vừa làm hại con người. Tác hại của internet rất </a:t>
            </a:r>
            <a:r>
              <a:rPr lang="vi-VN" sz="2800" smtClean="0"/>
              <a:t>nhiều</a:t>
            </a:r>
            <a:endParaRPr lang="vi-VN" sz="2800"/>
          </a:p>
        </p:txBody>
      </p:sp>
      <p:sp>
        <p:nvSpPr>
          <p:cNvPr id="5" name="Explosion 2 4"/>
          <p:cNvSpPr/>
          <p:nvPr/>
        </p:nvSpPr>
        <p:spPr bwMode="auto">
          <a:xfrm>
            <a:off x="533400" y="457200"/>
            <a:ext cx="8458200" cy="5251181"/>
          </a:xfrm>
          <a:prstGeom prst="irregularSeal2">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defTabSz="957263" fontAlgn="base">
              <a:spcBef>
                <a:spcPct val="0"/>
              </a:spcBef>
              <a:spcAft>
                <a:spcPct val="0"/>
              </a:spcAft>
            </a:pPr>
            <a:r>
              <a:rPr lang="vi-VN" sz="3600">
                <a:solidFill>
                  <a:srgbClr val="FFFF00"/>
                </a:solidFill>
                <a:latin typeface="Times New Roman" pitchFamily="18" charset="0"/>
                <a:cs typeface="Times New Roman" pitchFamily="18" charset="0"/>
              </a:rPr>
              <a:t>Các em hãy cho biết các tác hại của Internter đối với thế hệ trẻ</a:t>
            </a:r>
          </a:p>
          <a:p>
            <a:pPr marL="0" marR="0" indent="0" algn="l" defTabSz="957263" rtl="0" eaLnBrk="1" fontAlgn="base" latinLnBrk="0" hangingPunct="1">
              <a:lnSpc>
                <a:spcPct val="100000"/>
              </a:lnSpc>
              <a:spcBef>
                <a:spcPct val="0"/>
              </a:spcBef>
              <a:spcAft>
                <a:spcPct val="0"/>
              </a:spcAft>
              <a:buClrTx/>
              <a:buSzTx/>
              <a:buFontTx/>
              <a:buNone/>
              <a:tabLst/>
            </a:pPr>
            <a:endParaRPr kumimoji="0" lang="vi-VN" sz="1900" b="0" i="0" u="none" strike="noStrike" cap="none" normalizeH="0" baseline="0" smtClean="0">
              <a:ln>
                <a:noFill/>
              </a:ln>
              <a:solidFill>
                <a:srgbClr val="FFFF00"/>
              </a:solidFill>
              <a:effectLst/>
              <a:latin typeface="Arial" charset="0"/>
            </a:endParaRPr>
          </a:p>
        </p:txBody>
      </p:sp>
    </p:spTree>
    <p:extLst>
      <p:ext uri="{BB962C8B-B14F-4D97-AF65-F5344CB8AC3E}">
        <p14:creationId xmlns:p14="http://schemas.microsoft.com/office/powerpoint/2010/main" val="2549042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286000"/>
            <a:ext cx="8001000" cy="3323987"/>
          </a:xfrm>
          <a:prstGeom prst="rect">
            <a:avLst/>
          </a:prstGeom>
        </p:spPr>
        <p:txBody>
          <a:bodyPr wrap="square">
            <a:spAutoFit/>
          </a:bodyPr>
          <a:lstStyle/>
          <a:p>
            <a:pPr>
              <a:lnSpc>
                <a:spcPct val="150000"/>
              </a:lnSpc>
            </a:pPr>
            <a:r>
              <a:rPr lang="vi-VN" sz="2800" smtClean="0"/>
              <a:t>Các em xem tiết phần 2,3,4 Bài 2</a:t>
            </a:r>
          </a:p>
          <a:p>
            <a:pPr>
              <a:lnSpc>
                <a:spcPct val="150000"/>
              </a:lnSpc>
            </a:pPr>
            <a:r>
              <a:rPr lang="vi-VN" sz="2800" smtClean="0"/>
              <a:t>Làm bài tập cô yêu cầu</a:t>
            </a:r>
          </a:p>
          <a:p>
            <a:pPr>
              <a:lnSpc>
                <a:spcPct val="150000"/>
              </a:lnSpc>
            </a:pPr>
            <a:r>
              <a:rPr lang="vi-VN" sz="2800" smtClean="0"/>
              <a:t>Tự thực hành Bài thực hành 1: SỬ DỤNG TRÌNH DUYỆT WEB ĐỂ TRUY CẬP WEB trang từ trang 29 </a:t>
            </a:r>
            <a:r>
              <a:rPr lang="vi-VN" sz="2800" smtClean="0">
                <a:sym typeface="Wingdings" pitchFamily="2" charset="2"/>
              </a:rPr>
              <a:t> trang 31</a:t>
            </a:r>
            <a:r>
              <a:rPr lang="vi-VN" sz="2800" smtClean="0"/>
              <a:t> </a:t>
            </a:r>
            <a:endParaRPr lang="vi-VN" sz="2800"/>
          </a:p>
        </p:txBody>
      </p:sp>
      <p:sp>
        <p:nvSpPr>
          <p:cNvPr id="2" name="Rectangle 1"/>
          <p:cNvSpPr/>
          <p:nvPr/>
        </p:nvSpPr>
        <p:spPr>
          <a:xfrm>
            <a:off x="2819400" y="990600"/>
            <a:ext cx="328487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u="sng" cap="none" spc="0" smtClean="0">
                <a:ln w="11430"/>
                <a:solidFill>
                  <a:srgbClr val="FF0000"/>
                </a:solidFill>
                <a:effectLst>
                  <a:outerShdw blurRad="50800" dist="39000" dir="5460000" algn="tl">
                    <a:srgbClr val="000000">
                      <a:alpha val="38000"/>
                    </a:srgbClr>
                  </a:outerShdw>
                </a:effectLst>
              </a:rPr>
              <a:t>DẶN DÒ</a:t>
            </a:r>
            <a:endParaRPr lang="en-US" sz="5400" b="1" u="sng" cap="none" spc="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90288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6"/>
          <p:cNvSpPr>
            <a:spLocks noChangeArrowheads="1" noChangeShapeType="1" noTextEdit="1"/>
          </p:cNvSpPr>
          <p:nvPr/>
        </p:nvSpPr>
        <p:spPr bwMode="gray">
          <a:xfrm>
            <a:off x="7053263" y="1233487"/>
            <a:ext cx="473075" cy="593725"/>
          </a:xfrm>
          <a:prstGeom prst="rect">
            <a:avLst/>
          </a:prstGeom>
        </p:spPr>
        <p:txBody>
          <a:bodyPr wrap="none" fromWordArt="1">
            <a:prstTxWarp prst="textPlain">
              <a:avLst>
                <a:gd name="adj" fmla="val 50000"/>
              </a:avLst>
            </a:prstTxWarp>
          </a:bodyPr>
          <a:lstStyle/>
          <a:p>
            <a:r>
              <a:rPr lang="en-US" sz="3200" b="1" kern="10" smtClean="0">
                <a:ln w="9525">
                  <a:noFill/>
                  <a:round/>
                  <a:headEnd/>
                  <a:tailEnd/>
                </a:ln>
                <a:solidFill>
                  <a:srgbClr val="FFFF00"/>
                </a:solidFill>
                <a:latin typeface="Arial Black"/>
              </a:rPr>
              <a:t>3</a:t>
            </a:r>
            <a:endParaRPr lang="en-US" sz="3200" b="1" kern="10">
              <a:ln w="9525">
                <a:noFill/>
                <a:round/>
                <a:headEnd/>
                <a:tailEnd/>
              </a:ln>
              <a:solidFill>
                <a:srgbClr val="FFFF00"/>
              </a:solidFill>
              <a:latin typeface="Arial Black"/>
            </a:endParaRPr>
          </a:p>
        </p:txBody>
      </p:sp>
      <p:sp>
        <p:nvSpPr>
          <p:cNvPr id="16387" name="WordArt 6"/>
          <p:cNvSpPr>
            <a:spLocks noChangeArrowheads="1" noChangeShapeType="1" noTextEdit="1"/>
          </p:cNvSpPr>
          <p:nvPr/>
        </p:nvSpPr>
        <p:spPr bwMode="gray">
          <a:xfrm>
            <a:off x="1620838" y="1219200"/>
            <a:ext cx="473075" cy="593725"/>
          </a:xfrm>
          <a:prstGeom prst="rect">
            <a:avLst/>
          </a:prstGeom>
        </p:spPr>
        <p:txBody>
          <a:bodyPr wrap="none" fromWordArt="1">
            <a:prstTxWarp prst="textPlain">
              <a:avLst>
                <a:gd name="adj" fmla="val 50000"/>
              </a:avLst>
            </a:prstTxWarp>
          </a:bodyPr>
          <a:lstStyle/>
          <a:p>
            <a:r>
              <a:rPr lang="en-US" sz="3200" b="1" kern="10" smtClean="0">
                <a:ln w="9525">
                  <a:noFill/>
                  <a:round/>
                  <a:headEnd/>
                  <a:tailEnd/>
                </a:ln>
                <a:solidFill>
                  <a:srgbClr val="FABC00"/>
                </a:solidFill>
                <a:latin typeface="Arial Black"/>
              </a:rPr>
              <a:t>2</a:t>
            </a:r>
            <a:endParaRPr lang="en-US" sz="3200" b="1" kern="10">
              <a:ln w="9525">
                <a:noFill/>
                <a:round/>
                <a:headEnd/>
                <a:tailEnd/>
              </a:ln>
              <a:solidFill>
                <a:srgbClr val="FABC00"/>
              </a:solidFill>
              <a:latin typeface="Arial Black"/>
            </a:endParaRPr>
          </a:p>
        </p:txBody>
      </p:sp>
      <p:sp>
        <p:nvSpPr>
          <p:cNvPr id="16388" name="WordArt 6"/>
          <p:cNvSpPr>
            <a:spLocks noChangeArrowheads="1" noChangeShapeType="1" noTextEdit="1"/>
          </p:cNvSpPr>
          <p:nvPr/>
        </p:nvSpPr>
        <p:spPr bwMode="gray">
          <a:xfrm>
            <a:off x="4267200" y="1225550"/>
            <a:ext cx="474663" cy="593725"/>
          </a:xfrm>
          <a:prstGeom prst="rect">
            <a:avLst/>
          </a:prstGeom>
        </p:spPr>
        <p:txBody>
          <a:bodyPr wrap="none" fromWordArt="1">
            <a:prstTxWarp prst="textPlain">
              <a:avLst>
                <a:gd name="adj" fmla="val 50000"/>
              </a:avLst>
            </a:prstTxWarp>
          </a:bodyPr>
          <a:lstStyle/>
          <a:p>
            <a:r>
              <a:rPr lang="en-US" sz="3200" b="1" kern="10" smtClean="0">
                <a:ln w="9525">
                  <a:noFill/>
                  <a:round/>
                  <a:headEnd/>
                  <a:tailEnd/>
                </a:ln>
                <a:solidFill>
                  <a:srgbClr val="EE6EA5"/>
                </a:solidFill>
                <a:latin typeface="Arial Black"/>
              </a:rPr>
              <a:t>1</a:t>
            </a:r>
            <a:endParaRPr lang="en-US" sz="3200" b="1" kern="10">
              <a:ln w="9525">
                <a:noFill/>
                <a:round/>
                <a:headEnd/>
                <a:tailEnd/>
              </a:ln>
              <a:solidFill>
                <a:srgbClr val="EE6EA5"/>
              </a:solidFill>
              <a:latin typeface="Arial Black"/>
            </a:endParaRPr>
          </a:p>
        </p:txBody>
      </p:sp>
      <p:sp>
        <p:nvSpPr>
          <p:cNvPr id="4" name="Round Same Side Corner Rectangle 22"/>
          <p:cNvSpPr/>
          <p:nvPr/>
        </p:nvSpPr>
        <p:spPr bwMode="auto">
          <a:xfrm flipH="1">
            <a:off x="641350" y="2236787"/>
            <a:ext cx="2495550" cy="3879850"/>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3500000" scaled="1"/>
            <a:tileRect/>
          </a:gradFill>
          <a:ln w="28575" cap="flat" cmpd="sng" algn="ctr">
            <a:solidFill>
              <a:sysClr val="window" lastClr="FFFFFF">
                <a:lumMod val="75000"/>
              </a:sysClr>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latin typeface="+mn-lt"/>
              <a:cs typeface="+mn-cs"/>
            </a:endParaRPr>
          </a:p>
        </p:txBody>
      </p:sp>
      <p:sp>
        <p:nvSpPr>
          <p:cNvPr id="5" name="Chevron 1"/>
          <p:cNvSpPr/>
          <p:nvPr/>
        </p:nvSpPr>
        <p:spPr bwMode="auto">
          <a:xfrm flipH="1">
            <a:off x="533627" y="1812925"/>
            <a:ext cx="2670175" cy="594264"/>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2200" b="1" kern="0" smtClean="0">
                <a:solidFill>
                  <a:srgbClr val="002060"/>
                </a:solidFill>
                <a:latin typeface="Times New Roman" pitchFamily="18" charset="0"/>
                <a:cs typeface="Times New Roman" pitchFamily="18" charset="0"/>
              </a:rPr>
              <a:t>Các thành phần kết nối mạng</a:t>
            </a:r>
            <a:endParaRPr lang="en-US" sz="2200" b="1" kern="0" dirty="0">
              <a:solidFill>
                <a:srgbClr val="002060"/>
              </a:solidFill>
              <a:latin typeface="Times New Roman" pitchFamily="18" charset="0"/>
              <a:cs typeface="Times New Roman" pitchFamily="18" charset="0"/>
            </a:endParaRPr>
          </a:p>
        </p:txBody>
      </p:sp>
      <p:sp>
        <p:nvSpPr>
          <p:cNvPr id="7" name="Round Same Side Corner Rectangle 22"/>
          <p:cNvSpPr/>
          <p:nvPr/>
        </p:nvSpPr>
        <p:spPr bwMode="auto">
          <a:xfrm>
            <a:off x="3341688" y="2251075"/>
            <a:ext cx="2495550" cy="3865562"/>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endParaRPr>
          </a:p>
        </p:txBody>
      </p:sp>
      <p:sp>
        <p:nvSpPr>
          <p:cNvPr id="8" name="Hexagon 26"/>
          <p:cNvSpPr/>
          <p:nvPr/>
        </p:nvSpPr>
        <p:spPr bwMode="auto">
          <a:xfrm>
            <a:off x="3076576" y="1812925"/>
            <a:ext cx="2965450" cy="594351"/>
          </a:xfrm>
          <a:prstGeom prst="hexagon">
            <a:avLst>
              <a:gd name="adj" fmla="val 31838"/>
              <a:gd name="vf" fmla="val 115470"/>
            </a:avLst>
          </a:prstGeom>
          <a:gradFill rotWithShape="1">
            <a:gsLst>
              <a:gs pos="0">
                <a:srgbClr val="D7196A">
                  <a:lumMod val="88000"/>
                </a:srgbClr>
              </a:gs>
              <a:gs pos="80000">
                <a:srgbClr val="D7196A">
                  <a:lumMod val="90000"/>
                  <a:lumOff val="10000"/>
                </a:srgbClr>
              </a:gs>
              <a:gs pos="100000">
                <a:srgbClr val="D7196A">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2200" b="1" kern="0" smtClean="0">
                <a:solidFill>
                  <a:srgbClr val="FFFF00"/>
                </a:solidFill>
                <a:latin typeface="Times New Roman" pitchFamily="18" charset="0"/>
                <a:cs typeface="Times New Roman" pitchFamily="18" charset="0"/>
              </a:rPr>
              <a:t>Mạng máy tính là gì?</a:t>
            </a:r>
            <a:endParaRPr lang="en-US" sz="2200" b="1" kern="0" dirty="0">
              <a:solidFill>
                <a:srgbClr val="FFFF00"/>
              </a:solidFill>
              <a:latin typeface="Times New Roman" pitchFamily="18" charset="0"/>
              <a:cs typeface="Times New Roman" pitchFamily="18" charset="0"/>
            </a:endParaRPr>
          </a:p>
        </p:txBody>
      </p:sp>
      <p:sp>
        <p:nvSpPr>
          <p:cNvPr id="10" name="Round Same Side Corner Rectangle 22"/>
          <p:cNvSpPr/>
          <p:nvPr/>
        </p:nvSpPr>
        <p:spPr bwMode="auto">
          <a:xfrm>
            <a:off x="6042025" y="2251075"/>
            <a:ext cx="2495550" cy="3865562"/>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ysClr val="window" lastClr="FFFFFF">
                <a:lumMod val="75000"/>
              </a:sysClr>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endParaRPr>
          </a:p>
        </p:txBody>
      </p:sp>
      <p:sp>
        <p:nvSpPr>
          <p:cNvPr id="11" name="Chevron 29"/>
          <p:cNvSpPr/>
          <p:nvPr/>
        </p:nvSpPr>
        <p:spPr bwMode="auto">
          <a:xfrm>
            <a:off x="5975577" y="1812925"/>
            <a:ext cx="2670175" cy="594351"/>
          </a:xfrm>
          <a:prstGeom prst="chevron">
            <a:avLst>
              <a:gd name="adj" fmla="val 34040"/>
            </a:avLst>
          </a:prstGeom>
          <a:gradFill rotWithShape="1">
            <a:gsLst>
              <a:gs pos="0">
                <a:srgbClr val="00B0F0">
                  <a:lumMod val="71000"/>
                </a:srgbClr>
              </a:gs>
              <a:gs pos="80000">
                <a:srgbClr val="00B0F0">
                  <a:lumMod val="99000"/>
                  <a:lumOff val="1000"/>
                </a:srgbClr>
              </a:gs>
              <a:gs pos="100000">
                <a:srgbClr val="00B0F0">
                  <a:lumMod val="67000"/>
                  <a:lumOff val="33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2200" b="1" kern="0" smtClean="0">
                <a:solidFill>
                  <a:srgbClr val="002060"/>
                </a:solidFill>
                <a:latin typeface="Times New Roman" pitchFamily="18" charset="0"/>
                <a:cs typeface="Times New Roman" pitchFamily="18" charset="0"/>
              </a:rPr>
              <a:t>Lợi ích của mạng máy tính</a:t>
            </a:r>
            <a:endParaRPr lang="en-US" sz="2200" b="1" kern="0" dirty="0">
              <a:solidFill>
                <a:srgbClr val="002060"/>
              </a:solidFill>
              <a:latin typeface="Times New Roman" pitchFamily="18" charset="0"/>
              <a:cs typeface="Times New Roman" pitchFamily="18" charset="0"/>
            </a:endParaRPr>
          </a:p>
        </p:txBody>
      </p:sp>
      <p:sp>
        <p:nvSpPr>
          <p:cNvPr id="12" name="Title 7"/>
          <p:cNvSpPr>
            <a:spLocks noGrp="1"/>
          </p:cNvSpPr>
          <p:nvPr>
            <p:ph type="title"/>
          </p:nvPr>
        </p:nvSpPr>
        <p:spPr>
          <a:xfrm>
            <a:off x="457200" y="435482"/>
            <a:ext cx="8229600" cy="584775"/>
          </a:xfrm>
          <a:ln>
            <a:solidFill>
              <a:schemeClr val="accent1"/>
            </a:solidFill>
          </a:ln>
        </p:spPr>
        <p:txBody>
          <a:bodyPr rtlCol="0">
            <a:spAutoFit/>
          </a:bodyPr>
          <a:lstStyle/>
          <a:p>
            <a:pPr algn="ctr" eaLnBrk="1" fontAlgn="auto" hangingPunct="1">
              <a:spcAft>
                <a:spcPts val="0"/>
              </a:spcAft>
              <a:defRPr/>
            </a:pPr>
            <a:r>
              <a:rPr lang="en-US" sz="3200" smtClean="0">
                <a:solidFill>
                  <a:srgbClr val="FF3300"/>
                </a:solidFill>
                <a:latin typeface="Times New Roman" pitchFamily="18" charset="0"/>
                <a:cs typeface="Times New Roman" pitchFamily="18" charset="0"/>
              </a:rPr>
              <a:t>ÔN LẠI KIẾN THỨC CŨ</a:t>
            </a:r>
            <a:endParaRPr lang="en-US" sz="3200" b="1" dirty="0">
              <a:solidFill>
                <a:srgbClr val="FF3300"/>
              </a:solidFill>
              <a:latin typeface="Times New Roman" pitchFamily="18" charset="0"/>
              <a:cs typeface="Times New Roman" pitchFamily="18" charset="0"/>
            </a:endParaRPr>
          </a:p>
        </p:txBody>
      </p:sp>
      <p:sp>
        <p:nvSpPr>
          <p:cNvPr id="2" name="Hình chữ nhật 1"/>
          <p:cNvSpPr/>
          <p:nvPr/>
        </p:nvSpPr>
        <p:spPr>
          <a:xfrm>
            <a:off x="638175" y="2535237"/>
            <a:ext cx="2438400" cy="3323987"/>
          </a:xfrm>
          <a:prstGeom prst="rect">
            <a:avLst/>
          </a:prstGeom>
        </p:spPr>
        <p:txBody>
          <a:bodyPr>
            <a:spAutoFit/>
          </a:bodyPr>
          <a:lstStyle/>
          <a:p>
            <a:pPr marL="285750" indent="-285750" fontAlgn="auto">
              <a:lnSpc>
                <a:spcPct val="150000"/>
              </a:lnSpc>
              <a:spcBef>
                <a:spcPts val="0"/>
              </a:spcBef>
              <a:spcAft>
                <a:spcPts val="0"/>
              </a:spcAft>
              <a:buFont typeface="Wingdings" pitchFamily="2" charset="2"/>
              <a:buChar char="ü"/>
              <a:defRPr/>
            </a:pPr>
            <a:r>
              <a:rPr lang="en-US" sz="2000" b="1" kern="0" smtClean="0">
                <a:solidFill>
                  <a:srgbClr val="002060"/>
                </a:solidFill>
                <a:latin typeface="Times New Roman" pitchFamily="18" charset="0"/>
                <a:cs typeface="Times New Roman" pitchFamily="18" charset="0"/>
              </a:rPr>
              <a:t>Thiết bị đầu cuối</a:t>
            </a:r>
            <a:endParaRPr lang="en-US" sz="2000" b="1" kern="0">
              <a:solidFill>
                <a:srgbClr val="002060"/>
              </a:solidFill>
              <a:latin typeface="Times New Roman" pitchFamily="18" charset="0"/>
              <a:cs typeface="Times New Roman" pitchFamily="18" charset="0"/>
            </a:endParaRPr>
          </a:p>
          <a:p>
            <a:pPr marL="285750" indent="-285750" fontAlgn="auto">
              <a:lnSpc>
                <a:spcPct val="150000"/>
              </a:lnSpc>
              <a:spcBef>
                <a:spcPts val="0"/>
              </a:spcBef>
              <a:spcAft>
                <a:spcPts val="0"/>
              </a:spcAft>
              <a:buFont typeface="Wingdings" pitchFamily="2" charset="2"/>
              <a:buChar char="ü"/>
              <a:defRPr/>
            </a:pPr>
            <a:r>
              <a:rPr lang="en-US" sz="2000" b="1" kern="0" smtClean="0">
                <a:solidFill>
                  <a:srgbClr val="002060"/>
                </a:solidFill>
                <a:latin typeface="Times New Roman" pitchFamily="18" charset="0"/>
                <a:cs typeface="Times New Roman" pitchFamily="18" charset="0"/>
              </a:rPr>
              <a:t>Môi trường truyền dẫn</a:t>
            </a:r>
            <a:endParaRPr lang="en-US" sz="2000" b="1" kern="0">
              <a:solidFill>
                <a:srgbClr val="002060"/>
              </a:solidFill>
              <a:latin typeface="Times New Roman" pitchFamily="18" charset="0"/>
              <a:cs typeface="Times New Roman" pitchFamily="18" charset="0"/>
            </a:endParaRPr>
          </a:p>
          <a:p>
            <a:pPr marL="285750" indent="-285750" fontAlgn="auto">
              <a:lnSpc>
                <a:spcPct val="150000"/>
              </a:lnSpc>
              <a:spcBef>
                <a:spcPts val="0"/>
              </a:spcBef>
              <a:spcAft>
                <a:spcPts val="0"/>
              </a:spcAft>
              <a:buFont typeface="Wingdings" pitchFamily="2" charset="2"/>
              <a:buChar char="ü"/>
              <a:defRPr/>
            </a:pPr>
            <a:r>
              <a:rPr lang="en-US" sz="2000" b="1" kern="0" smtClean="0">
                <a:solidFill>
                  <a:srgbClr val="002060"/>
                </a:solidFill>
                <a:latin typeface="Times New Roman" pitchFamily="18" charset="0"/>
                <a:cs typeface="Times New Roman" pitchFamily="18" charset="0"/>
              </a:rPr>
              <a:t>Các thiết bị kết nối mạng</a:t>
            </a:r>
          </a:p>
          <a:p>
            <a:pPr marL="285750" indent="-285750" fontAlgn="auto">
              <a:lnSpc>
                <a:spcPct val="150000"/>
              </a:lnSpc>
              <a:spcBef>
                <a:spcPts val="0"/>
              </a:spcBef>
              <a:spcAft>
                <a:spcPts val="0"/>
              </a:spcAft>
              <a:buFont typeface="Wingdings" pitchFamily="2" charset="2"/>
              <a:buChar char="ü"/>
              <a:defRPr/>
            </a:pPr>
            <a:r>
              <a:rPr lang="en-US" sz="2000" b="1" kern="0" smtClean="0">
                <a:solidFill>
                  <a:srgbClr val="002060"/>
                </a:solidFill>
                <a:latin typeface="Times New Roman" pitchFamily="18" charset="0"/>
                <a:cs typeface="Times New Roman" pitchFamily="18" charset="0"/>
              </a:rPr>
              <a:t>Giao thức truyền thông</a:t>
            </a:r>
            <a:endParaRPr lang="en-US" sz="2000" b="1" kern="0">
              <a:solidFill>
                <a:srgbClr val="002060"/>
              </a:solidFill>
              <a:latin typeface="Times New Roman" pitchFamily="18" charset="0"/>
              <a:cs typeface="Times New Roman" pitchFamily="18" charset="0"/>
            </a:endParaRPr>
          </a:p>
        </p:txBody>
      </p:sp>
      <p:sp>
        <p:nvSpPr>
          <p:cNvPr id="17" name="Hình chữ nhật 16"/>
          <p:cNvSpPr/>
          <p:nvPr/>
        </p:nvSpPr>
        <p:spPr>
          <a:xfrm>
            <a:off x="3370263" y="2535237"/>
            <a:ext cx="2438400" cy="3600986"/>
          </a:xfrm>
          <a:prstGeom prst="rect">
            <a:avLst/>
          </a:prstGeom>
        </p:spPr>
        <p:txBody>
          <a:bodyPr>
            <a:spAutoFit/>
          </a:bodyPr>
          <a:lstStyle/>
          <a:p>
            <a:pPr lvl="0"/>
            <a:r>
              <a:rPr lang="fr-FR" sz="1900">
                <a:solidFill>
                  <a:srgbClr val="002060"/>
                </a:solidFill>
                <a:latin typeface="Times New Roman" pitchFamily="18" charset="0"/>
                <a:cs typeface="Times New Roman" pitchFamily="18" charset="0"/>
              </a:rPr>
              <a:t>Mạng máy tính là tập hợp các máy tính được kết nối với nhau theo một phương thức nào đó thông qua các phương tiện truyền dẫn tạo thành một hệ thống cho phép người dùng chia sẻ tài nguyên như dữ liệu, phần mềm, máy in,…</a:t>
            </a:r>
            <a:endParaRPr lang="vi-VN" sz="1900">
              <a:solidFill>
                <a:srgbClr val="002060"/>
              </a:solidFill>
              <a:latin typeface="Times New Roman" pitchFamily="18" charset="0"/>
              <a:cs typeface="Times New Roman" pitchFamily="18" charset="0"/>
            </a:endParaRPr>
          </a:p>
        </p:txBody>
      </p:sp>
      <p:sp>
        <p:nvSpPr>
          <p:cNvPr id="18" name="Hình chữ nhật 17"/>
          <p:cNvSpPr/>
          <p:nvPr/>
        </p:nvSpPr>
        <p:spPr>
          <a:xfrm>
            <a:off x="6069734" y="2502128"/>
            <a:ext cx="2438400" cy="3693319"/>
          </a:xfrm>
          <a:prstGeom prst="rect">
            <a:avLst/>
          </a:prstGeom>
        </p:spPr>
        <p:txBody>
          <a:bodyPr>
            <a:spAutoFit/>
          </a:bodyPr>
          <a:lstStyle/>
          <a:p>
            <a:pPr marL="285750" indent="-285750" fontAlgn="auto">
              <a:lnSpc>
                <a:spcPct val="150000"/>
              </a:lnSpc>
              <a:spcBef>
                <a:spcPts val="0"/>
              </a:spcBef>
              <a:spcAft>
                <a:spcPts val="0"/>
              </a:spcAft>
              <a:buFont typeface="Wingdings" pitchFamily="2" charset="2"/>
              <a:buChar char="ü"/>
              <a:defRPr/>
            </a:pPr>
            <a:r>
              <a:rPr lang="fr-FR">
                <a:solidFill>
                  <a:srgbClr val="002060"/>
                </a:solidFill>
                <a:latin typeface="Times New Roman" pitchFamily="18" charset="0"/>
                <a:cs typeface="Times New Roman" pitchFamily="18" charset="0"/>
              </a:rPr>
              <a:t>Dùng chung dữ </a:t>
            </a:r>
            <a:r>
              <a:rPr lang="fr-FR" smtClean="0">
                <a:solidFill>
                  <a:srgbClr val="002060"/>
                </a:solidFill>
                <a:latin typeface="Times New Roman" pitchFamily="18" charset="0"/>
                <a:cs typeface="Times New Roman" pitchFamily="18" charset="0"/>
              </a:rPr>
              <a:t>liệu</a:t>
            </a:r>
          </a:p>
          <a:p>
            <a:pPr marL="285750" indent="-285750" fontAlgn="auto">
              <a:lnSpc>
                <a:spcPct val="150000"/>
              </a:lnSpc>
              <a:spcBef>
                <a:spcPts val="0"/>
              </a:spcBef>
              <a:spcAft>
                <a:spcPts val="0"/>
              </a:spcAft>
              <a:buFont typeface="Wingdings" pitchFamily="2" charset="2"/>
              <a:buChar char="ü"/>
              <a:defRPr/>
            </a:pPr>
            <a:r>
              <a:rPr lang="vi-VN">
                <a:solidFill>
                  <a:srgbClr val="002060"/>
                </a:solidFill>
                <a:latin typeface="Times New Roman" pitchFamily="18" charset="0"/>
                <a:cs typeface="Times New Roman" pitchFamily="18" charset="0"/>
              </a:rPr>
              <a:t>Dùng chung các thiết bị phần cứng như máy in, bộ nhớ, các ổ đĩa</a:t>
            </a:r>
            <a:r>
              <a:rPr lang="vi-VN" smtClean="0">
                <a:solidFill>
                  <a:srgbClr val="002060"/>
                </a:solidFill>
                <a:latin typeface="Times New Roman" pitchFamily="18" charset="0"/>
                <a:cs typeface="Times New Roman" pitchFamily="18" charset="0"/>
              </a:rPr>
              <a:t>,…</a:t>
            </a:r>
          </a:p>
          <a:p>
            <a:pPr marL="285750" indent="-285750" fontAlgn="auto">
              <a:lnSpc>
                <a:spcPct val="150000"/>
              </a:lnSpc>
              <a:spcBef>
                <a:spcPts val="0"/>
              </a:spcBef>
              <a:spcAft>
                <a:spcPts val="0"/>
              </a:spcAft>
              <a:buFont typeface="Wingdings" pitchFamily="2" charset="2"/>
              <a:buChar char="ü"/>
              <a:defRPr/>
            </a:pPr>
            <a:r>
              <a:rPr lang="vi-VN" smtClean="0">
                <a:solidFill>
                  <a:srgbClr val="002060"/>
                </a:solidFill>
                <a:latin typeface="Times New Roman" pitchFamily="18" charset="0"/>
                <a:cs typeface="Times New Roman" pitchFamily="18" charset="0"/>
              </a:rPr>
              <a:t>Dùng </a:t>
            </a:r>
            <a:r>
              <a:rPr lang="vi-VN">
                <a:solidFill>
                  <a:srgbClr val="002060"/>
                </a:solidFill>
                <a:latin typeface="Times New Roman" pitchFamily="18" charset="0"/>
                <a:cs typeface="Times New Roman" pitchFamily="18" charset="0"/>
              </a:rPr>
              <a:t>chung các phần mềm</a:t>
            </a:r>
            <a:r>
              <a:rPr lang="vi-VN" smtClean="0">
                <a:solidFill>
                  <a:srgbClr val="002060"/>
                </a:solidFill>
                <a:latin typeface="Times New Roman" pitchFamily="18" charset="0"/>
                <a:cs typeface="Times New Roman" pitchFamily="18" charset="0"/>
              </a:rPr>
              <a:t>.</a:t>
            </a:r>
          </a:p>
          <a:p>
            <a:pPr marL="285750" indent="-285750" fontAlgn="auto">
              <a:lnSpc>
                <a:spcPct val="150000"/>
              </a:lnSpc>
              <a:spcBef>
                <a:spcPts val="0"/>
              </a:spcBef>
              <a:spcAft>
                <a:spcPts val="0"/>
              </a:spcAft>
              <a:buFont typeface="Wingdings" pitchFamily="2" charset="2"/>
              <a:buChar char="ü"/>
              <a:defRPr/>
            </a:pPr>
            <a:r>
              <a:rPr lang="vi-VN" smtClean="0">
                <a:solidFill>
                  <a:srgbClr val="002060"/>
                </a:solidFill>
                <a:latin typeface="Times New Roman" pitchFamily="18" charset="0"/>
                <a:cs typeface="Times New Roman" pitchFamily="18" charset="0"/>
              </a:rPr>
              <a:t>Trao đổi thông tin</a:t>
            </a:r>
            <a:endParaRPr lang="en-US" smtClean="0">
              <a:solidFill>
                <a:srgbClr val="002060"/>
              </a:solidFill>
              <a:latin typeface="Times New Roman" pitchFamily="18" charset="0"/>
              <a:cs typeface="Times New Roman" pitchFamily="18" charset="0"/>
            </a:endParaRPr>
          </a:p>
          <a:p>
            <a:pPr lvl="0"/>
            <a:endParaRPr lang="vi-VN">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764201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3400" y="228600"/>
            <a:ext cx="7620000" cy="1295400"/>
          </a:xfrm>
        </p:spPr>
        <p:txBody>
          <a:bodyPr/>
          <a:lstStyle/>
          <a:p>
            <a:r>
              <a:rPr lang="en-US" u="sng" smtClean="0">
                <a:solidFill>
                  <a:srgbClr val="FFFF00"/>
                </a:solidFill>
              </a:rPr>
              <a:t>Bài 2</a:t>
            </a:r>
            <a:r>
              <a:rPr lang="en-US" smtClean="0">
                <a:solidFill>
                  <a:srgbClr val="FF3300"/>
                </a:solidFill>
              </a:rPr>
              <a:t/>
            </a:r>
            <a:br>
              <a:rPr lang="en-US" smtClean="0">
                <a:solidFill>
                  <a:srgbClr val="FF3300"/>
                </a:solidFill>
              </a:rPr>
            </a:br>
            <a:r>
              <a:rPr lang="en-US" smtClean="0">
                <a:solidFill>
                  <a:srgbClr val="FF3300"/>
                </a:solidFill>
              </a:rPr>
              <a:t>MẠNG THÔNG TIN TOÀN CẦU INTERNET</a:t>
            </a:r>
            <a:endParaRPr lang="en-US">
              <a:solidFill>
                <a:srgbClr val="FF3300"/>
              </a:solidFill>
            </a:endParaRPr>
          </a:p>
        </p:txBody>
      </p:sp>
      <p:grpSp>
        <p:nvGrpSpPr>
          <p:cNvPr id="89176" name="Group 88"/>
          <p:cNvGrpSpPr>
            <a:grpSpLocks/>
          </p:cNvGrpSpPr>
          <p:nvPr/>
        </p:nvGrpSpPr>
        <p:grpSpPr bwMode="auto">
          <a:xfrm>
            <a:off x="1447800" y="1905000"/>
            <a:ext cx="5889625" cy="739775"/>
            <a:chOff x="1728" y="1680"/>
            <a:chExt cx="4560" cy="653"/>
          </a:xfrm>
        </p:grpSpPr>
        <p:sp>
          <p:nvSpPr>
            <p:cNvPr id="89150" name="AutoShape 62"/>
            <p:cNvSpPr>
              <a:spLocks noChangeArrowheads="1"/>
            </p:cNvSpPr>
            <p:nvPr/>
          </p:nvSpPr>
          <p:spPr bwMode="gray">
            <a:xfrm>
              <a:off x="2096" y="1793"/>
              <a:ext cx="4192" cy="436"/>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9151" name="AutoShape 63"/>
            <p:cNvSpPr>
              <a:spLocks noChangeArrowheads="1"/>
            </p:cNvSpPr>
            <p:nvPr/>
          </p:nvSpPr>
          <p:spPr bwMode="gray">
            <a:xfrm>
              <a:off x="1728" y="1680"/>
              <a:ext cx="662" cy="653"/>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9152" name="Text Box 64"/>
            <p:cNvSpPr txBox="1">
              <a:spLocks noChangeArrowheads="1"/>
            </p:cNvSpPr>
            <p:nvPr/>
          </p:nvSpPr>
          <p:spPr bwMode="gray">
            <a:xfrm>
              <a:off x="2316" y="1846"/>
              <a:ext cx="3310"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b="1" smtClean="0">
                  <a:solidFill>
                    <a:srgbClr val="FFFF00"/>
                  </a:solidFill>
                </a:rPr>
                <a:t>INTERNET LÀ GÌ?</a:t>
              </a:r>
              <a:endParaRPr lang="en-US" b="1">
                <a:solidFill>
                  <a:srgbClr val="FFFF00"/>
                </a:solidFill>
              </a:endParaRPr>
            </a:p>
          </p:txBody>
        </p:sp>
        <p:sp>
          <p:nvSpPr>
            <p:cNvPr id="89153" name="Text Box 65"/>
            <p:cNvSpPr txBox="1">
              <a:spLocks noChangeArrowheads="1"/>
            </p:cNvSpPr>
            <p:nvPr/>
          </p:nvSpPr>
          <p:spPr bwMode="gray">
            <a:xfrm>
              <a:off x="1919" y="1824"/>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400">
                  <a:solidFill>
                    <a:srgbClr val="FFFFFF"/>
                  </a:solidFill>
                </a:rPr>
                <a:t>1</a:t>
              </a:r>
            </a:p>
          </p:txBody>
        </p:sp>
      </p:grpSp>
      <p:grpSp>
        <p:nvGrpSpPr>
          <p:cNvPr id="89175" name="Group 87"/>
          <p:cNvGrpSpPr>
            <a:grpSpLocks/>
          </p:cNvGrpSpPr>
          <p:nvPr/>
        </p:nvGrpSpPr>
        <p:grpSpPr bwMode="auto">
          <a:xfrm>
            <a:off x="1447800" y="2809875"/>
            <a:ext cx="5889625" cy="739775"/>
            <a:chOff x="1728" y="2478"/>
            <a:chExt cx="4560" cy="653"/>
          </a:xfrm>
        </p:grpSpPr>
        <p:sp>
          <p:nvSpPr>
            <p:cNvPr id="89155" name="AutoShape 67"/>
            <p:cNvSpPr>
              <a:spLocks noChangeArrowheads="1"/>
            </p:cNvSpPr>
            <p:nvPr/>
          </p:nvSpPr>
          <p:spPr bwMode="gray">
            <a:xfrm>
              <a:off x="2096" y="2591"/>
              <a:ext cx="4192" cy="436"/>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9156" name="AutoShape 68"/>
            <p:cNvSpPr>
              <a:spLocks noChangeArrowheads="1"/>
            </p:cNvSpPr>
            <p:nvPr/>
          </p:nvSpPr>
          <p:spPr bwMode="gray">
            <a:xfrm>
              <a:off x="1728" y="2478"/>
              <a:ext cx="662" cy="653"/>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9157" name="Text Box 69"/>
            <p:cNvSpPr txBox="1">
              <a:spLocks noChangeArrowheads="1"/>
            </p:cNvSpPr>
            <p:nvPr/>
          </p:nvSpPr>
          <p:spPr bwMode="gray">
            <a:xfrm>
              <a:off x="2316" y="2644"/>
              <a:ext cx="3972"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b="1" smtClean="0">
                  <a:solidFill>
                    <a:srgbClr val="FFFF00"/>
                  </a:solidFill>
                </a:rPr>
                <a:t>MỘT SỐ DỊCH VỤ CƠ BẢN TRÊN INTERNET</a:t>
              </a:r>
              <a:endParaRPr lang="en-US" b="1">
                <a:solidFill>
                  <a:srgbClr val="FFFF00"/>
                </a:solidFill>
              </a:endParaRPr>
            </a:p>
          </p:txBody>
        </p:sp>
        <p:sp>
          <p:nvSpPr>
            <p:cNvPr id="89170" name="Text Box 82"/>
            <p:cNvSpPr txBox="1">
              <a:spLocks noChangeArrowheads="1"/>
            </p:cNvSpPr>
            <p:nvPr/>
          </p:nvSpPr>
          <p:spPr bwMode="gray">
            <a:xfrm>
              <a:off x="1920" y="2620"/>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400">
                  <a:solidFill>
                    <a:srgbClr val="FFFFFF"/>
                  </a:solidFill>
                </a:rPr>
                <a:t>2</a:t>
              </a:r>
            </a:p>
          </p:txBody>
        </p:sp>
      </p:grpSp>
      <p:grpSp>
        <p:nvGrpSpPr>
          <p:cNvPr id="89174" name="Group 86"/>
          <p:cNvGrpSpPr>
            <a:grpSpLocks/>
          </p:cNvGrpSpPr>
          <p:nvPr/>
        </p:nvGrpSpPr>
        <p:grpSpPr bwMode="auto">
          <a:xfrm>
            <a:off x="1447800" y="3714750"/>
            <a:ext cx="5889625" cy="739775"/>
            <a:chOff x="1728" y="3276"/>
            <a:chExt cx="4560" cy="653"/>
          </a:xfrm>
        </p:grpSpPr>
        <p:sp>
          <p:nvSpPr>
            <p:cNvPr id="89160" name="AutoShape 72"/>
            <p:cNvSpPr>
              <a:spLocks noChangeArrowheads="1"/>
            </p:cNvSpPr>
            <p:nvPr/>
          </p:nvSpPr>
          <p:spPr bwMode="gray">
            <a:xfrm>
              <a:off x="2096" y="3389"/>
              <a:ext cx="4192" cy="436"/>
            </a:xfrm>
            <a:prstGeom prst="roundRect">
              <a:avLst>
                <a:gd name="adj" fmla="val 16667"/>
              </a:avLst>
            </a:prstGeom>
            <a:solidFill>
              <a:schemeClr va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9161" name="AutoShape 73"/>
            <p:cNvSpPr>
              <a:spLocks noChangeArrowheads="1"/>
            </p:cNvSpPr>
            <p:nvPr/>
          </p:nvSpPr>
          <p:spPr bwMode="gray">
            <a:xfrm>
              <a:off x="1728" y="3276"/>
              <a:ext cx="662" cy="653"/>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9162" name="Text Box 74"/>
            <p:cNvSpPr txBox="1">
              <a:spLocks noChangeArrowheads="1"/>
            </p:cNvSpPr>
            <p:nvPr/>
          </p:nvSpPr>
          <p:spPr bwMode="gray">
            <a:xfrm>
              <a:off x="2316" y="3442"/>
              <a:ext cx="3972" cy="30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b="1" smtClean="0">
                  <a:solidFill>
                    <a:srgbClr val="FFFF00"/>
                  </a:solidFill>
                </a:rPr>
                <a:t>MỘT VÀI ỨNG DỤNG KHÁC TRÊN INTERNET</a:t>
              </a:r>
              <a:endParaRPr lang="en-US" b="1">
                <a:solidFill>
                  <a:srgbClr val="FFFF00"/>
                </a:solidFill>
              </a:endParaRPr>
            </a:p>
          </p:txBody>
        </p:sp>
        <p:sp>
          <p:nvSpPr>
            <p:cNvPr id="89171" name="Text Box 83"/>
            <p:cNvSpPr txBox="1">
              <a:spLocks noChangeArrowheads="1"/>
            </p:cNvSpPr>
            <p:nvPr/>
          </p:nvSpPr>
          <p:spPr bwMode="gray">
            <a:xfrm>
              <a:off x="1920" y="3408"/>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400">
                  <a:solidFill>
                    <a:srgbClr val="FFFFFF"/>
                  </a:solidFill>
                </a:rPr>
                <a:t>3</a:t>
              </a:r>
            </a:p>
          </p:txBody>
        </p:sp>
      </p:grpSp>
      <p:grpSp>
        <p:nvGrpSpPr>
          <p:cNvPr id="89173" name="Group 85"/>
          <p:cNvGrpSpPr>
            <a:grpSpLocks/>
          </p:cNvGrpSpPr>
          <p:nvPr/>
        </p:nvGrpSpPr>
        <p:grpSpPr bwMode="auto">
          <a:xfrm>
            <a:off x="1447800" y="4702175"/>
            <a:ext cx="5889625" cy="741363"/>
            <a:chOff x="1728" y="4147"/>
            <a:chExt cx="4560" cy="653"/>
          </a:xfrm>
        </p:grpSpPr>
        <p:sp>
          <p:nvSpPr>
            <p:cNvPr id="89165" name="AutoShape 77"/>
            <p:cNvSpPr>
              <a:spLocks noChangeArrowheads="1"/>
            </p:cNvSpPr>
            <p:nvPr/>
          </p:nvSpPr>
          <p:spPr bwMode="gray">
            <a:xfrm>
              <a:off x="2096" y="4260"/>
              <a:ext cx="4192" cy="436"/>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9166" name="AutoShape 78"/>
            <p:cNvSpPr>
              <a:spLocks noChangeArrowheads="1"/>
            </p:cNvSpPr>
            <p:nvPr/>
          </p:nvSpPr>
          <p:spPr bwMode="gray">
            <a:xfrm>
              <a:off x="1728" y="4147"/>
              <a:ext cx="662" cy="653"/>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9167" name="Text Box 79"/>
            <p:cNvSpPr txBox="1">
              <a:spLocks noChangeArrowheads="1"/>
            </p:cNvSpPr>
            <p:nvPr/>
          </p:nvSpPr>
          <p:spPr bwMode="gray">
            <a:xfrm>
              <a:off x="2316" y="4313"/>
              <a:ext cx="3310" cy="30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b="1" smtClean="0">
                  <a:solidFill>
                    <a:srgbClr val="FFFF00"/>
                  </a:solidFill>
                </a:rPr>
                <a:t>LÀM THẾ NÀO KẾT NỐI INTERNET</a:t>
              </a:r>
              <a:endParaRPr lang="en-US" b="1">
                <a:solidFill>
                  <a:srgbClr val="FFFF00"/>
                </a:solidFill>
              </a:endParaRPr>
            </a:p>
          </p:txBody>
        </p:sp>
        <p:sp>
          <p:nvSpPr>
            <p:cNvPr id="89172" name="Text Box 84"/>
            <p:cNvSpPr txBox="1">
              <a:spLocks noChangeArrowheads="1"/>
            </p:cNvSpPr>
            <p:nvPr/>
          </p:nvSpPr>
          <p:spPr bwMode="gray">
            <a:xfrm>
              <a:off x="1920" y="4272"/>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400">
                  <a:solidFill>
                    <a:srgbClr val="FFFFFF"/>
                  </a:solidFill>
                </a:rPr>
                <a:t>4</a:t>
              </a:r>
            </a:p>
          </p:txBody>
        </p:sp>
      </p:grpSp>
    </p:spTree>
    <p:extLst>
      <p:ext uri="{BB962C8B-B14F-4D97-AF65-F5344CB8AC3E}">
        <p14:creationId xmlns:p14="http://schemas.microsoft.com/office/powerpoint/2010/main" val="3221011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14400"/>
          </a:xfrm>
          <a:ln>
            <a:solidFill>
              <a:srgbClr val="FFFF00"/>
            </a:solidFill>
          </a:ln>
        </p:spPr>
        <p:txBody>
          <a:bodyPr/>
          <a:lstStyle/>
          <a:p>
            <a:pPr>
              <a:lnSpc>
                <a:spcPct val="150000"/>
              </a:lnSpc>
            </a:pPr>
            <a:r>
              <a:rPr lang="en-US" sz="2000" u="sng">
                <a:solidFill>
                  <a:srgbClr val="FFFF00"/>
                </a:solidFill>
              </a:rPr>
              <a:t>Bài 2</a:t>
            </a:r>
            <a:r>
              <a:rPr lang="en-US">
                <a:solidFill>
                  <a:srgbClr val="FF3300"/>
                </a:solidFill>
              </a:rPr>
              <a:t/>
            </a:r>
            <a:br>
              <a:rPr lang="en-US">
                <a:solidFill>
                  <a:srgbClr val="FF3300"/>
                </a:solidFill>
              </a:rPr>
            </a:br>
            <a:r>
              <a:rPr lang="en-US">
                <a:solidFill>
                  <a:srgbClr val="FF3300"/>
                </a:solidFill>
              </a:rPr>
              <a:t>MẠNG THÔNG TIN TOÀN CẦU </a:t>
            </a:r>
            <a:r>
              <a:rPr lang="en-US" smtClean="0">
                <a:solidFill>
                  <a:srgbClr val="FF3300"/>
                </a:solidFill>
              </a:rPr>
              <a:t>INTERNET</a:t>
            </a:r>
            <a:endParaRPr lang="vi-VN"/>
          </a:p>
        </p:txBody>
      </p:sp>
      <p:pic>
        <p:nvPicPr>
          <p:cNvPr id="28" name="Picture 27" descr="mangmaytin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99309"/>
            <a:ext cx="4495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3">
            <a:extLst/>
          </a:blip>
          <a:stretch>
            <a:fillRect/>
          </a:stretch>
        </p:blipFill>
        <p:spPr>
          <a:xfrm>
            <a:off x="4648200" y="1828800"/>
            <a:ext cx="4267200" cy="4572000"/>
          </a:xfrm>
          <a:prstGeom prst="rect">
            <a:avLst/>
          </a:prstGeom>
          <a:ln>
            <a:noFill/>
          </a:ln>
          <a:effectLst>
            <a:softEdge rad="112500"/>
          </a:effectLst>
        </p:spPr>
      </p:pic>
      <p:sp>
        <p:nvSpPr>
          <p:cNvPr id="3" name="Explosion 2 2"/>
          <p:cNvSpPr/>
          <p:nvPr/>
        </p:nvSpPr>
        <p:spPr bwMode="auto">
          <a:xfrm>
            <a:off x="457200" y="1143000"/>
            <a:ext cx="8000999" cy="5001491"/>
          </a:xfrm>
          <a:prstGeom prst="irregularSeal2">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Times New Roman" pitchFamily="18" charset="0"/>
              <a:cs typeface="Times New Roman" pitchFamily="18" charset="0"/>
            </a:endParaRPr>
          </a:p>
          <a:p>
            <a:pPr marL="0" marR="0" indent="0" algn="l" defTabSz="957263"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smtClean="0">
                <a:ln>
                  <a:noFill/>
                </a:ln>
                <a:solidFill>
                  <a:srgbClr val="FFFF00"/>
                </a:solidFill>
                <a:effectLst/>
                <a:latin typeface="Times New Roman" pitchFamily="18" charset="0"/>
                <a:cs typeface="Times New Roman" pitchFamily="18" charset="0"/>
              </a:rPr>
              <a:t>Internet là</a:t>
            </a:r>
            <a:r>
              <a:rPr kumimoji="0" lang="en-US" sz="4400" b="0" i="0" u="none" strike="noStrike" cap="none" normalizeH="0" smtClean="0">
                <a:ln>
                  <a:noFill/>
                </a:ln>
                <a:solidFill>
                  <a:srgbClr val="FFFF00"/>
                </a:solidFill>
                <a:effectLst/>
                <a:latin typeface="Times New Roman" pitchFamily="18" charset="0"/>
                <a:cs typeface="Times New Roman" pitchFamily="18" charset="0"/>
              </a:rPr>
              <a:t> gì?</a:t>
            </a:r>
            <a:endParaRPr kumimoji="0" lang="vi-VN" sz="4400" b="0" i="0" u="none" strike="noStrike" cap="none" normalizeH="0" baseline="0" smtClean="0">
              <a:ln>
                <a:noFill/>
              </a:ln>
              <a:solidFill>
                <a:srgbClr val="FFFF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298129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609600" y="1219200"/>
            <a:ext cx="7315200" cy="457200"/>
          </a:xfrm>
        </p:spPr>
        <p:txBody>
          <a:bodyPr>
            <a:normAutofit fontScale="90000"/>
          </a:bodyPr>
          <a:lstStyle/>
          <a:p>
            <a:pPr algn="l" eaLnBrk="1" hangingPunct="1"/>
            <a:r>
              <a:rPr lang="en-US" sz="4000" b="1" smtClean="0">
                <a:solidFill>
                  <a:srgbClr val="FF0000"/>
                </a:solidFill>
                <a:latin typeface="Times New Roman" pitchFamily="18" charset="0"/>
                <a:cs typeface="Times New Roman" pitchFamily="18" charset="0"/>
              </a:rPr>
              <a:t>a) Internet là gì?</a:t>
            </a:r>
          </a:p>
        </p:txBody>
      </p:sp>
      <p:sp>
        <p:nvSpPr>
          <p:cNvPr id="2" name="Rectangle 1"/>
          <p:cNvSpPr/>
          <p:nvPr/>
        </p:nvSpPr>
        <p:spPr>
          <a:xfrm>
            <a:off x="609600" y="1709678"/>
            <a:ext cx="8077200" cy="2862322"/>
          </a:xfrm>
          <a:prstGeom prst="rect">
            <a:avLst/>
          </a:prstGeom>
        </p:spPr>
        <p:txBody>
          <a:bodyPr wrap="square">
            <a:spAutoFit/>
          </a:bodyPr>
          <a:lstStyle/>
          <a:p>
            <a:r>
              <a:rPr lang="vi-VN" sz="3600">
                <a:solidFill>
                  <a:srgbClr val="002060"/>
                </a:solidFill>
                <a:latin typeface="Times New Roman" pitchFamily="18" charset="0"/>
                <a:cs typeface="Times New Roman" pitchFamily="18" charset="0"/>
              </a:rPr>
              <a:t>Internet là mạng kết nối hàng triệu máy tính và mạng máy tính trên khắp thế giới, cung cấp cho mọi người khả năng khai thác nhiều dịch vụ thông tin khác nhau như Email, Chat, Forum,…</a:t>
            </a:r>
          </a:p>
        </p:txBody>
      </p:sp>
      <p:sp>
        <p:nvSpPr>
          <p:cNvPr id="3" name="Rectangle 2"/>
          <p:cNvSpPr/>
          <p:nvPr/>
        </p:nvSpPr>
        <p:spPr>
          <a:xfrm>
            <a:off x="595745" y="4570274"/>
            <a:ext cx="7848600" cy="1754326"/>
          </a:xfrm>
          <a:prstGeom prst="rect">
            <a:avLst/>
          </a:prstGeom>
        </p:spPr>
        <p:txBody>
          <a:bodyPr wrap="square">
            <a:spAutoFit/>
          </a:bodyPr>
          <a:lstStyle/>
          <a:p>
            <a:r>
              <a:rPr lang="vi-VN" sz="3600">
                <a:solidFill>
                  <a:srgbClr val="002060"/>
                </a:solidFill>
                <a:latin typeface="Times New Roman" pitchFamily="18" charset="0"/>
                <a:cs typeface="Times New Roman" pitchFamily="18" charset="0"/>
              </a:rPr>
              <a:t>Mạng Internet là của chung, được giao tiếp với nhau bằng một giao thức thống nhất TCP/IP</a:t>
            </a:r>
          </a:p>
        </p:txBody>
      </p:sp>
      <p:sp>
        <p:nvSpPr>
          <p:cNvPr id="5" name="Rectangle 2"/>
          <p:cNvSpPr txBox="1">
            <a:spLocks noChangeArrowheads="1"/>
          </p:cNvSpPr>
          <p:nvPr/>
        </p:nvSpPr>
        <p:spPr bwMode="white">
          <a:xfrm>
            <a:off x="561109" y="4572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ctr" anchorCtr="0" compatLnSpc="1">
            <a:prstTxWarp prst="textNoShape">
              <a:avLst/>
            </a:prstTxWarp>
            <a:noAutofit/>
          </a:bodyPr>
          <a:lstStyle>
            <a:lvl1pPr algn="ctr" defTabSz="957263" rtl="0" eaLnBrk="1" fontAlgn="base" hangingPunct="1">
              <a:spcBef>
                <a:spcPct val="0"/>
              </a:spcBef>
              <a:spcAft>
                <a:spcPct val="0"/>
              </a:spcAft>
              <a:defRPr sz="2900" b="1">
                <a:solidFill>
                  <a:schemeClr val="bg1"/>
                </a:solidFill>
                <a:latin typeface="+mj-lt"/>
                <a:ea typeface="+mj-ea"/>
                <a:cs typeface="+mj-cs"/>
              </a:defRPr>
            </a:lvl1pPr>
            <a:lvl2pPr algn="ctr" defTabSz="957263" rtl="0" eaLnBrk="1" fontAlgn="base" hangingPunct="1">
              <a:spcBef>
                <a:spcPct val="0"/>
              </a:spcBef>
              <a:spcAft>
                <a:spcPct val="0"/>
              </a:spcAft>
              <a:defRPr sz="2900" b="1">
                <a:solidFill>
                  <a:schemeClr val="bg1"/>
                </a:solidFill>
                <a:latin typeface="Arial" charset="0"/>
              </a:defRPr>
            </a:lvl2pPr>
            <a:lvl3pPr algn="ctr" defTabSz="957263" rtl="0" eaLnBrk="1" fontAlgn="base" hangingPunct="1">
              <a:spcBef>
                <a:spcPct val="0"/>
              </a:spcBef>
              <a:spcAft>
                <a:spcPct val="0"/>
              </a:spcAft>
              <a:defRPr sz="2900" b="1">
                <a:solidFill>
                  <a:schemeClr val="bg1"/>
                </a:solidFill>
                <a:latin typeface="Arial" charset="0"/>
              </a:defRPr>
            </a:lvl3pPr>
            <a:lvl4pPr algn="ctr" defTabSz="957263" rtl="0" eaLnBrk="1" fontAlgn="base" hangingPunct="1">
              <a:spcBef>
                <a:spcPct val="0"/>
              </a:spcBef>
              <a:spcAft>
                <a:spcPct val="0"/>
              </a:spcAft>
              <a:defRPr sz="2900" b="1">
                <a:solidFill>
                  <a:schemeClr val="bg1"/>
                </a:solidFill>
                <a:latin typeface="Arial" charset="0"/>
              </a:defRPr>
            </a:lvl4pPr>
            <a:lvl5pPr algn="ctr" defTabSz="957263" rtl="0" eaLnBrk="1" fontAlgn="base" hangingPunct="1">
              <a:spcBef>
                <a:spcPct val="0"/>
              </a:spcBef>
              <a:spcAft>
                <a:spcPct val="0"/>
              </a:spcAft>
              <a:defRPr sz="2900" b="1">
                <a:solidFill>
                  <a:schemeClr val="bg1"/>
                </a:solidFill>
                <a:latin typeface="Arial" charset="0"/>
              </a:defRPr>
            </a:lvl5pPr>
            <a:lvl6pPr marL="457200" algn="ctr" defTabSz="957263" rtl="0" eaLnBrk="1" fontAlgn="base" hangingPunct="1">
              <a:spcBef>
                <a:spcPct val="0"/>
              </a:spcBef>
              <a:spcAft>
                <a:spcPct val="0"/>
              </a:spcAft>
              <a:defRPr sz="2900" b="1">
                <a:solidFill>
                  <a:schemeClr val="bg1"/>
                </a:solidFill>
                <a:latin typeface="Arial" charset="0"/>
              </a:defRPr>
            </a:lvl6pPr>
            <a:lvl7pPr marL="914400" algn="ctr" defTabSz="957263" rtl="0" eaLnBrk="1" fontAlgn="base" hangingPunct="1">
              <a:spcBef>
                <a:spcPct val="0"/>
              </a:spcBef>
              <a:spcAft>
                <a:spcPct val="0"/>
              </a:spcAft>
              <a:defRPr sz="2900" b="1">
                <a:solidFill>
                  <a:schemeClr val="bg1"/>
                </a:solidFill>
                <a:latin typeface="Arial" charset="0"/>
              </a:defRPr>
            </a:lvl7pPr>
            <a:lvl8pPr marL="1371600" algn="ctr" defTabSz="957263" rtl="0" eaLnBrk="1" fontAlgn="base" hangingPunct="1">
              <a:spcBef>
                <a:spcPct val="0"/>
              </a:spcBef>
              <a:spcAft>
                <a:spcPct val="0"/>
              </a:spcAft>
              <a:defRPr sz="2900" b="1">
                <a:solidFill>
                  <a:schemeClr val="bg1"/>
                </a:solidFill>
                <a:latin typeface="Arial" charset="0"/>
              </a:defRPr>
            </a:lvl8pPr>
            <a:lvl9pPr marL="1828800" algn="ctr" defTabSz="957263" rtl="0" eaLnBrk="1" fontAlgn="base" hangingPunct="1">
              <a:spcBef>
                <a:spcPct val="0"/>
              </a:spcBef>
              <a:spcAft>
                <a:spcPct val="0"/>
              </a:spcAft>
              <a:defRPr sz="2900" b="1">
                <a:solidFill>
                  <a:schemeClr val="bg1"/>
                </a:solidFill>
                <a:latin typeface="Arial" charset="0"/>
              </a:defRPr>
            </a:lvl9pPr>
          </a:lstStyle>
          <a:p>
            <a:pPr algn="l"/>
            <a:r>
              <a:rPr lang="en-US" sz="4000" smtClean="0">
                <a:solidFill>
                  <a:srgbClr val="FF0000"/>
                </a:solidFill>
                <a:latin typeface="Times New Roman" pitchFamily="18" charset="0"/>
                <a:cs typeface="Times New Roman" pitchFamily="18" charset="0"/>
              </a:rPr>
              <a:t>1. Khái niệm về Internet</a:t>
            </a:r>
          </a:p>
        </p:txBody>
      </p:sp>
    </p:spTree>
    <p:extLst>
      <p:ext uri="{BB962C8B-B14F-4D97-AF65-F5344CB8AC3E}">
        <p14:creationId xmlns:p14="http://schemas.microsoft.com/office/powerpoint/2010/main" val="3443113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900545" y="394855"/>
            <a:ext cx="7315200" cy="649345"/>
          </a:xfrm>
          <a:ln>
            <a:solidFill>
              <a:srgbClr val="FFFF00"/>
            </a:solidFill>
          </a:ln>
        </p:spPr>
        <p:txBody>
          <a:bodyPr>
            <a:normAutofit fontScale="90000"/>
          </a:bodyPr>
          <a:lstStyle/>
          <a:p>
            <a:pPr eaLnBrk="1" hangingPunct="1"/>
            <a:r>
              <a:rPr lang="en-US" sz="4000" b="1" smtClean="0">
                <a:solidFill>
                  <a:srgbClr val="FF0000"/>
                </a:solidFill>
                <a:latin typeface="Times New Roman" pitchFamily="18" charset="0"/>
                <a:cs typeface="Times New Roman" pitchFamily="18" charset="0"/>
              </a:rPr>
              <a:t>LỊCH SỬ INTERNET</a:t>
            </a:r>
          </a:p>
        </p:txBody>
      </p:sp>
      <p:sp>
        <p:nvSpPr>
          <p:cNvPr id="3" name="Rectangle 2"/>
          <p:cNvSpPr/>
          <p:nvPr/>
        </p:nvSpPr>
        <p:spPr>
          <a:xfrm>
            <a:off x="533400" y="1371600"/>
            <a:ext cx="8267700" cy="4401205"/>
          </a:xfrm>
          <a:prstGeom prst="rect">
            <a:avLst/>
          </a:prstGeom>
        </p:spPr>
        <p:txBody>
          <a:bodyPr wrap="square">
            <a:spAutoFit/>
          </a:bodyPr>
          <a:lstStyle/>
          <a:p>
            <a:r>
              <a:rPr lang="vi-VN" sz="4000" i="1" smtClean="0">
                <a:solidFill>
                  <a:srgbClr val="FF0000"/>
                </a:solidFill>
                <a:latin typeface="Times New Roman" pitchFamily="18" charset="0"/>
                <a:cs typeface="Times New Roman" pitchFamily="18" charset="0"/>
              </a:rPr>
              <a:t>Các em về tìm hiểu thêm</a:t>
            </a:r>
          </a:p>
          <a:p>
            <a:pPr marL="514350" indent="-514350">
              <a:buAutoNum type="arabicPeriod"/>
            </a:pPr>
            <a:r>
              <a:rPr lang="vi-VN" sz="4000" smtClean="0">
                <a:solidFill>
                  <a:srgbClr val="002060"/>
                </a:solidFill>
                <a:latin typeface="Times New Roman" pitchFamily="18" charset="0"/>
                <a:cs typeface="Times New Roman" pitchFamily="18" charset="0"/>
              </a:rPr>
              <a:t>Mạng Internet ra đời vào năm nào?</a:t>
            </a:r>
          </a:p>
          <a:p>
            <a:pPr marL="514350" indent="-514350">
              <a:buAutoNum type="arabicPeriod"/>
            </a:pPr>
            <a:r>
              <a:rPr lang="vi-VN" sz="4000" smtClean="0">
                <a:solidFill>
                  <a:srgbClr val="002060"/>
                </a:solidFill>
                <a:latin typeface="Times New Roman" pitchFamily="18" charset="0"/>
                <a:cs typeface="Times New Roman" pitchFamily="18" charset="0"/>
              </a:rPr>
              <a:t>Tiền thân của mạng Internet là mạng gì? Của nước nào?</a:t>
            </a:r>
          </a:p>
          <a:p>
            <a:pPr marL="514350" indent="-514350">
              <a:buAutoNum type="arabicPeriod"/>
            </a:pPr>
            <a:r>
              <a:rPr lang="vi-VN" sz="4000" smtClean="0">
                <a:solidFill>
                  <a:srgbClr val="002060"/>
                </a:solidFill>
                <a:latin typeface="Times New Roman" pitchFamily="18" charset="0"/>
                <a:cs typeface="Times New Roman" pitchFamily="18" charset="0"/>
              </a:rPr>
              <a:t>Ai là chủ sở hữu?</a:t>
            </a:r>
          </a:p>
          <a:p>
            <a:pPr marL="514350" indent="-514350">
              <a:buAutoNum type="arabicPeriod"/>
            </a:pPr>
            <a:r>
              <a:rPr lang="vi-VN" sz="4000" smtClean="0">
                <a:solidFill>
                  <a:srgbClr val="002060"/>
                </a:solidFill>
                <a:latin typeface="Times New Roman" pitchFamily="18" charset="0"/>
                <a:cs typeface="Times New Roman" pitchFamily="18" charset="0"/>
              </a:rPr>
              <a:t>Việt nam tham gia Internet vào năm nào?</a:t>
            </a:r>
            <a:endParaRPr lang="vi-VN" sz="40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655238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609600" y="533400"/>
            <a:ext cx="7315200" cy="457200"/>
          </a:xfrm>
        </p:spPr>
        <p:txBody>
          <a:bodyPr>
            <a:normAutofit fontScale="90000"/>
          </a:bodyPr>
          <a:lstStyle/>
          <a:p>
            <a:pPr algn="l" eaLnBrk="1" hangingPunct="1"/>
            <a:r>
              <a:rPr lang="en-US" sz="4000" b="1" smtClean="0">
                <a:solidFill>
                  <a:srgbClr val="FF0000"/>
                </a:solidFill>
                <a:latin typeface="Times New Roman" pitchFamily="18" charset="0"/>
                <a:cs typeface="Times New Roman" pitchFamily="18" charset="0"/>
              </a:rPr>
              <a:t>a) Internet là gì?</a:t>
            </a:r>
          </a:p>
        </p:txBody>
      </p:sp>
      <p:sp>
        <p:nvSpPr>
          <p:cNvPr id="5" name="Rectangle 4"/>
          <p:cNvSpPr/>
          <p:nvPr/>
        </p:nvSpPr>
        <p:spPr>
          <a:xfrm>
            <a:off x="762000" y="1066800"/>
            <a:ext cx="7848600" cy="1569660"/>
          </a:xfrm>
          <a:prstGeom prst="rect">
            <a:avLst/>
          </a:prstGeom>
        </p:spPr>
        <p:txBody>
          <a:bodyPr wrap="square">
            <a:spAutoFit/>
          </a:bodyPr>
          <a:lstStyle/>
          <a:p>
            <a:pPr eaLnBrk="1" hangingPunct="1"/>
            <a:r>
              <a:rPr lang="en-US" sz="3200">
                <a:solidFill>
                  <a:srgbClr val="002060"/>
                </a:solidFill>
                <a:latin typeface="Times New Roman" pitchFamily="18" charset="0"/>
                <a:cs typeface="Times New Roman" pitchFamily="18" charset="0"/>
              </a:rPr>
              <a:t>Các máy tính trong internet hoạt động và trao đổi với nhau được là do chúng cùng sử dụng bộ giao thức truyền thông TCP/IP. </a:t>
            </a:r>
          </a:p>
        </p:txBody>
      </p:sp>
      <p:sp>
        <p:nvSpPr>
          <p:cNvPr id="6" name="Explosion 2 5"/>
          <p:cNvSpPr/>
          <p:nvPr/>
        </p:nvSpPr>
        <p:spPr>
          <a:xfrm>
            <a:off x="1752600" y="2438400"/>
            <a:ext cx="6477000" cy="3962400"/>
          </a:xfrm>
          <a:prstGeom prst="irregularSeal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smtClean="0">
                <a:solidFill>
                  <a:srgbClr val="FFFF00"/>
                </a:solidFill>
                <a:latin typeface="Times New Roman" pitchFamily="18" charset="0"/>
                <a:cs typeface="Times New Roman" pitchFamily="18" charset="0"/>
              </a:rPr>
              <a:t>Giao thức truyền thông TCP/IP là gì?</a:t>
            </a:r>
            <a:endParaRPr lang="vi-VN" sz="320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020999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609600" y="533400"/>
            <a:ext cx="7315200" cy="457200"/>
          </a:xfrm>
        </p:spPr>
        <p:txBody>
          <a:bodyPr>
            <a:normAutofit fontScale="90000"/>
          </a:bodyPr>
          <a:lstStyle/>
          <a:p>
            <a:pPr algn="l" eaLnBrk="1" hangingPunct="1"/>
            <a:r>
              <a:rPr lang="en-US" sz="4000" b="1" smtClean="0">
                <a:solidFill>
                  <a:srgbClr val="FF0000"/>
                </a:solidFill>
                <a:latin typeface="Times New Roman" pitchFamily="18" charset="0"/>
                <a:cs typeface="Times New Roman" pitchFamily="18" charset="0"/>
              </a:rPr>
              <a:t>a) Internet là gì?</a:t>
            </a:r>
          </a:p>
        </p:txBody>
      </p:sp>
      <p:sp>
        <p:nvSpPr>
          <p:cNvPr id="5" name="Rectangle 4"/>
          <p:cNvSpPr/>
          <p:nvPr/>
        </p:nvSpPr>
        <p:spPr>
          <a:xfrm>
            <a:off x="741218" y="1219200"/>
            <a:ext cx="7848600" cy="3022366"/>
          </a:xfrm>
          <a:prstGeom prst="rect">
            <a:avLst/>
          </a:prstGeom>
        </p:spPr>
        <p:txBody>
          <a:bodyPr wrap="square">
            <a:spAutoFit/>
          </a:bodyPr>
          <a:lstStyle/>
          <a:p>
            <a:pPr eaLnBrk="1" hangingPunct="1">
              <a:spcBef>
                <a:spcPct val="50000"/>
              </a:spcBef>
              <a:buFont typeface="Wingdings 2" pitchFamily="18" charset="2"/>
              <a:buNone/>
            </a:pPr>
            <a:r>
              <a:rPr lang="en-US" altLang="en-US" sz="2800" b="1" u="sng">
                <a:solidFill>
                  <a:srgbClr val="002060"/>
                </a:solidFill>
                <a:latin typeface="Times New Roman" pitchFamily="18" charset="0"/>
                <a:cs typeface="Times New Roman" pitchFamily="18" charset="0"/>
              </a:rPr>
              <a:t>TCP (Transmisson Control Protocol): </a:t>
            </a:r>
          </a:p>
          <a:p>
            <a:pPr algn="just" eaLnBrk="1" hangingPunct="1">
              <a:lnSpc>
                <a:spcPct val="80000"/>
              </a:lnSpc>
              <a:spcBef>
                <a:spcPct val="50000"/>
              </a:spcBef>
              <a:buFont typeface="Wingdings" pitchFamily="2" charset="2"/>
              <a:buChar char="Ø"/>
            </a:pPr>
            <a:r>
              <a:rPr lang="en-US" altLang="en-US" sz="2800" smtClean="0">
                <a:solidFill>
                  <a:srgbClr val="002060"/>
                </a:solidFill>
                <a:latin typeface="Times New Roman" pitchFamily="18" charset="0"/>
                <a:cs typeface="Times New Roman" pitchFamily="18" charset="0"/>
              </a:rPr>
              <a:t> Là </a:t>
            </a:r>
            <a:r>
              <a:rPr lang="en-US" altLang="en-US" sz="2800">
                <a:solidFill>
                  <a:srgbClr val="002060"/>
                </a:solidFill>
                <a:latin typeface="Times New Roman" pitchFamily="18" charset="0"/>
                <a:cs typeface="Times New Roman" pitchFamily="18" charset="0"/>
              </a:rPr>
              <a:t>giao thức cho phép hai thiết bị truyền thông trong mạng kết nối với nhau và trao đổi các dòng dữ liệu (đã đóng gói) hoặc thông tin cần chuyển.</a:t>
            </a:r>
          </a:p>
          <a:p>
            <a:pPr algn="just" eaLnBrk="1" hangingPunct="1">
              <a:lnSpc>
                <a:spcPct val="80000"/>
              </a:lnSpc>
              <a:spcBef>
                <a:spcPct val="50000"/>
              </a:spcBef>
              <a:buFont typeface="Wingdings" pitchFamily="2" charset="2"/>
              <a:buChar char="Ø"/>
            </a:pPr>
            <a:r>
              <a:rPr lang="en-US" altLang="en-US" sz="2800" smtClean="0">
                <a:solidFill>
                  <a:srgbClr val="002060"/>
                </a:solidFill>
                <a:latin typeface="Times New Roman" pitchFamily="18" charset="0"/>
                <a:cs typeface="Times New Roman" pitchFamily="18" charset="0"/>
              </a:rPr>
              <a:t> Đảm </a:t>
            </a:r>
            <a:r>
              <a:rPr lang="en-US" altLang="en-US" sz="2800">
                <a:solidFill>
                  <a:srgbClr val="002060"/>
                </a:solidFill>
                <a:latin typeface="Times New Roman" pitchFamily="18" charset="0"/>
                <a:cs typeface="Times New Roman" pitchFamily="18" charset="0"/>
              </a:rPr>
              <a:t>bảo phân chia dữ liệu ở máy gửi thành gói nhỏ có khuôn dạng, kích thước xác định và phục hồi dữ liệu ở máy nhận.</a:t>
            </a:r>
          </a:p>
        </p:txBody>
      </p:sp>
      <p:sp>
        <p:nvSpPr>
          <p:cNvPr id="2" name="Rectangle 1"/>
          <p:cNvSpPr/>
          <p:nvPr/>
        </p:nvSpPr>
        <p:spPr>
          <a:xfrm>
            <a:off x="831272" y="4241566"/>
            <a:ext cx="7779327" cy="2031325"/>
          </a:xfrm>
          <a:prstGeom prst="rect">
            <a:avLst/>
          </a:prstGeom>
        </p:spPr>
        <p:txBody>
          <a:bodyPr wrap="square">
            <a:spAutoFit/>
          </a:bodyPr>
          <a:lstStyle/>
          <a:p>
            <a:pPr eaLnBrk="1" hangingPunct="1">
              <a:spcBef>
                <a:spcPct val="50000"/>
              </a:spcBef>
              <a:buFont typeface="Wingdings 2" pitchFamily="18" charset="2"/>
              <a:buNone/>
            </a:pPr>
            <a:r>
              <a:rPr lang="en-US" altLang="en-US" sz="2800" b="1" u="sng">
                <a:solidFill>
                  <a:srgbClr val="002060"/>
                </a:solidFill>
                <a:latin typeface="Times New Roman" pitchFamily="18" charset="0"/>
                <a:cs typeface="Times New Roman" pitchFamily="18" charset="0"/>
              </a:rPr>
              <a:t>IP (Internet Protocol): </a:t>
            </a:r>
          </a:p>
          <a:p>
            <a:pPr algn="just" eaLnBrk="1" hangingPunct="1">
              <a:spcBef>
                <a:spcPct val="50000"/>
              </a:spcBef>
              <a:buFont typeface="Wingdings 2" pitchFamily="18" charset="2"/>
              <a:buNone/>
            </a:pPr>
            <a:r>
              <a:rPr lang="en-US" altLang="en-US" sz="2800">
                <a:solidFill>
                  <a:srgbClr val="002060"/>
                </a:solidFill>
                <a:latin typeface="Times New Roman" pitchFamily="18" charset="0"/>
                <a:cs typeface="Times New Roman" pitchFamily="18" charset="0"/>
              </a:rPr>
              <a:t> Là giao thức chịu trách nhiệm về địa chỉ và định tuyến đường truyền, cho phép các gói tin đi đến đích một các riêng lẻ, độc lập.</a:t>
            </a:r>
          </a:p>
        </p:txBody>
      </p:sp>
    </p:spTree>
    <p:extLst>
      <p:ext uri="{BB962C8B-B14F-4D97-AF65-F5344CB8AC3E}">
        <p14:creationId xmlns:p14="http://schemas.microsoft.com/office/powerpoint/2010/main" val="32379522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609600" y="533400"/>
            <a:ext cx="7315200" cy="457200"/>
          </a:xfrm>
        </p:spPr>
        <p:txBody>
          <a:bodyPr>
            <a:normAutofit fontScale="90000"/>
          </a:bodyPr>
          <a:lstStyle/>
          <a:p>
            <a:pPr algn="l" eaLnBrk="1" hangingPunct="1"/>
            <a:r>
              <a:rPr lang="en-US" sz="4000" b="1" smtClean="0">
                <a:solidFill>
                  <a:srgbClr val="FF0000"/>
                </a:solidFill>
                <a:latin typeface="Times New Roman" pitchFamily="18" charset="0"/>
                <a:cs typeface="Times New Roman" pitchFamily="18" charset="0"/>
              </a:rPr>
              <a:t>a) Internet là gì?</a:t>
            </a:r>
          </a:p>
        </p:txBody>
      </p:sp>
      <p:sp>
        <p:nvSpPr>
          <p:cNvPr id="2" name="AutoShape 2" descr="Hình ảnh miễn phí: trang trí, lá thư, thư, cũ thời, phong cách cũ, cuộc hái  nho, phong bì, giấy, kinh doanh, Bài viế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21074336">
            <a:off x="967556" y="2726757"/>
            <a:ext cx="1770112" cy="30777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smtClean="0">
                <a:ln w="11430"/>
                <a:solidFill>
                  <a:srgbClr val="FF0000"/>
                </a:solidFill>
                <a:latin typeface="Times New Roman" pitchFamily="18" charset="0"/>
                <a:cs typeface="Times New Roman" pitchFamily="18" charset="0"/>
              </a:rPr>
              <a:t>Địa chỉ người nhận</a:t>
            </a:r>
            <a:endParaRPr lang="en-US" sz="1400" b="1">
              <a:ln w="11430"/>
              <a:solidFill>
                <a:srgbClr val="FF0000"/>
              </a:solidFill>
              <a:latin typeface="Times New Roman" pitchFamily="18" charset="0"/>
              <a:cs typeface="Times New Roman" pitchFamily="18" charset="0"/>
            </a:endParaRPr>
          </a:p>
        </p:txBody>
      </p:sp>
      <p:sp>
        <p:nvSpPr>
          <p:cNvPr id="4" name="Line Callout 1 3"/>
          <p:cNvSpPr/>
          <p:nvPr/>
        </p:nvSpPr>
        <p:spPr>
          <a:xfrm>
            <a:off x="3886200" y="1828800"/>
            <a:ext cx="2514600" cy="764946"/>
          </a:xfrm>
          <a:prstGeom prst="borderCallout1">
            <a:avLst>
              <a:gd name="adj1" fmla="val 18750"/>
              <a:gd name="adj2" fmla="val -8333"/>
              <a:gd name="adj3" fmla="val 125746"/>
              <a:gd name="adj4" fmla="val -769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00"/>
                </a:solidFill>
                <a:latin typeface="Times New Roman" pitchFamily="18" charset="0"/>
                <a:cs typeface="Times New Roman" pitchFamily="18" charset="0"/>
              </a:rPr>
              <a:t>Làm sao đến đúng tay người nhận?</a:t>
            </a:r>
            <a:endParaRPr lang="vi-VN" sz="2000" b="1">
              <a:solidFill>
                <a:srgbClr val="FFFF00"/>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05" y="4686300"/>
            <a:ext cx="1038095" cy="1228572"/>
          </a:xfrm>
          <a:prstGeom prst="rect">
            <a:avLst/>
          </a:prstGeom>
        </p:spPr>
      </p:pic>
      <p:sp>
        <p:nvSpPr>
          <p:cNvPr id="6" name="Rectangle 5"/>
          <p:cNvSpPr/>
          <p:nvPr/>
        </p:nvSpPr>
        <p:spPr>
          <a:xfrm>
            <a:off x="2667000" y="5981700"/>
            <a:ext cx="13716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rgbClr val="FFFF00"/>
                </a:solidFill>
                <a:latin typeface="Times New Roman" pitchFamily="18" charset="0"/>
                <a:cs typeface="Times New Roman" pitchFamily="18" charset="0"/>
              </a:rPr>
              <a:t>Máy gửi</a:t>
            </a:r>
            <a:endParaRPr lang="vi-VN" sz="1600" b="1">
              <a:solidFill>
                <a:srgbClr val="FFFF00"/>
              </a:solidFill>
              <a:latin typeface="Times New Roman" pitchFamily="18" charset="0"/>
              <a:cs typeface="Times New Roman" pitchFamily="18" charset="0"/>
            </a:endParaRPr>
          </a:p>
        </p:txBody>
      </p:sp>
      <p:sp>
        <p:nvSpPr>
          <p:cNvPr id="7" name="Rectangular Callout 6"/>
          <p:cNvSpPr/>
          <p:nvPr/>
        </p:nvSpPr>
        <p:spPr>
          <a:xfrm>
            <a:off x="4128655" y="3778825"/>
            <a:ext cx="2286000" cy="709691"/>
          </a:xfrm>
          <a:prstGeom prst="wedgeRectCallout">
            <a:avLst>
              <a:gd name="adj1" fmla="val -72685"/>
              <a:gd name="adj2" fmla="val 1097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00"/>
                </a:solidFill>
                <a:latin typeface="Times New Roman" pitchFamily="18" charset="0"/>
                <a:cs typeface="Times New Roman" pitchFamily="18" charset="0"/>
              </a:rPr>
              <a:t>Làm sao đến đúng máy nhận?</a:t>
            </a:r>
            <a:endParaRPr lang="vi-VN" sz="2000" b="1">
              <a:solidFill>
                <a:srgbClr val="FFFF00"/>
              </a:solidFill>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438729"/>
            <a:ext cx="1695450" cy="145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781800" y="5972175"/>
            <a:ext cx="13716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rgbClr val="FFFF00"/>
                </a:solidFill>
                <a:latin typeface="Times New Roman" pitchFamily="18" charset="0"/>
                <a:cs typeface="Times New Roman" pitchFamily="18" charset="0"/>
              </a:rPr>
              <a:t>Máy nhận</a:t>
            </a:r>
            <a:endParaRPr lang="vi-VN" sz="1600" b="1">
              <a:solidFill>
                <a:srgbClr val="FFFF00"/>
              </a:solidFill>
              <a:latin typeface="Times New Roman" pitchFamily="18" charset="0"/>
              <a:cs typeface="Times New Roman" pitchFamily="18" charset="0"/>
            </a:endParaRPr>
          </a:p>
        </p:txBody>
      </p:sp>
      <p:cxnSp>
        <p:nvCxnSpPr>
          <p:cNvPr id="9" name="Straight Arrow Connector 8"/>
          <p:cNvCxnSpPr/>
          <p:nvPr/>
        </p:nvCxnSpPr>
        <p:spPr>
          <a:xfrm>
            <a:off x="3810000" y="5043527"/>
            <a:ext cx="2971800" cy="0"/>
          </a:xfrm>
          <a:prstGeom prst="straightConnector1">
            <a:avLst/>
          </a:prstGeom>
          <a:ln>
            <a:prstDash val="dash"/>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6593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2053"/>
                                        </p:tgtEl>
                                        <p:attrNameLst>
                                          <p:attrName>style.visibility</p:attrName>
                                        </p:attrNameLst>
                                      </p:cBhvr>
                                      <p:to>
                                        <p:strVal val="visible"/>
                                      </p:to>
                                    </p:set>
                                    <p:animEffect transition="in" filter="fade">
                                      <p:cBhvr>
                                        <p:cTn id="33" dur="1000"/>
                                        <p:tgtEl>
                                          <p:spTgt spid="2053"/>
                                        </p:tgtEl>
                                      </p:cBhvr>
                                    </p:animEffect>
                                    <p:anim calcmode="lin" valueType="num">
                                      <p:cBhvr>
                                        <p:cTn id="34" dur="1000" fill="hold"/>
                                        <p:tgtEl>
                                          <p:spTgt spid="2053"/>
                                        </p:tgtEl>
                                        <p:attrNameLst>
                                          <p:attrName>ppt_x</p:attrName>
                                        </p:attrNameLst>
                                      </p:cBhvr>
                                      <p:tavLst>
                                        <p:tav tm="0">
                                          <p:val>
                                            <p:strVal val="#ppt_x"/>
                                          </p:val>
                                        </p:tav>
                                        <p:tav tm="100000">
                                          <p:val>
                                            <p:strVal val="#ppt_x"/>
                                          </p:val>
                                        </p:tav>
                                      </p:tavLst>
                                    </p:anim>
                                    <p:anim calcmode="lin" valueType="num">
                                      <p:cBhvr>
                                        <p:cTn id="35" dur="1000" fill="hold"/>
                                        <p:tgtEl>
                                          <p:spTgt spid="2053"/>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13" grpId="0" animBg="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b2004c019l">
  <a:themeElements>
    <a:clrScheme name="sample 3">
      <a:dk1>
        <a:srgbClr val="000066"/>
      </a:dk1>
      <a:lt1>
        <a:srgbClr val="FFFFFF"/>
      </a:lt1>
      <a:dk2>
        <a:srgbClr val="58A252"/>
      </a:dk2>
      <a:lt2>
        <a:srgbClr val="B2B2B2"/>
      </a:lt2>
      <a:accent1>
        <a:srgbClr val="0066FF"/>
      </a:accent1>
      <a:accent2>
        <a:srgbClr val="2C95A0"/>
      </a:accent2>
      <a:accent3>
        <a:srgbClr val="FFFFFF"/>
      </a:accent3>
      <a:accent4>
        <a:srgbClr val="000056"/>
      </a:accent4>
      <a:accent5>
        <a:srgbClr val="AAB8FF"/>
      </a:accent5>
      <a:accent6>
        <a:srgbClr val="278791"/>
      </a:accent6>
      <a:hlink>
        <a:srgbClr val="35BBE5"/>
      </a:hlink>
      <a:folHlink>
        <a:srgbClr val="872ECA"/>
      </a:folHlink>
    </a:clrScheme>
    <a:fontScheme name="sample">
      <a:majorFont>
        <a:latin typeface="Arial"/>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66"/>
        </a:dk1>
        <a:lt1>
          <a:srgbClr val="FFFFFF"/>
        </a:lt1>
        <a:dk2>
          <a:srgbClr val="58A252"/>
        </a:dk2>
        <a:lt2>
          <a:srgbClr val="B2B2B2"/>
        </a:lt2>
        <a:accent1>
          <a:srgbClr val="33CCCC"/>
        </a:accent1>
        <a:accent2>
          <a:srgbClr val="0099CC"/>
        </a:accent2>
        <a:accent3>
          <a:srgbClr val="FFFFFF"/>
        </a:accent3>
        <a:accent4>
          <a:srgbClr val="000056"/>
        </a:accent4>
        <a:accent5>
          <a:srgbClr val="ADE2E2"/>
        </a:accent5>
        <a:accent6>
          <a:srgbClr val="008AB9"/>
        </a:accent6>
        <a:hlink>
          <a:srgbClr val="6A9EB0"/>
        </a:hlink>
        <a:folHlink>
          <a:srgbClr val="6666FF"/>
        </a:folHlink>
      </a:clrScheme>
      <a:clrMap bg1="lt1" tx1="dk1" bg2="lt2" tx2="dk2" accent1="accent1" accent2="accent2" accent3="accent3" accent4="accent4" accent5="accent5" accent6="accent6" hlink="hlink" folHlink="folHlink"/>
    </a:extraClrScheme>
    <a:extraClrScheme>
      <a:clrScheme name="sample 2">
        <a:dk1>
          <a:srgbClr val="000066"/>
        </a:dk1>
        <a:lt1>
          <a:srgbClr val="FFFFFF"/>
        </a:lt1>
        <a:dk2>
          <a:srgbClr val="415CB3"/>
        </a:dk2>
        <a:lt2>
          <a:srgbClr val="B2B2B2"/>
        </a:lt2>
        <a:accent1>
          <a:srgbClr val="55AEEB"/>
        </a:accent1>
        <a:accent2>
          <a:srgbClr val="FF9933"/>
        </a:accent2>
        <a:accent3>
          <a:srgbClr val="FFFFFF"/>
        </a:accent3>
        <a:accent4>
          <a:srgbClr val="000056"/>
        </a:accent4>
        <a:accent5>
          <a:srgbClr val="B4D3F3"/>
        </a:accent5>
        <a:accent6>
          <a:srgbClr val="E78A2D"/>
        </a:accent6>
        <a:hlink>
          <a:srgbClr val="4D7AB5"/>
        </a:hlink>
        <a:folHlink>
          <a:srgbClr val="9964A2"/>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58A252"/>
        </a:dk2>
        <a:lt2>
          <a:srgbClr val="B2B2B2"/>
        </a:lt2>
        <a:accent1>
          <a:srgbClr val="0066FF"/>
        </a:accent1>
        <a:accent2>
          <a:srgbClr val="2C95A0"/>
        </a:accent2>
        <a:accent3>
          <a:srgbClr val="FFFFFF"/>
        </a:accent3>
        <a:accent4>
          <a:srgbClr val="000056"/>
        </a:accent4>
        <a:accent5>
          <a:srgbClr val="AAB8FF"/>
        </a:accent5>
        <a:accent6>
          <a:srgbClr val="278791"/>
        </a:accent6>
        <a:hlink>
          <a:srgbClr val="35BBE5"/>
        </a:hlink>
        <a:folHlink>
          <a:srgbClr val="872EC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430</TotalTime>
  <Words>781</Words>
  <Application>Microsoft Office PowerPoint</Application>
  <PresentationFormat>On-screen Show (4:3)</PresentationFormat>
  <Paragraphs>93</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Chủ đề của Office</vt:lpstr>
      <vt:lpstr>cdb2004c019l</vt:lpstr>
      <vt:lpstr>PowerPoint Presentation</vt:lpstr>
      <vt:lpstr>ÔN LẠI KIẾN THỨC CŨ</vt:lpstr>
      <vt:lpstr>Bài 2 MẠNG THÔNG TIN TOÀN CẦU INTERNET</vt:lpstr>
      <vt:lpstr>Bài 2 MẠNG THÔNG TIN TOÀN CẦU INTERNET</vt:lpstr>
      <vt:lpstr>a) Internet là gì?</vt:lpstr>
      <vt:lpstr>LỊCH SỬ INTERNET</vt:lpstr>
      <vt:lpstr>a) Internet là gì?</vt:lpstr>
      <vt:lpstr>a) Internet là gì?</vt:lpstr>
      <vt:lpstr>a) Internet là gì?</vt:lpstr>
      <vt:lpstr>PowerPoint Presentation</vt:lpstr>
      <vt:lpstr>Địa chỉ IP trong Internet: Là một dãy bốn số nguyên phân cách nhau bởi dấu chấm (.). Ví dụ: 172.154.32.1 Để thuận tiện cho người dùng địa chỉ IP được chuyển sang dạng kí tự (tên miền).</vt:lpstr>
      <vt:lpstr>Ví dụ :</vt:lpstr>
      <vt:lpstr>PowerPoint Presentation</vt:lpstr>
      <vt:lpstr>b) Lợi ích của mạng internet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MA^PowerPoint</dc:title>
  <dc:creator>Carcassonno</dc:creator>
  <cp:lastModifiedBy>A</cp:lastModifiedBy>
  <cp:revision>26</cp:revision>
  <dcterms:created xsi:type="dcterms:W3CDTF">2013-03-30T05:32:17Z</dcterms:created>
  <dcterms:modified xsi:type="dcterms:W3CDTF">2021-09-16T01:01:33Z</dcterms:modified>
</cp:coreProperties>
</file>