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0" r:id="rId3"/>
    <p:sldId id="281" r:id="rId4"/>
    <p:sldId id="289" r:id="rId5"/>
    <p:sldId id="259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2" r:id="rId23"/>
    <p:sldId id="282" r:id="rId24"/>
    <p:sldId id="285" r:id="rId25"/>
    <p:sldId id="286" r:id="rId26"/>
    <p:sldId id="287" r:id="rId27"/>
    <p:sldId id="294" r:id="rId28"/>
    <p:sldId id="293" r:id="rId29"/>
    <p:sldId id="29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T QuynhAnh" initials="MQ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9" autoAdjust="0"/>
    <p:restoredTop sz="94660"/>
  </p:normalViewPr>
  <p:slideViewPr>
    <p:cSldViewPr>
      <p:cViewPr varScale="1">
        <p:scale>
          <a:sx n="81" d="100"/>
          <a:sy n="81" d="100"/>
        </p:scale>
        <p:origin x="148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FA3B-3B1C-463A-A6DB-4D3FC149029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43D-F243-4EF5-B501-89EE784097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FA3B-3B1C-463A-A6DB-4D3FC149029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43D-F243-4EF5-B501-89EE7840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FA3B-3B1C-463A-A6DB-4D3FC149029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43D-F243-4EF5-B501-89EE7840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FA3B-3B1C-463A-A6DB-4D3FC149029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43D-F243-4EF5-B501-89EE7840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FA3B-3B1C-463A-A6DB-4D3FC149029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43D-F243-4EF5-B501-89EE784097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FA3B-3B1C-463A-A6DB-4D3FC149029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43D-F243-4EF5-B501-89EE7840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FA3B-3B1C-463A-A6DB-4D3FC149029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43D-F243-4EF5-B501-89EE7840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FA3B-3B1C-463A-A6DB-4D3FC149029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43D-F243-4EF5-B501-89EE7840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FA3B-3B1C-463A-A6DB-4D3FC149029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43D-F243-4EF5-B501-89EE7840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FA3B-3B1C-463A-A6DB-4D3FC149029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6143D-F243-4EF5-B501-89EE78409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7FA3B-3B1C-463A-A6DB-4D3FC149029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D6143D-F243-4EF5-B501-89EE784097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97FA3B-3B1C-463A-A6DB-4D3FC149029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D6143D-F243-4EF5-B501-89EE7840974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85800"/>
            <a:ext cx="8305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13. BÀI 14. THƯỜNG THỨC MĨ THUẬT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TÁC GIẢ, TÁC PHẨM TIÊU BIỂU CỦA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 THUẬT VIỆT NAM GIAI ĐOẠN 1954 - 1975</a:t>
            </a:r>
          </a:p>
        </p:txBody>
      </p:sp>
      <p:pic>
        <p:nvPicPr>
          <p:cNvPr id="9" name="Picture 5" descr="t-v-ca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81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Hoa si Nguyen Sa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1978" r="3297" b="10548"/>
          <a:stretch>
            <a:fillRect/>
          </a:stretch>
        </p:blipFill>
        <p:spPr bwMode="auto">
          <a:xfrm>
            <a:off x="3316076" y="2443870"/>
            <a:ext cx="28193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photophai_198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09" y="2479675"/>
            <a:ext cx="2608991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3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N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7" y="753336"/>
            <a:ext cx="8001000" cy="53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785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TÁT NƯỚC ĐỒNG CHIÊM – SƠN MÀI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MỘT SỐ TÁC PHẨM CỦA HOẠ SĨ TRẦN VĂN CẨN</a:t>
            </a:r>
          </a:p>
        </p:txBody>
      </p:sp>
    </p:spTree>
    <p:extLst>
      <p:ext uri="{BB962C8B-B14F-4D97-AF65-F5344CB8AC3E}">
        <p14:creationId xmlns:p14="http://schemas.microsoft.com/office/powerpoint/2010/main" val="3146247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DTQ NS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82" y="423631"/>
            <a:ext cx="7924800" cy="584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0627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MỘT SỐ TÁC PHẨM CỦA HOẠ SĨ NGUYỄN SÁNG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6430732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THANH NIÊN THÀNH ĐỒNG – SƠN DẦU</a:t>
            </a:r>
          </a:p>
        </p:txBody>
      </p:sp>
    </p:spTree>
    <p:extLst>
      <p:ext uri="{BB962C8B-B14F-4D97-AF65-F5344CB8AC3E}">
        <p14:creationId xmlns:p14="http://schemas.microsoft.com/office/powerpoint/2010/main" val="26681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MỘT SỐ TÁC PHẨM CỦA HOẠ SĨ NGUYỄN SÁNG</a:t>
            </a:r>
          </a:p>
        </p:txBody>
      </p:sp>
      <p:pic>
        <p:nvPicPr>
          <p:cNvPr id="3" name="Picture 7" descr="TNVHOA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9896"/>
            <a:ext cx="7772400" cy="56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400800"/>
            <a:ext cx="723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THIẾU NỮ BÊN HOA SEN – SƠN DẦU</a:t>
            </a:r>
          </a:p>
        </p:txBody>
      </p:sp>
    </p:spTree>
    <p:extLst>
      <p:ext uri="{BB962C8B-B14F-4D97-AF65-F5344CB8AC3E}">
        <p14:creationId xmlns:p14="http://schemas.microsoft.com/office/powerpoint/2010/main" val="205676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Đ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6" y="735012"/>
            <a:ext cx="8382000" cy="538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204466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GIẶC ĐỐT LÀNG TÔI – SƠN DẦU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0" y="60221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MỘT SỐ TÁC PHẨM CỦA HOẠ SĨ NGUYỄN SÁNG</a:t>
            </a:r>
          </a:p>
        </p:txBody>
      </p:sp>
    </p:spTree>
    <p:extLst>
      <p:ext uri="{BB962C8B-B14F-4D97-AF65-F5344CB8AC3E}">
        <p14:creationId xmlns:p14="http://schemas.microsoft.com/office/powerpoint/2010/main" val="3165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Đ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5" y="677461"/>
            <a:ext cx="8372475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036" y="6019800"/>
            <a:ext cx="823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KẾT NẠP ĐẢNG Ở ĐIỆN BIÊN PHỦ - SƠN MÀI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524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MỘT SỐ  TÁC PHẨM CỦA HOẠ SĨ NGUYỄN SÁNG</a:t>
            </a:r>
          </a:p>
        </p:txBody>
      </p:sp>
    </p:spTree>
    <p:extLst>
      <p:ext uri="{BB962C8B-B14F-4D97-AF65-F5344CB8AC3E}">
        <p14:creationId xmlns:p14="http://schemas.microsoft.com/office/powerpoint/2010/main" val="3272631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-noi-trong-mat-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86800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HOẠ SĨ BÙI XUÂN PHÁI – 1920 - 1988</a:t>
            </a:r>
          </a:p>
        </p:txBody>
      </p:sp>
    </p:spTree>
    <p:extLst>
      <p:ext uri="{BB962C8B-B14F-4D97-AF65-F5344CB8AC3E}">
        <p14:creationId xmlns:p14="http://schemas.microsoft.com/office/powerpoint/2010/main" val="399798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T QuynhAnh\Downloads\FILE STOP\PHỐ HÀNG BẠ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0016"/>
            <a:ext cx="7924800" cy="57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0641" y="6356866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PHỐ HÀNG BẠC – SƠN DẦU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52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MỘT SỐ TÁC PHẨM CỦA HOẠ SĨ BÙI XUÂN PHÁI</a:t>
            </a:r>
          </a:p>
        </p:txBody>
      </p:sp>
    </p:spTree>
    <p:extLst>
      <p:ext uri="{BB962C8B-B14F-4D97-AF65-F5344CB8AC3E}">
        <p14:creationId xmlns:p14="http://schemas.microsoft.com/office/powerpoint/2010/main" val="3887282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T QuynhAnh\Downloads\FILE STOP\PHỐ HÀNG B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23" y="593808"/>
            <a:ext cx="7391400" cy="56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4275" y="62103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PHỐ HÀNG BÈ – SƠN DẦU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28600"/>
            <a:ext cx="676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MỘT SỐ TÁC PHẨM CỦA HOẠ SĨ BÙI XUÂN PHÁI</a:t>
            </a:r>
          </a:p>
        </p:txBody>
      </p:sp>
    </p:spTree>
    <p:extLst>
      <p:ext uri="{BB962C8B-B14F-4D97-AF65-F5344CB8AC3E}">
        <p14:creationId xmlns:p14="http://schemas.microsoft.com/office/powerpoint/2010/main" val="147070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T QuynhAnh\Downloads\FILE STOP\PHỐ HÀNG GIÀ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2407"/>
            <a:ext cx="710213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7672" y="6019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PHỐ HÀNG GIÀY – SƠN DẦU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28600"/>
            <a:ext cx="702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MỘT SỐ TÁC PHẨM CỦA HOẠ SĨ BÙI XUÂN PHÁI</a:t>
            </a:r>
          </a:p>
        </p:txBody>
      </p:sp>
    </p:spTree>
    <p:extLst>
      <p:ext uri="{BB962C8B-B14F-4D97-AF65-F5344CB8AC3E}">
        <p14:creationId xmlns:p14="http://schemas.microsoft.com/office/powerpoint/2010/main" val="277150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T QuynhAnh\Downloads\FILE STOP\PHỐ THUỐC BẮ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96308"/>
            <a:ext cx="7978806" cy="54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5754" y="6204466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PHỐ THUỐC BẮC – SƠN DẦU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797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MỘT SỐ TÁC PHẨM CỦA HOẠ SĨ BÙI XUÂN PHÁI</a:t>
            </a:r>
          </a:p>
        </p:txBody>
      </p:sp>
    </p:spTree>
    <p:extLst>
      <p:ext uri="{BB962C8B-B14F-4D97-AF65-F5344CB8AC3E}">
        <p14:creationId xmlns:p14="http://schemas.microsoft.com/office/powerpoint/2010/main" val="217013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MỘT SỐ TÁC GIẢ: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Theo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835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T QuynhAnh\Downloads\FILE STOP\BIỂN ĐÀ NẴ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6007"/>
            <a:ext cx="8009964" cy="54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248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BIỂN ĐÀ NẴNG – SƠN DẦU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048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MỘT SỐ TÁC PHẨM CỦA HOẠ SĨ BÙI XUÂN PHÁI</a:t>
            </a:r>
          </a:p>
        </p:txBody>
      </p:sp>
    </p:spTree>
    <p:extLst>
      <p:ext uri="{BB962C8B-B14F-4D97-AF65-F5344CB8AC3E}">
        <p14:creationId xmlns:p14="http://schemas.microsoft.com/office/powerpoint/2010/main" val="589440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T QuynhAnh\Downloads\FILE STOP\CHÈ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9786"/>
            <a:ext cx="831786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6371" y="6293786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CHÈO – SƠN DẦU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28600"/>
            <a:ext cx="816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MỘT SỐ TÁC PHẨM CỦA HOẠ SĨ BÙI XUÂN PHÁI</a:t>
            </a:r>
          </a:p>
        </p:txBody>
      </p:sp>
    </p:spTree>
    <p:extLst>
      <p:ext uri="{BB962C8B-B14F-4D97-AF65-F5344CB8AC3E}">
        <p14:creationId xmlns:p14="http://schemas.microsoft.com/office/powerpoint/2010/main" val="119508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T QuynhAnh\Downloads\FILE STOP\PHỐ HANG MẮ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19124"/>
            <a:ext cx="840509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2806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PHỐ HÀNG MẮM – SƠN DẦU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199" y="228600"/>
            <a:ext cx="840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MỘT SỐ TÁC PHẨM CỦA HOẠ SĨ BÙI XUÂN PHÁI</a:t>
            </a:r>
          </a:p>
        </p:txBody>
      </p:sp>
    </p:spTree>
    <p:extLst>
      <p:ext uri="{BB962C8B-B14F-4D97-AF65-F5344CB8AC3E}">
        <p14:creationId xmlns:p14="http://schemas.microsoft.com/office/powerpoint/2010/main" val="1199226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MỘT SỐ TÁC PHẨM</a:t>
            </a:r>
          </a:p>
          <a:p>
            <a:pPr marL="342900" indent="-342900">
              <a:buAutoNum type="arabicPeriod"/>
            </a:pPr>
            <a:r>
              <a:rPr lang="en-US" sz="2400" b="1" dirty="0" err="1"/>
              <a:t>Tát</a:t>
            </a:r>
            <a:r>
              <a:rPr lang="en-US" sz="2400" b="1" dirty="0"/>
              <a:t> </a:t>
            </a:r>
            <a:r>
              <a:rPr lang="en-US" sz="2400" b="1" dirty="0" err="1"/>
              <a:t>nước</a:t>
            </a:r>
            <a:r>
              <a:rPr lang="en-US" sz="2400" b="1" dirty="0"/>
              <a:t> </a:t>
            </a:r>
            <a:r>
              <a:rPr lang="en-US" sz="2400" b="1" dirty="0" err="1"/>
              <a:t>đồng</a:t>
            </a:r>
            <a:r>
              <a:rPr lang="en-US" sz="2400" b="1" dirty="0"/>
              <a:t> </a:t>
            </a:r>
            <a:r>
              <a:rPr lang="en-US" sz="2400" b="1" dirty="0" err="1"/>
              <a:t>chiêm</a:t>
            </a:r>
            <a:r>
              <a:rPr lang="en-US" sz="2400" b="1" dirty="0"/>
              <a:t> – </a:t>
            </a:r>
            <a:r>
              <a:rPr lang="en-US" sz="2400" b="1" dirty="0" err="1"/>
              <a:t>Trần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Cẩn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Kết</a:t>
            </a:r>
            <a:r>
              <a:rPr lang="en-US" sz="2400" b="1" dirty="0"/>
              <a:t> </a:t>
            </a:r>
            <a:r>
              <a:rPr lang="en-US" sz="2400" b="1" dirty="0" err="1"/>
              <a:t>nạp</a:t>
            </a:r>
            <a:r>
              <a:rPr lang="en-US" sz="2400" b="1" dirty="0"/>
              <a:t> </a:t>
            </a:r>
            <a:r>
              <a:rPr lang="en-US" sz="2400" b="1" dirty="0" err="1"/>
              <a:t>Đảng</a:t>
            </a:r>
            <a:r>
              <a:rPr lang="en-US" sz="2400" b="1" dirty="0"/>
              <a:t> ở </a:t>
            </a:r>
            <a:r>
              <a:rPr lang="en-US" sz="2400" b="1" dirty="0" err="1"/>
              <a:t>Điện</a:t>
            </a:r>
            <a:r>
              <a:rPr lang="en-US" sz="2400" b="1" dirty="0"/>
              <a:t> </a:t>
            </a:r>
            <a:r>
              <a:rPr lang="en-US" sz="2400" b="1" dirty="0" err="1"/>
              <a:t>Biên</a:t>
            </a:r>
            <a:r>
              <a:rPr lang="en-US" sz="2400" b="1" dirty="0"/>
              <a:t> </a:t>
            </a:r>
            <a:r>
              <a:rPr lang="en-US" sz="2400" b="1" dirty="0" err="1"/>
              <a:t>Phủ</a:t>
            </a:r>
            <a:r>
              <a:rPr lang="en-US" sz="2400" b="1" dirty="0"/>
              <a:t> - </a:t>
            </a:r>
            <a:r>
              <a:rPr lang="en-US" sz="2400" b="1" dirty="0" err="1"/>
              <a:t>Nguyễn</a:t>
            </a:r>
            <a:r>
              <a:rPr lang="en-US" sz="2400" b="1" dirty="0"/>
              <a:t> </a:t>
            </a:r>
            <a:r>
              <a:rPr lang="en-US" sz="2400" b="1" dirty="0" err="1"/>
              <a:t>Sáng</a:t>
            </a: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err="1"/>
              <a:t>Mảng</a:t>
            </a:r>
            <a:r>
              <a:rPr lang="en-US" sz="2400" b="1" dirty="0"/>
              <a:t> </a:t>
            </a:r>
            <a:r>
              <a:rPr lang="en-US" sz="2400" b="1" dirty="0" err="1"/>
              <a:t>tranh</a:t>
            </a:r>
            <a:r>
              <a:rPr lang="en-US" sz="2400" b="1" dirty="0"/>
              <a:t> </a:t>
            </a:r>
            <a:r>
              <a:rPr lang="en-US" sz="2400" b="1" dirty="0" err="1"/>
              <a:t>đề</a:t>
            </a:r>
            <a:r>
              <a:rPr lang="en-US" sz="2400" b="1" dirty="0"/>
              <a:t> </a:t>
            </a:r>
            <a:r>
              <a:rPr lang="en-US" sz="2400" b="1" dirty="0" err="1"/>
              <a:t>tài</a:t>
            </a:r>
            <a:r>
              <a:rPr lang="en-US" sz="2400" b="1" dirty="0"/>
              <a:t> </a:t>
            </a:r>
            <a:r>
              <a:rPr lang="en-US" sz="2400" b="1" dirty="0" err="1"/>
              <a:t>phố</a:t>
            </a:r>
            <a:r>
              <a:rPr lang="en-US" sz="2400" b="1" dirty="0"/>
              <a:t> </a:t>
            </a:r>
            <a:r>
              <a:rPr lang="en-US" sz="2400" b="1" dirty="0" err="1"/>
              <a:t>cổ</a:t>
            </a:r>
            <a:r>
              <a:rPr lang="en-US" sz="2400" b="1" dirty="0"/>
              <a:t> </a:t>
            </a:r>
            <a:r>
              <a:rPr lang="en-US" sz="2400" b="1" dirty="0" err="1"/>
              <a:t>Hà</a:t>
            </a:r>
            <a:r>
              <a:rPr lang="en-US" sz="2400" b="1" dirty="0"/>
              <a:t> </a:t>
            </a:r>
            <a:r>
              <a:rPr lang="en-US" sz="2400" b="1" dirty="0" err="1"/>
              <a:t>Nội</a:t>
            </a:r>
            <a:r>
              <a:rPr lang="en-US" sz="2400" b="1" dirty="0"/>
              <a:t> – </a:t>
            </a:r>
            <a:r>
              <a:rPr lang="en-US" sz="2400" b="1" dirty="0" err="1"/>
              <a:t>Bùi</a:t>
            </a:r>
            <a:r>
              <a:rPr lang="en-US" sz="2400" b="1" dirty="0"/>
              <a:t> </a:t>
            </a:r>
            <a:r>
              <a:rPr lang="en-US" sz="2400" b="1" dirty="0" err="1"/>
              <a:t>Xuân</a:t>
            </a:r>
            <a:r>
              <a:rPr lang="en-US" sz="2400" b="1" dirty="0"/>
              <a:t> </a:t>
            </a:r>
            <a:r>
              <a:rPr lang="en-US" sz="2400" b="1" dirty="0" err="1"/>
              <a:t>Phái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3725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N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17" y="753336"/>
            <a:ext cx="8001000" cy="53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096000"/>
            <a:ext cx="7858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TÁT NƯỚC ĐỒNG CHIÊM – SƠN MÀI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MỘT SỐ TÁC PHẨM CỦA HOẠ SĨ TRẦN VĂN CẨN</a:t>
            </a:r>
          </a:p>
        </p:txBody>
      </p:sp>
    </p:spTree>
    <p:extLst>
      <p:ext uri="{BB962C8B-B14F-4D97-AF65-F5344CB8AC3E}">
        <p14:creationId xmlns:p14="http://schemas.microsoft.com/office/powerpoint/2010/main" val="69467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Đ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5" y="677461"/>
            <a:ext cx="8372475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036" y="6019800"/>
            <a:ext cx="823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KẾT NẠP ĐẢNG Ở ĐIỆN BIÊN PHỦ - SƠN MÀI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524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MỘT SỐ  TÁC PHẨM CỦA HOẠ SĨ NGUYỄN SÁNG</a:t>
            </a:r>
          </a:p>
        </p:txBody>
      </p:sp>
    </p:spTree>
    <p:extLst>
      <p:ext uri="{BB962C8B-B14F-4D97-AF65-F5344CB8AC3E}">
        <p14:creationId xmlns:p14="http://schemas.microsoft.com/office/powerpoint/2010/main" val="865651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T QuynhAnh\Downloads\FILE STOP\PHỐ HÀNG BẠ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65870"/>
            <a:ext cx="3886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1" y="152400"/>
            <a:ext cx="816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MẢNG TRANH ĐỀ TÀI PHỐ CỔ HÀ NỘI CỦA HOẠ SĨ BÙI XUÂN PHÁI</a:t>
            </a:r>
          </a:p>
        </p:txBody>
      </p:sp>
      <p:pic>
        <p:nvPicPr>
          <p:cNvPr id="5" name="Picture 2" descr="C:\Users\MT QuynhAnh\Downloads\FILE STOP\PHỐ HÀNG B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631449"/>
            <a:ext cx="3630881" cy="27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T QuynhAnh\Downloads\FILE STOP\PHỐ THUỐC BẮ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" y="3581400"/>
            <a:ext cx="3923841" cy="269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T QuynhAnh\Downloads\FILE STOP\PHỐ HÀNG GIÀ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72" y="3581400"/>
            <a:ext cx="3875709" cy="26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96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Giặc</a:t>
            </a:r>
            <a:r>
              <a:rPr lang="en-US" dirty="0"/>
              <a:t> </a:t>
            </a:r>
            <a:r>
              <a:rPr lang="en-US" dirty="0" err="1"/>
              <a:t>đốt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</a:t>
            </a:r>
            <a:r>
              <a:rPr lang="en-US" dirty="0" err="1"/>
              <a:t>tôi</a:t>
            </a:r>
            <a:endParaRPr lang="en-US" dirty="0"/>
          </a:p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Thúy</a:t>
            </a:r>
            <a:endParaRPr lang="en-US" dirty="0"/>
          </a:p>
          <a:p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Bạc</a:t>
            </a:r>
            <a:endParaRPr lang="en-US" dirty="0"/>
          </a:p>
          <a:p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niên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đồng</a:t>
            </a:r>
            <a:endParaRPr lang="en-US" dirty="0"/>
          </a:p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sen</a:t>
            </a:r>
            <a:endParaRPr lang="en-US" dirty="0"/>
          </a:p>
          <a:p>
            <a:r>
              <a:rPr lang="en-US" dirty="0" err="1"/>
              <a:t>Tát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chiêm</a:t>
            </a:r>
            <a:endParaRPr lang="en-US" dirty="0"/>
          </a:p>
          <a:p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Bắc</a:t>
            </a:r>
            <a:endParaRPr lang="en-US" dirty="0"/>
          </a:p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nạp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 ở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Biên</a:t>
            </a:r>
            <a:r>
              <a:rPr lang="en-US" dirty="0"/>
              <a:t> </a:t>
            </a:r>
            <a:r>
              <a:rPr lang="en-US" dirty="0" err="1"/>
              <a:t>Phủ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Vân</a:t>
            </a:r>
            <a:endParaRPr lang="en-US" dirty="0"/>
          </a:p>
          <a:p>
            <a:r>
              <a:rPr lang="en-US" dirty="0" err="1"/>
              <a:t>Trần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Cẩn</a:t>
            </a:r>
            <a:endParaRPr lang="en-US" dirty="0"/>
          </a:p>
          <a:p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Sáng</a:t>
            </a:r>
            <a:endParaRPr lang="en-US" dirty="0"/>
          </a:p>
          <a:p>
            <a:r>
              <a:rPr lang="en-US" dirty="0" err="1"/>
              <a:t>Bùi</a:t>
            </a:r>
            <a:r>
              <a:rPr lang="en-US" dirty="0"/>
              <a:t> </a:t>
            </a:r>
            <a:r>
              <a:rPr lang="en-US" dirty="0" err="1"/>
              <a:t>Xuân</a:t>
            </a:r>
            <a:r>
              <a:rPr lang="en-US" dirty="0"/>
              <a:t> </a:t>
            </a:r>
            <a:r>
              <a:rPr lang="en-US" dirty="0" err="1"/>
              <a:t>Phái</a:t>
            </a:r>
            <a:endParaRPr lang="en-US" dirty="0"/>
          </a:p>
          <a:p>
            <a:r>
              <a:rPr lang="en-US" dirty="0" err="1"/>
              <a:t>Phan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An</a:t>
            </a:r>
          </a:p>
          <a:p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Đức</a:t>
            </a:r>
            <a:r>
              <a:rPr lang="en-US" dirty="0"/>
              <a:t> </a:t>
            </a:r>
            <a:r>
              <a:rPr lang="en-US" dirty="0" err="1"/>
              <a:t>Nùng</a:t>
            </a:r>
            <a:endParaRPr lang="en-US" dirty="0"/>
          </a:p>
          <a:p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Trí</a:t>
            </a:r>
            <a:endParaRPr lang="en-US" dirty="0"/>
          </a:p>
          <a:p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Bích</a:t>
            </a:r>
            <a:r>
              <a:rPr lang="en-US" dirty="0"/>
              <a:t> </a:t>
            </a:r>
            <a:r>
              <a:rPr lang="en-US" dirty="0" err="1"/>
              <a:t>Liên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0400" y="2209800"/>
            <a:ext cx="16764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09800" y="2667000"/>
            <a:ext cx="2667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95600" y="3276600"/>
            <a:ext cx="21336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14800" y="3124200"/>
            <a:ext cx="914400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3276600"/>
            <a:ext cx="10668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62400" y="2667000"/>
            <a:ext cx="2286000" cy="1905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95600" y="3695700"/>
            <a:ext cx="3352800" cy="1333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3276600"/>
            <a:ext cx="2895600" cy="2362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3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59352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 </a:t>
            </a:r>
            <a:r>
              <a:rPr lang="en-US" sz="2400" dirty="0" err="1"/>
              <a:t>mẽ</a:t>
            </a:r>
            <a:r>
              <a:rPr lang="en-US" sz="2400" dirty="0"/>
              <a:t>, </a:t>
            </a:r>
            <a:r>
              <a:rPr lang="en-US" sz="2400" dirty="0" err="1"/>
              <a:t>khỏe</a:t>
            </a:r>
            <a:r>
              <a:rPr lang="en-US" sz="2400" dirty="0"/>
              <a:t> </a:t>
            </a:r>
            <a:r>
              <a:rPr lang="en-US" sz="2400" dirty="0" err="1"/>
              <a:t>khoắn</a:t>
            </a:r>
            <a:r>
              <a:rPr lang="en-US" sz="2400" dirty="0"/>
              <a:t>, </a:t>
            </a:r>
            <a:r>
              <a:rPr lang="en-US" sz="2400" dirty="0" err="1"/>
              <a:t>phóng</a:t>
            </a:r>
            <a:r>
              <a:rPr lang="en-US" sz="2400" dirty="0"/>
              <a:t> </a:t>
            </a:r>
            <a:r>
              <a:rPr lang="en-US" sz="2400" dirty="0" err="1"/>
              <a:t>khoáng</a:t>
            </a:r>
            <a:r>
              <a:rPr lang="en-US" sz="2400" dirty="0"/>
              <a:t>. </a:t>
            </a:r>
          </a:p>
          <a:p>
            <a:pPr marL="0" indent="0" fontAlgn="t">
              <a:buNone/>
            </a:pPr>
            <a:r>
              <a:rPr lang="en-US" sz="2400" dirty="0"/>
              <a:t>-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họa</a:t>
            </a:r>
            <a:r>
              <a:rPr lang="en-US" sz="2400" dirty="0"/>
              <a:t> </a:t>
            </a:r>
            <a:r>
              <a:rPr lang="en-US" sz="2400" dirty="0" err="1"/>
              <a:t>sĩ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bức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phố</a:t>
            </a:r>
            <a:r>
              <a:rPr lang="en-US" sz="2400" dirty="0"/>
              <a:t> </a:t>
            </a:r>
            <a:r>
              <a:rPr lang="en-US" sz="2400" dirty="0" err="1"/>
              <a:t>cổ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.</a:t>
            </a:r>
          </a:p>
          <a:p>
            <a:pPr marL="0" indent="0" fontAlgn="t">
              <a:buNone/>
            </a:pPr>
            <a:r>
              <a:rPr lang="en-US" sz="2400" dirty="0"/>
              <a:t>-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ở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,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yếu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 </a:t>
            </a:r>
            <a:r>
              <a:rPr lang="en-US" sz="2400" dirty="0" err="1"/>
              <a:t>mềm</a:t>
            </a:r>
            <a:r>
              <a:rPr lang="en-US" sz="2400" dirty="0"/>
              <a:t> </a:t>
            </a:r>
            <a:r>
              <a:rPr lang="en-US" sz="2400" dirty="0" err="1"/>
              <a:t>mại</a:t>
            </a:r>
            <a:r>
              <a:rPr lang="en-US" sz="2400" dirty="0"/>
              <a:t>,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b="1" dirty="0"/>
              <a:t>.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0" y="1447800"/>
            <a:ext cx="4041775" cy="65484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           </a:t>
            </a:r>
            <a:r>
              <a:rPr lang="en-US" sz="2400" b="1" dirty="0" err="1"/>
              <a:t>Nguyễn</a:t>
            </a:r>
            <a:r>
              <a:rPr lang="en-US" sz="2400" b="1" dirty="0"/>
              <a:t> </a:t>
            </a:r>
            <a:r>
              <a:rPr lang="en-US" sz="2400" b="1" dirty="0" err="1"/>
              <a:t>Sáng</a:t>
            </a:r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         </a:t>
            </a:r>
            <a:r>
              <a:rPr lang="en-US" sz="2400" b="1" dirty="0" err="1"/>
              <a:t>Bùi</a:t>
            </a:r>
            <a:r>
              <a:rPr lang="en-US" sz="2400" b="1" dirty="0"/>
              <a:t> </a:t>
            </a:r>
            <a:r>
              <a:rPr lang="en-US" sz="2400" b="1" dirty="0" err="1"/>
              <a:t>Xuân</a:t>
            </a:r>
            <a:r>
              <a:rPr lang="en-US" sz="2400" b="1" dirty="0"/>
              <a:t> </a:t>
            </a:r>
            <a:r>
              <a:rPr lang="en-US" sz="2400" b="1" dirty="0" err="1"/>
              <a:t>Phái</a:t>
            </a: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           </a:t>
            </a:r>
            <a:r>
              <a:rPr lang="en-US" sz="2400" b="1" dirty="0" err="1"/>
              <a:t>Trần</a:t>
            </a:r>
            <a:r>
              <a:rPr lang="en-US" sz="2400" b="1" dirty="0"/>
              <a:t> </a:t>
            </a:r>
            <a:r>
              <a:rPr lang="en-US" sz="2400" b="1" dirty="0" err="1"/>
              <a:t>Văn</a:t>
            </a:r>
            <a:r>
              <a:rPr lang="en-US" sz="2400" b="1" dirty="0"/>
              <a:t> </a:t>
            </a:r>
            <a:r>
              <a:rPr lang="en-US" sz="2400" b="1" dirty="0" err="1"/>
              <a:t>Cẩn</a:t>
            </a:r>
            <a:endParaRPr lang="en-US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4572000" y="26670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72000" y="35052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572000" y="4788595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0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TẬP Ở NHÀ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6670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VTT 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5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961231"/>
              </p:ext>
            </p:extLst>
          </p:nvPr>
        </p:nvGraphicFramePr>
        <p:xfrm>
          <a:off x="43150" y="381000"/>
          <a:ext cx="9034749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1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040">
                <a:tc>
                  <a:txBody>
                    <a:bodyPr/>
                    <a:lstStyle/>
                    <a:p>
                      <a:r>
                        <a:rPr lang="en-US" dirty="0" err="1"/>
                        <a:t>Hoạ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sĩ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Trần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Văn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Cẩn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(1910 – 1994)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Hoạ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sĩ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Nguyễn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Sáng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(1923 – 1988)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Hoạ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sĩ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Bùi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Xuân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Phái</a:t>
                      </a:r>
                      <a:endParaRPr lang="en-US" baseline="0" dirty="0"/>
                    </a:p>
                    <a:p>
                      <a:r>
                        <a:rPr lang="en-US" baseline="0" dirty="0"/>
                        <a:t>(1920 – 1988)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040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 - </a:t>
                      </a:r>
                      <a:r>
                        <a:rPr lang="en-US" sz="1800" baseline="0" dirty="0" err="1"/>
                        <a:t>Quê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quán</a:t>
                      </a:r>
                      <a:r>
                        <a:rPr lang="en-US" sz="1800" baseline="0" dirty="0"/>
                        <a:t>: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Kiến</a:t>
                      </a:r>
                      <a:r>
                        <a:rPr lang="en-US" sz="1800" dirty="0"/>
                        <a:t> An – </a:t>
                      </a:r>
                      <a:r>
                        <a:rPr lang="en-US" sz="1800" dirty="0" err="1"/>
                        <a:t>Hải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Phòng</a:t>
                      </a:r>
                      <a:r>
                        <a:rPr lang="en-US" sz="1800" dirty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Tốt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nghiệp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trường</a:t>
                      </a:r>
                      <a:r>
                        <a:rPr lang="en-US" sz="1800" dirty="0"/>
                        <a:t> CĐMT </a:t>
                      </a:r>
                      <a:r>
                        <a:rPr lang="en-US" sz="1800" dirty="0" err="1"/>
                        <a:t>Đông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Dương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khoá</a:t>
                      </a:r>
                      <a:r>
                        <a:rPr lang="en-US" sz="1800" dirty="0"/>
                        <a:t> 1931 -1936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Trước</a:t>
                      </a:r>
                      <a:r>
                        <a:rPr lang="en-US" sz="1800" dirty="0"/>
                        <a:t> CMT8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ông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đã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nổi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tiếng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với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các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tác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phẩm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với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chất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liệu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khác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nhau</a:t>
                      </a:r>
                      <a:r>
                        <a:rPr lang="en-US" sz="1800" dirty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Trong</a:t>
                      </a:r>
                      <a:r>
                        <a:rPr lang="en-US" sz="1800" dirty="0"/>
                        <a:t> CMT8, </a:t>
                      </a:r>
                      <a:r>
                        <a:rPr lang="en-US" sz="1800" dirty="0" err="1"/>
                        <a:t>hoạ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sĩ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tham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hội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văn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hoá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cứu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quốc</a:t>
                      </a:r>
                      <a:endParaRPr lang="en-US" sz="18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Hoà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bình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làm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hiệu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trưởng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trường</a:t>
                      </a:r>
                      <a:r>
                        <a:rPr lang="en-US" sz="1800" dirty="0"/>
                        <a:t> CĐMT </a:t>
                      </a:r>
                      <a:r>
                        <a:rPr lang="en-US" sz="1800" dirty="0" err="1"/>
                        <a:t>Việt</a:t>
                      </a:r>
                      <a:r>
                        <a:rPr lang="en-US" sz="1800" dirty="0"/>
                        <a:t> Nam, </a:t>
                      </a:r>
                      <a:r>
                        <a:rPr lang="en-US" sz="1800" dirty="0" err="1"/>
                        <a:t>tổng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thư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ký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hội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Mỹ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thuật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Việt</a:t>
                      </a:r>
                      <a:r>
                        <a:rPr lang="en-US" sz="1800" dirty="0"/>
                        <a:t> Nam  </a:t>
                      </a:r>
                      <a:r>
                        <a:rPr lang="en-US" sz="1800" dirty="0" err="1"/>
                        <a:t>trong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một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thời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dài</a:t>
                      </a:r>
                      <a:r>
                        <a:rPr lang="en-US" sz="1800" dirty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Giải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thưởng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Hồ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Chí</a:t>
                      </a:r>
                      <a:r>
                        <a:rPr lang="en-US" sz="1800" dirty="0"/>
                        <a:t> Minh </a:t>
                      </a:r>
                      <a:r>
                        <a:rPr lang="en-US" sz="1800" dirty="0" err="1"/>
                        <a:t>về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Văn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học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nghệ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thuật</a:t>
                      </a:r>
                      <a:r>
                        <a:rPr lang="en-US" sz="18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Quê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quán</a:t>
                      </a:r>
                      <a:r>
                        <a:rPr lang="en-US" sz="1800" baseline="0" dirty="0"/>
                        <a:t>: </a:t>
                      </a:r>
                      <a:r>
                        <a:rPr lang="en-US" sz="1800" baseline="0" dirty="0" err="1"/>
                        <a:t>Mỹ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Tho</a:t>
                      </a:r>
                      <a:r>
                        <a:rPr lang="en-US" sz="1800" baseline="0" dirty="0"/>
                        <a:t> -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Tiền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Giang</a:t>
                      </a:r>
                      <a:r>
                        <a:rPr lang="en-US" sz="1800" dirty="0"/>
                        <a:t>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Học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CĐMT </a:t>
                      </a:r>
                      <a:r>
                        <a:rPr lang="en-US" sz="1800" dirty="0" err="1"/>
                        <a:t>Đông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Dương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khoá</a:t>
                      </a:r>
                      <a:r>
                        <a:rPr lang="en-US" sz="1800" dirty="0"/>
                        <a:t> 1941 – 1945.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Trong</a:t>
                      </a:r>
                      <a:r>
                        <a:rPr lang="en-US" sz="1800" dirty="0"/>
                        <a:t> CMT8 </a:t>
                      </a:r>
                      <a:r>
                        <a:rPr lang="en-US" sz="1800" dirty="0" err="1"/>
                        <a:t>và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kháng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chiến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chống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Pháp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đã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tham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chiến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dịch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vẽ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tranh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tuyên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truyền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phục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vụ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cách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mạng</a:t>
                      </a:r>
                      <a:r>
                        <a:rPr lang="en-US" sz="1800" dirty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Hoà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bình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tiếp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tục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sáng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tác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nhiều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bức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tranh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về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bộ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đội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công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nhân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nông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dân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với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cách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vẽ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riêng</a:t>
                      </a:r>
                      <a:r>
                        <a:rPr lang="en-US" sz="1800" dirty="0"/>
                        <a:t> – </a:t>
                      </a:r>
                      <a:r>
                        <a:rPr lang="en-US" sz="1800" dirty="0" err="1"/>
                        <a:t>mạnh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mẽ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giản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dị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đầy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biểu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cảm</a:t>
                      </a:r>
                      <a:r>
                        <a:rPr lang="en-US" sz="1800" dirty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Giải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thưởng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Hồ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Chí</a:t>
                      </a:r>
                      <a:r>
                        <a:rPr lang="en-US" sz="1800" dirty="0"/>
                        <a:t> Minh </a:t>
                      </a:r>
                      <a:r>
                        <a:rPr lang="en-US" sz="1800" dirty="0" err="1"/>
                        <a:t>về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Văn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học</a:t>
                      </a:r>
                      <a:r>
                        <a:rPr lang="en-US" sz="1800" dirty="0"/>
                        <a:t> – </a:t>
                      </a:r>
                      <a:r>
                        <a:rPr lang="en-US" sz="1800" dirty="0" err="1"/>
                        <a:t>Nghệ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thuật</a:t>
                      </a:r>
                      <a:r>
                        <a:rPr lang="en-US" sz="1800" dirty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Quê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quán</a:t>
                      </a:r>
                      <a:r>
                        <a:rPr lang="en-US" sz="1800" baseline="0" dirty="0"/>
                        <a:t>: </a:t>
                      </a:r>
                      <a:r>
                        <a:rPr lang="en-US" sz="1800" dirty="0" err="1"/>
                        <a:t>Quốc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Oai</a:t>
                      </a:r>
                      <a:r>
                        <a:rPr lang="en-US" sz="1800" dirty="0"/>
                        <a:t> – </a:t>
                      </a:r>
                      <a:r>
                        <a:rPr lang="en-US" sz="1800" dirty="0" err="1"/>
                        <a:t>Hà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Nội</a:t>
                      </a:r>
                      <a:r>
                        <a:rPr lang="en-US" sz="1800" dirty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Tốt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nghiệp</a:t>
                      </a:r>
                      <a:r>
                        <a:rPr lang="en-US" sz="1800" dirty="0"/>
                        <a:t> CĐMT </a:t>
                      </a:r>
                      <a:r>
                        <a:rPr lang="en-US" sz="1800" dirty="0" err="1"/>
                        <a:t>Đông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Dương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khoá</a:t>
                      </a:r>
                      <a:r>
                        <a:rPr lang="en-US" sz="1800" dirty="0"/>
                        <a:t> 1941 – 1945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/>
                        <a:t>CMT8 </a:t>
                      </a:r>
                      <a:r>
                        <a:rPr lang="en-US" sz="1800" dirty="0" err="1"/>
                        <a:t>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tham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khởi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nghĩa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tại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Nội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lên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chiến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khu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Việt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Bắc</a:t>
                      </a:r>
                      <a:r>
                        <a:rPr lang="en-US" sz="1800" dirty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Hoà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bình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giảng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dạy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tại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trường</a:t>
                      </a:r>
                      <a:r>
                        <a:rPr lang="en-US" sz="1800" dirty="0"/>
                        <a:t> CĐMT </a:t>
                      </a:r>
                      <a:r>
                        <a:rPr lang="en-US" sz="1800" dirty="0" err="1"/>
                        <a:t>Việt</a:t>
                      </a:r>
                      <a:r>
                        <a:rPr lang="en-US" sz="1800" dirty="0"/>
                        <a:t> Nam, </a:t>
                      </a:r>
                      <a:r>
                        <a:rPr lang="en-US" sz="1800" dirty="0" err="1"/>
                        <a:t>sau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dành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thời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gian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cho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sáng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tác</a:t>
                      </a:r>
                      <a:r>
                        <a:rPr lang="en-US" sz="1800" dirty="0"/>
                        <a:t>. </a:t>
                      </a:r>
                      <a:r>
                        <a:rPr lang="en-US" sz="1800" dirty="0" err="1"/>
                        <a:t>Tranh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của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ông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có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cách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thể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hiện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riêng</a:t>
                      </a:r>
                      <a:r>
                        <a:rPr lang="en-US" sz="1800" dirty="0"/>
                        <a:t> – say </a:t>
                      </a:r>
                      <a:r>
                        <a:rPr lang="en-US" sz="1800" dirty="0" err="1"/>
                        <a:t>mê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đề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tài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phố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cổ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Hà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Nội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phong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cảnh</a:t>
                      </a:r>
                      <a:r>
                        <a:rPr lang="en-US" sz="1800" dirty="0"/>
                        <a:t>, </a:t>
                      </a:r>
                      <a:r>
                        <a:rPr lang="en-US" sz="1800" dirty="0" err="1"/>
                        <a:t>diễn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viên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chèo</a:t>
                      </a:r>
                      <a:r>
                        <a:rPr lang="en-US" sz="1800" dirty="0"/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/>
                        <a:t>Giải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thưởng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Hồ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Chí</a:t>
                      </a:r>
                      <a:r>
                        <a:rPr lang="en-US" sz="1800" dirty="0"/>
                        <a:t> Minh </a:t>
                      </a:r>
                      <a:r>
                        <a:rPr lang="en-US" sz="1800" dirty="0" err="1"/>
                        <a:t>về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Văn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học</a:t>
                      </a:r>
                      <a:r>
                        <a:rPr lang="en-US" sz="1800" dirty="0"/>
                        <a:t> – </a:t>
                      </a:r>
                      <a:r>
                        <a:rPr lang="en-US" sz="1800" dirty="0" err="1"/>
                        <a:t>Nghệ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thuật</a:t>
                      </a:r>
                      <a:r>
                        <a:rPr lang="en-US" sz="1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93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38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nét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CĐMT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cống</a:t>
            </a:r>
            <a:r>
              <a:rPr lang="en-US" sz="2800" dirty="0"/>
              <a:t> </a:t>
            </a:r>
            <a:r>
              <a:rPr lang="en-US" sz="2800" dirty="0" err="1"/>
              <a:t>hiến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lao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mĩ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kháng</a:t>
            </a:r>
            <a:r>
              <a:rPr lang="en-US" sz="2800" dirty="0"/>
              <a:t> </a:t>
            </a:r>
            <a:r>
              <a:rPr lang="en-US" sz="2800" dirty="0" err="1"/>
              <a:t>chiến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hòa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họa</a:t>
            </a:r>
            <a:r>
              <a:rPr lang="en-US" sz="2800" dirty="0"/>
              <a:t> </a:t>
            </a:r>
            <a:r>
              <a:rPr lang="en-US" sz="2800" dirty="0" err="1"/>
              <a:t>sĩ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mĩ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Nam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thưởng</a:t>
            </a:r>
            <a:r>
              <a:rPr lang="en-US" sz="2800" dirty="0"/>
              <a:t>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Minh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nghệ</a:t>
            </a:r>
            <a:r>
              <a:rPr lang="en-US" sz="2800" dirty="0"/>
              <a:t> </a:t>
            </a:r>
            <a:r>
              <a:rPr lang="en-US" sz="2800" dirty="0" err="1"/>
              <a:t>thuật</a:t>
            </a:r>
            <a:endParaRPr lang="en-US" sz="28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915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D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4272"/>
            <a:ext cx="744920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36067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MÙA ĐÔNG SẮP ĐẾN – SƠN MÀI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0003" y="3048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MỘT SỐ TÁC PHẨM CỦA HOẠ SĨ TRẦN VĂN CẨN</a:t>
            </a:r>
          </a:p>
        </p:txBody>
      </p:sp>
    </p:spTree>
    <p:extLst>
      <p:ext uri="{BB962C8B-B14F-4D97-AF65-F5344CB8AC3E}">
        <p14:creationId xmlns:p14="http://schemas.microsoft.com/office/powerpoint/2010/main" val="144363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T QuynhAnh\Downloads\FILE STOP\GỘI ĐẦ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460609"/>
            <a:ext cx="3565683" cy="58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292334"/>
            <a:ext cx="7802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     EM THUÝ – SƠN DẦU                                 GỘI ĐẦU – KHẮC GỖ MÀU  </a:t>
            </a:r>
          </a:p>
        </p:txBody>
      </p:sp>
      <p:pic>
        <p:nvPicPr>
          <p:cNvPr id="4" name="Picture 12" descr="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68" y="460609"/>
            <a:ext cx="4170443" cy="583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0"/>
            <a:ext cx="541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MỘT SỐ TÁC PHẨM CỦA HOẠ SĨ TRẦN VĂN CẨN</a:t>
            </a:r>
          </a:p>
        </p:txBody>
      </p:sp>
    </p:spTree>
    <p:extLst>
      <p:ext uri="{BB962C8B-B14F-4D97-AF65-F5344CB8AC3E}">
        <p14:creationId xmlns:p14="http://schemas.microsoft.com/office/powerpoint/2010/main" val="272199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T QuynhAnh\Downloads\FILE STOP\2 TN TR BP - LỤ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13" y="381000"/>
            <a:ext cx="7010401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6400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HAI THIẾU NỮ TRƯỚC BÌNH PHONG – LỤA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MỘT SỐ TÁC PHẨM CỦA HOẠ SĨ TRẦN VĂN CẨN</a:t>
            </a:r>
          </a:p>
        </p:txBody>
      </p:sp>
    </p:spTree>
    <p:extLst>
      <p:ext uri="{BB962C8B-B14F-4D97-AF65-F5344CB8AC3E}">
        <p14:creationId xmlns:p14="http://schemas.microsoft.com/office/powerpoint/2010/main" val="52775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TV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001000" cy="591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324600"/>
            <a:ext cx="708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NỮ DÂN QUÂN MIỀN BIỂN – SƠN DẦU</a:t>
            </a:r>
          </a:p>
        </p:txBody>
      </p:sp>
    </p:spTree>
    <p:extLst>
      <p:ext uri="{BB962C8B-B14F-4D97-AF65-F5344CB8AC3E}">
        <p14:creationId xmlns:p14="http://schemas.microsoft.com/office/powerpoint/2010/main" val="20411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ONDOCBAMNG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20000" cy="585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248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 ĐỌC BẦM NGHE – LỤA</a:t>
            </a:r>
          </a:p>
        </p:txBody>
      </p:sp>
    </p:spTree>
    <p:extLst>
      <p:ext uri="{BB962C8B-B14F-4D97-AF65-F5344CB8AC3E}">
        <p14:creationId xmlns:p14="http://schemas.microsoft.com/office/powerpoint/2010/main" val="25811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594</TotalTime>
  <Words>960</Words>
  <Application>Microsoft Office PowerPoint</Application>
  <PresentationFormat>On-screen Show (4:3)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Constantia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Nối tên tranh với tên tác giả</vt:lpstr>
      <vt:lpstr>Những đặc điểm sau thuộc về họa sĩ nào?</vt:lpstr>
      <vt:lpstr>HƯỚNG DẪN HỌC TẬP Ở NHÀ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 QuynhAnh</dc:creator>
  <cp:lastModifiedBy>ACER</cp:lastModifiedBy>
  <cp:revision>48</cp:revision>
  <dcterms:created xsi:type="dcterms:W3CDTF">2017-10-13T03:19:28Z</dcterms:created>
  <dcterms:modified xsi:type="dcterms:W3CDTF">2023-04-02T01:59:44Z</dcterms:modified>
</cp:coreProperties>
</file>