
<file path=[Content_Types].xml><?xml version="1.0" encoding="utf-8"?>
<Types xmlns="http://schemas.openxmlformats.org/package/2006/content-types">
  <Default Extension="fntdata" ContentType="application/x-fontdata"/>
  <Default Extension="jpeg" ContentType="image/jpeg"/>
  <Default Extension="jpg" ContentType="image/jpeg"/>
  <Default Extension="mp3" ContentType="audio/mpeg"/>
  <Default Extension="mp4" ContentType="video/mp4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notesMasters/notesMaster1.xml" ContentType="application/vnd.openxmlformats-officedocument.presentationml.notesMaster+xml"/>
  <Override PartName="/ppt/commentAuthors.xml" ContentType="application/vnd.openxmlformats-officedocument.presentationml.commentAuthors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tags/tag1.xml" ContentType="application/vnd.openxmlformats-officedocument.presentationml.tags+xml"/>
  <Override PartName="/ppt/tags/tag2.xml" ContentType="application/vnd.openxmlformats-officedocument.presentationml.tags+xml"/>
  <Override PartName="/ppt/notesSlides/notesSlide1.xml" ContentType="application/vnd.openxmlformats-officedocument.presentationml.notesSlide+xml"/>
  <Override PartName="/ppt/comments/comment1.xml" ContentType="application/vnd.openxmlformats-officedocument.presentationml.comments+xml"/>
  <Override PartName="/ppt/tags/tag3.xml" ContentType="application/vnd.openxmlformats-officedocument.presentationml.tags+xml"/>
  <Override PartName="/ppt/notesSlides/notesSlide2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officeDocument/2006/relationships/extended-properties" Target="docProps/app.xml"/><Relationship Id="rId2" Type="http://schemas.openxmlformats.org/package/2006/relationships/metadata/core-properties" Target="docProps/core.xml"/><Relationship Id="rId1" Type="http://schemas.openxmlformats.org/officeDocument/2006/relationships/officeDocument" Target="ppt/presentation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embedTrueTypeFonts="1" saveSubsetFonts="1">
  <p:sldMasterIdLst>
    <p:sldMasterId id="2147483648" r:id="rId1"/>
  </p:sldMasterIdLst>
  <p:notesMasterIdLst>
    <p:notesMasterId r:id="rId15"/>
  </p:notesMasterIdLst>
  <p:sldIdLst>
    <p:sldId id="256" r:id="rId2"/>
    <p:sldId id="281" r:id="rId3"/>
    <p:sldId id="260" r:id="rId4"/>
    <p:sldId id="285" r:id="rId5"/>
    <p:sldId id="287" r:id="rId6"/>
    <p:sldId id="531" r:id="rId7"/>
    <p:sldId id="532" r:id="rId8"/>
    <p:sldId id="533" r:id="rId9"/>
    <p:sldId id="534" r:id="rId10"/>
    <p:sldId id="530" r:id="rId11"/>
    <p:sldId id="295" r:id="rId12"/>
    <p:sldId id="535" r:id="rId13"/>
    <p:sldId id="263" r:id="rId14"/>
  </p:sldIdLst>
  <p:sldSz cx="12192000" cy="6858000"/>
  <p:notesSz cx="6858000" cy="9144000"/>
  <p:embeddedFontLst>
    <p:embeddedFont>
      <p:font typeface="#9Slide02 Noi dung dai" panose="020B0604020202020204" charset="0"/>
      <p:regular r:id="rId16"/>
    </p:embeddedFont>
    <p:embeddedFont>
      <p:font typeface="#9Slide03 AllRoundGothic" panose="020B0604020202020204" charset="0"/>
      <p:regular r:id="rId17"/>
    </p:embeddedFont>
    <p:embeddedFont>
      <p:font typeface="#9Slide03 Arima Madurai Black" panose="020B0604020202020204" charset="0"/>
      <p:bold r:id="rId18"/>
    </p:embeddedFont>
    <p:embeddedFont>
      <p:font typeface="#9Slide03 Arima Madurai Bold" panose="020B0604020202020204" charset="0"/>
      <p:bold r:id="rId19"/>
    </p:embeddedFont>
    <p:embeddedFont>
      <p:font typeface="#9Slide07 HoneyCream" panose="020B0604020202020204" charset="-93"/>
      <p:regular r:id="rId20"/>
    </p:embeddedFont>
    <p:embeddedFont>
      <p:font typeface="#9Slide07 IcielAltus Serif" panose="020B0604020202020204" charset="-93"/>
      <p:regular r:id="rId21"/>
    </p:embeddedFont>
    <p:embeddedFont>
      <p:font typeface="#9Slide07 IcielLa Chic Pro Shad" panose="020B0604020202020204" charset="-93"/>
      <p:regular r:id="rId22"/>
    </p:embeddedFont>
    <p:embeddedFont>
      <p:font typeface="#9Slide07 Itim" panose="020B0604020202020204" charset="-34"/>
      <p:regular r:id="rId23"/>
    </p:embeddedFont>
    <p:embeddedFont>
      <p:font typeface="#9Slide07 Marbelia Regular" panose="020B0604020202020204" charset="-93"/>
      <p:regular r:id="rId24"/>
    </p:embeddedFont>
    <p:embeddedFont>
      <p:font typeface="Calibri" panose="020F0502020204030204" pitchFamily="34" charset="0"/>
      <p:regular r:id="rId25"/>
      <p:bold r:id="rId26"/>
      <p:italic r:id="rId27"/>
      <p:boldItalic r:id="rId28"/>
    </p:embeddedFont>
    <p:embeddedFont>
      <p:font typeface="Calibri Light" panose="020F0302020204030204" pitchFamily="34" charset="0"/>
      <p:regular r:id="rId29"/>
      <p:italic r:id="rId30"/>
    </p:embeddedFont>
  </p:embeddedFontLst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3840">
          <p15:clr>
            <a:srgbClr val="A4A3A4"/>
          </p15:clr>
        </p15:guide>
      </p15:sldGuideLst>
    </p:ext>
    <p:ext uri="{2D200454-40CA-4A62-9FC3-DE9A4176ACB9}">
      <p15:notesGuideLst xmlns:p15="http://schemas.microsoft.com/office/powerpoint/2012/main"/>
    </p:ext>
  </p:extLst>
</p:presentation>
</file>

<file path=ppt/commentAuthors.xml><?xml version="1.0" encoding="utf-8"?>
<p:cmAuthorLst xmlns:a="http://schemas.openxmlformats.org/drawingml/2006/main" xmlns:r="http://schemas.openxmlformats.org/officeDocument/2006/relationships" xmlns:p="http://schemas.openxmlformats.org/presentationml/2006/main">
  <p:cmAuthor id="1" name="Lan Anh" initials="LA" lastIdx="1" clrIdx="0">
    <p:extLst>
      <p:ext uri="{19B8F6BF-5375-455C-9EA6-DF929625EA0E}">
        <p15:presenceInfo xmlns:p15="http://schemas.microsoft.com/office/powerpoint/2012/main" userId="4866cd47cf14303d" providerId="Windows Live"/>
      </p:ext>
    </p:extLst>
  </p:cmAuthor>
</p:cmAuthorLst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 useTimings="0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2CA5DE"/>
    <a:srgbClr val="013410"/>
    <a:srgbClr val="FFB19B"/>
    <a:srgbClr val="F5BE1B"/>
    <a:srgbClr val="A3A9A5"/>
    <a:srgbClr val="11A198"/>
    <a:srgbClr val="EA5616"/>
    <a:srgbClr val="F3F2F2"/>
    <a:srgbClr val="34495C"/>
    <a:srgbClr val="E74D43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0801" autoAdjust="0"/>
    <p:restoredTop sz="93935" autoAdjust="0"/>
  </p:normalViewPr>
  <p:slideViewPr>
    <p:cSldViewPr snapToGrid="0">
      <p:cViewPr varScale="1">
        <p:scale>
          <a:sx n="80" d="100"/>
          <a:sy n="80" d="100"/>
        </p:scale>
        <p:origin x="1075" y="58"/>
      </p:cViewPr>
      <p:guideLst>
        <p:guide orient="horz" pos="2160"/>
        <p:guide pos="3840"/>
      </p:guideLst>
    </p:cSldViewPr>
  </p:slideViewPr>
  <p:notesTextViewPr>
    <p:cViewPr>
      <p:scale>
        <a:sx n="1" d="1"/>
        <a:sy n="1" d="1"/>
      </p:scale>
      <p:origin x="0" y="0"/>
    </p:cViewPr>
  </p:notesTextViewPr>
  <p:sorterViewPr>
    <p:cViewPr varScale="1">
      <p:scale>
        <a:sx n="100" d="100"/>
        <a:sy n="100" d="100"/>
      </p:scale>
      <p:origin x="0" y="0"/>
    </p:cViewPr>
  </p:sorterViewPr>
  <p:notesViewPr>
    <p:cSldViewPr snapToGrid="0">
      <p:cViewPr>
        <p:scale>
          <a:sx n="100" d="100"/>
          <a:sy n="100" d="100"/>
        </p:scale>
        <p:origin x="1560" y="-1028"/>
      </p:cViewPr>
      <p:guideLst/>
    </p:cSldViewPr>
  </p:notesViewPr>
  <p:gridSpacing cx="76200" cy="76200"/>
</p:viewPr>
</file>

<file path=ppt/_rels/presentation.xml.rels><?xml version="1.0" encoding="UTF-8" standalone="yes"?>
<Relationships xmlns="http://schemas.openxmlformats.org/package/2006/relationships"><Relationship Id="rId13" Type="http://schemas.openxmlformats.org/officeDocument/2006/relationships/slide" Target="slides/slide12.xml"/><Relationship Id="rId18" Type="http://schemas.openxmlformats.org/officeDocument/2006/relationships/font" Target="fonts/font3.fntdata"/><Relationship Id="rId26" Type="http://schemas.openxmlformats.org/officeDocument/2006/relationships/font" Target="fonts/font11.fntdata"/><Relationship Id="rId3" Type="http://schemas.openxmlformats.org/officeDocument/2006/relationships/slide" Target="slides/slide2.xml"/><Relationship Id="rId21" Type="http://schemas.openxmlformats.org/officeDocument/2006/relationships/font" Target="fonts/font6.fntdata"/><Relationship Id="rId34" Type="http://schemas.openxmlformats.org/officeDocument/2006/relationships/theme" Target="theme/theme1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font" Target="fonts/font2.fntdata"/><Relationship Id="rId25" Type="http://schemas.openxmlformats.org/officeDocument/2006/relationships/font" Target="fonts/font10.fntdata"/><Relationship Id="rId33" Type="http://schemas.openxmlformats.org/officeDocument/2006/relationships/viewProps" Target="viewProps.xml"/><Relationship Id="rId2" Type="http://schemas.openxmlformats.org/officeDocument/2006/relationships/slide" Target="slides/slide1.xml"/><Relationship Id="rId16" Type="http://schemas.openxmlformats.org/officeDocument/2006/relationships/font" Target="fonts/font1.fntdata"/><Relationship Id="rId20" Type="http://schemas.openxmlformats.org/officeDocument/2006/relationships/font" Target="fonts/font5.fntdata"/><Relationship Id="rId29" Type="http://schemas.openxmlformats.org/officeDocument/2006/relationships/font" Target="fonts/font14.fntdata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font" Target="fonts/font9.fntdata"/><Relationship Id="rId32" Type="http://schemas.openxmlformats.org/officeDocument/2006/relationships/presProps" Target="presProps.xml"/><Relationship Id="rId5" Type="http://schemas.openxmlformats.org/officeDocument/2006/relationships/slide" Target="slides/slide4.xml"/><Relationship Id="rId15" Type="http://schemas.openxmlformats.org/officeDocument/2006/relationships/notesMaster" Target="notesMasters/notesMaster1.xml"/><Relationship Id="rId23" Type="http://schemas.openxmlformats.org/officeDocument/2006/relationships/font" Target="fonts/font8.fntdata"/><Relationship Id="rId28" Type="http://schemas.openxmlformats.org/officeDocument/2006/relationships/font" Target="fonts/font13.fntdata"/><Relationship Id="rId10" Type="http://schemas.openxmlformats.org/officeDocument/2006/relationships/slide" Target="slides/slide9.xml"/><Relationship Id="rId19" Type="http://schemas.openxmlformats.org/officeDocument/2006/relationships/font" Target="fonts/font4.fntdata"/><Relationship Id="rId31" Type="http://schemas.openxmlformats.org/officeDocument/2006/relationships/commentAuthors" Target="commentAuthors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font" Target="fonts/font7.fntdata"/><Relationship Id="rId27" Type="http://schemas.openxmlformats.org/officeDocument/2006/relationships/font" Target="fonts/font12.fntdata"/><Relationship Id="rId30" Type="http://schemas.openxmlformats.org/officeDocument/2006/relationships/font" Target="fonts/font15.fntdata"/><Relationship Id="rId35" Type="http://schemas.openxmlformats.org/officeDocument/2006/relationships/tableStyles" Target="tableStyles.xml"/><Relationship Id="rId8" Type="http://schemas.openxmlformats.org/officeDocument/2006/relationships/slide" Target="slides/slide7.xml"/></Relationships>
</file>

<file path=ppt/comments/comment1.xml><?xml version="1.0" encoding="utf-8"?>
<p:cmLst xmlns:a="http://schemas.openxmlformats.org/drawingml/2006/main" xmlns:r="http://schemas.openxmlformats.org/officeDocument/2006/relationships" xmlns:p="http://schemas.openxmlformats.org/presentationml/2006/main">
  <p:cm authorId="1" dt="2021-04-07T15:39:52.791" idx="1">
    <p:pos x="5316" y="3449"/>
    <p:text/>
    <p:extLst>
      <p:ext uri="{C676402C-5697-4E1C-873F-D02D1690AC5C}">
        <p15:threadingInfo xmlns:p15="http://schemas.microsoft.com/office/powerpoint/2012/main" timeZoneBias="-420"/>
      </p:ext>
    </p:extLst>
  </p:cm>
</p:cmLst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4543C619-A5D8-4A75-8679-D4256731CE47}" type="datetimeFigureOut">
              <a:rPr lang="en-US" smtClean="0"/>
              <a:t>4/2/2023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US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4655ECBA-6C38-49B2-AE77-4D5FDCF16BA5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508037286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6FC2BAF6-F9E7-4076-8505-C117BD37C403}" type="slidenum">
              <a:rPr lang="en-US" smtClean="0"/>
              <a:t>3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959446875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6FC2BAF6-F9E7-4076-8505-C117BD37C403}" type="slidenum">
              <a:rPr lang="en-US" smtClean="0"/>
              <a:t>6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102438604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675B3900-B3AD-44C4-A257-10ACF2AE2F37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D9FCE750-2D91-4267-A2F9-F7E0C64D7851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/>
              <a:t>Click to edit Master subtitle style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39E78FDC-206E-4225-A5ED-37AA7E0C805B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38C3AF9-B2F6-446D-A666-DC3F17B0DE3B}" type="datetimeFigureOut">
              <a:rPr lang="en-US" smtClean="0"/>
              <a:t>4/2/2023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F29DAFA3-61C6-4CB5-8134-E23A08DD94B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98609EF4-7DAE-45AE-83AD-8533FCE9D982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AC18E0C-9349-4F1B-BDC1-BB506053F98B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082064461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8E0764D7-02BD-4009-BD20-55A55CA71B2D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B5F0AFBA-84E5-4FB5-97C4-754645D0F582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5FB051D4-0F95-456F-8EC2-A112486213B3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38C3AF9-B2F6-446D-A666-DC3F17B0DE3B}" type="datetimeFigureOut">
              <a:rPr lang="en-US" smtClean="0"/>
              <a:t>4/2/2023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E75D8ABA-1480-4E45-85B0-898901DF57FF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EF418146-CE40-4A4C-8EB5-08220615B166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AC18E0C-9349-4F1B-BDC1-BB506053F98B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004102125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E4F88720-02E5-4AA1-950E-77042871F80A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818C748B-FCD3-46C4-963C-D4EF5329CB4E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F96431A6-3A9E-4C7E-924D-C00E24D334CE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38C3AF9-B2F6-446D-A666-DC3F17B0DE3B}" type="datetimeFigureOut">
              <a:rPr lang="en-US" smtClean="0"/>
              <a:t>4/2/2023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C67938AD-0B88-4096-AF21-CD05B3CFE693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A18FA357-B90A-4772-B40E-BACE6A560873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AC18E0C-9349-4F1B-BDC1-BB506053F98B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879905951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E499A66-D75A-489B-9F37-D3439414391B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9D239CBF-2A79-4D7F-83EF-C431388B56E4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DE13B0B7-511A-4C34-B90C-AABB64EE4669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C8FA349C-D207-4874-A19F-C2C73EC9E6CD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38C3AF9-B2F6-446D-A666-DC3F17B0DE3B}" type="datetimeFigureOut">
              <a:rPr lang="en-US" smtClean="0"/>
              <a:t>4/2/2023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F0F713BC-5A71-4F6D-9572-246E16F6746B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9A9D67D4-EE5E-428C-86C7-6893B412C0B7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AC18E0C-9349-4F1B-BDC1-BB506053F98B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065605038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55F3084A-CBC0-42BA-AC40-0F79BC663610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3E6B2AF1-F74A-46D5-BD47-5595C8990065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9BCBEB3E-34A2-4900-80A4-74293D39813D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5B412BF5-B04E-4623-A2FD-ADECFFC33D6B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>
            <a:extLst>
              <a:ext uri="{FF2B5EF4-FFF2-40B4-BE49-F238E27FC236}">
                <a16:creationId xmlns:a16="http://schemas.microsoft.com/office/drawing/2014/main" id="{6FCD2B2F-F52E-446B-94F9-F685519B7821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Date Placeholder 6">
            <a:extLst>
              <a:ext uri="{FF2B5EF4-FFF2-40B4-BE49-F238E27FC236}">
                <a16:creationId xmlns:a16="http://schemas.microsoft.com/office/drawing/2014/main" id="{FA55D5EB-FACD-4CA5-81EB-B544144C0B8B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38C3AF9-B2F6-446D-A666-DC3F17B0DE3B}" type="datetimeFigureOut">
              <a:rPr lang="en-US" smtClean="0"/>
              <a:t>4/2/2023</a:t>
            </a:fld>
            <a:endParaRPr lang="en-US"/>
          </a:p>
        </p:txBody>
      </p:sp>
      <p:sp>
        <p:nvSpPr>
          <p:cNvPr id="8" name="Footer Placeholder 7">
            <a:extLst>
              <a:ext uri="{FF2B5EF4-FFF2-40B4-BE49-F238E27FC236}">
                <a16:creationId xmlns:a16="http://schemas.microsoft.com/office/drawing/2014/main" id="{E0D311FA-283B-42F4-9B0C-C41961C9B77E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>
            <a:extLst>
              <a:ext uri="{FF2B5EF4-FFF2-40B4-BE49-F238E27FC236}">
                <a16:creationId xmlns:a16="http://schemas.microsoft.com/office/drawing/2014/main" id="{634C7405-26C4-4147-8837-4250C5E1B48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AC18E0C-9349-4F1B-BDC1-BB506053F98B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665585653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63D7E6A6-E4F7-4107-A8D2-1F974B010FF2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Date Placeholder 2">
            <a:extLst>
              <a:ext uri="{FF2B5EF4-FFF2-40B4-BE49-F238E27FC236}">
                <a16:creationId xmlns:a16="http://schemas.microsoft.com/office/drawing/2014/main" id="{EA8567EF-C217-4968-8291-8906D36DE01D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38C3AF9-B2F6-446D-A666-DC3F17B0DE3B}" type="datetimeFigureOut">
              <a:rPr lang="en-US" smtClean="0"/>
              <a:t>4/2/2023</a:t>
            </a:fld>
            <a:endParaRPr lang="en-US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4032FB0F-5D74-4E71-BB42-0D31E0675571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DAB9F927-4EC3-4BF5-8444-F66D9964B47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AC18E0C-9349-4F1B-BDC1-BB506053F98B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092562511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>
            <a:extLst>
              <a:ext uri="{FF2B5EF4-FFF2-40B4-BE49-F238E27FC236}">
                <a16:creationId xmlns:a16="http://schemas.microsoft.com/office/drawing/2014/main" id="{80B7EA89-7C44-4F27-B6B2-1ABBD382C29C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38C3AF9-B2F6-446D-A666-DC3F17B0DE3B}" type="datetimeFigureOut">
              <a:rPr lang="en-US" smtClean="0"/>
              <a:t>4/2/2023</a:t>
            </a:fld>
            <a:endParaRPr lang="en-US"/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F5280C79-A7BA-414D-8349-5CC6050A04EE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5A7F0B23-1ACC-45B1-A13C-DC756430DE2D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AC18E0C-9349-4F1B-BDC1-BB506053F98B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583539459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E4DB63D2-B966-4F74-928E-71D1A99A64B1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82CB5438-8D9B-4FE1-AF19-8570DB864FEC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5E5B115E-41D1-417E-A205-53D8E5783DA0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4ECBF887-3D2E-467B-954E-075A056D42BD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38C3AF9-B2F6-446D-A666-DC3F17B0DE3B}" type="datetimeFigureOut">
              <a:rPr lang="en-US" smtClean="0"/>
              <a:t>4/2/2023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8EBDA09D-E4B8-4B6A-8E3C-B7A1677634D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46E97013-405A-4EC3-96D9-F928FB5B5DD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AC18E0C-9349-4F1B-BDC1-BB506053F98B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710020526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BFB85ABE-428F-4780-934F-FB013A9272F6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Picture Placeholder 2">
            <a:extLst>
              <a:ext uri="{FF2B5EF4-FFF2-40B4-BE49-F238E27FC236}">
                <a16:creationId xmlns:a16="http://schemas.microsoft.com/office/drawing/2014/main" id="{2BCF3DB6-61EC-4C00-A1EC-E9CD41781EA1}"/>
              </a:ext>
            </a:extLst>
          </p:cNvPr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A4F925A9-38B4-4835-9CFB-2E9908110BFC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78FFC123-D011-48A9-B0D3-374DFDC441EB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38C3AF9-B2F6-446D-A666-DC3F17B0DE3B}" type="datetimeFigureOut">
              <a:rPr lang="en-US" smtClean="0"/>
              <a:t>4/2/2023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D2F79FA4-0364-46A6-887C-90CC0B8A844F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1C8775D1-AC52-46FF-A708-7F8DCC63428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AC18E0C-9349-4F1B-BDC1-BB506053F98B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496864528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8018FFD9-AE11-482B-8614-F8F89C5B8FC2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20564EB9-2980-4F77-88AF-582EBABC9B2C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53721F05-E7B8-4958-B434-85F4ACDFD6D0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38C3AF9-B2F6-446D-A666-DC3F17B0DE3B}" type="datetimeFigureOut">
              <a:rPr lang="en-US" smtClean="0"/>
              <a:t>4/2/2023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BF4ECBB8-CC91-443E-855E-8E76D6DBCA3F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0C841D79-C36C-4575-AA81-FDEEF13DB51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AC18E0C-9349-4F1B-BDC1-BB506053F98B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019092008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>
            <a:extLst>
              <a:ext uri="{FF2B5EF4-FFF2-40B4-BE49-F238E27FC236}">
                <a16:creationId xmlns:a16="http://schemas.microsoft.com/office/drawing/2014/main" id="{72C9C868-A6FF-495F-88ED-9090EE24A026}"/>
              </a:ext>
            </a:extLst>
          </p:cNvPr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D86D555A-F7B9-4EF1-9C1C-718F1B2AF3C5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76CA3CE6-C947-4511-B304-879F6E68AB21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38C3AF9-B2F6-446D-A666-DC3F17B0DE3B}" type="datetimeFigureOut">
              <a:rPr lang="en-US" smtClean="0"/>
              <a:t>4/2/2023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2937645A-3E2D-4225-90B4-670CB34B3BFD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80D895A4-536B-4057-B9AD-5E1FA38BF01F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AC18E0C-9349-4F1B-BDC1-BB506053F98B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696644559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>
            <a:extLst>
              <a:ext uri="{FF2B5EF4-FFF2-40B4-BE49-F238E27FC236}">
                <a16:creationId xmlns:a16="http://schemas.microsoft.com/office/drawing/2014/main" id="{A5C39464-A95E-4349-ACCE-0D5D2155A27F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C1C21F4E-FF06-4346-80C2-2A6C771F4485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A30217A8-4F6E-44C1-B8FF-7ADC52E64221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038C3AF9-B2F6-446D-A666-DC3F17B0DE3B}" type="datetimeFigureOut">
              <a:rPr lang="en-US" smtClean="0"/>
              <a:t>4/2/2023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DB6DF190-41D8-4B9E-A907-B59DD8F2018E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26EA3BD9-88C9-4F89-9CDD-5EC6E1642E58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CAC18E0C-9349-4F1B-BDC1-BB506053F98B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684442852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png"/><Relationship Id="rId2" Type="http://schemas.openxmlformats.org/officeDocument/2006/relationships/slideLayout" Target="../slideLayouts/slideLayout7.xml"/><Relationship Id="rId1" Type="http://schemas.openxmlformats.org/officeDocument/2006/relationships/tags" Target="../tags/tag1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7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notesSlide" Target="../notesSlides/notesSlide1.xml"/><Relationship Id="rId2" Type="http://schemas.openxmlformats.org/officeDocument/2006/relationships/slideLayout" Target="../slideLayouts/slideLayout2.xml"/><Relationship Id="rId1" Type="http://schemas.openxmlformats.org/officeDocument/2006/relationships/tags" Target="../tags/tag2.xml"/><Relationship Id="rId5" Type="http://schemas.openxmlformats.org/officeDocument/2006/relationships/comments" Target="../comments/comment1.xml"/><Relationship Id="rId4" Type="http://schemas.openxmlformats.org/officeDocument/2006/relationships/image" Target="../media/image3.png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jpg"/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7.png"/><Relationship Id="rId4" Type="http://schemas.openxmlformats.org/officeDocument/2006/relationships/image" Target="../media/image6.jpg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jpg"/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notesSlide" Target="../notesSlides/notesSlide2.xml"/><Relationship Id="rId2" Type="http://schemas.openxmlformats.org/officeDocument/2006/relationships/slideLayout" Target="../slideLayouts/slideLayout2.xml"/><Relationship Id="rId1" Type="http://schemas.openxmlformats.org/officeDocument/2006/relationships/tags" Target="../tags/tag3.xml"/><Relationship Id="rId4" Type="http://schemas.openxmlformats.org/officeDocument/2006/relationships/image" Target="../media/image3.png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jpg"/><Relationship Id="rId2" Type="http://schemas.openxmlformats.org/officeDocument/2006/relationships/image" Target="../media/image9.jp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11.jpg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3.jpg"/><Relationship Id="rId2" Type="http://schemas.openxmlformats.org/officeDocument/2006/relationships/image" Target="../media/image12.jpg"/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15.jpg"/><Relationship Id="rId2" Type="http://schemas.openxmlformats.org/officeDocument/2006/relationships/image" Target="../media/image14.jp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16.jpg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png"/><Relationship Id="rId2" Type="http://schemas.openxmlformats.org/officeDocument/2006/relationships/image" Target="../media/image17.jpeg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4.png"/><Relationship Id="rId4" Type="http://schemas.openxmlformats.org/officeDocument/2006/relationships/image" Target="../media/image5.jpg"/></Relationships>
</file>

<file path=ppt/slides/_rels/slide11.xml.rels><?xml version="1.0" encoding="UTF-8" standalone="yes"?>
<Relationships xmlns="http://schemas.openxmlformats.org/package/2006/relationships"><Relationship Id="rId8" Type="http://schemas.openxmlformats.org/officeDocument/2006/relationships/image" Target="../media/image20.png"/><Relationship Id="rId3" Type="http://schemas.microsoft.com/office/2007/relationships/media" Target="../media/media2.mp3"/><Relationship Id="rId7" Type="http://schemas.openxmlformats.org/officeDocument/2006/relationships/image" Target="../media/image19.png"/><Relationship Id="rId2" Type="http://schemas.openxmlformats.org/officeDocument/2006/relationships/video" Target="../media/media1.mp4"/><Relationship Id="rId1" Type="http://schemas.microsoft.com/office/2007/relationships/media" Target="../media/media1.mp4"/><Relationship Id="rId6" Type="http://schemas.openxmlformats.org/officeDocument/2006/relationships/image" Target="../media/image18.png"/><Relationship Id="rId5" Type="http://schemas.openxmlformats.org/officeDocument/2006/relationships/slideLayout" Target="../slideLayouts/slideLayout2.xml"/><Relationship Id="rId4" Type="http://schemas.openxmlformats.org/officeDocument/2006/relationships/audio" Target="../media/media2.mp3"/></Relationships>
</file>

<file path=ppt/slides/_rels/slide1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2" Type="http://schemas.openxmlformats.org/officeDocument/2006/relationships/image" Target="../media/image21.png"/><Relationship Id="rId1" Type="http://schemas.openxmlformats.org/officeDocument/2006/relationships/slideLayout" Target="../slideLayouts/slideLayout7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Picture 9">
            <a:extLst>
              <a:ext uri="{FF2B5EF4-FFF2-40B4-BE49-F238E27FC236}">
                <a16:creationId xmlns:a16="http://schemas.microsoft.com/office/drawing/2014/main" id="{81BFFB7E-92AF-4F9B-99AC-5CB1B90B0FBC}"/>
              </a:ext>
            </a:extLst>
          </p:cNvPr>
          <p:cNvPicPr>
            <a:picLocks noChangeAspect="1"/>
          </p:cNvPicPr>
          <p:nvPr/>
        </p:nvPicPr>
        <p:blipFill rotWithShape="1">
          <a:blip r:embed="rId3"/>
          <a:srcRect l="3774" t="5778" r="989"/>
          <a:stretch/>
        </p:blipFill>
        <p:spPr>
          <a:xfrm>
            <a:off x="0" y="-2722"/>
            <a:ext cx="12192000" cy="7135042"/>
          </a:xfrm>
          <a:prstGeom prst="rect">
            <a:avLst/>
          </a:prstGeom>
        </p:spPr>
      </p:pic>
      <p:grpSp>
        <p:nvGrpSpPr>
          <p:cNvPr id="9" name="Group 8">
            <a:extLst>
              <a:ext uri="{FF2B5EF4-FFF2-40B4-BE49-F238E27FC236}">
                <a16:creationId xmlns:a16="http://schemas.microsoft.com/office/drawing/2014/main" id="{275FD03F-044E-45D1-ACD6-B4618B4BD60A}"/>
              </a:ext>
            </a:extLst>
          </p:cNvPr>
          <p:cNvGrpSpPr/>
          <p:nvPr/>
        </p:nvGrpSpPr>
        <p:grpSpPr>
          <a:xfrm>
            <a:off x="1540728" y="876581"/>
            <a:ext cx="9354209" cy="3939190"/>
            <a:chOff x="1944412" y="966951"/>
            <a:chExt cx="9354209" cy="3939190"/>
          </a:xfrm>
        </p:grpSpPr>
        <p:sp>
          <p:nvSpPr>
            <p:cNvPr id="4" name="Rectangle 3">
              <a:extLst>
                <a:ext uri="{FF2B5EF4-FFF2-40B4-BE49-F238E27FC236}">
                  <a16:creationId xmlns:a16="http://schemas.microsoft.com/office/drawing/2014/main" id="{A318B45F-5C5F-4AEC-A978-D048D2BCCB29}"/>
                </a:ext>
              </a:extLst>
            </p:cNvPr>
            <p:cNvSpPr/>
            <p:nvPr/>
          </p:nvSpPr>
          <p:spPr>
            <a:xfrm>
              <a:off x="1944412" y="966951"/>
              <a:ext cx="9070429" cy="3563008"/>
            </a:xfrm>
            <a:prstGeom prst="rect">
              <a:avLst/>
            </a:prstGeom>
            <a:noFill/>
            <a:ln w="28575">
              <a:solidFill>
                <a:srgbClr val="66330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" name="Rectangle 2">
              <a:extLst>
                <a:ext uri="{FF2B5EF4-FFF2-40B4-BE49-F238E27FC236}">
                  <a16:creationId xmlns:a16="http://schemas.microsoft.com/office/drawing/2014/main" id="{BF167CDE-0DC3-453F-ABE0-307AD39C1B27}"/>
                </a:ext>
              </a:extLst>
            </p:cNvPr>
            <p:cNvSpPr/>
            <p:nvPr/>
          </p:nvSpPr>
          <p:spPr>
            <a:xfrm>
              <a:off x="2111358" y="1174968"/>
              <a:ext cx="9187263" cy="3731173"/>
            </a:xfrm>
            <a:prstGeom prst="rect">
              <a:avLst/>
            </a:prstGeom>
            <a:solidFill>
              <a:schemeClr val="bg1">
                <a:alpha val="65000"/>
              </a:schemeClr>
            </a:solidFill>
            <a:ln w="28575">
              <a:noFill/>
              <a:prstDash val="sysDot"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>
                <a:solidFill>
                  <a:srgbClr val="FFC000"/>
                </a:solidFill>
              </a:endParaRPr>
            </a:p>
          </p:txBody>
        </p:sp>
      </p:grpSp>
      <p:sp>
        <p:nvSpPr>
          <p:cNvPr id="7" name="TextBox 6">
            <a:extLst>
              <a:ext uri="{FF2B5EF4-FFF2-40B4-BE49-F238E27FC236}">
                <a16:creationId xmlns:a16="http://schemas.microsoft.com/office/drawing/2014/main" id="{763CD475-8576-4C5D-AD38-E886A4778FA9}"/>
              </a:ext>
            </a:extLst>
          </p:cNvPr>
          <p:cNvSpPr txBox="1"/>
          <p:nvPr/>
        </p:nvSpPr>
        <p:spPr>
          <a:xfrm>
            <a:off x="2255369" y="1673022"/>
            <a:ext cx="8228957" cy="110799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6600" b="1" dirty="0">
                <a:solidFill>
                  <a:srgbClr val="551E1B"/>
                </a:solidFill>
                <a:latin typeface="#9Slide03 AllRoundGothic" panose="020B0703020202020104" pitchFamily="34" charset="0"/>
              </a:rPr>
              <a:t>MÔN MỸ THUẬT 6</a:t>
            </a:r>
          </a:p>
        </p:txBody>
      </p:sp>
    </p:spTree>
    <p:custDataLst>
      <p:tags r:id="rId1"/>
    </p:custDataLst>
    <p:extLst>
      <p:ext uri="{BB962C8B-B14F-4D97-AF65-F5344CB8AC3E}">
        <p14:creationId xmlns:p14="http://schemas.microsoft.com/office/powerpoint/2010/main" val="3248822674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53" presetClass="entr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5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5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9" dur="500"/>
                                        <p:tgtEl>
                                          <p:spTgt spid="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0" presetID="53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2" dur="5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3" dur="5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4" dur="5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7" grpId="0"/>
    </p:bld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BF4EC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TextBox 6">
            <a:extLst>
              <a:ext uri="{FF2B5EF4-FFF2-40B4-BE49-F238E27FC236}">
                <a16:creationId xmlns:a16="http://schemas.microsoft.com/office/drawing/2014/main" id="{26479E79-E1E4-4C7C-B3E2-31BF23337B08}"/>
              </a:ext>
            </a:extLst>
          </p:cNvPr>
          <p:cNvSpPr txBox="1"/>
          <p:nvPr/>
        </p:nvSpPr>
        <p:spPr>
          <a:xfrm>
            <a:off x="472396" y="1269456"/>
            <a:ext cx="7848644" cy="1130631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ctr">
              <a:lnSpc>
                <a:spcPct val="120000"/>
              </a:lnSpc>
            </a:pPr>
            <a:r>
              <a:rPr lang="en-US" sz="6000" b="1" dirty="0">
                <a:solidFill>
                  <a:srgbClr val="C00000"/>
                </a:solidFill>
                <a:latin typeface="#9Slide07 IcielLa Chic Pro Shad" panose="02000506090000020004" pitchFamily="2" charset="0"/>
              </a:rPr>
              <a:t>BÀI 3: TRANH IN HOA LÁ</a:t>
            </a:r>
          </a:p>
        </p:txBody>
      </p:sp>
      <p:sp>
        <p:nvSpPr>
          <p:cNvPr id="8" name="TextBox 7">
            <a:extLst>
              <a:ext uri="{FF2B5EF4-FFF2-40B4-BE49-F238E27FC236}">
                <a16:creationId xmlns:a16="http://schemas.microsoft.com/office/drawing/2014/main" id="{A3C2D69B-EE31-485F-AC11-316DFB556332}"/>
              </a:ext>
            </a:extLst>
          </p:cNvPr>
          <p:cNvSpPr txBox="1"/>
          <p:nvPr/>
        </p:nvSpPr>
        <p:spPr>
          <a:xfrm>
            <a:off x="309837" y="500015"/>
            <a:ext cx="7628818" cy="769441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US" sz="4400" dirty="0">
                <a:solidFill>
                  <a:schemeClr val="accent4">
                    <a:lumMod val="50000"/>
                  </a:schemeClr>
                </a:solidFill>
                <a:latin typeface="#9Slide07 Marbelia Regular" panose="02000500000000000000" pitchFamily="2" charset="0"/>
              </a:rPr>
              <a:t>Tiết 5-chủ đề: biểu cảm của màu sắc:</a:t>
            </a:r>
            <a:endParaRPr lang="en-US" sz="4400" dirty="0">
              <a:latin typeface="#9Slide07 Marbelia Regular" panose="02000500000000000000" pitchFamily="2" charset="0"/>
            </a:endParaRPr>
          </a:p>
        </p:txBody>
      </p:sp>
      <p:pic>
        <p:nvPicPr>
          <p:cNvPr id="11" name="Picture 10">
            <a:extLst>
              <a:ext uri="{FF2B5EF4-FFF2-40B4-BE49-F238E27FC236}">
                <a16:creationId xmlns:a16="http://schemas.microsoft.com/office/drawing/2014/main" id="{F3CFA6C6-D3B5-485E-B1CC-09A98CBB4923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-2109341" y="-2403159"/>
            <a:ext cx="1257091" cy="1778650"/>
          </a:xfrm>
          <a:prstGeom prst="rect">
            <a:avLst/>
          </a:prstGeom>
          <a:solidFill>
            <a:srgbClr val="FFFFFF">
              <a:shade val="85000"/>
            </a:srgbClr>
          </a:solidFill>
          <a:ln w="190500" cap="rnd">
            <a:solidFill>
              <a:srgbClr val="FFFFFF"/>
            </a:solidFill>
          </a:ln>
          <a:effectLst>
            <a:outerShdw blurRad="50000" algn="tl" rotWithShape="0">
              <a:srgbClr val="000000">
                <a:alpha val="41000"/>
              </a:srgbClr>
            </a:outerShdw>
          </a:effectLst>
          <a:scene3d>
            <a:camera prst="orthographicFront"/>
            <a:lightRig rig="twoPt" dir="t">
              <a:rot lat="0" lon="0" rev="7800000"/>
            </a:lightRig>
          </a:scene3d>
          <a:sp3d contourW="6350">
            <a:bevelT w="50800" h="16510"/>
            <a:contourClr>
              <a:srgbClr val="C0C0C0"/>
            </a:contourClr>
          </a:sp3d>
        </p:spPr>
      </p:pic>
    </p:spTree>
    <p:extLst>
      <p:ext uri="{BB962C8B-B14F-4D97-AF65-F5344CB8AC3E}">
        <p14:creationId xmlns:p14="http://schemas.microsoft.com/office/powerpoint/2010/main" val="350809837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Content Placeholder 4" descr="A picture containing text&#10;&#10;Description automatically generated">
            <a:extLst>
              <a:ext uri="{FF2B5EF4-FFF2-40B4-BE49-F238E27FC236}">
                <a16:creationId xmlns:a16="http://schemas.microsoft.com/office/drawing/2014/main" id="{B2CD1A14-8394-4F54-945E-D9DA8D7FE567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 rotWithShape="1"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11507" b="14519"/>
          <a:stretch/>
        </p:blipFill>
        <p:spPr>
          <a:xfrm>
            <a:off x="195056" y="-856109"/>
            <a:ext cx="11123505" cy="7714109"/>
          </a:xfrm>
          <a:custGeom>
            <a:avLst/>
            <a:gdLst/>
            <a:ahLst/>
            <a:cxnLst/>
            <a:rect l="l" t="t" r="r" b="b"/>
            <a:pathLst>
              <a:path w="9270806" h="6858000">
                <a:moveTo>
                  <a:pt x="1503712" y="0"/>
                </a:moveTo>
                <a:lnTo>
                  <a:pt x="7767094" y="0"/>
                </a:lnTo>
                <a:lnTo>
                  <a:pt x="7913128" y="139721"/>
                </a:lnTo>
                <a:cubicBezTo>
                  <a:pt x="8751971" y="981521"/>
                  <a:pt x="9270806" y="2144457"/>
                  <a:pt x="9270806" y="3429000"/>
                </a:cubicBezTo>
                <a:cubicBezTo>
                  <a:pt x="9270806" y="4713544"/>
                  <a:pt x="8751971" y="5876479"/>
                  <a:pt x="7913128" y="6718279"/>
                </a:cubicBezTo>
                <a:lnTo>
                  <a:pt x="7767094" y="6858000"/>
                </a:lnTo>
                <a:lnTo>
                  <a:pt x="1503712" y="6858000"/>
                </a:lnTo>
                <a:lnTo>
                  <a:pt x="1357679" y="6718279"/>
                </a:lnTo>
                <a:cubicBezTo>
                  <a:pt x="518835" y="5876479"/>
                  <a:pt x="0" y="4713544"/>
                  <a:pt x="0" y="3429000"/>
                </a:cubicBezTo>
                <a:cubicBezTo>
                  <a:pt x="0" y="2144457"/>
                  <a:pt x="518835" y="981521"/>
                  <a:pt x="1357679" y="139721"/>
                </a:cubicBezTo>
                <a:close/>
              </a:path>
            </a:pathLst>
          </a:custGeom>
        </p:spPr>
      </p:pic>
      <p:sp>
        <p:nvSpPr>
          <p:cNvPr id="2" name="Rectangle 1">
            <a:extLst>
              <a:ext uri="{FF2B5EF4-FFF2-40B4-BE49-F238E27FC236}">
                <a16:creationId xmlns:a16="http://schemas.microsoft.com/office/drawing/2014/main" id="{21898F8C-BA71-47E4-9526-8804A03A3DCD}"/>
              </a:ext>
            </a:extLst>
          </p:cNvPr>
          <p:cNvSpPr/>
          <p:nvPr/>
        </p:nvSpPr>
        <p:spPr>
          <a:xfrm>
            <a:off x="6534316" y="446850"/>
            <a:ext cx="2540899" cy="1270449"/>
          </a:xfrm>
          <a:prstGeom prst="rect">
            <a:avLst/>
          </a:prstGeom>
          <a:solidFill>
            <a:srgbClr val="BE0F84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28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KHÁM PHÁ TRANH HOA LÁ</a:t>
            </a:r>
          </a:p>
        </p:txBody>
      </p:sp>
      <p:sp>
        <p:nvSpPr>
          <p:cNvPr id="8" name="Rectangle 7">
            <a:extLst>
              <a:ext uri="{FF2B5EF4-FFF2-40B4-BE49-F238E27FC236}">
                <a16:creationId xmlns:a16="http://schemas.microsoft.com/office/drawing/2014/main" id="{BF4E77FA-8DEB-4855-BD9B-06DEAEE57CAC}"/>
              </a:ext>
            </a:extLst>
          </p:cNvPr>
          <p:cNvSpPr/>
          <p:nvPr/>
        </p:nvSpPr>
        <p:spPr>
          <a:xfrm>
            <a:off x="7459507" y="2636655"/>
            <a:ext cx="2647445" cy="1270449"/>
          </a:xfrm>
          <a:prstGeom prst="rect">
            <a:avLst/>
          </a:prstGeom>
          <a:solidFill>
            <a:srgbClr val="109C99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2000" dirty="0">
                <a:solidFill>
                  <a:srgbClr val="FFFF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CÁCH TẠO BỨC TRANH BẰNG HÌNH THỨC IN </a:t>
            </a:r>
          </a:p>
        </p:txBody>
      </p:sp>
      <p:sp>
        <p:nvSpPr>
          <p:cNvPr id="9" name="Rectangle 8">
            <a:extLst>
              <a:ext uri="{FF2B5EF4-FFF2-40B4-BE49-F238E27FC236}">
                <a16:creationId xmlns:a16="http://schemas.microsoft.com/office/drawing/2014/main" id="{D4B7E62A-7AB7-4E48-82A5-8EFCF424DE44}"/>
              </a:ext>
            </a:extLst>
          </p:cNvPr>
          <p:cNvSpPr/>
          <p:nvPr/>
        </p:nvSpPr>
        <p:spPr>
          <a:xfrm>
            <a:off x="6534316" y="4852524"/>
            <a:ext cx="2759385" cy="1270449"/>
          </a:xfrm>
          <a:prstGeom prst="rect">
            <a:avLst/>
          </a:prstGeom>
          <a:solidFill>
            <a:srgbClr val="035AB2"/>
          </a:solidFill>
          <a:ln>
            <a:solidFill>
              <a:srgbClr val="0959AE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28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TẠO BỨC TRANH IN HOA LÁ</a:t>
            </a:r>
          </a:p>
        </p:txBody>
      </p:sp>
      <p:sp>
        <p:nvSpPr>
          <p:cNvPr id="3" name="Oval 2">
            <a:extLst>
              <a:ext uri="{FF2B5EF4-FFF2-40B4-BE49-F238E27FC236}">
                <a16:creationId xmlns:a16="http://schemas.microsoft.com/office/drawing/2014/main" id="{F5956A4A-9304-4C62-B857-812248DF9019}"/>
              </a:ext>
            </a:extLst>
          </p:cNvPr>
          <p:cNvSpPr/>
          <p:nvPr/>
        </p:nvSpPr>
        <p:spPr>
          <a:xfrm>
            <a:off x="1490543" y="2064327"/>
            <a:ext cx="2647445" cy="2209861"/>
          </a:xfrm>
          <a:prstGeom prst="ellipse">
            <a:avLst/>
          </a:prstGeom>
          <a:solidFill>
            <a:srgbClr val="DDDDDD"/>
          </a:solidFill>
          <a:ln>
            <a:solidFill>
              <a:srgbClr val="DEDEDE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lnSpc>
                <a:spcPct val="130000"/>
              </a:lnSpc>
            </a:pPr>
            <a:r>
              <a:rPr lang="en-US" altLang="en-US" sz="3200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NỘI DUNG BÀI HỌC </a:t>
            </a:r>
          </a:p>
          <a:p>
            <a:pPr algn="ctr"/>
            <a:endParaRPr lang="en-US" dirty="0">
              <a:solidFill>
                <a:srgbClr val="FF000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</p:spTree>
    <p:custDataLst>
      <p:tags r:id="rId1"/>
    </p:custDataLst>
    <p:extLst>
      <p:ext uri="{BB962C8B-B14F-4D97-AF65-F5344CB8AC3E}">
        <p14:creationId xmlns:p14="http://schemas.microsoft.com/office/powerpoint/2010/main" val="1814519576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 advTm="17319"/>
    </mc:Choice>
    <mc:Fallback xmlns="">
      <p:transition spd="slow" advTm="17319"/>
    </mc:Fallback>
  </mc:AlternateContent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1">
            <a:extLst>
              <a:ext uri="{FF2B5EF4-FFF2-40B4-BE49-F238E27FC236}">
                <a16:creationId xmlns:a16="http://schemas.microsoft.com/office/drawing/2014/main" id="{C0A7DB60-943F-4ED9-9DBB-99219AC7FC3C}"/>
              </a:ext>
            </a:extLst>
          </p:cNvPr>
          <p:cNvSpPr txBox="1">
            <a:spLocks/>
          </p:cNvSpPr>
          <p:nvPr/>
        </p:nvSpPr>
        <p:spPr>
          <a:xfrm>
            <a:off x="1041890" y="108703"/>
            <a:ext cx="10212910" cy="823587"/>
          </a:xfrm>
          <a:prstGeom prst="rect">
            <a:avLst/>
          </a:prstGeom>
          <a:ln w="38100">
            <a:solidFill>
              <a:srgbClr val="E3E3E3"/>
            </a:solidFill>
          </a:ln>
        </p:spPr>
        <p:txBody>
          <a:bodyPr vert="horz" lIns="91440" tIns="45720" rIns="91440" bIns="45720" rtlCol="0" anchor="b">
            <a:normAutofit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ctr">
              <a:defRPr/>
            </a:pPr>
            <a:r>
              <a:rPr lang="en-US" sz="3600" b="1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1-KHÁM PHÁ TRANH IN HOA LÁ</a:t>
            </a:r>
          </a:p>
        </p:txBody>
      </p:sp>
      <p:sp>
        <p:nvSpPr>
          <p:cNvPr id="6" name="Rectangle 5">
            <a:extLst>
              <a:ext uri="{FF2B5EF4-FFF2-40B4-BE49-F238E27FC236}">
                <a16:creationId xmlns:a16="http://schemas.microsoft.com/office/drawing/2014/main" id="{152DD289-5DF8-4767-B94D-2AD4127F005F}"/>
              </a:ext>
            </a:extLst>
          </p:cNvPr>
          <p:cNvSpPr/>
          <p:nvPr/>
        </p:nvSpPr>
        <p:spPr>
          <a:xfrm>
            <a:off x="2334856" y="8103"/>
            <a:ext cx="7752420" cy="156368"/>
          </a:xfrm>
          <a:prstGeom prst="rect">
            <a:avLst/>
          </a:prstGeom>
          <a:solidFill>
            <a:srgbClr val="FFC000"/>
          </a:solidFill>
          <a:ln>
            <a:solidFill>
              <a:srgbClr val="FFC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pic>
        <p:nvPicPr>
          <p:cNvPr id="8" name="Picture 7">
            <a:extLst>
              <a:ext uri="{FF2B5EF4-FFF2-40B4-BE49-F238E27FC236}">
                <a16:creationId xmlns:a16="http://schemas.microsoft.com/office/drawing/2014/main" id="{7768C559-28FC-4A73-B4BA-1176A9CA58F6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16599" y="5567900"/>
            <a:ext cx="1441201" cy="1284197"/>
          </a:xfrm>
          <a:prstGeom prst="rect">
            <a:avLst/>
          </a:prstGeom>
          <a:solidFill>
            <a:schemeClr val="bg1"/>
          </a:solidFill>
          <a:ln>
            <a:noFill/>
          </a:ln>
        </p:spPr>
      </p:pic>
      <p:sp>
        <p:nvSpPr>
          <p:cNvPr id="9" name="TextBox 8">
            <a:extLst>
              <a:ext uri="{FF2B5EF4-FFF2-40B4-BE49-F238E27FC236}">
                <a16:creationId xmlns:a16="http://schemas.microsoft.com/office/drawing/2014/main" id="{494C6C36-BD2F-4500-9D3F-9B25C552DEC4}"/>
              </a:ext>
            </a:extLst>
          </p:cNvPr>
          <p:cNvSpPr txBox="1"/>
          <p:nvPr/>
        </p:nvSpPr>
        <p:spPr>
          <a:xfrm>
            <a:off x="1657799" y="5370286"/>
            <a:ext cx="10084257" cy="1384995"/>
          </a:xfrm>
          <a:prstGeom prst="rect">
            <a:avLst/>
          </a:prstGeom>
          <a:solidFill>
            <a:schemeClr val="bg1"/>
          </a:solidFill>
        </p:spPr>
        <p:txBody>
          <a:bodyPr wrap="square">
            <a:spAutoFit/>
          </a:bodyPr>
          <a:lstStyle/>
          <a:p>
            <a:r>
              <a:rPr lang="en-US" sz="2800" b="1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-Bức tranh được tạo ra bằng cách nào?</a:t>
            </a:r>
          </a:p>
          <a:p>
            <a:r>
              <a:rPr lang="en-US" sz="2800" b="1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-Nét, hình, màu trong tranh được thể hiện như thế nào?</a:t>
            </a:r>
          </a:p>
          <a:p>
            <a:pPr eaLnBrk="1" hangingPunct="1"/>
            <a:endParaRPr lang="en-US" altLang="vi-VN" sz="2800" b="1" dirty="0">
              <a:solidFill>
                <a:srgbClr val="FF0000"/>
              </a:solidFill>
              <a:cs typeface="Times New Roman" panose="02020603050405020304" pitchFamily="18" charset="0"/>
            </a:endParaRPr>
          </a:p>
        </p:txBody>
      </p:sp>
      <p:pic>
        <p:nvPicPr>
          <p:cNvPr id="9218" name="Picture 2">
            <a:extLst>
              <a:ext uri="{FF2B5EF4-FFF2-40B4-BE49-F238E27FC236}">
                <a16:creationId xmlns:a16="http://schemas.microsoft.com/office/drawing/2014/main" id="{FBB8FCDC-2E85-4D58-901D-7B66FBA90272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 bwMode="auto">
          <a:xfrm>
            <a:off x="8390640" y="2137683"/>
            <a:ext cx="2864160" cy="2148120"/>
          </a:xfrm>
          <a:prstGeom prst="rect">
            <a:avLst/>
          </a:prstGeom>
          <a:solidFill>
            <a:srgbClr val="FFFFFF">
              <a:shade val="85000"/>
            </a:srgbClr>
          </a:solidFill>
          <a:ln w="190500" cap="rnd">
            <a:solidFill>
              <a:srgbClr val="FFFFFF"/>
            </a:solidFill>
          </a:ln>
          <a:effectLst>
            <a:outerShdw blurRad="50000" algn="tl" rotWithShape="0">
              <a:srgbClr val="000000">
                <a:alpha val="41000"/>
              </a:srgbClr>
            </a:outerShdw>
          </a:effectLst>
          <a:scene3d>
            <a:camera prst="orthographicFront"/>
            <a:lightRig rig="twoPt" dir="t">
              <a:rot lat="0" lon="0" rev="7800000"/>
            </a:lightRig>
          </a:scene3d>
          <a:sp3d contourW="6350">
            <a:bevelT w="50800" h="16510"/>
            <a:contourClr>
              <a:srgbClr val="C0C0C0"/>
            </a:contourClr>
          </a:sp3d>
        </p:spPr>
      </p:pic>
      <p:pic>
        <p:nvPicPr>
          <p:cNvPr id="3" name="Picture 2">
            <a:extLst>
              <a:ext uri="{FF2B5EF4-FFF2-40B4-BE49-F238E27FC236}">
                <a16:creationId xmlns:a16="http://schemas.microsoft.com/office/drawing/2014/main" id="{6528CB1D-9F44-4BFB-AA68-75D50BD21086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579053" y="1875456"/>
            <a:ext cx="2749278" cy="2749278"/>
          </a:xfrm>
          <a:prstGeom prst="rect">
            <a:avLst/>
          </a:prstGeom>
          <a:solidFill>
            <a:srgbClr val="FFFFFF">
              <a:shade val="85000"/>
            </a:srgbClr>
          </a:solidFill>
          <a:ln w="190500" cap="rnd">
            <a:solidFill>
              <a:srgbClr val="FFFFFF"/>
            </a:solidFill>
          </a:ln>
          <a:effectLst>
            <a:outerShdw blurRad="50000" algn="tl" rotWithShape="0">
              <a:srgbClr val="000000">
                <a:alpha val="41000"/>
              </a:srgbClr>
            </a:outerShdw>
          </a:effectLst>
          <a:scene3d>
            <a:camera prst="orthographicFront"/>
            <a:lightRig rig="twoPt" dir="t">
              <a:rot lat="0" lon="0" rev="7800000"/>
            </a:lightRig>
          </a:scene3d>
          <a:sp3d contourW="6350">
            <a:bevelT w="50800" h="16510"/>
            <a:contourClr>
              <a:srgbClr val="C0C0C0"/>
            </a:contourClr>
          </a:sp3d>
        </p:spPr>
      </p:pic>
      <p:pic>
        <p:nvPicPr>
          <p:cNvPr id="11" name="Picture 10">
            <a:extLst>
              <a:ext uri="{FF2B5EF4-FFF2-40B4-BE49-F238E27FC236}">
                <a16:creationId xmlns:a16="http://schemas.microsoft.com/office/drawing/2014/main" id="{D9A001B3-9ED4-4206-8FCC-F331EE3067EE}"/>
              </a:ext>
            </a:extLst>
          </p:cNvPr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37200" y="1875456"/>
            <a:ext cx="2749278" cy="2749278"/>
          </a:xfrm>
          <a:prstGeom prst="rect">
            <a:avLst/>
          </a:prstGeom>
          <a:solidFill>
            <a:srgbClr val="FFFFFF">
              <a:shade val="85000"/>
            </a:srgbClr>
          </a:solidFill>
          <a:ln w="190500" cap="rnd">
            <a:solidFill>
              <a:srgbClr val="FFFFFF"/>
            </a:solidFill>
          </a:ln>
          <a:effectLst>
            <a:outerShdw blurRad="50000" algn="tl" rotWithShape="0">
              <a:srgbClr val="000000">
                <a:alpha val="41000"/>
              </a:srgbClr>
            </a:outerShdw>
          </a:effectLst>
          <a:scene3d>
            <a:camera prst="orthographicFront"/>
            <a:lightRig rig="twoPt" dir="t">
              <a:rot lat="0" lon="0" rev="7800000"/>
            </a:lightRig>
          </a:scene3d>
          <a:sp3d contourW="6350">
            <a:bevelT w="50800" h="16510"/>
            <a:contourClr>
              <a:srgbClr val="C0C0C0"/>
            </a:contourClr>
          </a:sp3d>
        </p:spPr>
      </p:pic>
      <p:sp>
        <p:nvSpPr>
          <p:cNvPr id="12" name="TextBox 11">
            <a:extLst>
              <a:ext uri="{FF2B5EF4-FFF2-40B4-BE49-F238E27FC236}">
                <a16:creationId xmlns:a16="http://schemas.microsoft.com/office/drawing/2014/main" id="{90DE66D0-7D19-45E9-8469-4B503963A682}"/>
              </a:ext>
            </a:extLst>
          </p:cNvPr>
          <p:cNvSpPr txBox="1"/>
          <p:nvPr/>
        </p:nvSpPr>
        <p:spPr>
          <a:xfrm>
            <a:off x="-142308" y="1148549"/>
            <a:ext cx="6096000" cy="369332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x-none" sz="1800" dirty="0">
                <a:latin typeface="#9Slide03 Arima Madurai Bold" panose="020B0604020202020204" charset="0"/>
                <a:cs typeface="#9Slide03 Arima Madurai Bold" panose="020B0604020202020204" charset="0"/>
              </a:rPr>
              <a:t>Tranh minh hoạ là tranh vẽ theo nội dung một truyện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065305533"/>
      </p:ext>
    </p:extLst>
  </p:cSld>
  <p:clrMapOvr>
    <a:masterClrMapping/>
  </p:clrMapOvr>
  <p:transition spd="slow">
    <p:fade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9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1" dur="5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2" dur="5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9" grpId="0" animBg="1"/>
    </p:bld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 useBgFill="1">
        <p:nvSpPr>
          <p:cNvPr id="9" name="Rectangle 8">
            <a:extLst>
              <a:ext uri="{FF2B5EF4-FFF2-40B4-BE49-F238E27FC236}">
                <a16:creationId xmlns:a16="http://schemas.microsoft.com/office/drawing/2014/main" id="{8108D317-7CBD-4897-BD1F-959436D2A3BE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92000" cy="6858000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27E97C2D-F809-4DB1-8B00-B36A16208067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7227767" y="1140023"/>
            <a:ext cx="4726004" cy="677823"/>
          </a:xfrm>
        </p:spPr>
        <p:txBody>
          <a:bodyPr anchor="b">
            <a:normAutofit/>
          </a:bodyPr>
          <a:lstStyle/>
          <a:p>
            <a:r>
              <a:rPr lang="en-US" sz="40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Tranh in hoa lá:</a:t>
            </a:r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597EF147-99DF-43E1-82EC-2AA7A389184A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0" y="909966"/>
            <a:ext cx="6717436" cy="5038077"/>
          </a:xfrm>
          <a:custGeom>
            <a:avLst/>
            <a:gdLst/>
            <a:ahLst/>
            <a:cxnLst/>
            <a:rect l="l" t="t" r="r" b="b"/>
            <a:pathLst>
              <a:path w="6717456" h="6858000">
                <a:moveTo>
                  <a:pt x="0" y="0"/>
                </a:moveTo>
                <a:lnTo>
                  <a:pt x="6149468" y="0"/>
                </a:lnTo>
                <a:lnTo>
                  <a:pt x="6202448" y="162605"/>
                </a:lnTo>
                <a:cubicBezTo>
                  <a:pt x="6535625" y="1263763"/>
                  <a:pt x="6717456" y="2453207"/>
                  <a:pt x="6717456" y="3694043"/>
                </a:cubicBezTo>
                <a:cubicBezTo>
                  <a:pt x="6717456" y="4757617"/>
                  <a:pt x="6583866" y="5783433"/>
                  <a:pt x="6335883" y="6748259"/>
                </a:cubicBezTo>
                <a:lnTo>
                  <a:pt x="6305198" y="6858000"/>
                </a:lnTo>
                <a:lnTo>
                  <a:pt x="0" y="6858000"/>
                </a:lnTo>
                <a:close/>
              </a:path>
            </a:pathLst>
          </a:custGeom>
          <a:effectLst>
            <a:outerShdw blurRad="50800" dist="38100" algn="l" rotWithShape="0">
              <a:schemeClr val="bg1">
                <a:lumMod val="85000"/>
                <a:alpha val="30000"/>
              </a:schemeClr>
            </a:outerShdw>
          </a:effectLst>
        </p:spPr>
      </p:pic>
      <p:sp>
        <p:nvSpPr>
          <p:cNvPr id="11" name="Rectangle 10">
            <a:extLst>
              <a:ext uri="{FF2B5EF4-FFF2-40B4-BE49-F238E27FC236}">
                <a16:creationId xmlns:a16="http://schemas.microsoft.com/office/drawing/2014/main" id="{D6297641-8B9F-4767-9606-8A11313227BF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 rot="5400000">
            <a:off x="7589864" y="387939"/>
            <a:ext cx="73152" cy="548640"/>
          </a:xfrm>
          <a:prstGeom prst="rect">
            <a:avLst/>
          </a:pr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prstClr val="white"/>
              </a:solidFill>
              <a:latin typeface="Calibri" panose="020F0502020204030204"/>
            </a:endParaRPr>
          </a:p>
        </p:txBody>
      </p:sp>
      <p:sp>
        <p:nvSpPr>
          <p:cNvPr id="13" name="Rectangle 12">
            <a:extLst>
              <a:ext uri="{FF2B5EF4-FFF2-40B4-BE49-F238E27FC236}">
                <a16:creationId xmlns:a16="http://schemas.microsoft.com/office/drawing/2014/main" id="{D8F3CA65-EA00-46B4-9616-39E6853F7BED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7336172" y="2240371"/>
            <a:ext cx="4206240" cy="18288"/>
          </a:xfrm>
          <a:prstGeom prst="rect">
            <a:avLst/>
          </a:prstGeom>
          <a:solidFill>
            <a:srgbClr val="D5D5D5"/>
          </a:solidFill>
          <a:ln w="3175">
            <a:noFill/>
          </a:ln>
          <a:effectLst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prstClr val="white"/>
              </a:solidFill>
              <a:latin typeface="Calibri" panose="020F0502020204030204"/>
            </a:endParaRP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A4752B61-8159-4EA6-8063-A25FE4733240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6896100" y="2540000"/>
            <a:ext cx="5057671" cy="3692318"/>
          </a:xfrm>
        </p:spPr>
        <p:txBody>
          <a:bodyPr anchor="t">
            <a:normAutofit/>
          </a:bodyPr>
          <a:lstStyle/>
          <a:p>
            <a:r>
              <a:rPr lang="vi-VN" dirty="0"/>
              <a:t>-Tranh in hoa lá được tạo ra bằng cách in bằng các vật liệu như: Lá, tăm bông, quả, rau củ... có hình đẹp lên giấy</a:t>
            </a:r>
          </a:p>
          <a:p>
            <a:r>
              <a:rPr lang="vi-VN" dirty="0"/>
              <a:t>-Màu sắc có đậm, có nhạt vui mắt</a:t>
            </a:r>
          </a:p>
          <a:p>
            <a:r>
              <a:rPr lang="vi-VN" dirty="0"/>
              <a:t>- có thể dùng gam màu nóng hoặc lạnh</a:t>
            </a:r>
            <a:endParaRPr lang="en-US" sz="1800" dirty="0"/>
          </a:p>
        </p:txBody>
      </p:sp>
    </p:spTree>
    <p:extLst>
      <p:ext uri="{BB962C8B-B14F-4D97-AF65-F5344CB8AC3E}">
        <p14:creationId xmlns:p14="http://schemas.microsoft.com/office/powerpoint/2010/main" val="464992445"/>
      </p:ext>
    </p:extLst>
  </p:cSld>
  <p:clrMapOvr>
    <a:masterClrMapping/>
  </p:clrMapOvr>
  <p:transition spd="slow">
    <p:fade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4" dur="500" fill="hold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9" dur="500" fill="hold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0" dur="500" fill="hold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 build="p"/>
    </p:bld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Content Placeholder 4" descr="A picture containing text&#10;&#10;Description automatically generated">
            <a:extLst>
              <a:ext uri="{FF2B5EF4-FFF2-40B4-BE49-F238E27FC236}">
                <a16:creationId xmlns:a16="http://schemas.microsoft.com/office/drawing/2014/main" id="{B2CD1A14-8394-4F54-945E-D9DA8D7FE567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 rotWithShape="1"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11507" b="14519"/>
          <a:stretch/>
        </p:blipFill>
        <p:spPr>
          <a:xfrm>
            <a:off x="195056" y="-856109"/>
            <a:ext cx="11123505" cy="7714109"/>
          </a:xfrm>
          <a:custGeom>
            <a:avLst/>
            <a:gdLst/>
            <a:ahLst/>
            <a:cxnLst/>
            <a:rect l="l" t="t" r="r" b="b"/>
            <a:pathLst>
              <a:path w="9270806" h="6858000">
                <a:moveTo>
                  <a:pt x="1503712" y="0"/>
                </a:moveTo>
                <a:lnTo>
                  <a:pt x="7767094" y="0"/>
                </a:lnTo>
                <a:lnTo>
                  <a:pt x="7913128" y="139721"/>
                </a:lnTo>
                <a:cubicBezTo>
                  <a:pt x="8751971" y="981521"/>
                  <a:pt x="9270806" y="2144457"/>
                  <a:pt x="9270806" y="3429000"/>
                </a:cubicBezTo>
                <a:cubicBezTo>
                  <a:pt x="9270806" y="4713544"/>
                  <a:pt x="8751971" y="5876479"/>
                  <a:pt x="7913128" y="6718279"/>
                </a:cubicBezTo>
                <a:lnTo>
                  <a:pt x="7767094" y="6858000"/>
                </a:lnTo>
                <a:lnTo>
                  <a:pt x="1503712" y="6858000"/>
                </a:lnTo>
                <a:lnTo>
                  <a:pt x="1357679" y="6718279"/>
                </a:lnTo>
                <a:cubicBezTo>
                  <a:pt x="518835" y="5876479"/>
                  <a:pt x="0" y="4713544"/>
                  <a:pt x="0" y="3429000"/>
                </a:cubicBezTo>
                <a:cubicBezTo>
                  <a:pt x="0" y="2144457"/>
                  <a:pt x="518835" y="981521"/>
                  <a:pt x="1357679" y="139721"/>
                </a:cubicBezTo>
                <a:close/>
              </a:path>
            </a:pathLst>
          </a:custGeom>
        </p:spPr>
      </p:pic>
      <p:sp>
        <p:nvSpPr>
          <p:cNvPr id="2" name="Rectangle 1">
            <a:extLst>
              <a:ext uri="{FF2B5EF4-FFF2-40B4-BE49-F238E27FC236}">
                <a16:creationId xmlns:a16="http://schemas.microsoft.com/office/drawing/2014/main" id="{21898F8C-BA71-47E4-9526-8804A03A3DCD}"/>
              </a:ext>
            </a:extLst>
          </p:cNvPr>
          <p:cNvSpPr/>
          <p:nvPr/>
        </p:nvSpPr>
        <p:spPr>
          <a:xfrm>
            <a:off x="6534316" y="446850"/>
            <a:ext cx="2540899" cy="1270449"/>
          </a:xfrm>
          <a:prstGeom prst="rect">
            <a:avLst/>
          </a:prstGeom>
          <a:solidFill>
            <a:srgbClr val="BE0F84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28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CHUẨN BỊ HOA LÁ,  DỤNG CỤ IN</a:t>
            </a:r>
          </a:p>
        </p:txBody>
      </p:sp>
      <p:sp>
        <p:nvSpPr>
          <p:cNvPr id="8" name="Rectangle 7">
            <a:extLst>
              <a:ext uri="{FF2B5EF4-FFF2-40B4-BE49-F238E27FC236}">
                <a16:creationId xmlns:a16="http://schemas.microsoft.com/office/drawing/2014/main" id="{BF4E77FA-8DEB-4855-BD9B-06DEAEE57CAC}"/>
              </a:ext>
            </a:extLst>
          </p:cNvPr>
          <p:cNvSpPr/>
          <p:nvPr/>
        </p:nvSpPr>
        <p:spPr>
          <a:xfrm>
            <a:off x="7459507" y="2636655"/>
            <a:ext cx="2647445" cy="1270449"/>
          </a:xfrm>
          <a:prstGeom prst="rect">
            <a:avLst/>
          </a:prstGeom>
          <a:solidFill>
            <a:srgbClr val="109C99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2000" dirty="0">
                <a:solidFill>
                  <a:srgbClr val="FFFF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BÔI MÀU VÀO MỘT MẶT HOA LÁ, DỤNG CỤ IN</a:t>
            </a:r>
          </a:p>
        </p:txBody>
      </p:sp>
      <p:sp>
        <p:nvSpPr>
          <p:cNvPr id="9" name="Rectangle 8">
            <a:extLst>
              <a:ext uri="{FF2B5EF4-FFF2-40B4-BE49-F238E27FC236}">
                <a16:creationId xmlns:a16="http://schemas.microsoft.com/office/drawing/2014/main" id="{D4B7E62A-7AB7-4E48-82A5-8EFCF424DE44}"/>
              </a:ext>
            </a:extLst>
          </p:cNvPr>
          <p:cNvSpPr/>
          <p:nvPr/>
        </p:nvSpPr>
        <p:spPr>
          <a:xfrm>
            <a:off x="6534316" y="4852524"/>
            <a:ext cx="2759385" cy="1270449"/>
          </a:xfrm>
          <a:prstGeom prst="rect">
            <a:avLst/>
          </a:prstGeom>
          <a:solidFill>
            <a:srgbClr val="035AB2"/>
          </a:solidFill>
          <a:ln>
            <a:solidFill>
              <a:srgbClr val="0959AE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28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IN LÊN GIẤY ĐÃ CHUẨN BỊ </a:t>
            </a:r>
          </a:p>
        </p:txBody>
      </p:sp>
      <p:sp>
        <p:nvSpPr>
          <p:cNvPr id="3" name="Oval 2">
            <a:extLst>
              <a:ext uri="{FF2B5EF4-FFF2-40B4-BE49-F238E27FC236}">
                <a16:creationId xmlns:a16="http://schemas.microsoft.com/office/drawing/2014/main" id="{F5956A4A-9304-4C62-B857-812248DF9019}"/>
              </a:ext>
            </a:extLst>
          </p:cNvPr>
          <p:cNvSpPr/>
          <p:nvPr/>
        </p:nvSpPr>
        <p:spPr>
          <a:xfrm>
            <a:off x="1490543" y="2064327"/>
            <a:ext cx="2647445" cy="2209861"/>
          </a:xfrm>
          <a:prstGeom prst="ellipse">
            <a:avLst/>
          </a:prstGeom>
          <a:solidFill>
            <a:srgbClr val="DDDDDD"/>
          </a:solidFill>
          <a:ln>
            <a:solidFill>
              <a:srgbClr val="DEDEDE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lnSpc>
                <a:spcPct val="130000"/>
              </a:lnSpc>
            </a:pPr>
            <a:r>
              <a:rPr lang="en-US" altLang="en-US" sz="2800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2.CÁCH</a:t>
            </a:r>
            <a:r>
              <a:rPr lang="en-US" altLang="en-US" sz="2800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TẠO BỨC TRANH IN HOA LÁ</a:t>
            </a:r>
          </a:p>
          <a:p>
            <a:pPr algn="ctr"/>
            <a:endParaRPr lang="en-US" dirty="0">
              <a:solidFill>
                <a:srgbClr val="FF000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</p:spTree>
    <p:custDataLst>
      <p:tags r:id="rId1"/>
    </p:custDataLst>
    <p:extLst>
      <p:ext uri="{BB962C8B-B14F-4D97-AF65-F5344CB8AC3E}">
        <p14:creationId xmlns:p14="http://schemas.microsoft.com/office/powerpoint/2010/main" val="299535179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 advTm="17319"/>
    </mc:Choice>
    <mc:Fallback xmlns="">
      <p:transition spd="slow" advTm="17319"/>
    </mc:Fallback>
  </mc:AlternateContent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CHUẨN BỊ HOA LÁ,  DỤNG CỤ IN</a:t>
            </a:r>
            <a:br>
              <a:rPr lang="en-US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</a:br>
            <a:endParaRPr lang="vi-VN" dirty="0">
              <a:solidFill>
                <a:srgbClr val="FF0000"/>
              </a:solidFill>
            </a:endParaRPr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31307" y="1662112"/>
            <a:ext cx="3894903" cy="2921177"/>
          </a:xfrm>
        </p:spPr>
      </p:pic>
      <p:pic>
        <p:nvPicPr>
          <p:cNvPr id="5" name="Picture 4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415844" y="1662112"/>
            <a:ext cx="2286000" cy="2921177"/>
          </a:xfrm>
          <a:prstGeom prst="rect">
            <a:avLst/>
          </a:prstGeom>
        </p:spPr>
      </p:pic>
      <p:pic>
        <p:nvPicPr>
          <p:cNvPr id="6" name="Picture 5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091310" y="1690688"/>
            <a:ext cx="3558502" cy="236802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061296661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sz="3600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BÔI MÀU VÀO MỘT MẶT HOA LÁ, DỤNG CỤ IN</a:t>
            </a:r>
            <a:br>
              <a:rPr lang="en-US" sz="3600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</a:br>
            <a:endParaRPr lang="vi-VN" sz="3600" dirty="0">
              <a:solidFill>
                <a:srgbClr val="FF0000"/>
              </a:solidFill>
            </a:endParaRPr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348123" y="1385358"/>
            <a:ext cx="3343400" cy="4351338"/>
          </a:xfrm>
        </p:spPr>
      </p:pic>
      <p:pic>
        <p:nvPicPr>
          <p:cNvPr id="5" name="Picture 4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09789" y="1385358"/>
            <a:ext cx="5715000" cy="435133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971634238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IN LÊN GIẤY ĐÃ CHUẨN BỊ ĐỂ TẠO BỨC TRANH </a:t>
            </a:r>
            <a:endParaRPr lang="vi-VN" dirty="0">
              <a:solidFill>
                <a:srgbClr val="FF0000"/>
              </a:solidFill>
            </a:endParaRPr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38200" y="2254338"/>
            <a:ext cx="2997200" cy="2997200"/>
          </a:xfrm>
        </p:spPr>
      </p:pic>
      <p:pic>
        <p:nvPicPr>
          <p:cNvPr id="6" name="Picture 5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542008" y="2344650"/>
            <a:ext cx="3721459" cy="3101216"/>
          </a:xfrm>
          <a:prstGeom prst="rect">
            <a:avLst/>
          </a:prstGeom>
        </p:spPr>
      </p:pic>
      <p:pic>
        <p:nvPicPr>
          <p:cNvPr id="7" name="Picture 6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970074" y="2344650"/>
            <a:ext cx="2322919" cy="310121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789411444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" name="TextBox 12">
            <a:extLst>
              <a:ext uri="{FF2B5EF4-FFF2-40B4-BE49-F238E27FC236}">
                <a16:creationId xmlns:a16="http://schemas.microsoft.com/office/drawing/2014/main" id="{DC52FE6F-6E7E-44B2-B62C-A099212A9759}"/>
              </a:ext>
            </a:extLst>
          </p:cNvPr>
          <p:cNvSpPr txBox="1"/>
          <p:nvPr/>
        </p:nvSpPr>
        <p:spPr>
          <a:xfrm>
            <a:off x="2705615" y="5089439"/>
            <a:ext cx="8857175" cy="1200329"/>
          </a:xfrm>
          <a:prstGeom prst="rect">
            <a:avLst/>
          </a:prstGeom>
          <a:solidFill>
            <a:schemeClr val="bg1"/>
          </a:solidFill>
        </p:spPr>
        <p:txBody>
          <a:bodyPr wrap="square">
            <a:spAutoFit/>
          </a:bodyPr>
          <a:lstStyle/>
          <a:p>
            <a:r>
              <a:rPr lang="en-US" sz="4000" b="1" dirty="0" err="1">
                <a:solidFill>
                  <a:srgbClr val="FF0000"/>
                </a:solidFill>
                <a:latin typeface="#9Slide07 Itim" panose="00000500000000000000" pitchFamily="2" charset="-34"/>
                <a:cs typeface="#9Slide07 Itim" panose="00000500000000000000" pitchFamily="2" charset="-34"/>
              </a:rPr>
              <a:t>Em</a:t>
            </a:r>
            <a:r>
              <a:rPr lang="en-US" sz="4000" b="1" dirty="0">
                <a:solidFill>
                  <a:srgbClr val="FF0000"/>
                </a:solidFill>
                <a:latin typeface="#9Slide07 Itim" panose="00000500000000000000" pitchFamily="2" charset="-34"/>
                <a:cs typeface="#9Slide07 Itim" panose="00000500000000000000" pitchFamily="2" charset="-34"/>
              </a:rPr>
              <a:t> </a:t>
            </a:r>
            <a:r>
              <a:rPr lang="en-US" sz="4000" b="1" dirty="0" err="1">
                <a:solidFill>
                  <a:srgbClr val="FF0000"/>
                </a:solidFill>
                <a:latin typeface="#9Slide07 Itim" panose="00000500000000000000" pitchFamily="2" charset="-34"/>
                <a:cs typeface="#9Slide07 Itim" panose="00000500000000000000" pitchFamily="2" charset="-34"/>
              </a:rPr>
              <a:t>thích</a:t>
            </a:r>
            <a:r>
              <a:rPr lang="en-US" sz="4000" b="1" dirty="0">
                <a:solidFill>
                  <a:srgbClr val="FF0000"/>
                </a:solidFill>
                <a:latin typeface="#9Slide07 Itim" panose="00000500000000000000" pitchFamily="2" charset="-34"/>
                <a:cs typeface="#9Slide07 Itim" panose="00000500000000000000" pitchFamily="2" charset="-34"/>
              </a:rPr>
              <a:t> </a:t>
            </a:r>
            <a:r>
              <a:rPr lang="en-US" sz="4000" b="1" dirty="0" err="1">
                <a:solidFill>
                  <a:srgbClr val="FF0000"/>
                </a:solidFill>
                <a:latin typeface="#9Slide07 Itim" panose="00000500000000000000" pitchFamily="2" charset="-34"/>
                <a:cs typeface="#9Slide07 Itim" panose="00000500000000000000" pitchFamily="2" charset="-34"/>
              </a:rPr>
              <a:t>bức</a:t>
            </a:r>
            <a:r>
              <a:rPr lang="en-US" sz="4000" b="1" dirty="0">
                <a:solidFill>
                  <a:srgbClr val="FF0000"/>
                </a:solidFill>
                <a:latin typeface="#9Slide07 Itim" panose="00000500000000000000" pitchFamily="2" charset="-34"/>
                <a:cs typeface="#9Slide07 Itim" panose="00000500000000000000" pitchFamily="2" charset="-34"/>
              </a:rPr>
              <a:t> </a:t>
            </a:r>
            <a:r>
              <a:rPr lang="en-US" sz="4000" b="1" dirty="0" err="1">
                <a:solidFill>
                  <a:srgbClr val="FF0000"/>
                </a:solidFill>
                <a:latin typeface="#9Slide07 Itim" panose="00000500000000000000" pitchFamily="2" charset="-34"/>
                <a:cs typeface="#9Slide07 Itim" panose="00000500000000000000" pitchFamily="2" charset="-34"/>
              </a:rPr>
              <a:t>tranh</a:t>
            </a:r>
            <a:r>
              <a:rPr lang="en-US" sz="4000" b="1" dirty="0">
                <a:solidFill>
                  <a:srgbClr val="FF0000"/>
                </a:solidFill>
                <a:latin typeface="#9Slide07 Itim" panose="00000500000000000000" pitchFamily="2" charset="-34"/>
                <a:cs typeface="#9Slide07 Itim" panose="00000500000000000000" pitchFamily="2" charset="-34"/>
              </a:rPr>
              <a:t> </a:t>
            </a:r>
            <a:r>
              <a:rPr lang="en-US" sz="4000" b="1" dirty="0" err="1">
                <a:solidFill>
                  <a:srgbClr val="FF0000"/>
                </a:solidFill>
                <a:latin typeface="#9Slide07 Itim" panose="00000500000000000000" pitchFamily="2" charset="-34"/>
                <a:cs typeface="#9Slide07 Itim" panose="00000500000000000000" pitchFamily="2" charset="-34"/>
              </a:rPr>
              <a:t>nào</a:t>
            </a:r>
            <a:r>
              <a:rPr lang="en-US" sz="4000" b="1" dirty="0">
                <a:solidFill>
                  <a:srgbClr val="FF0000"/>
                </a:solidFill>
                <a:latin typeface="#9Slide07 Itim" panose="00000500000000000000" pitchFamily="2" charset="-34"/>
                <a:cs typeface="#9Slide07 Itim" panose="00000500000000000000" pitchFamily="2" charset="-34"/>
              </a:rPr>
              <a:t> </a:t>
            </a:r>
            <a:r>
              <a:rPr lang="en-US" sz="4000" b="1" dirty="0" err="1">
                <a:solidFill>
                  <a:srgbClr val="FF0000"/>
                </a:solidFill>
                <a:latin typeface="#9Slide07 Itim" panose="00000500000000000000" pitchFamily="2" charset="-34"/>
                <a:cs typeface="#9Slide07 Itim" panose="00000500000000000000" pitchFamily="2" charset="-34"/>
              </a:rPr>
              <a:t>nhất</a:t>
            </a:r>
            <a:r>
              <a:rPr lang="en-US" sz="4000" b="1" dirty="0">
                <a:solidFill>
                  <a:srgbClr val="FF0000"/>
                </a:solidFill>
                <a:latin typeface="#9Slide07 Itim" panose="00000500000000000000" pitchFamily="2" charset="-34"/>
                <a:cs typeface="#9Slide07 Itim" panose="00000500000000000000" pitchFamily="2" charset="-34"/>
              </a:rPr>
              <a:t>? </a:t>
            </a:r>
            <a:r>
              <a:rPr lang="en-US" sz="4000" b="1" dirty="0" err="1">
                <a:solidFill>
                  <a:srgbClr val="FF0000"/>
                </a:solidFill>
                <a:latin typeface="#9Slide07 Itim" panose="00000500000000000000" pitchFamily="2" charset="-34"/>
                <a:cs typeface="#9Slide07 Itim" panose="00000500000000000000" pitchFamily="2" charset="-34"/>
              </a:rPr>
              <a:t>Vì</a:t>
            </a:r>
            <a:r>
              <a:rPr lang="en-US" sz="4000" b="1" dirty="0">
                <a:solidFill>
                  <a:srgbClr val="FF0000"/>
                </a:solidFill>
                <a:latin typeface="#9Slide07 Itim" panose="00000500000000000000" pitchFamily="2" charset="-34"/>
                <a:cs typeface="#9Slide07 Itim" panose="00000500000000000000" pitchFamily="2" charset="-34"/>
              </a:rPr>
              <a:t> </a:t>
            </a:r>
            <a:r>
              <a:rPr lang="en-US" sz="4000" b="1" dirty="0" err="1">
                <a:solidFill>
                  <a:srgbClr val="FF0000"/>
                </a:solidFill>
                <a:latin typeface="#9Slide07 Itim" panose="00000500000000000000" pitchFamily="2" charset="-34"/>
                <a:cs typeface="#9Slide07 Itim" panose="00000500000000000000" pitchFamily="2" charset="-34"/>
              </a:rPr>
              <a:t>sao</a:t>
            </a:r>
            <a:r>
              <a:rPr lang="en-US" sz="4000" b="1" dirty="0">
                <a:solidFill>
                  <a:srgbClr val="FF0000"/>
                </a:solidFill>
                <a:latin typeface="#9Slide07 Itim" panose="00000500000000000000" pitchFamily="2" charset="-34"/>
                <a:cs typeface="#9Slide07 Itim" panose="00000500000000000000" pitchFamily="2" charset="-34"/>
              </a:rPr>
              <a:t>?</a:t>
            </a:r>
          </a:p>
          <a:p>
            <a:pPr eaLnBrk="1" hangingPunct="1"/>
            <a:endParaRPr lang="en-US" altLang="vi-VN" sz="3200" b="1" dirty="0">
              <a:solidFill>
                <a:srgbClr val="FF0000"/>
              </a:solidFill>
              <a:cs typeface="Times New Roman" panose="02020603050405020304" pitchFamily="18" charset="0"/>
            </a:endParaRPr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09267E91-D293-401E-A7B7-21FDEC93AA9F}"/>
              </a:ext>
            </a:extLst>
          </p:cNvPr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07408" y="1756386"/>
            <a:ext cx="2484742" cy="1751937"/>
          </a:xfrm>
          <a:prstGeom prst="rect">
            <a:avLst/>
          </a:prstGeom>
        </p:spPr>
      </p:pic>
      <p:pic>
        <p:nvPicPr>
          <p:cNvPr id="9" name="Picture 8">
            <a:extLst>
              <a:ext uri="{FF2B5EF4-FFF2-40B4-BE49-F238E27FC236}">
                <a16:creationId xmlns:a16="http://schemas.microsoft.com/office/drawing/2014/main" id="{2E60F610-16B5-44CF-A71F-3DAB7CA6D0DF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306798" y="1509711"/>
            <a:ext cx="2616241" cy="2616241"/>
          </a:xfrm>
          <a:prstGeom prst="rect">
            <a:avLst/>
          </a:prstGeom>
        </p:spPr>
      </p:pic>
      <p:pic>
        <p:nvPicPr>
          <p:cNvPr id="7" name="Content Placeholder 6">
            <a:extLst>
              <a:ext uri="{FF2B5EF4-FFF2-40B4-BE49-F238E27FC236}">
                <a16:creationId xmlns:a16="http://schemas.microsoft.com/office/drawing/2014/main" id="{51D5BE52-CA7B-4427-9B9A-6C30DC70D415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037687" y="1780994"/>
            <a:ext cx="2548375" cy="1911281"/>
          </a:xfrm>
          <a:prstGeom prst="rect">
            <a:avLst/>
          </a:prstGeom>
        </p:spPr>
      </p:pic>
      <p:cxnSp>
        <p:nvCxnSpPr>
          <p:cNvPr id="15" name="Straight Connector 14">
            <a:extLst>
              <a:ext uri="{FF2B5EF4-FFF2-40B4-BE49-F238E27FC236}">
                <a16:creationId xmlns:a16="http://schemas.microsoft.com/office/drawing/2014/main" id="{8733B210-462D-42A4-BA20-36743BB5E686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CxnSpPr>
            <a:cxnSpLocks noGrp="1" noRot="1" noChangeAspect="1" noMove="1" noResize="1" noEditPoints="1" noAdjustHandles="1" noChangeArrowheads="1" noChangeShapeType="1"/>
          </p:cNvCxn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CxnSpPr>
        <p:spPr>
          <a:xfrm>
            <a:off x="1524000" y="5778706"/>
            <a:ext cx="9144000" cy="0"/>
          </a:xfrm>
          <a:prstGeom prst="line">
            <a:avLst/>
          </a:prstGeom>
          <a:ln w="19050">
            <a:solidFill>
              <a:srgbClr val="D0D446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12" name="Picture 11">
            <a:extLst>
              <a:ext uri="{FF2B5EF4-FFF2-40B4-BE49-F238E27FC236}">
                <a16:creationId xmlns:a16="http://schemas.microsoft.com/office/drawing/2014/main" id="{92665B11-EDBD-4DEB-A0EA-E1F040493C54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1193943" y="4650389"/>
            <a:ext cx="1511672" cy="1346991"/>
          </a:xfrm>
          <a:prstGeom prst="rect">
            <a:avLst/>
          </a:prstGeom>
          <a:solidFill>
            <a:schemeClr val="bg1"/>
          </a:solidFill>
          <a:ln>
            <a:noFill/>
          </a:ln>
        </p:spPr>
      </p:pic>
    </p:spTree>
    <p:extLst>
      <p:ext uri="{BB962C8B-B14F-4D97-AF65-F5344CB8AC3E}">
        <p14:creationId xmlns:p14="http://schemas.microsoft.com/office/powerpoint/2010/main" val="3448906333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9" presetID="2" presetClass="entr" presetSubtype="4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1" dur="500" fill="hold"/>
                                        <p:tgtEl>
                                          <p:spTgt spid="1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2" dur="500" fill="hold"/>
                                        <p:tgtEl>
                                          <p:spTgt spid="1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3" grpId="0" animBg="1"/>
    </p:bld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1">
            <a:extLst>
              <a:ext uri="{FF2B5EF4-FFF2-40B4-BE49-F238E27FC236}">
                <a16:creationId xmlns:a16="http://schemas.microsoft.com/office/drawing/2014/main" id="{C0A7DB60-943F-4ED9-9DBB-99219AC7FC3C}"/>
              </a:ext>
            </a:extLst>
          </p:cNvPr>
          <p:cNvSpPr txBox="1">
            <a:spLocks/>
          </p:cNvSpPr>
          <p:nvPr/>
        </p:nvSpPr>
        <p:spPr>
          <a:xfrm>
            <a:off x="530645" y="186014"/>
            <a:ext cx="7105880" cy="682630"/>
          </a:xfrm>
          <a:prstGeom prst="rect">
            <a:avLst/>
          </a:prstGeom>
          <a:ln w="38100">
            <a:solidFill>
              <a:srgbClr val="E3E3E3"/>
            </a:solidFill>
          </a:ln>
        </p:spPr>
        <p:txBody>
          <a:bodyPr vert="horz" lIns="91440" tIns="45720" rIns="91440" bIns="45720" rtlCol="0" anchor="b">
            <a:normAutofit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ctr">
              <a:defRPr/>
            </a:pPr>
            <a:r>
              <a:rPr lang="en-US" sz="3600" b="1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3- TẠO BỨC TRANH IN HOA LÁ</a:t>
            </a:r>
          </a:p>
        </p:txBody>
      </p:sp>
      <p:sp>
        <p:nvSpPr>
          <p:cNvPr id="6" name="Rectangle 5">
            <a:extLst>
              <a:ext uri="{FF2B5EF4-FFF2-40B4-BE49-F238E27FC236}">
                <a16:creationId xmlns:a16="http://schemas.microsoft.com/office/drawing/2014/main" id="{152DD289-5DF8-4767-B94D-2AD4127F005F}"/>
              </a:ext>
            </a:extLst>
          </p:cNvPr>
          <p:cNvSpPr/>
          <p:nvPr/>
        </p:nvSpPr>
        <p:spPr>
          <a:xfrm>
            <a:off x="0" y="-10418"/>
            <a:ext cx="286439" cy="1277358"/>
          </a:xfrm>
          <a:prstGeom prst="rect">
            <a:avLst/>
          </a:prstGeom>
          <a:solidFill>
            <a:srgbClr val="FFC000"/>
          </a:solidFill>
          <a:ln>
            <a:solidFill>
              <a:srgbClr val="FFC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3948B6B7-ECAD-4B25-B7AE-767AAA075171}"/>
              </a:ext>
            </a:extLst>
          </p:cNvPr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481988" y="1412052"/>
            <a:ext cx="8163806" cy="4669259"/>
          </a:xfrm>
          <a:prstGeom prst="rect">
            <a:avLst/>
          </a:prstGeom>
        </p:spPr>
      </p:pic>
      <p:sp>
        <p:nvSpPr>
          <p:cNvPr id="7" name="TextBox 6">
            <a:extLst>
              <a:ext uri="{FF2B5EF4-FFF2-40B4-BE49-F238E27FC236}">
                <a16:creationId xmlns:a16="http://schemas.microsoft.com/office/drawing/2014/main" id="{7BD5392C-4334-4326-8214-6EAB24C12974}"/>
              </a:ext>
            </a:extLst>
          </p:cNvPr>
          <p:cNvSpPr txBox="1"/>
          <p:nvPr/>
        </p:nvSpPr>
        <p:spPr>
          <a:xfrm>
            <a:off x="1826199" y="3594587"/>
            <a:ext cx="5475383" cy="1323439"/>
          </a:xfrm>
          <a:prstGeom prst="rect">
            <a:avLst/>
          </a:prstGeom>
          <a:solidFill>
            <a:srgbClr val="FFFFFF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sz="4000" dirty="0">
                <a:solidFill>
                  <a:srgbClr val="9F25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TẠO BỨC TRANH IN HOA LÁ</a:t>
            </a:r>
          </a:p>
        </p:txBody>
      </p:sp>
      <p:sp>
        <p:nvSpPr>
          <p:cNvPr id="12" name="TextBox 11">
            <a:extLst>
              <a:ext uri="{FF2B5EF4-FFF2-40B4-BE49-F238E27FC236}">
                <a16:creationId xmlns:a16="http://schemas.microsoft.com/office/drawing/2014/main" id="{B7732FE6-605A-424B-853C-D599AEBA0AE4}"/>
              </a:ext>
            </a:extLst>
          </p:cNvPr>
          <p:cNvSpPr txBox="1"/>
          <p:nvPr/>
        </p:nvSpPr>
        <p:spPr>
          <a:xfrm>
            <a:off x="9162594" y="2209046"/>
            <a:ext cx="2897436" cy="3737433"/>
          </a:xfrm>
          <a:prstGeom prst="rect">
            <a:avLst/>
          </a:prstGeom>
          <a:solidFill>
            <a:srgbClr val="FFFFFF">
              <a:alpha val="85000"/>
            </a:srgbClr>
          </a:solidFill>
        </p:spPr>
        <p:txBody>
          <a:bodyPr wrap="square" rtlCol="0">
            <a:spAutoFit/>
          </a:bodyPr>
          <a:lstStyle/>
          <a:p>
            <a:pPr marL="0" indent="0" algn="ctr">
              <a:lnSpc>
                <a:spcPct val="114000"/>
              </a:lnSpc>
              <a:buNone/>
            </a:pPr>
            <a:r>
              <a:rPr lang="en-US" altLang="x-none" sz="2400" b="1" u="sng" dirty="0" err="1">
                <a:solidFill>
                  <a:srgbClr val="9F25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Thể</a:t>
            </a:r>
            <a:r>
              <a:rPr lang="en-US" altLang="x-none" sz="2400" b="1" u="sng" dirty="0">
                <a:solidFill>
                  <a:srgbClr val="9F25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altLang="x-none" sz="2400" b="1" u="sng" dirty="0" err="1">
                <a:solidFill>
                  <a:srgbClr val="9F25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lệ</a:t>
            </a:r>
            <a:r>
              <a:rPr lang="en-US" altLang="x-none" sz="2400" b="1" u="sng" dirty="0">
                <a:solidFill>
                  <a:srgbClr val="9F25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altLang="x-none" sz="2400" b="1" u="sng" dirty="0" err="1">
                <a:solidFill>
                  <a:srgbClr val="9F25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cuộc</a:t>
            </a:r>
            <a:r>
              <a:rPr lang="en-US" altLang="x-none" sz="2400" b="1" u="sng" dirty="0">
                <a:solidFill>
                  <a:srgbClr val="9F25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altLang="x-none" sz="2400" b="1" u="sng" dirty="0" err="1">
                <a:solidFill>
                  <a:srgbClr val="9F25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thi</a:t>
            </a:r>
            <a:r>
              <a:rPr lang="en-US" altLang="x-none" sz="2400" b="1" u="sng" dirty="0">
                <a:solidFill>
                  <a:srgbClr val="9F25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: </a:t>
            </a:r>
          </a:p>
          <a:p>
            <a:pPr marL="0" indent="0" algn="just">
              <a:lnSpc>
                <a:spcPct val="114000"/>
              </a:lnSpc>
              <a:buNone/>
            </a:pPr>
            <a:r>
              <a:rPr lang="en-US" altLang="x-none" sz="24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Các nhóm sẽ cùng tạo bức tranh in hoa lá. </a:t>
            </a:r>
            <a:r>
              <a:rPr lang="en-US" altLang="x-none" sz="2400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Trong</a:t>
            </a:r>
            <a:r>
              <a:rPr lang="en-US" altLang="x-none" sz="24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altLang="x-none" sz="2400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thời</a:t>
            </a:r>
            <a:r>
              <a:rPr lang="en-US" altLang="x-none" sz="24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altLang="x-none" sz="2400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gian</a:t>
            </a:r>
            <a:r>
              <a:rPr lang="en-US" altLang="x-none" sz="24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20 </a:t>
            </a:r>
            <a:r>
              <a:rPr lang="en-US" altLang="x-none" sz="2400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phút</a:t>
            </a:r>
            <a:r>
              <a:rPr lang="en-US" altLang="x-none" sz="24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altLang="x-none" sz="2400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nhóm</a:t>
            </a:r>
            <a:r>
              <a:rPr lang="en-US" altLang="x-none" sz="24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 </a:t>
            </a:r>
            <a:r>
              <a:rPr lang="en-US" altLang="x-none" sz="2400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nào</a:t>
            </a:r>
            <a:r>
              <a:rPr lang="en-US" altLang="x-none" sz="24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altLang="x-none" sz="2400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có</a:t>
            </a:r>
            <a:r>
              <a:rPr lang="en-US" altLang="x-none" sz="24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altLang="x-none" sz="2400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nhiều</a:t>
            </a:r>
            <a:r>
              <a:rPr lang="en-US" altLang="x-none" sz="24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altLang="x-none" sz="2400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tranh</a:t>
            </a:r>
            <a:r>
              <a:rPr lang="en-US" altLang="x-none" sz="24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altLang="x-none" sz="2400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đẹp</a:t>
            </a:r>
            <a:r>
              <a:rPr lang="en-US" altLang="x-none" sz="24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altLang="x-none" sz="2400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nhất</a:t>
            </a:r>
            <a:r>
              <a:rPr lang="en-US" altLang="x-none" sz="24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, </a:t>
            </a:r>
            <a:r>
              <a:rPr lang="en-US" altLang="x-none" sz="2400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nhóm</a:t>
            </a:r>
            <a:r>
              <a:rPr lang="en-US" altLang="x-none" sz="24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altLang="x-none" sz="2400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đó</a:t>
            </a:r>
            <a:r>
              <a:rPr lang="en-US" altLang="x-none" sz="24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altLang="x-none" sz="2400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sẽ</a:t>
            </a:r>
            <a:r>
              <a:rPr lang="en-US" altLang="x-none" sz="24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altLang="x-none" sz="2400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giành</a:t>
            </a:r>
            <a:r>
              <a:rPr lang="en-US" altLang="x-none" sz="24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altLang="x-none" sz="2400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được</a:t>
            </a:r>
            <a:r>
              <a:rPr lang="en-US" altLang="x-none" sz="24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altLang="x-none" sz="2400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phần</a:t>
            </a:r>
            <a:r>
              <a:rPr lang="en-US" altLang="x-none" sz="24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altLang="x-none" sz="2400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thắng</a:t>
            </a:r>
            <a:r>
              <a:rPr lang="en-US" altLang="x-none" sz="24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.</a:t>
            </a:r>
          </a:p>
          <a:p>
            <a:endParaRPr lang="en-US" dirty="0"/>
          </a:p>
        </p:txBody>
      </p:sp>
      <p:sp>
        <p:nvSpPr>
          <p:cNvPr id="14" name="TextBox 13">
            <a:extLst>
              <a:ext uri="{FF2B5EF4-FFF2-40B4-BE49-F238E27FC236}">
                <a16:creationId xmlns:a16="http://schemas.microsoft.com/office/drawing/2014/main" id="{50695F4E-67E8-404F-870D-A920A71EF796}"/>
              </a:ext>
            </a:extLst>
          </p:cNvPr>
          <p:cNvSpPr txBox="1"/>
          <p:nvPr/>
        </p:nvSpPr>
        <p:spPr>
          <a:xfrm>
            <a:off x="2071171" y="5607586"/>
            <a:ext cx="4024829" cy="381771"/>
          </a:xfrm>
          <a:prstGeom prst="rect">
            <a:avLst/>
          </a:prstGeom>
          <a:solidFill>
            <a:srgbClr val="9DAA27"/>
          </a:solidFill>
        </p:spPr>
        <p:txBody>
          <a:bodyPr wrap="square" rtlCol="0">
            <a:spAutoFit/>
          </a:bodyPr>
          <a:lstStyle/>
          <a:p>
            <a:pPr marL="0" indent="0" algn="ctr">
              <a:lnSpc>
                <a:spcPct val="114000"/>
              </a:lnSpc>
              <a:buNone/>
            </a:pPr>
            <a:r>
              <a:rPr lang="en-US" altLang="x-none" sz="1800" b="1" u="sng" dirty="0">
                <a:latin typeface="#9Slide03 Arima Madurai Black" panose="020B0604020202020204" charset="0"/>
                <a:cs typeface="#9Slide03 Arima Madurai Black" panose="020B0604020202020204" charset="0"/>
              </a:rPr>
              <a:t> </a:t>
            </a:r>
          </a:p>
        </p:txBody>
      </p:sp>
      <p:sp>
        <p:nvSpPr>
          <p:cNvPr id="15" name="TextBox 14">
            <a:extLst>
              <a:ext uri="{FF2B5EF4-FFF2-40B4-BE49-F238E27FC236}">
                <a16:creationId xmlns:a16="http://schemas.microsoft.com/office/drawing/2014/main" id="{5282671C-C847-4B8B-ACA1-29BD9938313F}"/>
              </a:ext>
            </a:extLst>
          </p:cNvPr>
          <p:cNvSpPr txBox="1"/>
          <p:nvPr/>
        </p:nvSpPr>
        <p:spPr>
          <a:xfrm>
            <a:off x="7579604" y="5321147"/>
            <a:ext cx="1066189" cy="400110"/>
          </a:xfrm>
          <a:prstGeom prst="rect">
            <a:avLst/>
          </a:prstGeom>
          <a:solidFill>
            <a:srgbClr val="FAF135"/>
          </a:solidFill>
        </p:spPr>
        <p:txBody>
          <a:bodyPr wrap="square" rtlCol="0">
            <a:spAutoFit/>
          </a:bodyPr>
          <a:lstStyle/>
          <a:p>
            <a:r>
              <a:rPr lang="en-US" sz="2000" i="1" dirty="0"/>
              <a:t>Lớp 6…</a:t>
            </a:r>
          </a:p>
        </p:txBody>
      </p:sp>
      <p:pic>
        <p:nvPicPr>
          <p:cNvPr id="20" name="20 Minute player" descr="20 Minute player">
            <a:hlinkClick r:id="" action="ppaction://media"/>
            <a:extLst>
              <a:ext uri="{FF2B5EF4-FFF2-40B4-BE49-F238E27FC236}">
                <a16:creationId xmlns:a16="http://schemas.microsoft.com/office/drawing/2014/main" id="{669ED23D-F391-4E17-955F-85016563ADE1}"/>
              </a:ext>
            </a:extLst>
          </p:cNvPr>
          <p:cNvPicPr>
            <a:picLocks noGrp="1" noChangeAspect="1"/>
          </p:cNvPicPr>
          <p:nvPr>
            <p:ph idx="1"/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7"/>
          <a:stretch>
            <a:fillRect/>
          </a:stretch>
        </p:blipFill>
        <p:spPr>
          <a:xfrm>
            <a:off x="8989765" y="112540"/>
            <a:ext cx="3116863" cy="1753196"/>
          </a:xfrm>
        </p:spPr>
      </p:pic>
      <p:pic>
        <p:nvPicPr>
          <p:cNvPr id="22" name="tieng chuong.mp3">
            <a:hlinkClick r:id="" action="ppaction://media"/>
            <a:extLst>
              <a:ext uri="{FF2B5EF4-FFF2-40B4-BE49-F238E27FC236}">
                <a16:creationId xmlns:a16="http://schemas.microsoft.com/office/drawing/2014/main" id="{104A3F43-B99F-440E-AE79-AD43974846CF}"/>
              </a:ext>
            </a:extLst>
          </p:cNvPr>
          <p:cNvPicPr>
            <a:picLocks noChangeAspect="1"/>
          </p:cNvPicPr>
          <p:nvPr>
            <a:audioFile r:link="rId4"/>
            <p:extLst>
              <p:ext uri="{DAA4B4D4-6D71-4841-9C94-3DE7FCFB9230}">
                <p14:media xmlns:p14="http://schemas.microsoft.com/office/powerpoint/2010/main" r:embed="rId3"/>
              </p:ext>
            </p:extLst>
          </p:nvPr>
        </p:nvPicPr>
        <p:blipFill>
          <a:blip r:embed="rId8"/>
          <a:stretch>
            <a:fillRect/>
          </a:stretch>
        </p:blipFill>
        <p:spPr>
          <a:xfrm>
            <a:off x="12450599" y="55286"/>
            <a:ext cx="575891" cy="472043"/>
          </a:xfrm>
          <a:prstGeom prst="rect">
            <a:avLst/>
          </a:prstGeom>
          <a:solidFill>
            <a:srgbClr val="FFFF00"/>
          </a:solidFill>
        </p:spPr>
      </p:pic>
      <p:grpSp>
        <p:nvGrpSpPr>
          <p:cNvPr id="23" name="Group 22">
            <a:extLst>
              <a:ext uri="{FF2B5EF4-FFF2-40B4-BE49-F238E27FC236}">
                <a16:creationId xmlns:a16="http://schemas.microsoft.com/office/drawing/2014/main" id="{1F9B6A50-C6F2-48FA-A465-15B63B058936}"/>
              </a:ext>
            </a:extLst>
          </p:cNvPr>
          <p:cNvGrpSpPr/>
          <p:nvPr/>
        </p:nvGrpSpPr>
        <p:grpSpPr>
          <a:xfrm>
            <a:off x="8796969" y="1983037"/>
            <a:ext cx="627961" cy="716096"/>
            <a:chOff x="902844" y="1717680"/>
            <a:chExt cx="953808" cy="953808"/>
          </a:xfrm>
        </p:grpSpPr>
        <p:sp>
          <p:nvSpPr>
            <p:cNvPr id="24" name="Oval 23">
              <a:extLst>
                <a:ext uri="{FF2B5EF4-FFF2-40B4-BE49-F238E27FC236}">
                  <a16:creationId xmlns:a16="http://schemas.microsoft.com/office/drawing/2014/main" id="{0F9E026E-6EFE-431D-AC67-29699865AD99}"/>
                </a:ext>
              </a:extLst>
            </p:cNvPr>
            <p:cNvSpPr/>
            <p:nvPr/>
          </p:nvSpPr>
          <p:spPr>
            <a:xfrm>
              <a:off x="902844" y="1717680"/>
              <a:ext cx="953808" cy="953808"/>
            </a:xfrm>
            <a:prstGeom prst="ellipse">
              <a:avLst/>
            </a:prstGeom>
            <a:solidFill>
              <a:srgbClr val="F45325"/>
            </a:solidFill>
          </p:spPr>
          <p:style>
            <a:lnRef idx="2">
              <a:schemeClr val="lt1">
                <a:hueOff val="0"/>
                <a:satOff val="0"/>
                <a:lumOff val="0"/>
                <a:alphaOff val="0"/>
              </a:schemeClr>
            </a:lnRef>
            <a:fillRef idx="1">
              <a:schemeClr val="accent1">
                <a:tint val="50000"/>
                <a:hueOff val="0"/>
                <a:satOff val="0"/>
                <a:lumOff val="0"/>
                <a:alphaOff val="0"/>
              </a:schemeClr>
            </a:fillRef>
            <a:effectRef idx="0">
              <a:schemeClr val="accent1">
                <a:tint val="50000"/>
                <a:hueOff val="0"/>
                <a:satOff val="0"/>
                <a:lumOff val="0"/>
                <a:alphaOff val="0"/>
              </a:schemeClr>
            </a:effectRef>
            <a:fontRef idx="minor">
              <a:schemeClr val="lt1">
                <a:hueOff val="0"/>
                <a:satOff val="0"/>
                <a:lumOff val="0"/>
                <a:alphaOff val="0"/>
              </a:schemeClr>
            </a:fontRef>
          </p:style>
        </p:sp>
        <p:grpSp>
          <p:nvGrpSpPr>
            <p:cNvPr id="25" name="9Slide.vn 80">
              <a:extLst>
                <a:ext uri="{FF2B5EF4-FFF2-40B4-BE49-F238E27FC236}">
                  <a16:creationId xmlns:a16="http://schemas.microsoft.com/office/drawing/2014/main" id="{D9517221-02B6-405C-9D9A-DD119FABCB10}"/>
                </a:ext>
              </a:extLst>
            </p:cNvPr>
            <p:cNvGrpSpPr>
              <a:grpSpLocks noChangeAspect="1"/>
            </p:cNvGrpSpPr>
            <p:nvPr/>
          </p:nvGrpSpPr>
          <p:grpSpPr bwMode="auto">
            <a:xfrm>
              <a:off x="1105045" y="1968844"/>
              <a:ext cx="549406" cy="451480"/>
              <a:chOff x="4565" y="817"/>
              <a:chExt cx="2693" cy="2213"/>
            </a:xfrm>
            <a:solidFill>
              <a:schemeClr val="bg1"/>
            </a:solidFill>
          </p:grpSpPr>
          <p:sp>
            <p:nvSpPr>
              <p:cNvPr id="26" name="9Slide.vn 81">
                <a:extLst>
                  <a:ext uri="{FF2B5EF4-FFF2-40B4-BE49-F238E27FC236}">
                    <a16:creationId xmlns:a16="http://schemas.microsoft.com/office/drawing/2014/main" id="{A1524EF8-889C-4248-9525-1D180B4FDBCE}"/>
                  </a:ext>
                </a:extLst>
              </p:cNvPr>
              <p:cNvSpPr>
                <a:spLocks/>
              </p:cNvSpPr>
              <p:nvPr/>
            </p:nvSpPr>
            <p:spPr bwMode="auto">
              <a:xfrm>
                <a:off x="7161" y="1493"/>
                <a:ext cx="97" cy="384"/>
              </a:xfrm>
              <a:custGeom>
                <a:avLst/>
                <a:gdLst>
                  <a:gd name="T0" fmla="*/ 0 w 64"/>
                  <a:gd name="T1" fmla="*/ 0 h 256"/>
                  <a:gd name="T2" fmla="*/ 0 w 64"/>
                  <a:gd name="T3" fmla="*/ 256 h 256"/>
                  <a:gd name="T4" fmla="*/ 64 w 64"/>
                  <a:gd name="T5" fmla="*/ 128 h 256"/>
                  <a:gd name="T6" fmla="*/ 0 w 64"/>
                  <a:gd name="T7" fmla="*/ 0 h 256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</a:cxnLst>
                <a:rect l="0" t="0" r="r" b="b"/>
                <a:pathLst>
                  <a:path w="64" h="256">
                    <a:moveTo>
                      <a:pt x="0" y="0"/>
                    </a:moveTo>
                    <a:cubicBezTo>
                      <a:pt x="0" y="256"/>
                      <a:pt x="0" y="256"/>
                      <a:pt x="0" y="256"/>
                    </a:cubicBezTo>
                    <a:cubicBezTo>
                      <a:pt x="40" y="226"/>
                      <a:pt x="64" y="179"/>
                      <a:pt x="64" y="128"/>
                    </a:cubicBezTo>
                    <a:cubicBezTo>
                      <a:pt x="64" y="78"/>
                      <a:pt x="40" y="31"/>
                      <a:pt x="0" y="0"/>
                    </a:cubicBezTo>
                    <a:close/>
                  </a:path>
                </a:pathLst>
              </a:custGeom>
              <a:grpFill/>
              <a:ln w="9525">
                <a:noFill/>
                <a:round/>
                <a:headEnd/>
                <a:tailEnd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pPr marL="0" marR="0" lvl="0" indent="0" algn="l" defTabSz="914400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en-US" sz="1800" b="0" i="0" u="none" strike="noStrike" kern="1200" cap="none" spc="0" normalizeH="0" baseline="0" noProof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#9Slide02 Noi dung dai"/>
                  <a:ea typeface="+mn-ea"/>
                  <a:cs typeface="+mn-cs"/>
                </a:endParaRPr>
              </a:p>
            </p:txBody>
          </p:sp>
          <p:sp>
            <p:nvSpPr>
              <p:cNvPr id="27" name="9Slide.vn 82">
                <a:extLst>
                  <a:ext uri="{FF2B5EF4-FFF2-40B4-BE49-F238E27FC236}">
                    <a16:creationId xmlns:a16="http://schemas.microsoft.com/office/drawing/2014/main" id="{A0051FC6-FE8F-4FB8-B7B9-2B7029BFB51F}"/>
                  </a:ext>
                </a:extLst>
              </p:cNvPr>
              <p:cNvSpPr>
                <a:spLocks/>
              </p:cNvSpPr>
              <p:nvPr/>
            </p:nvSpPr>
            <p:spPr bwMode="auto">
              <a:xfrm>
                <a:off x="5527" y="817"/>
                <a:ext cx="1538" cy="1737"/>
              </a:xfrm>
              <a:custGeom>
                <a:avLst/>
                <a:gdLst>
                  <a:gd name="T0" fmla="*/ 1010 w 1024"/>
                  <a:gd name="T1" fmla="*/ 7 h 1157"/>
                  <a:gd name="T2" fmla="*/ 980 w 1024"/>
                  <a:gd name="T3" fmla="*/ 4 h 1157"/>
                  <a:gd name="T4" fmla="*/ 341 w 1024"/>
                  <a:gd name="T5" fmla="*/ 303 h 1157"/>
                  <a:gd name="T6" fmla="*/ 110 w 1024"/>
                  <a:gd name="T7" fmla="*/ 354 h 1157"/>
                  <a:gd name="T8" fmla="*/ 0 w 1024"/>
                  <a:gd name="T9" fmla="*/ 354 h 1157"/>
                  <a:gd name="T10" fmla="*/ 0 w 1024"/>
                  <a:gd name="T11" fmla="*/ 802 h 1157"/>
                  <a:gd name="T12" fmla="*/ 110 w 1024"/>
                  <a:gd name="T13" fmla="*/ 802 h 1157"/>
                  <a:gd name="T14" fmla="*/ 341 w 1024"/>
                  <a:gd name="T15" fmla="*/ 854 h 1157"/>
                  <a:gd name="T16" fmla="*/ 981 w 1024"/>
                  <a:gd name="T17" fmla="*/ 1153 h 1157"/>
                  <a:gd name="T18" fmla="*/ 1010 w 1024"/>
                  <a:gd name="T19" fmla="*/ 1149 h 1157"/>
                  <a:gd name="T20" fmla="*/ 1024 w 1024"/>
                  <a:gd name="T21" fmla="*/ 1123 h 1157"/>
                  <a:gd name="T22" fmla="*/ 1024 w 1024"/>
                  <a:gd name="T23" fmla="*/ 34 h 1157"/>
                  <a:gd name="T24" fmla="*/ 1010 w 1024"/>
                  <a:gd name="T25" fmla="*/ 7 h 1157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  <a:cxn ang="0">
                    <a:pos x="T12" y="T13"/>
                  </a:cxn>
                  <a:cxn ang="0">
                    <a:pos x="T14" y="T15"/>
                  </a:cxn>
                  <a:cxn ang="0">
                    <a:pos x="T16" y="T17"/>
                  </a:cxn>
                  <a:cxn ang="0">
                    <a:pos x="T18" y="T19"/>
                  </a:cxn>
                  <a:cxn ang="0">
                    <a:pos x="T20" y="T21"/>
                  </a:cxn>
                  <a:cxn ang="0">
                    <a:pos x="T22" y="T23"/>
                  </a:cxn>
                  <a:cxn ang="0">
                    <a:pos x="T24" y="T25"/>
                  </a:cxn>
                </a:cxnLst>
                <a:rect l="0" t="0" r="r" b="b"/>
                <a:pathLst>
                  <a:path w="1024" h="1157">
                    <a:moveTo>
                      <a:pt x="1010" y="7"/>
                    </a:moveTo>
                    <a:cubicBezTo>
                      <a:pt x="1001" y="1"/>
                      <a:pt x="990" y="0"/>
                      <a:pt x="980" y="4"/>
                    </a:cubicBezTo>
                    <a:cubicBezTo>
                      <a:pt x="341" y="303"/>
                      <a:pt x="341" y="303"/>
                      <a:pt x="341" y="303"/>
                    </a:cubicBezTo>
                    <a:cubicBezTo>
                      <a:pt x="268" y="337"/>
                      <a:pt x="190" y="354"/>
                      <a:pt x="110" y="354"/>
                    </a:cubicBezTo>
                    <a:cubicBezTo>
                      <a:pt x="0" y="354"/>
                      <a:pt x="0" y="354"/>
                      <a:pt x="0" y="354"/>
                    </a:cubicBezTo>
                    <a:cubicBezTo>
                      <a:pt x="0" y="802"/>
                      <a:pt x="0" y="802"/>
                      <a:pt x="0" y="802"/>
                    </a:cubicBezTo>
                    <a:cubicBezTo>
                      <a:pt x="110" y="802"/>
                      <a:pt x="110" y="802"/>
                      <a:pt x="110" y="802"/>
                    </a:cubicBezTo>
                    <a:cubicBezTo>
                      <a:pt x="190" y="803"/>
                      <a:pt x="269" y="820"/>
                      <a:pt x="341" y="854"/>
                    </a:cubicBezTo>
                    <a:cubicBezTo>
                      <a:pt x="981" y="1153"/>
                      <a:pt x="981" y="1153"/>
                      <a:pt x="981" y="1153"/>
                    </a:cubicBezTo>
                    <a:cubicBezTo>
                      <a:pt x="991" y="1157"/>
                      <a:pt x="1002" y="1155"/>
                      <a:pt x="1010" y="1149"/>
                    </a:cubicBezTo>
                    <a:cubicBezTo>
                      <a:pt x="1019" y="1143"/>
                      <a:pt x="1024" y="1133"/>
                      <a:pt x="1024" y="1123"/>
                    </a:cubicBezTo>
                    <a:cubicBezTo>
                      <a:pt x="1024" y="34"/>
                      <a:pt x="1024" y="34"/>
                      <a:pt x="1024" y="34"/>
                    </a:cubicBezTo>
                    <a:cubicBezTo>
                      <a:pt x="1024" y="23"/>
                      <a:pt x="1019" y="13"/>
                      <a:pt x="1010" y="7"/>
                    </a:cubicBezTo>
                    <a:close/>
                  </a:path>
                </a:pathLst>
              </a:custGeom>
              <a:grpFill/>
              <a:ln w="9525">
                <a:noFill/>
                <a:round/>
                <a:headEnd/>
                <a:tailEnd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pPr marL="0" marR="0" lvl="0" indent="0" algn="l" defTabSz="914400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en-US" sz="1800" b="0" i="0" u="none" strike="noStrike" kern="1200" cap="none" spc="0" normalizeH="0" baseline="0" noProof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#9Slide02 Noi dung dai"/>
                  <a:ea typeface="+mn-ea"/>
                  <a:cs typeface="+mn-cs"/>
                </a:endParaRPr>
              </a:p>
            </p:txBody>
          </p:sp>
          <p:sp>
            <p:nvSpPr>
              <p:cNvPr id="28" name="9Slide.vn 83">
                <a:extLst>
                  <a:ext uri="{FF2B5EF4-FFF2-40B4-BE49-F238E27FC236}">
                    <a16:creationId xmlns:a16="http://schemas.microsoft.com/office/drawing/2014/main" id="{ADFCD0C4-E52E-4CBB-B6B0-1A18402655E1}"/>
                  </a:ext>
                </a:extLst>
              </p:cNvPr>
              <p:cNvSpPr>
                <a:spLocks/>
              </p:cNvSpPr>
              <p:nvPr/>
            </p:nvSpPr>
            <p:spPr bwMode="auto">
              <a:xfrm>
                <a:off x="4565" y="1396"/>
                <a:ext cx="865" cy="577"/>
              </a:xfrm>
              <a:custGeom>
                <a:avLst/>
                <a:gdLst>
                  <a:gd name="T0" fmla="*/ 576 w 576"/>
                  <a:gd name="T1" fmla="*/ 0 h 384"/>
                  <a:gd name="T2" fmla="*/ 160 w 576"/>
                  <a:gd name="T3" fmla="*/ 0 h 384"/>
                  <a:gd name="T4" fmla="*/ 0 w 576"/>
                  <a:gd name="T5" fmla="*/ 160 h 384"/>
                  <a:gd name="T6" fmla="*/ 0 w 576"/>
                  <a:gd name="T7" fmla="*/ 224 h 384"/>
                  <a:gd name="T8" fmla="*/ 160 w 576"/>
                  <a:gd name="T9" fmla="*/ 384 h 384"/>
                  <a:gd name="T10" fmla="*/ 576 w 576"/>
                  <a:gd name="T11" fmla="*/ 384 h 384"/>
                  <a:gd name="T12" fmla="*/ 576 w 576"/>
                  <a:gd name="T13" fmla="*/ 0 h 384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  <a:cxn ang="0">
                    <a:pos x="T12" y="T13"/>
                  </a:cxn>
                </a:cxnLst>
                <a:rect l="0" t="0" r="r" b="b"/>
                <a:pathLst>
                  <a:path w="576" h="384">
                    <a:moveTo>
                      <a:pt x="576" y="0"/>
                    </a:moveTo>
                    <a:cubicBezTo>
                      <a:pt x="160" y="0"/>
                      <a:pt x="160" y="0"/>
                      <a:pt x="160" y="0"/>
                    </a:cubicBezTo>
                    <a:cubicBezTo>
                      <a:pt x="72" y="1"/>
                      <a:pt x="0" y="72"/>
                      <a:pt x="0" y="160"/>
                    </a:cubicBezTo>
                    <a:cubicBezTo>
                      <a:pt x="0" y="224"/>
                      <a:pt x="0" y="224"/>
                      <a:pt x="0" y="224"/>
                    </a:cubicBezTo>
                    <a:cubicBezTo>
                      <a:pt x="0" y="313"/>
                      <a:pt x="72" y="384"/>
                      <a:pt x="160" y="384"/>
                    </a:cubicBezTo>
                    <a:cubicBezTo>
                      <a:pt x="576" y="384"/>
                      <a:pt x="576" y="384"/>
                      <a:pt x="576" y="384"/>
                    </a:cubicBezTo>
                    <a:lnTo>
                      <a:pt x="576" y="0"/>
                    </a:lnTo>
                    <a:close/>
                  </a:path>
                </a:pathLst>
              </a:custGeom>
              <a:grpFill/>
              <a:ln w="9525">
                <a:noFill/>
                <a:round/>
                <a:headEnd/>
                <a:tailEnd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pPr marL="0" marR="0" lvl="0" indent="0" algn="l" defTabSz="914400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en-US" sz="1800" b="0" i="0" u="none" strike="noStrike" kern="1200" cap="none" spc="0" normalizeH="0" baseline="0" noProof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#9Slide02 Noi dung dai"/>
                  <a:ea typeface="+mn-ea"/>
                  <a:cs typeface="+mn-cs"/>
                </a:endParaRPr>
              </a:p>
            </p:txBody>
          </p:sp>
          <p:sp>
            <p:nvSpPr>
              <p:cNvPr id="29" name="9Slide.vn 84">
                <a:extLst>
                  <a:ext uri="{FF2B5EF4-FFF2-40B4-BE49-F238E27FC236}">
                    <a16:creationId xmlns:a16="http://schemas.microsoft.com/office/drawing/2014/main" id="{8A7B7FA7-A3DA-4BDA-8D54-62A8EB21C8D6}"/>
                  </a:ext>
                </a:extLst>
              </p:cNvPr>
              <p:cNvSpPr>
                <a:spLocks/>
              </p:cNvSpPr>
              <p:nvPr/>
            </p:nvSpPr>
            <p:spPr bwMode="auto">
              <a:xfrm>
                <a:off x="4921" y="2069"/>
                <a:ext cx="458" cy="961"/>
              </a:xfrm>
              <a:custGeom>
                <a:avLst/>
                <a:gdLst>
                  <a:gd name="T0" fmla="*/ 41 w 305"/>
                  <a:gd name="T1" fmla="*/ 614 h 640"/>
                  <a:gd name="T2" fmla="*/ 72 w 305"/>
                  <a:gd name="T3" fmla="*/ 640 h 640"/>
                  <a:gd name="T4" fmla="*/ 272 w 305"/>
                  <a:gd name="T5" fmla="*/ 640 h 640"/>
                  <a:gd name="T6" fmla="*/ 299 w 305"/>
                  <a:gd name="T7" fmla="*/ 626 h 640"/>
                  <a:gd name="T8" fmla="*/ 301 w 305"/>
                  <a:gd name="T9" fmla="*/ 595 h 640"/>
                  <a:gd name="T10" fmla="*/ 281 w 305"/>
                  <a:gd name="T11" fmla="*/ 552 h 640"/>
                  <a:gd name="T12" fmla="*/ 223 w 305"/>
                  <a:gd name="T13" fmla="*/ 78 h 640"/>
                  <a:gd name="T14" fmla="*/ 237 w 305"/>
                  <a:gd name="T15" fmla="*/ 0 h 640"/>
                  <a:gd name="T16" fmla="*/ 46 w 305"/>
                  <a:gd name="T17" fmla="*/ 0 h 640"/>
                  <a:gd name="T18" fmla="*/ 24 w 305"/>
                  <a:gd name="T19" fmla="*/ 120 h 640"/>
                  <a:gd name="T20" fmla="*/ 24 w 305"/>
                  <a:gd name="T21" fmla="*/ 521 h 640"/>
                  <a:gd name="T22" fmla="*/ 41 w 305"/>
                  <a:gd name="T23" fmla="*/ 614 h 640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  <a:cxn ang="0">
                    <a:pos x="T12" y="T13"/>
                  </a:cxn>
                  <a:cxn ang="0">
                    <a:pos x="T14" y="T15"/>
                  </a:cxn>
                  <a:cxn ang="0">
                    <a:pos x="T16" y="T17"/>
                  </a:cxn>
                  <a:cxn ang="0">
                    <a:pos x="T18" y="T19"/>
                  </a:cxn>
                  <a:cxn ang="0">
                    <a:pos x="T20" y="T21"/>
                  </a:cxn>
                  <a:cxn ang="0">
                    <a:pos x="T22" y="T23"/>
                  </a:cxn>
                </a:cxnLst>
                <a:rect l="0" t="0" r="r" b="b"/>
                <a:pathLst>
                  <a:path w="305" h="640">
                    <a:moveTo>
                      <a:pt x="41" y="614"/>
                    </a:moveTo>
                    <a:cubicBezTo>
                      <a:pt x="44" y="629"/>
                      <a:pt x="57" y="640"/>
                      <a:pt x="72" y="640"/>
                    </a:cubicBezTo>
                    <a:cubicBezTo>
                      <a:pt x="272" y="640"/>
                      <a:pt x="272" y="640"/>
                      <a:pt x="272" y="640"/>
                    </a:cubicBezTo>
                    <a:cubicBezTo>
                      <a:pt x="282" y="640"/>
                      <a:pt x="293" y="635"/>
                      <a:pt x="299" y="626"/>
                    </a:cubicBezTo>
                    <a:cubicBezTo>
                      <a:pt x="304" y="617"/>
                      <a:pt x="305" y="605"/>
                      <a:pt x="301" y="595"/>
                    </a:cubicBezTo>
                    <a:cubicBezTo>
                      <a:pt x="281" y="552"/>
                      <a:pt x="281" y="552"/>
                      <a:pt x="281" y="552"/>
                    </a:cubicBezTo>
                    <a:cubicBezTo>
                      <a:pt x="214" y="404"/>
                      <a:pt x="193" y="239"/>
                      <a:pt x="223" y="78"/>
                    </a:cubicBezTo>
                    <a:cubicBezTo>
                      <a:pt x="237" y="0"/>
                      <a:pt x="237" y="0"/>
                      <a:pt x="237" y="0"/>
                    </a:cubicBezTo>
                    <a:cubicBezTo>
                      <a:pt x="46" y="0"/>
                      <a:pt x="46" y="0"/>
                      <a:pt x="46" y="0"/>
                    </a:cubicBezTo>
                    <a:cubicBezTo>
                      <a:pt x="24" y="120"/>
                      <a:pt x="24" y="120"/>
                      <a:pt x="24" y="120"/>
                    </a:cubicBezTo>
                    <a:cubicBezTo>
                      <a:pt x="0" y="253"/>
                      <a:pt x="0" y="388"/>
                      <a:pt x="24" y="521"/>
                    </a:cubicBezTo>
                    <a:lnTo>
                      <a:pt x="41" y="614"/>
                    </a:lnTo>
                    <a:close/>
                  </a:path>
                </a:pathLst>
              </a:custGeom>
              <a:grpFill/>
              <a:ln w="9525">
                <a:noFill/>
                <a:round/>
                <a:headEnd/>
                <a:tailEnd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pPr marL="0" marR="0" lvl="0" indent="0" algn="l" defTabSz="914400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endParaRPr kumimoji="0" lang="en-US" sz="1800" b="0" i="0" u="none" strike="noStrike" kern="1200" cap="none" spc="0" normalizeH="0" baseline="0" noProof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#9Slide02 Noi dung dai"/>
                  <a:ea typeface="+mn-ea"/>
                  <a:cs typeface="+mn-cs"/>
                </a:endParaRPr>
              </a:p>
            </p:txBody>
          </p:sp>
        </p:grpSp>
      </p:grpSp>
    </p:spTree>
    <p:extLst>
      <p:ext uri="{BB962C8B-B14F-4D97-AF65-F5344CB8AC3E}">
        <p14:creationId xmlns:p14="http://schemas.microsoft.com/office/powerpoint/2010/main" val="1237982596"/>
      </p:ext>
    </p:extLst>
  </p:cSld>
  <p:clrMapOvr>
    <a:masterClrMapping/>
  </p:clrMapOvr>
  <p:transition spd="slow">
    <p:comb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1215101" fill="hold"/>
                                        <p:tgtEl>
                                          <p:spTgt spid="20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10" dur="5392" fill="hold"/>
                                        <p:tgtEl>
                                          <p:spTgt spid="2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seq concurrent="1" nextAc="seek">
              <p:cTn id="11" restart="whenNotActive" fill="hold" evtFilter="cancelBubble" nodeType="interactiveSeq">
                <p:stCondLst>
                  <p:cond evt="onClick" delay="0">
                    <p:tgtEl>
                      <p:spTgt spid="20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2" fill="hold">
                      <p:stCondLst>
                        <p:cond delay="0"/>
                      </p:stCondLst>
                      <p:childTnLst>
                        <p:par>
                          <p:cTn id="13" fill="hold">
                            <p:stCondLst>
                              <p:cond delay="0"/>
                            </p:stCondLst>
                            <p:childTnLst>
                              <p:par>
                                <p:cTn id="14" presetID="2" presetClass="mediacall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15" dur="1" fill="hold"/>
                                        <p:tgtEl>
                                          <p:spTgt spid="20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0"/>
                  </p:tgtEl>
                </p:cond>
              </p:nextCondLst>
            </p:seq>
            <p:video>
              <p:cMediaNode vol="80000">
                <p:cTn id="16" fill="hold" display="0">
                  <p:stCondLst>
                    <p:cond delay="indefinite"/>
                  </p:stCondLst>
                </p:cTn>
                <p:tgtEl>
                  <p:spTgt spid="20"/>
                </p:tgtEl>
              </p:cMediaNode>
            </p:video>
            <p:audio>
              <p:cMediaNode vol="80000">
                <p:cTn id="17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22"/>
                </p:tgtEl>
              </p:cMediaNode>
            </p:audio>
          </p:childTnLst>
        </p:cTn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sz="3600" b="1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4- GIỚI THIỆU VÀ TRƯNG BÀY SẢN PHẨM</a:t>
            </a:r>
            <a:endParaRPr lang="vi-VN" sz="3600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r>
              <a:rPr lang="en-US" sz="32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TREO TRANH CỦA MÌNH THEO NHÓM</a:t>
            </a:r>
            <a:endParaRPr lang="en-US" sz="3200" dirty="0">
              <a:solidFill>
                <a:srgbClr val="002060"/>
              </a:solidFill>
            </a:endParaRPr>
          </a:p>
          <a:p>
            <a:r>
              <a:rPr lang="en-US" sz="32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NHÓM CỬ ĐẠI DIỆN LÊN GIỚI THIỆU VỀ BỨC TRANH CỦA MÌNH VỀ: NỘI DUNG, MÀU SẮC, CÁCH  LÀM BỨC TRANH </a:t>
            </a:r>
          </a:p>
          <a:p>
            <a:r>
              <a:rPr lang="en-US" sz="32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CÁC BẠN KHÁC NHẬN XÉT TRANH CỦA BẠN MÌNH VỀ: MÀU SẮC, BỐ CỤC, HÌNH VÀ CÁCH THỂ HIỆN </a:t>
            </a:r>
          </a:p>
        </p:txBody>
      </p:sp>
    </p:spTree>
    <p:extLst>
      <p:ext uri="{BB962C8B-B14F-4D97-AF65-F5344CB8AC3E}">
        <p14:creationId xmlns:p14="http://schemas.microsoft.com/office/powerpoint/2010/main" val="1601439016"/>
      </p:ext>
    </p:extLst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Picture 6">
            <a:extLst>
              <a:ext uri="{FF2B5EF4-FFF2-40B4-BE49-F238E27FC236}">
                <a16:creationId xmlns:a16="http://schemas.microsoft.com/office/drawing/2014/main" id="{27CBC33D-CD71-43E4-BBA2-4832220C382B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-2036065" y="0"/>
            <a:ext cx="14228065" cy="6858000"/>
          </a:xfrm>
          <a:prstGeom prst="rect">
            <a:avLst/>
          </a:prstGeom>
        </p:spPr>
      </p:pic>
      <p:sp>
        <p:nvSpPr>
          <p:cNvPr id="8" name="TextBox 7">
            <a:extLst>
              <a:ext uri="{FF2B5EF4-FFF2-40B4-BE49-F238E27FC236}">
                <a16:creationId xmlns:a16="http://schemas.microsoft.com/office/drawing/2014/main" id="{C2C84D77-3463-4EBA-8D11-51AA994878FF}"/>
              </a:ext>
            </a:extLst>
          </p:cNvPr>
          <p:cNvSpPr txBox="1"/>
          <p:nvPr/>
        </p:nvSpPr>
        <p:spPr>
          <a:xfrm>
            <a:off x="4434537" y="1786306"/>
            <a:ext cx="5149516" cy="110799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endParaRPr lang="en-US" sz="6600" b="1" dirty="0">
              <a:solidFill>
                <a:srgbClr val="FFFFCC"/>
              </a:solidFill>
              <a:latin typeface="#9Slide07 HoneyCream" pitchFamily="2" charset="0"/>
              <a:cs typeface="Times New Roman" panose="02020603050405020304" pitchFamily="18" charset="0"/>
            </a:endParaRPr>
          </a:p>
        </p:txBody>
      </p:sp>
      <p:sp>
        <p:nvSpPr>
          <p:cNvPr id="5" name="TextBox 4">
            <a:extLst>
              <a:ext uri="{FF2B5EF4-FFF2-40B4-BE49-F238E27FC236}">
                <a16:creationId xmlns:a16="http://schemas.microsoft.com/office/drawing/2014/main" id="{1FBE9BB2-F456-4ADA-8E1A-5EC0546BA96B}"/>
              </a:ext>
            </a:extLst>
          </p:cNvPr>
          <p:cNvSpPr txBox="1"/>
          <p:nvPr/>
        </p:nvSpPr>
        <p:spPr>
          <a:xfrm>
            <a:off x="3232676" y="2166478"/>
            <a:ext cx="7008605" cy="212365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6600" b="1" dirty="0">
                <a:solidFill>
                  <a:srgbClr val="FF00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#9Slide07 IcielAltus Serif" panose="02000000000000000000" pitchFamily="2" charset="0"/>
                <a:cs typeface="Times New Roman" panose="02020603050405020304" pitchFamily="18" charset="0"/>
              </a:rPr>
              <a:t>Xin </a:t>
            </a:r>
            <a:r>
              <a:rPr lang="en-US" sz="6600" b="1" dirty="0" err="1">
                <a:solidFill>
                  <a:srgbClr val="FF00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#9Slide07 IcielAltus Serif" panose="02000000000000000000" pitchFamily="2" charset="0"/>
                <a:cs typeface="Times New Roman" panose="02020603050405020304" pitchFamily="18" charset="0"/>
              </a:rPr>
              <a:t>chân</a:t>
            </a:r>
            <a:r>
              <a:rPr lang="en-US" sz="6600" b="1" dirty="0">
                <a:solidFill>
                  <a:srgbClr val="FF00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#9Slide07 IcielAltus Serif" panose="02000000000000000000" pitchFamily="2" charset="0"/>
                <a:cs typeface="Times New Roman" panose="02020603050405020304" pitchFamily="18" charset="0"/>
              </a:rPr>
              <a:t> </a:t>
            </a:r>
            <a:r>
              <a:rPr lang="en-US" sz="6600" b="1" dirty="0" err="1">
                <a:solidFill>
                  <a:srgbClr val="FF00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#9Slide07 IcielAltus Serif" panose="02000000000000000000" pitchFamily="2" charset="0"/>
                <a:cs typeface="Times New Roman" panose="02020603050405020304" pitchFamily="18" charset="0"/>
              </a:rPr>
              <a:t>thành</a:t>
            </a:r>
            <a:r>
              <a:rPr lang="en-US" sz="6600" b="1" dirty="0">
                <a:solidFill>
                  <a:srgbClr val="FF00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#9Slide07 IcielAltus Serif" panose="02000000000000000000" pitchFamily="2" charset="0"/>
                <a:cs typeface="Times New Roman" panose="02020603050405020304" pitchFamily="18" charset="0"/>
              </a:rPr>
              <a:t> </a:t>
            </a:r>
            <a:r>
              <a:rPr lang="en-US" sz="6600" b="1" dirty="0" err="1">
                <a:solidFill>
                  <a:srgbClr val="FF00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#9Slide07 IcielAltus Serif" panose="02000000000000000000" pitchFamily="2" charset="0"/>
                <a:cs typeface="Times New Roman" panose="02020603050405020304" pitchFamily="18" charset="0"/>
              </a:rPr>
              <a:t>cảm</a:t>
            </a:r>
            <a:r>
              <a:rPr lang="en-US" sz="6600" b="1" dirty="0">
                <a:solidFill>
                  <a:srgbClr val="FF00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#9Slide07 IcielAltus Serif" panose="02000000000000000000" pitchFamily="2" charset="0"/>
                <a:cs typeface="Times New Roman" panose="02020603050405020304" pitchFamily="18" charset="0"/>
              </a:rPr>
              <a:t> </a:t>
            </a:r>
            <a:r>
              <a:rPr lang="en-US" sz="6600" b="1" dirty="0" err="1">
                <a:solidFill>
                  <a:srgbClr val="FF00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#9Slide07 IcielAltus Serif" panose="02000000000000000000" pitchFamily="2" charset="0"/>
                <a:cs typeface="Times New Roman" panose="02020603050405020304" pitchFamily="18" charset="0"/>
              </a:rPr>
              <a:t>ơn</a:t>
            </a:r>
            <a:r>
              <a:rPr lang="en-US" sz="6600" b="1" dirty="0">
                <a:solidFill>
                  <a:srgbClr val="FF00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#9Slide07 IcielAltus Serif" panose="02000000000000000000" pitchFamily="2" charset="0"/>
                <a:cs typeface="Times New Roman" panose="02020603050405020304" pitchFamily="18" charset="0"/>
              </a:rPr>
              <a:t> </a:t>
            </a:r>
            <a:r>
              <a:rPr lang="en-US" sz="6600" b="1" dirty="0" err="1">
                <a:solidFill>
                  <a:srgbClr val="FF00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#9Slide07 IcielAltus Serif" panose="02000000000000000000" pitchFamily="2" charset="0"/>
                <a:cs typeface="Times New Roman" panose="02020603050405020304" pitchFamily="18" charset="0"/>
              </a:rPr>
              <a:t>quý</a:t>
            </a:r>
            <a:r>
              <a:rPr lang="en-US" sz="6600" b="1" dirty="0">
                <a:solidFill>
                  <a:srgbClr val="FF00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#9Slide07 IcielAltus Serif" panose="02000000000000000000" pitchFamily="2" charset="0"/>
                <a:cs typeface="Times New Roman" panose="02020603050405020304" pitchFamily="18" charset="0"/>
              </a:rPr>
              <a:t> </a:t>
            </a:r>
            <a:r>
              <a:rPr lang="en-US" sz="6600" b="1" dirty="0" err="1">
                <a:solidFill>
                  <a:srgbClr val="FF00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#9Slide07 IcielAltus Serif" panose="02000000000000000000" pitchFamily="2" charset="0"/>
                <a:cs typeface="Times New Roman" panose="02020603050405020304" pitchFamily="18" charset="0"/>
              </a:rPr>
              <a:t>thầy</a:t>
            </a:r>
            <a:r>
              <a:rPr lang="en-US" sz="6600" b="1" dirty="0">
                <a:solidFill>
                  <a:srgbClr val="FF00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#9Slide07 IcielAltus Serif" panose="02000000000000000000" pitchFamily="2" charset="0"/>
                <a:cs typeface="Times New Roman" panose="02020603050405020304" pitchFamily="18" charset="0"/>
              </a:rPr>
              <a:t> </a:t>
            </a:r>
            <a:r>
              <a:rPr lang="en-US" sz="6600" b="1" dirty="0" err="1">
                <a:solidFill>
                  <a:srgbClr val="FF00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#9Slide07 IcielAltus Serif" panose="02000000000000000000" pitchFamily="2" charset="0"/>
                <a:cs typeface="Times New Roman" panose="02020603050405020304" pitchFamily="18" charset="0"/>
              </a:rPr>
              <a:t>cô</a:t>
            </a:r>
            <a:r>
              <a:rPr lang="en-US" sz="6600" b="1" dirty="0">
                <a:solidFill>
                  <a:srgbClr val="FF00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#9Slide07 IcielAltus Serif" panose="02000000000000000000" pitchFamily="2" charset="0"/>
                <a:cs typeface="Times New Roman" panose="02020603050405020304" pitchFamily="18" charset="0"/>
              </a:rPr>
              <a:t> </a:t>
            </a:r>
            <a:r>
              <a:rPr lang="en-US" sz="6600" b="1" dirty="0" err="1">
                <a:solidFill>
                  <a:srgbClr val="FF00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#9Slide07 IcielAltus Serif" panose="02000000000000000000" pitchFamily="2" charset="0"/>
                <a:cs typeface="Times New Roman" panose="02020603050405020304" pitchFamily="18" charset="0"/>
              </a:rPr>
              <a:t>và</a:t>
            </a:r>
            <a:r>
              <a:rPr lang="en-US" sz="6600" b="1" dirty="0">
                <a:solidFill>
                  <a:srgbClr val="FF00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#9Slide07 IcielAltus Serif" panose="02000000000000000000" pitchFamily="2" charset="0"/>
                <a:cs typeface="Times New Roman" panose="02020603050405020304" pitchFamily="18" charset="0"/>
              </a:rPr>
              <a:t> </a:t>
            </a:r>
            <a:r>
              <a:rPr lang="en-US" sz="6600" b="1" dirty="0" err="1">
                <a:solidFill>
                  <a:srgbClr val="FF00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#9Slide07 IcielAltus Serif" panose="02000000000000000000" pitchFamily="2" charset="0"/>
                <a:cs typeface="Times New Roman" panose="02020603050405020304" pitchFamily="18" charset="0"/>
              </a:rPr>
              <a:t>các</a:t>
            </a:r>
            <a:r>
              <a:rPr lang="en-US" sz="6600" b="1" dirty="0">
                <a:solidFill>
                  <a:srgbClr val="FF00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#9Slide07 IcielAltus Serif" panose="02000000000000000000" pitchFamily="2" charset="0"/>
                <a:cs typeface="Times New Roman" panose="02020603050405020304" pitchFamily="18" charset="0"/>
              </a:rPr>
              <a:t> </a:t>
            </a:r>
            <a:r>
              <a:rPr lang="en-US" sz="6600" b="1" dirty="0" err="1">
                <a:solidFill>
                  <a:srgbClr val="FF00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#9Slide07 IcielAltus Serif" panose="02000000000000000000" pitchFamily="2" charset="0"/>
                <a:cs typeface="Times New Roman" panose="02020603050405020304" pitchFamily="18" charset="0"/>
              </a:rPr>
              <a:t>em</a:t>
            </a:r>
            <a:r>
              <a:rPr lang="en-US" sz="6600" b="1" dirty="0">
                <a:solidFill>
                  <a:srgbClr val="FF00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#9Slide07 IcielAltus Serif" panose="02000000000000000000" pitchFamily="2" charset="0"/>
                <a:cs typeface="Times New Roman" panose="02020603050405020304" pitchFamily="18" charset="0"/>
              </a:rPr>
              <a:t>!      </a:t>
            </a:r>
            <a:r>
              <a:rPr lang="en-US" sz="6600" b="1" dirty="0">
                <a:solidFill>
                  <a:schemeClr val="bg1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#9Slide07 IcielAltus Serif" panose="02000000000000000000" pitchFamily="2" charset="0"/>
                <a:cs typeface="Times New Roman" panose="02020603050405020304" pitchFamily="18" charset="0"/>
              </a:rPr>
              <a:t>                           </a:t>
            </a:r>
          </a:p>
        </p:txBody>
      </p:sp>
    </p:spTree>
    <p:extLst>
      <p:ext uri="{BB962C8B-B14F-4D97-AF65-F5344CB8AC3E}">
        <p14:creationId xmlns:p14="http://schemas.microsoft.com/office/powerpoint/2010/main" val="691028038"/>
      </p:ext>
    </p:extLst>
  </p:cSld>
  <p:clrMapOvr>
    <a:masterClrMapping/>
  </p:clrMapOvr>
  <p:transition spd="slow">
    <p:fade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53" presetClass="entr" presetSubtype="16" fill="hold" grpId="0" nodeType="withEffect" nodePh="1">
                                  <p:stCondLst>
                                    <p:cond delay="0"/>
                                  </p:stCondLst>
                                  <p:endCondLst>
                                    <p:cond evt="begin" delay="0">
                                      <p:tn val="5"/>
                                    </p:cond>
                                  </p:end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20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20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9" dur="2000"/>
                                        <p:tgtEl>
                                          <p:spTgt spid="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8" grpId="0"/>
    </p:bldLst>
  </p:timing>
</p:sld>
</file>

<file path=ppt/tags/tag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IMING" val="|4.3"/>
</p:tagLst>
</file>

<file path=ppt/tags/tag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ISPRING_CUSTOM_TIMING_USED" val="1"/>
  <p:tag name="ISPRING_SLIDE_INDENT_LEVEL" val="0"/>
  <p:tag name="ISPRING_PRESENTER_ID" val="{CB5F634E-07FA-40D5-AFDC-B5344299574B}"/>
  <p:tag name="GENSWF_SLIDE_TITLE" val="Cấu trúc bài học"/>
  <p:tag name="ISPRING_PLAYER_LAYOUT_TYPE" val="Full"/>
  <p:tag name="GENSWF_ADVANCE_TIME" val="17.319"/>
  <p:tag name="ISPRING_SLIDE_ID_2" val="{069E6486-E16C-4951-88BC-4A3A2DC4D689}"/>
</p:tagLst>
</file>

<file path=ppt/tags/tag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ISPRING_CUSTOM_TIMING_USED" val="1"/>
  <p:tag name="ISPRING_SLIDE_INDENT_LEVEL" val="0"/>
  <p:tag name="ISPRING_PRESENTER_ID" val="{CB5F634E-07FA-40D5-AFDC-B5344299574B}"/>
  <p:tag name="GENSWF_SLIDE_TITLE" val="Cấu trúc bài học"/>
  <p:tag name="ISPRING_PLAYER_LAYOUT_TYPE" val="Full"/>
  <p:tag name="GENSWF_ADVANCE_TIME" val="17.319"/>
  <p:tag name="ISPRING_SLIDE_ID_2" val="{069E6486-E16C-4951-88BC-4A3A2DC4D689}"/>
</p:tagLst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2081</TotalTime>
  <Words>345</Words>
  <Application>Microsoft Office PowerPoint</Application>
  <PresentationFormat>Widescreen</PresentationFormat>
  <Paragraphs>36</Paragraphs>
  <Slides>13</Slides>
  <Notes>2</Notes>
  <HiddenSlides>0</HiddenSlides>
  <MMClips>2</MMClips>
  <ScaleCrop>false</ScaleCrop>
  <HeadingPairs>
    <vt:vector size="6" baseType="variant">
      <vt:variant>
        <vt:lpstr>Fonts Used</vt:lpstr>
      </vt:variant>
      <vt:variant>
        <vt:i4>13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13</vt:i4>
      </vt:variant>
    </vt:vector>
  </HeadingPairs>
  <TitlesOfParts>
    <vt:vector size="27" baseType="lpstr">
      <vt:lpstr>Calibri Light</vt:lpstr>
      <vt:lpstr>#9Slide03 Arima Madurai Black</vt:lpstr>
      <vt:lpstr>Calibri</vt:lpstr>
      <vt:lpstr>#9Slide03 Arima Madurai Bold</vt:lpstr>
      <vt:lpstr>#9Slide03 AllRoundGothic</vt:lpstr>
      <vt:lpstr>Times New Roman</vt:lpstr>
      <vt:lpstr>#9Slide07 Itim</vt:lpstr>
      <vt:lpstr>#9Slide07 IcielAltus Serif</vt:lpstr>
      <vt:lpstr>#9Slide07 HoneyCream</vt:lpstr>
      <vt:lpstr>#9Slide07 IcielLa Chic Pro Shad</vt:lpstr>
      <vt:lpstr>#9Slide02 Noi dung dai</vt:lpstr>
      <vt:lpstr>Arial</vt:lpstr>
      <vt:lpstr>#9Slide07 Marbelia Regular</vt:lpstr>
      <vt:lpstr>Office Theme</vt:lpstr>
      <vt:lpstr>PowerPoint Presentation</vt:lpstr>
      <vt:lpstr>PowerPoint Presentation</vt:lpstr>
      <vt:lpstr>PowerPoint Presentation</vt:lpstr>
      <vt:lpstr>PowerPoint Presentation</vt:lpstr>
      <vt:lpstr>Tranh in hoa lá:</vt:lpstr>
      <vt:lpstr>PowerPoint Presentation</vt:lpstr>
      <vt:lpstr>CHUẨN BỊ HOA LÁ,  DỤNG CỤ IN </vt:lpstr>
      <vt:lpstr>BÔI MÀU VÀO MỘT MẶT HOA LÁ, DỤNG CỤ IN </vt:lpstr>
      <vt:lpstr>IN LÊN GIẤY ĐÃ CHUẨN BỊ ĐỂ TẠO BỨC TRANH </vt:lpstr>
      <vt:lpstr>PowerPoint Presentation</vt:lpstr>
      <vt:lpstr>PowerPoint Presentation</vt:lpstr>
      <vt:lpstr>4- GIỚI THIỆU VÀ TRƯNG BÀY SẢN PHẨM</vt:lpstr>
      <vt:lpstr>PowerPoint Presentation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DANGHUE</dc:creator>
  <cp:lastModifiedBy>ACER</cp:lastModifiedBy>
  <cp:revision>70</cp:revision>
  <dcterms:created xsi:type="dcterms:W3CDTF">2020-04-13T18:16:00Z</dcterms:created>
  <dcterms:modified xsi:type="dcterms:W3CDTF">2023-04-02T01:11:03Z</dcterms:modified>
</cp:coreProperties>
</file>