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357" r:id="rId3"/>
    <p:sldId id="301" r:id="rId4"/>
    <p:sldId id="369" r:id="rId5"/>
    <p:sldId id="360" r:id="rId6"/>
    <p:sldId id="370" r:id="rId7"/>
    <p:sldId id="371" r:id="rId8"/>
    <p:sldId id="372" r:id="rId9"/>
    <p:sldId id="373" r:id="rId10"/>
    <p:sldId id="362" r:id="rId11"/>
    <p:sldId id="374" r:id="rId12"/>
    <p:sldId id="363" r:id="rId13"/>
    <p:sldId id="350" r:id="rId14"/>
    <p:sldId id="364" r:id="rId15"/>
    <p:sldId id="365" r:id="rId16"/>
    <p:sldId id="366" r:id="rId17"/>
    <p:sldId id="367" r:id="rId18"/>
    <p:sldId id="368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CC"/>
    <a:srgbClr val="3333CC"/>
    <a:srgbClr val="3333FF"/>
    <a:srgbClr val="FF0000"/>
    <a:srgbClr val="FF0066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3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90910" y="2096548"/>
            <a:ext cx="6096000" cy="22990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13 </a:t>
            </a:r>
            <a:endParaRPr lang="en-US" sz="3600" u="sng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ĐỊNH DẠNG TRANG CHIẾU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1" y="1627969"/>
            <a:ext cx="101539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 hiệu ứng màu cho màu nền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Grandient fill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và chọn hiệu ứng trong 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Preset gradient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hình ảnh có sẵn làm nền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Picture or texture fill,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File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chọn tệp ảnh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Nếu muốn </a:t>
            </a:r>
            <a:r>
              <a:rPr lang="en-US" sz="2800" i="1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 dụng màu nền cho tất cả các trang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chiếu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Apply to All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. Nếu không muốn thiết lập màu nền,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Reset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Background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49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265" t="19471"/>
          <a:stretch/>
        </p:blipFill>
        <p:spPr>
          <a:xfrm>
            <a:off x="4783015" y="464234"/>
            <a:ext cx="2697920" cy="58908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17665" y="3925231"/>
            <a:ext cx="3753133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2. Chọn hiệu ứng trong 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Preset gradient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52892" y="2028111"/>
            <a:ext cx="2452186" cy="1493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1. Chọn 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Grandient fill 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7139977" y="3076636"/>
            <a:ext cx="2734287" cy="832505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4" idx="0"/>
          </p:cNvCxnSpPr>
          <p:nvPr/>
        </p:nvCxnSpPr>
        <p:spPr>
          <a:xfrm rot="5400000" flipH="1" flipV="1">
            <a:off x="3762203" y="725959"/>
            <a:ext cx="118934" cy="2485370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3152" y="4920653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3. Hiệu ứng màu cho màu nền của trang chiếu</a:t>
            </a:r>
          </a:p>
        </p:txBody>
      </p:sp>
    </p:spTree>
    <p:extLst>
      <p:ext uri="{BB962C8B-B14F-4D97-AF65-F5344CB8AC3E}">
        <p14:creationId xmlns:p14="http://schemas.microsoft.com/office/powerpoint/2010/main" val="358096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06806" y="2659795"/>
            <a:ext cx="6096000" cy="2342945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dk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văn bản cho trang chiếu bao gồm các mục nào?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86" b="90000" l="9689" r="89965">
                        <a14:foregroundMark x1="34256" y1="73929" x2="34256" y2="73929"/>
                        <a14:foregroundMark x1="35294" y1="78571" x2="35294" y2="78571"/>
                        <a14:foregroundMark x1="39792" y1="79286" x2="39792" y2="79286"/>
                        <a14:foregroundMark x1="41176" y1="75714" x2="41176" y2="75714"/>
                        <a14:foregroundMark x1="41176" y1="72857" x2="41176" y2="72857"/>
                        <a14:foregroundMark x1="41176" y1="72143" x2="41176" y2="72143"/>
                        <a14:foregroundMark x1="40830" y1="72143" x2="40830" y2="7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9032" y="1175943"/>
            <a:ext cx="1531547" cy="14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06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1384" y="1262068"/>
            <a:ext cx="7941773" cy="553998"/>
            <a:chOff x="689904" y="1379897"/>
            <a:chExt cx="7941773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097370" y="1383816"/>
              <a:ext cx="7534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/>
                <a:t>ĐỊNH DẠNG VĂN BẢN CHO TRANG CHIẾU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838058" y="2145236"/>
            <a:ext cx="9774893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Định dạng văn bản cho trang chiếu bao gồm: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    + Thiết lập các thuộc tính Bullets (đánh dấu đoạn)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    + Numbering (đánh số tự động)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    + Alignments (căn lề)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    + Line Spacing (giãn dòng), chọn font chữ, màu chữ, cỡ chữ và màu nền phù hợp</a:t>
            </a: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8866" y="1369969"/>
            <a:ext cx="10399594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2.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Định dạng văn bản cho trang chiếu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	Em hãy thay đổi hình thức trình bày cho trang chiếu (Hình 4) như em muốn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74621" t="51531" r="9307" b="23318"/>
          <a:stretch/>
        </p:blipFill>
        <p:spPr bwMode="auto">
          <a:xfrm>
            <a:off x="4107977" y="3102751"/>
            <a:ext cx="3398777" cy="3080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177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2847" y="1605003"/>
            <a:ext cx="967171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văn bản cần định dạng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Font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thay đổi font chữ, cỡ chữ, kiểu chữ, màu chữ và màu nền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Home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Paragraph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để căn lề, giãn dòng</a:t>
            </a:r>
          </a:p>
        </p:txBody>
      </p:sp>
    </p:spTree>
    <p:extLst>
      <p:ext uri="{BB962C8B-B14F-4D97-AF65-F5344CB8AC3E}">
        <p14:creationId xmlns:p14="http://schemas.microsoft.com/office/powerpoint/2010/main" val="399769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56700" t="53025" r="5948" b="30269"/>
          <a:stretch/>
        </p:blipFill>
        <p:spPr bwMode="auto">
          <a:xfrm>
            <a:off x="1680636" y="1551715"/>
            <a:ext cx="9046504" cy="2738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0251" y="4756880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5. Dải lệnh Home</a:t>
            </a:r>
          </a:p>
        </p:txBody>
      </p:sp>
    </p:spTree>
    <p:extLst>
      <p:ext uri="{BB962C8B-B14F-4D97-AF65-F5344CB8AC3E}">
        <p14:creationId xmlns:p14="http://schemas.microsoft.com/office/powerpoint/2010/main" val="712872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9503" y="1288969"/>
            <a:ext cx="101129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Có thể sử dụng các mẫu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Themes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có sẵn: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Design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chọn mẫu phù hợp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0723" y="4981998"/>
            <a:ext cx="10301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- Thay đổi màu sắc và kiểu chữ của mẫu bằng nhóm lệnh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Colors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và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Fonts</a:t>
            </a: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17" t="4471" r="14356" b="84135"/>
          <a:stretch/>
        </p:blipFill>
        <p:spPr>
          <a:xfrm>
            <a:off x="1120723" y="2997651"/>
            <a:ext cx="10129837" cy="833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78386" y="4051453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6. Dải lệnh Design</a:t>
            </a:r>
          </a:p>
        </p:txBody>
      </p:sp>
      <p:sp>
        <p:nvSpPr>
          <p:cNvPr id="7" name="Oval 6"/>
          <p:cNvSpPr/>
          <p:nvPr/>
        </p:nvSpPr>
        <p:spPr>
          <a:xfrm>
            <a:off x="7399361" y="2106992"/>
            <a:ext cx="3753133" cy="4577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mẫu bài trình chiếu</a:t>
            </a:r>
          </a:p>
        </p:txBody>
      </p:sp>
      <p:cxnSp>
        <p:nvCxnSpPr>
          <p:cNvPr id="8" name="Elbow Connector 7"/>
          <p:cNvCxnSpPr>
            <a:stCxn id="7" idx="2"/>
          </p:cNvCxnSpPr>
          <p:nvPr/>
        </p:nvCxnSpPr>
        <p:spPr>
          <a:xfrm rot="10800000" flipV="1">
            <a:off x="7137779" y="2335877"/>
            <a:ext cx="261582" cy="104279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2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7230" y="2072789"/>
            <a:ext cx="10058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tạo bài trình chiếu giới thiệu một bài học thuộc môn học em yêu thích, sau đó đổi màu chữ và màu nền các trang chiếu mà em muốn.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Em hãy chèn thêm một số hình ảnh phù hợp và định dạng lại các trang chiếu cho bài trình chiếu ở câu 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260" y="428574"/>
            <a:ext cx="4306335" cy="64112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87430" y="496812"/>
            <a:ext cx="4306335" cy="641127"/>
            <a:chOff x="3934565" y="422671"/>
            <a:chExt cx="4306335" cy="641127"/>
          </a:xfrm>
        </p:grpSpPr>
        <p:sp>
          <p:nvSpPr>
            <p:cNvPr id="13" name="Rounded Rectangle 12"/>
            <p:cNvSpPr/>
            <p:nvPr/>
          </p:nvSpPr>
          <p:spPr>
            <a:xfrm>
              <a:off x="3934565" y="422671"/>
              <a:ext cx="4306335" cy="64112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1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4565" y="422671"/>
              <a:ext cx="680058" cy="636649"/>
            </a:xfrm>
            <a:prstGeom prst="rect">
              <a:avLst/>
            </a:prstGeom>
          </p:spPr>
        </p:pic>
      </p:grpSp>
      <p:sp>
        <p:nvSpPr>
          <p:cNvPr id="2" name="Cloud 1"/>
          <p:cNvSpPr/>
          <p:nvPr/>
        </p:nvSpPr>
        <p:spPr>
          <a:xfrm>
            <a:off x="2792597" y="1995553"/>
            <a:ext cx="6096000" cy="309724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Tại sao ta nên chọn màu nền cho trang chiếu? Nêu cách chọn màu nền cho trang chiếu?</a:t>
            </a:r>
          </a:p>
        </p:txBody>
      </p:sp>
    </p:spTree>
    <p:extLst>
      <p:ext uri="{BB962C8B-B14F-4D97-AF65-F5344CB8AC3E}">
        <p14:creationId xmlns:p14="http://schemas.microsoft.com/office/powerpoint/2010/main" val="303369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89362"/>
            <a:ext cx="6010562" cy="584775"/>
            <a:chOff x="689904" y="1352601"/>
            <a:chExt cx="6010562" cy="584775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26504" y="1352601"/>
              <a:ext cx="55739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 màu nền cho trang chiếu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97115" y="2477723"/>
            <a:ext cx="1032581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Màu sắc sẽ làm bài trình chiếu trở nên rõ ràng, đẹp và hấp dẫn hơn.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Màu sắc trên trang chiếu gồm màu nền, màu chữ, màu các hình ảnh.</a:t>
            </a:r>
          </a:p>
          <a:p>
            <a:pPr marL="457200" indent="-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Ví dụ:</a:t>
            </a:r>
          </a:p>
        </p:txBody>
      </p: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280" t="24207" r="9162" b="10121"/>
          <a:stretch/>
        </p:blipFill>
        <p:spPr>
          <a:xfrm>
            <a:off x="2019869" y="1173707"/>
            <a:ext cx="8529851" cy="480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6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1821" y="1509761"/>
            <a:ext cx="10181230" cy="368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Lựa chọn màu nền cho trang chiếu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1.</a:t>
            </a:r>
            <a:r>
              <a:rPr lang="en-US" sz="2800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trang chiếu cần điều chỉnh màu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2.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Nhấn chuột phải vào trang chiếu 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i="1">
                <a:solidFill>
                  <a:srgbClr val="CC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 3.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Solid fill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, tại mục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</a:rPr>
              <a:t> chọn màu nền trong bảng </a:t>
            </a:r>
            <a:r>
              <a:rPr lang="en-US" sz="2800" b="1">
                <a:latin typeface="Times New Roman" panose="02020603050405020304" pitchFamily="18" charset="0"/>
                <a:ea typeface="Times New Roman" panose="02020603050405020304" pitchFamily="18" charset="0"/>
              </a:rPr>
              <a:t>Thêm Colors</a:t>
            </a:r>
            <a:endParaRPr lang="en-US" sz="28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90" t="35048" r="42360" b="22837"/>
          <a:stretch/>
        </p:blipFill>
        <p:spPr>
          <a:xfrm>
            <a:off x="3035891" y="1319423"/>
            <a:ext cx="5458265" cy="308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70091" y="4612943"/>
            <a:ext cx="4189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1. Trang chiếu minh họa</a:t>
            </a:r>
          </a:p>
        </p:txBody>
      </p:sp>
    </p:spTree>
    <p:extLst>
      <p:ext uri="{BB962C8B-B14F-4D97-AF65-F5344CB8AC3E}">
        <p14:creationId xmlns:p14="http://schemas.microsoft.com/office/powerpoint/2010/main" val="304812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916" t="2617" r="42035" b="22644"/>
          <a:stretch/>
        </p:blipFill>
        <p:spPr>
          <a:xfrm>
            <a:off x="2565779" y="518615"/>
            <a:ext cx="7032341" cy="54672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9092" y="1264221"/>
            <a:ext cx="1716768" cy="19908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1. Nháy chuột phải vào trang chiếu</a:t>
            </a:r>
          </a:p>
        </p:txBody>
      </p:sp>
      <p:sp>
        <p:nvSpPr>
          <p:cNvPr id="4" name="Oval 3"/>
          <p:cNvSpPr/>
          <p:nvPr/>
        </p:nvSpPr>
        <p:spPr>
          <a:xfrm>
            <a:off x="504968" y="4462591"/>
            <a:ext cx="2469930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45860" y="2279171"/>
            <a:ext cx="6290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4" idx="5"/>
          </p:cNvCxnSpPr>
          <p:nvPr/>
        </p:nvCxnSpPr>
        <p:spPr>
          <a:xfrm rot="16200000" flipH="1">
            <a:off x="2935862" y="4989560"/>
            <a:ext cx="122479" cy="767832"/>
          </a:xfrm>
          <a:prstGeom prst="bentConnector4">
            <a:avLst>
              <a:gd name="adj1" fmla="val 186644"/>
              <a:gd name="adj2" fmla="val 7355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9373" t="20241" r="-240" b="-1"/>
          <a:stretch/>
        </p:blipFill>
        <p:spPr>
          <a:xfrm>
            <a:off x="5050301" y="520504"/>
            <a:ext cx="2715064" cy="583457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929350" y="3712190"/>
            <a:ext cx="3753133" cy="14931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4. Tại 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Color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 chọn màu nền trong bảng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Thêm Colors</a:t>
            </a:r>
            <a:endParaRPr lang="en-US" sz="200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21495" y="1304769"/>
            <a:ext cx="2452186" cy="99542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3. Chọn mục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Fill </a:t>
            </a:r>
            <a:r>
              <a:rPr lang="en-US" sz="2000">
                <a:latin typeface="Times New Roman" panose="02020603050405020304" pitchFamily="18" charset="0"/>
                <a:ea typeface="Times New Roman" panose="02020603050405020304" pitchFamily="18" charset="0"/>
              </a:rPr>
              <a:t>chọn </a:t>
            </a:r>
            <a:r>
              <a:rPr lang="en-US" sz="2000" b="1">
                <a:latin typeface="Times New Roman" panose="02020603050405020304" pitchFamily="18" charset="0"/>
                <a:ea typeface="Times New Roman" panose="02020603050405020304" pitchFamily="18" charset="0"/>
              </a:rPr>
              <a:t>Solid fill</a:t>
            </a:r>
            <a:endParaRPr lang="en-US" sz="200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>
            <a:off x="7365060" y="2879684"/>
            <a:ext cx="2734287" cy="832505"/>
          </a:xfrm>
          <a:prstGeom prst="bentConnector3">
            <a:avLst>
              <a:gd name="adj1" fmla="val -41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 flipV="1">
            <a:off x="4114567" y="1678675"/>
            <a:ext cx="1180767" cy="47574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60438" y="3569525"/>
            <a:ext cx="418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2. Cửa sổ </a:t>
            </a:r>
            <a:r>
              <a:rPr lang="en-US" sz="2400" b="1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Format Background</a:t>
            </a:r>
            <a:r>
              <a:rPr lang="en-US" sz="2400" i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i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0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30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567</Words>
  <Application>Microsoft Office PowerPoint</Application>
  <PresentationFormat>Widescreen</PresentationFormat>
  <Paragraphs>54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501</cp:revision>
  <dcterms:created xsi:type="dcterms:W3CDTF">2022-01-27T15:18:21Z</dcterms:created>
  <dcterms:modified xsi:type="dcterms:W3CDTF">2023-04-01T13:23:54Z</dcterms:modified>
</cp:coreProperties>
</file>