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1" r:id="rId3"/>
    <p:sldId id="344" r:id="rId4"/>
    <p:sldId id="345" r:id="rId5"/>
    <p:sldId id="337" r:id="rId6"/>
    <p:sldId id="340" r:id="rId7"/>
    <p:sldId id="341" r:id="rId8"/>
    <p:sldId id="342" r:id="rId9"/>
    <p:sldId id="343" r:id="rId10"/>
    <p:sldId id="346" r:id="rId11"/>
    <p:sldId id="347" r:id="rId12"/>
    <p:sldId id="334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FF0066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4394" y="1265142"/>
            <a:ext cx="7956645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6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LẬP SỐ THEO DÕI THU CHI CÁ NHÂN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9619" y="1251761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17" t="30160" r="38832" b="45421"/>
          <a:stretch/>
        </p:blipFill>
        <p:spPr>
          <a:xfrm>
            <a:off x="1359618" y="2275366"/>
            <a:ext cx="9373363" cy="32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" t="24097" r="44825" b="17958"/>
          <a:stretch/>
        </p:blipFill>
        <p:spPr>
          <a:xfrm>
            <a:off x="1583139" y="529113"/>
            <a:ext cx="9184945" cy="54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0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7480" y="1737274"/>
            <a:ext cx="955343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trả lời các câu hỏi sau: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Lệnh nào để thao tác nhanh chọn định dạng số tiền?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Cần làm gì để định dạng cột số tiền theo cách thông dụng ở Việt Nam?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Để mở hộp thoại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Forrmat Cells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cần làm gì?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Cần làm gì để định dạng ngày tháng theo kiểu Việt Nam?</a:t>
            </a:r>
          </a:p>
        </p:txBody>
      </p:sp>
    </p:spTree>
    <p:extLst>
      <p:ext uri="{BB962C8B-B14F-4D97-AF65-F5344CB8AC3E}">
        <p14:creationId xmlns:p14="http://schemas.microsoft.com/office/powerpoint/2010/main" val="265013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199070"/>
            <a:ext cx="4591625" cy="584775"/>
            <a:chOff x="689904" y="1349120"/>
            <a:chExt cx="4591625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97370" y="1349120"/>
              <a:ext cx="4184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đích và nhiệm vụ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292713" y="2341246"/>
            <a:ext cx="9482344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Mục đích: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Tự quản lí tài chính cá nhân có kế hoạch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Nhiệm vụ: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Phác thảo thiết kế và tạo lập một sổ tính Excel phục vụ mục đích lên kế hoạch và theo dõi thực hiện thu chi cá nhân theo tuần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79606" y="2415654"/>
            <a:ext cx="5909481" cy="174691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THI: AI NHANH HƠN?</a:t>
            </a:r>
          </a:p>
        </p:txBody>
      </p:sp>
    </p:spTree>
    <p:extLst>
      <p:ext uri="{BB962C8B-B14F-4D97-AF65-F5344CB8AC3E}">
        <p14:creationId xmlns:p14="http://schemas.microsoft.com/office/powerpoint/2010/main" val="14266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5" y="571768"/>
            <a:ext cx="10515600" cy="700088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8473" y="4471514"/>
            <a:ext cx="3657599" cy="650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4.</a:t>
            </a:r>
            <a:r>
              <a:rPr lang="en-US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29301" y="5696960"/>
            <a:ext cx="6810233" cy="365125"/>
          </a:xfrm>
        </p:spPr>
        <p:txBody>
          <a:bodyPr/>
          <a:lstStyle/>
          <a:p>
            <a:pPr algn="ctr">
              <a:defRPr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yêu cầu và hướng dẫn ở phần sau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1751" y="1535143"/>
            <a:ext cx="10393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, mỗi nhóm thực hiện một nhiệm vụ </a:t>
            </a:r>
            <a:r>
              <a:rPr lang="en-US" sz="2800">
                <a:latin typeface="Times New Roman" panose="02020603050405020304" pitchFamily="18" charset="0"/>
              </a:rPr>
              <a:t>được yêu cầu trong Bài 1 và Bài 2 dưới đây.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89881" y="3221664"/>
            <a:ext cx="3245893" cy="6308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1. </a:t>
            </a:r>
            <a:endParaRPr lang="en-US" sz="27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8472" y="3183425"/>
            <a:ext cx="3657600" cy="65039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2.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89881" y="4471514"/>
            <a:ext cx="3245893" cy="6064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3.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2" name="Rounded Rectangle 11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83531" y="1975727"/>
            <a:ext cx="9557257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1.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Phác thảo thiết kế sổ tính Excel về tài chính cá nhân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Sổ tính đơn giản ban đầu gồm một trang tính, chứa hai bảng trong hai khối ô khác nhau: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Bảng theo dõi từng khoản chi theo tuần (Hình 1)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56554" t="48274" r="5843" b="36354"/>
          <a:stretch/>
        </p:blipFill>
        <p:spPr bwMode="auto">
          <a:xfrm>
            <a:off x="3002507" y="4357919"/>
            <a:ext cx="5711967" cy="1920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92713" y="1199070"/>
            <a:ext cx="2536593" cy="584775"/>
            <a:chOff x="689904" y="1349120"/>
            <a:chExt cx="2536593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19830" y="1349120"/>
              <a:ext cx="2106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>
                  <a:solidFill>
                    <a:srgbClr val="FF0000"/>
                  </a:solidFill>
                </a:rPr>
                <a:t>Thực hành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1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4095" y="835569"/>
            <a:ext cx="632416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Bảng tổng hợp thu chi theo tuần (Hình 2)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5949" t="28317" r="6752" b="25836"/>
          <a:stretch/>
        </p:blipFill>
        <p:spPr bwMode="auto">
          <a:xfrm>
            <a:off x="1392072" y="1616233"/>
            <a:ext cx="9075761" cy="4620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410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2847" y="1481729"/>
            <a:ext cx="9562532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+ Ở nhóm dòng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 lí việc thu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: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Kế hoạch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ghi số tiền dự kiến thu được, cuối tuần điền số liệu cho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Thực tế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Sai lệch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+ Ở nhóm dòng 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 lí việc chi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: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Kế hoạch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ghi số tiền dự kiến chi, số liệu ở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Thực tế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Sai lệch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được tính dựa vào số liệu ở bảng theo dõi từng khoản chi theo tuần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Tổng thu, Tổng chi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được tính theo các số liệu đã có</a:t>
            </a:r>
          </a:p>
        </p:txBody>
      </p:sp>
    </p:spTree>
    <p:extLst>
      <p:ext uri="{BB962C8B-B14F-4D97-AF65-F5344CB8AC3E}">
        <p14:creationId xmlns:p14="http://schemas.microsoft.com/office/powerpoint/2010/main" val="41104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494" y="1282247"/>
            <a:ext cx="967171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Tạo lập sổ tính Excel theo thiết kế và nhập dữ liệu giả định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tạo lập Bảng theo dõi từng khoản chi</a:t>
            </a:r>
            <a:endParaRPr lang="en-US" sz="2800" i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Tạo lập Bảng theo dõi từng khoản chi có các cột theo thiết kế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Nhập một số hàng dữ liệu (giả định) vào các ô trong bảng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Định dạng các cột dữ liệu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Ngày tháng, Số tiền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438" y="1525750"/>
            <a:ext cx="9576179" cy="332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tạo lập Bảng tổng hợp thu – chi theo tuần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Tạo lập Bảng theo thiết kế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Nhập một số hàng dữ liệu (giả định) ít nhất một tuần vào các ô trong cột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Kế hoạch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ở phần thu và phần chi</a:t>
            </a:r>
          </a:p>
          <a:p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Định dạng các cột dữ liệu liên quan phù hợp với quy ước trong văn bản tiếng Việt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633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500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344</cp:revision>
  <dcterms:created xsi:type="dcterms:W3CDTF">2022-01-27T15:18:21Z</dcterms:created>
  <dcterms:modified xsi:type="dcterms:W3CDTF">2023-04-01T13:00:35Z</dcterms:modified>
</cp:coreProperties>
</file>