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Lst>
  <p:notesMasterIdLst>
    <p:notesMasterId r:id="rId31"/>
  </p:notesMasterIdLst>
  <p:sldIdLst>
    <p:sldId id="288" r:id="rId2"/>
    <p:sldId id="322" r:id="rId3"/>
    <p:sldId id="323" r:id="rId4"/>
    <p:sldId id="324" r:id="rId5"/>
    <p:sldId id="326" r:id="rId6"/>
    <p:sldId id="325" r:id="rId7"/>
    <p:sldId id="327" r:id="rId8"/>
    <p:sldId id="328" r:id="rId9"/>
    <p:sldId id="321" r:id="rId10"/>
    <p:sldId id="291" r:id="rId11"/>
    <p:sldId id="292" r:id="rId12"/>
    <p:sldId id="293" r:id="rId13"/>
    <p:sldId id="294" r:id="rId14"/>
    <p:sldId id="295" r:id="rId15"/>
    <p:sldId id="296" r:id="rId16"/>
    <p:sldId id="297" r:id="rId17"/>
    <p:sldId id="298" r:id="rId18"/>
    <p:sldId id="300" r:id="rId19"/>
    <p:sldId id="301" r:id="rId20"/>
    <p:sldId id="302" r:id="rId21"/>
    <p:sldId id="315" r:id="rId22"/>
    <p:sldId id="316" r:id="rId23"/>
    <p:sldId id="317" r:id="rId24"/>
    <p:sldId id="318" r:id="rId25"/>
    <p:sldId id="319" r:id="rId26"/>
    <p:sldId id="320" r:id="rId27"/>
    <p:sldId id="273" r:id="rId28"/>
    <p:sldId id="275" r:id="rId29"/>
    <p:sldId id="314" r:id="rId3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88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056"/>
    <p:restoredTop sz="95735"/>
  </p:normalViewPr>
  <p:slideViewPr>
    <p:cSldViewPr snapToGrid="0" snapToObjects="1">
      <p:cViewPr varScale="1">
        <p:scale>
          <a:sx n="69" d="100"/>
          <a:sy n="69" d="100"/>
        </p:scale>
        <p:origin x="-816"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90AE8-0971-634A-B6F1-5AA790903FFF}" type="datetimeFigureOut">
              <a:rPr lang="x-none" smtClean="0"/>
              <a:pPr/>
              <a:t>4/28/2022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AA3EB-AD35-A94C-BB2A-D2A3968893D7}" type="slidenum">
              <a:rPr lang="x-none" smtClean="0"/>
              <a:pPr/>
              <a:t>‹#›</a:t>
            </a:fld>
            <a:endParaRPr lang="x-none"/>
          </a:p>
        </p:txBody>
      </p:sp>
    </p:spTree>
    <p:extLst>
      <p:ext uri="{BB962C8B-B14F-4D97-AF65-F5344CB8AC3E}">
        <p14:creationId xmlns:p14="http://schemas.microsoft.com/office/powerpoint/2010/main" xmlns="" val="2088215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10</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2556363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4192812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965409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3598119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2210922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3907100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1313700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2500325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2104981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pPr/>
              <a:t>19</a:t>
            </a:fld>
            <a:endParaRPr lang="zh-CN" altLang="en-US"/>
          </a:p>
        </p:txBody>
      </p:sp>
    </p:spTree>
    <p:extLst>
      <p:ext uri="{BB962C8B-B14F-4D97-AF65-F5344CB8AC3E}">
        <p14:creationId xmlns:p14="http://schemas.microsoft.com/office/powerpoint/2010/main" xmlns="" val="1133962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1911017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20</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1750523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pPr/>
              <a:t>21</a:t>
            </a:fld>
            <a:endParaRPr lang="zh-CN" altLang="en-US"/>
          </a:p>
        </p:txBody>
      </p:sp>
    </p:spTree>
    <p:extLst>
      <p:ext uri="{BB962C8B-B14F-4D97-AF65-F5344CB8AC3E}">
        <p14:creationId xmlns:p14="http://schemas.microsoft.com/office/powerpoint/2010/main" xmlns="" val="639317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pPr/>
              <a:t>22</a:t>
            </a:fld>
            <a:endParaRPr lang="zh-CN" altLang="en-US"/>
          </a:p>
        </p:txBody>
      </p:sp>
    </p:spTree>
    <p:extLst>
      <p:ext uri="{BB962C8B-B14F-4D97-AF65-F5344CB8AC3E}">
        <p14:creationId xmlns:p14="http://schemas.microsoft.com/office/powerpoint/2010/main" xmlns="" val="2761440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pPr/>
              <a:t>23</a:t>
            </a:fld>
            <a:endParaRPr lang="zh-CN" altLang="en-US"/>
          </a:p>
        </p:txBody>
      </p:sp>
    </p:spTree>
    <p:extLst>
      <p:ext uri="{BB962C8B-B14F-4D97-AF65-F5344CB8AC3E}">
        <p14:creationId xmlns:p14="http://schemas.microsoft.com/office/powerpoint/2010/main" xmlns="" val="82704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pPr/>
              <a:t>24</a:t>
            </a:fld>
            <a:endParaRPr lang="zh-CN" altLang="en-US"/>
          </a:p>
        </p:txBody>
      </p:sp>
    </p:spTree>
    <p:extLst>
      <p:ext uri="{BB962C8B-B14F-4D97-AF65-F5344CB8AC3E}">
        <p14:creationId xmlns:p14="http://schemas.microsoft.com/office/powerpoint/2010/main" xmlns="" val="2160571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pPr/>
              <a:t>25</a:t>
            </a:fld>
            <a:endParaRPr lang="zh-CN" altLang="en-US"/>
          </a:p>
        </p:txBody>
      </p:sp>
    </p:spTree>
    <p:extLst>
      <p:ext uri="{BB962C8B-B14F-4D97-AF65-F5344CB8AC3E}">
        <p14:creationId xmlns:p14="http://schemas.microsoft.com/office/powerpoint/2010/main" xmlns="" val="783572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682210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xmlns="" val="60900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1435672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60202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3327663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2839864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367961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1919027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9</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xmlns="" val="100745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aphic 185">
            <a:extLst>
              <a:ext uri="{FF2B5EF4-FFF2-40B4-BE49-F238E27FC236}">
                <a16:creationId xmlns:a16="http://schemas.microsoft.com/office/drawing/2014/main" xmlns=""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xmlns=""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35DE4AEC-B6E4-439C-B716-EBE3D4D1DC76}"/>
              </a:ext>
            </a:extLst>
          </p:cNvPr>
          <p:cNvSpPr>
            <a:spLocks noGrp="1"/>
          </p:cNvSpPr>
          <p:nvPr>
            <p:ph type="dt" sz="half" idx="10"/>
          </p:nvPr>
        </p:nvSpPr>
        <p:spPr/>
        <p:txBody>
          <a:bodyPr/>
          <a:lstStyle/>
          <a:p>
            <a:fld id="{97BFF81C-1FCB-4DBA-8044-F1A0FCFD45A6}" type="datetime1">
              <a:rPr lang="en-US" smtClean="0"/>
              <a:pPr/>
              <a:t>4/28/2022</a:t>
            </a:fld>
            <a:endParaRPr lang="en-US" dirty="0"/>
          </a:p>
        </p:txBody>
      </p:sp>
      <p:sp>
        <p:nvSpPr>
          <p:cNvPr id="5" name="Footer Placeholder 4">
            <a:extLst>
              <a:ext uri="{FF2B5EF4-FFF2-40B4-BE49-F238E27FC236}">
                <a16:creationId xmlns:a16="http://schemas.microsoft.com/office/drawing/2014/main" xmlns=""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FAA8BF5F-B1F8-461F-9B3D-7D50D02423E7}"/>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4" name="Oval 13">
            <a:extLst>
              <a:ext uri="{FF2B5EF4-FFF2-40B4-BE49-F238E27FC236}">
                <a16:creationId xmlns:a16="http://schemas.microsoft.com/office/drawing/2014/main" xmlns=""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xmlns="" val="2119384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3A871-D377-4EC0-9ACF-86842F01E1D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xmlns=""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xmlns=""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FA2CA47F-83AD-4BE3-AC2F-6C17883F78C7}"/>
              </a:ext>
            </a:extLst>
          </p:cNvPr>
          <p:cNvSpPr>
            <a:spLocks noGrp="1"/>
          </p:cNvSpPr>
          <p:nvPr>
            <p:ph type="dt" sz="half" idx="10"/>
          </p:nvPr>
        </p:nvSpPr>
        <p:spPr/>
        <p:txBody>
          <a:bodyPr/>
          <a:lstStyle/>
          <a:p>
            <a:fld id="{FB9092B3-2D87-4CDF-B84B-C46E5F5D31F7}" type="datetime1">
              <a:rPr lang="en-US" smtClean="0"/>
              <a:pPr/>
              <a:t>4/28/2022</a:t>
            </a:fld>
            <a:endParaRPr lang="en-US" dirty="0"/>
          </a:p>
        </p:txBody>
      </p:sp>
      <p:sp>
        <p:nvSpPr>
          <p:cNvPr id="5" name="Footer Placeholder 4">
            <a:extLst>
              <a:ext uri="{FF2B5EF4-FFF2-40B4-BE49-F238E27FC236}">
                <a16:creationId xmlns:a16="http://schemas.microsoft.com/office/drawing/2014/main" xmlns=""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0D70055A-71D4-49B4-8A8F-19AFDB84E958}"/>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5" name="Oval 14">
            <a:extLst>
              <a:ext uri="{FF2B5EF4-FFF2-40B4-BE49-F238E27FC236}">
                <a16:creationId xmlns:a16="http://schemas.microsoft.com/office/drawing/2014/main" xmlns=""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xmlns="" val="486235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xmlns=""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xmlns=""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F7CE2202-679F-48B0-B2DD-F6F54711224B}"/>
              </a:ext>
            </a:extLst>
          </p:cNvPr>
          <p:cNvSpPr>
            <a:spLocks noGrp="1"/>
          </p:cNvSpPr>
          <p:nvPr>
            <p:ph type="dt" sz="half" idx="10"/>
          </p:nvPr>
        </p:nvSpPr>
        <p:spPr/>
        <p:txBody>
          <a:bodyPr/>
          <a:lstStyle/>
          <a:p>
            <a:fld id="{3D769E57-47B1-47B0-B526-3153E4B1E729}" type="datetime1">
              <a:rPr lang="en-US" smtClean="0"/>
              <a:pPr/>
              <a:t>4/28/2022</a:t>
            </a:fld>
            <a:endParaRPr lang="en-US" dirty="0"/>
          </a:p>
        </p:txBody>
      </p:sp>
      <p:sp>
        <p:nvSpPr>
          <p:cNvPr id="5" name="Footer Placeholder 4">
            <a:extLst>
              <a:ext uri="{FF2B5EF4-FFF2-40B4-BE49-F238E27FC236}">
                <a16:creationId xmlns:a16="http://schemas.microsoft.com/office/drawing/2014/main" xmlns=""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31BF211E-B2EA-4CDC-9E84-B6898394921B}"/>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4" name="Oval 13">
            <a:extLst>
              <a:ext uri="{FF2B5EF4-FFF2-40B4-BE49-F238E27FC236}">
                <a16:creationId xmlns:a16="http://schemas.microsoft.com/office/drawing/2014/main" xmlns=""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xmlns="" val="501393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6" name="图片 5"/>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2550517"/>
            <a:ext cx="12190992" cy="4307484"/>
          </a:xfrm>
          <a:prstGeom prst="rect">
            <a:avLst/>
          </a:prstGeom>
        </p:spPr>
      </p:pic>
      <p:sp>
        <p:nvSpPr>
          <p:cNvPr id="7" name="矩形 6"/>
          <p:cNvSpPr/>
          <p:nvPr userDrawn="1"/>
        </p:nvSpPr>
        <p:spPr>
          <a:xfrm>
            <a:off x="0" y="626533"/>
            <a:ext cx="12190992" cy="597746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五边形 7"/>
          <p:cNvSpPr/>
          <p:nvPr userDrawn="1"/>
        </p:nvSpPr>
        <p:spPr>
          <a:xfrm>
            <a:off x="0" y="355600"/>
            <a:ext cx="4487333" cy="592667"/>
          </a:xfrm>
          <a:prstGeom prst="homePlate">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7" dirty="0">
                <a:solidFill>
                  <a:srgbClr val="00B050"/>
                </a:solidFill>
              </a:rPr>
              <a:t>单击此处添加文字标题</a:t>
            </a:r>
          </a:p>
        </p:txBody>
      </p:sp>
    </p:spTree>
    <p:extLst>
      <p:ext uri="{BB962C8B-B14F-4D97-AF65-F5344CB8AC3E}">
        <p14:creationId xmlns:p14="http://schemas.microsoft.com/office/powerpoint/2010/main" xmlns="" val="4079527143"/>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F88500-1605-41EA-A15F-9B79DF7E405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xmlns=""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xmlns=""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21995D22-0146-4DE2-9E78-4C00333D499A}"/>
              </a:ext>
            </a:extLst>
          </p:cNvPr>
          <p:cNvSpPr>
            <a:spLocks noGrp="1"/>
          </p:cNvSpPr>
          <p:nvPr>
            <p:ph type="dt" sz="half" idx="10"/>
          </p:nvPr>
        </p:nvSpPr>
        <p:spPr/>
        <p:txBody>
          <a:bodyPr/>
          <a:lstStyle/>
          <a:p>
            <a:fld id="{5A87773D-8987-489A-A650-3D6F7D5C7C38}" type="datetime1">
              <a:rPr lang="en-US" smtClean="0"/>
              <a:pPr/>
              <a:t>4/28/2022</a:t>
            </a:fld>
            <a:endParaRPr lang="en-US" dirty="0"/>
          </a:p>
        </p:txBody>
      </p:sp>
      <p:sp>
        <p:nvSpPr>
          <p:cNvPr id="5" name="Footer Placeholder 4">
            <a:extLst>
              <a:ext uri="{FF2B5EF4-FFF2-40B4-BE49-F238E27FC236}">
                <a16:creationId xmlns:a16="http://schemas.microsoft.com/office/drawing/2014/main" xmlns=""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076DB88B-64CF-4100-8F07-D191DD7939F9}"/>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4" name="Oval 13">
            <a:extLst>
              <a:ext uri="{FF2B5EF4-FFF2-40B4-BE49-F238E27FC236}">
                <a16:creationId xmlns:a16="http://schemas.microsoft.com/office/drawing/2014/main" xmlns=""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xmlns="" val="423909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xmlns=""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xmlns=""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xmlns="" id="{751AB8F6-0796-47E9-B1D4-760B7CCFC75D}"/>
              </a:ext>
            </a:extLst>
          </p:cNvPr>
          <p:cNvSpPr>
            <a:spLocks noGrp="1"/>
          </p:cNvSpPr>
          <p:nvPr>
            <p:ph type="dt" sz="half" idx="10"/>
          </p:nvPr>
        </p:nvSpPr>
        <p:spPr/>
        <p:txBody>
          <a:bodyPr/>
          <a:lstStyle/>
          <a:p>
            <a:fld id="{97E150C1-1D78-4D80-810D-E9E86F6E88AB}" type="datetime1">
              <a:rPr lang="en-US" smtClean="0"/>
              <a:pPr/>
              <a:t>4/28/2022</a:t>
            </a:fld>
            <a:endParaRPr lang="en-US" dirty="0"/>
          </a:p>
        </p:txBody>
      </p:sp>
      <p:sp>
        <p:nvSpPr>
          <p:cNvPr id="5" name="Footer Placeholder 4">
            <a:extLst>
              <a:ext uri="{FF2B5EF4-FFF2-40B4-BE49-F238E27FC236}">
                <a16:creationId xmlns:a16="http://schemas.microsoft.com/office/drawing/2014/main" xmlns=""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xmlns="" id="{1219D265-BFBA-4C93-9B1A-B9483AE6BF32}"/>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4" name="Oval 13">
            <a:extLst>
              <a:ext uri="{FF2B5EF4-FFF2-40B4-BE49-F238E27FC236}">
                <a16:creationId xmlns:a16="http://schemas.microsoft.com/office/drawing/2014/main" xmlns=""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xmlns="" val="373798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7637BE-B22F-40EE-94F0-04549BC562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xmlns=""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xmlns=""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xmlns="" id="{93087465-759F-4895-8FC6-DD464FB918CA}"/>
              </a:ext>
            </a:extLst>
          </p:cNvPr>
          <p:cNvSpPr>
            <a:spLocks noGrp="1"/>
          </p:cNvSpPr>
          <p:nvPr>
            <p:ph type="dt" sz="half" idx="10"/>
          </p:nvPr>
        </p:nvSpPr>
        <p:spPr/>
        <p:txBody>
          <a:bodyPr/>
          <a:lstStyle/>
          <a:p>
            <a:fld id="{29E9CBD8-1588-4B6B-B74D-87480DDE94C0}" type="datetime1">
              <a:rPr lang="en-US" smtClean="0"/>
              <a:pPr/>
              <a:t>4/28/2022</a:t>
            </a:fld>
            <a:endParaRPr lang="en-US" dirty="0"/>
          </a:p>
        </p:txBody>
      </p:sp>
      <p:sp>
        <p:nvSpPr>
          <p:cNvPr id="6" name="Footer Placeholder 5">
            <a:extLst>
              <a:ext uri="{FF2B5EF4-FFF2-40B4-BE49-F238E27FC236}">
                <a16:creationId xmlns:a16="http://schemas.microsoft.com/office/drawing/2014/main" xmlns=""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xmlns="" id="{1C1BA574-A76A-4F4C-8CBD-768278B66E72}"/>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5" name="Oval 14">
            <a:extLst>
              <a:ext uri="{FF2B5EF4-FFF2-40B4-BE49-F238E27FC236}">
                <a16:creationId xmlns:a16="http://schemas.microsoft.com/office/drawing/2014/main" xmlns=""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xmlns="" val="153107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aphic 185">
            <a:extLst>
              <a:ext uri="{FF2B5EF4-FFF2-40B4-BE49-F238E27FC236}">
                <a16:creationId xmlns:a16="http://schemas.microsoft.com/office/drawing/2014/main" xmlns=""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xmlns=""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xmlns="" id="{A433C091-3B62-4087-9A97-63BBE28CFF17}"/>
              </a:ext>
            </a:extLst>
          </p:cNvPr>
          <p:cNvSpPr>
            <a:spLocks noGrp="1"/>
          </p:cNvSpPr>
          <p:nvPr>
            <p:ph type="dt" sz="half" idx="10"/>
          </p:nvPr>
        </p:nvSpPr>
        <p:spPr/>
        <p:txBody>
          <a:bodyPr/>
          <a:lstStyle/>
          <a:p>
            <a:fld id="{AD794440-721C-4D75-BD4F-4CFB3D51CDCA}" type="datetime1">
              <a:rPr lang="en-US" smtClean="0"/>
              <a:pPr/>
              <a:t>4/28/2022</a:t>
            </a:fld>
            <a:endParaRPr lang="en-US" dirty="0"/>
          </a:p>
        </p:txBody>
      </p:sp>
      <p:sp>
        <p:nvSpPr>
          <p:cNvPr id="8" name="Footer Placeholder 7">
            <a:extLst>
              <a:ext uri="{FF2B5EF4-FFF2-40B4-BE49-F238E27FC236}">
                <a16:creationId xmlns:a16="http://schemas.microsoft.com/office/drawing/2014/main" xmlns=""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xmlns="" id="{96618B2C-95AC-4438-97FD-07ACF297B8FE}"/>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7" name="Oval 16">
            <a:extLst>
              <a:ext uri="{FF2B5EF4-FFF2-40B4-BE49-F238E27FC236}">
                <a16:creationId xmlns:a16="http://schemas.microsoft.com/office/drawing/2014/main" xmlns=""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xmlns="" val="423834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9CF7F-748D-4598-983E-96A2BE26930A}"/>
              </a:ext>
            </a:extLst>
          </p:cNvPr>
          <p:cNvSpPr>
            <a:spLocks noGrp="1"/>
          </p:cNvSpPr>
          <p:nvPr>
            <p:ph type="title"/>
          </p:nvPr>
        </p:nvSpPr>
        <p:spPr/>
        <p:txBody>
          <a:bodyPr/>
          <a:lstStyle/>
          <a:p>
            <a:r>
              <a:rPr lang="en-US"/>
              <a:t>Click to edit Master title style</a:t>
            </a:r>
            <a:endParaRPr lang="en-US" dirty="0"/>
          </a:p>
        </p:txBody>
      </p:sp>
      <p:grpSp>
        <p:nvGrpSpPr>
          <p:cNvPr id="6" name="Graphic 185">
            <a:extLst>
              <a:ext uri="{FF2B5EF4-FFF2-40B4-BE49-F238E27FC236}">
                <a16:creationId xmlns:a16="http://schemas.microsoft.com/office/drawing/2014/main" xmlns=""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xmlns=""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xmlns="" id="{410A2C46-C908-4010-AAE2-9FA41B145C4D}"/>
              </a:ext>
            </a:extLst>
          </p:cNvPr>
          <p:cNvSpPr>
            <a:spLocks noGrp="1"/>
          </p:cNvSpPr>
          <p:nvPr>
            <p:ph type="dt" sz="half" idx="10"/>
          </p:nvPr>
        </p:nvSpPr>
        <p:spPr/>
        <p:txBody>
          <a:bodyPr/>
          <a:lstStyle/>
          <a:p>
            <a:fld id="{B2701A64-483B-4532-94FB-D8F90CB6DEE0}" type="datetime1">
              <a:rPr lang="en-US" smtClean="0"/>
              <a:pPr/>
              <a:t>4/28/2022</a:t>
            </a:fld>
            <a:endParaRPr lang="en-US" dirty="0"/>
          </a:p>
        </p:txBody>
      </p:sp>
      <p:sp>
        <p:nvSpPr>
          <p:cNvPr id="4" name="Footer Placeholder 3">
            <a:extLst>
              <a:ext uri="{FF2B5EF4-FFF2-40B4-BE49-F238E27FC236}">
                <a16:creationId xmlns:a16="http://schemas.microsoft.com/office/drawing/2014/main" xmlns=""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xmlns="" id="{2896FAD0-59EF-49AA-BBC6-A0EC184DD2C9}"/>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3" name="Oval 12">
            <a:extLst>
              <a:ext uri="{FF2B5EF4-FFF2-40B4-BE49-F238E27FC236}">
                <a16:creationId xmlns:a16="http://schemas.microsoft.com/office/drawing/2014/main" xmlns=""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xmlns="" val="1835998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xmlns=""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xmlns=""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xmlns="" id="{0708C302-4224-4668-8CAC-3267172A0C93}"/>
              </a:ext>
            </a:extLst>
          </p:cNvPr>
          <p:cNvSpPr>
            <a:spLocks noGrp="1"/>
          </p:cNvSpPr>
          <p:nvPr>
            <p:ph type="dt" sz="half" idx="10"/>
          </p:nvPr>
        </p:nvSpPr>
        <p:spPr/>
        <p:txBody>
          <a:bodyPr/>
          <a:lstStyle/>
          <a:p>
            <a:fld id="{6F18FB39-20FB-4E2E-B861-45B709B9C3C5}" type="datetime1">
              <a:rPr lang="en-US" smtClean="0"/>
              <a:pPr/>
              <a:t>4/28/2022</a:t>
            </a:fld>
            <a:endParaRPr lang="en-US" dirty="0"/>
          </a:p>
        </p:txBody>
      </p:sp>
      <p:sp>
        <p:nvSpPr>
          <p:cNvPr id="3" name="Footer Placeholder 2">
            <a:extLst>
              <a:ext uri="{FF2B5EF4-FFF2-40B4-BE49-F238E27FC236}">
                <a16:creationId xmlns:a16="http://schemas.microsoft.com/office/drawing/2014/main" xmlns=""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xmlns="" id="{252CA88A-5462-4F17-AFA0-52721ADDBB8F}"/>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2" name="Oval 11">
            <a:extLst>
              <a:ext uri="{FF2B5EF4-FFF2-40B4-BE49-F238E27FC236}">
                <a16:creationId xmlns:a16="http://schemas.microsoft.com/office/drawing/2014/main" xmlns=""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xmlns="" val="178560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xmlns=""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xmlns=""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xmlns="" id="{269840A2-CF60-4C47-B955-E65BC451FE73}"/>
              </a:ext>
            </a:extLst>
          </p:cNvPr>
          <p:cNvSpPr>
            <a:spLocks noGrp="1"/>
          </p:cNvSpPr>
          <p:nvPr>
            <p:ph type="dt" sz="half" idx="10"/>
          </p:nvPr>
        </p:nvSpPr>
        <p:spPr/>
        <p:txBody>
          <a:bodyPr/>
          <a:lstStyle/>
          <a:p>
            <a:fld id="{AC48AC19-8BD6-476C-9770-8884373BCF00}" type="datetime1">
              <a:rPr lang="en-US" smtClean="0"/>
              <a:pPr/>
              <a:t>4/28/2022</a:t>
            </a:fld>
            <a:endParaRPr lang="en-US"/>
          </a:p>
        </p:txBody>
      </p:sp>
      <p:sp>
        <p:nvSpPr>
          <p:cNvPr id="6" name="Footer Placeholder 5">
            <a:extLst>
              <a:ext uri="{FF2B5EF4-FFF2-40B4-BE49-F238E27FC236}">
                <a16:creationId xmlns:a16="http://schemas.microsoft.com/office/drawing/2014/main" xmlns=""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xmlns="" id="{6D5D5E7D-EBA7-4DB0-8C78-7EB8A85FA4FF}"/>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5" name="Oval 14">
            <a:extLst>
              <a:ext uri="{FF2B5EF4-FFF2-40B4-BE49-F238E27FC236}">
                <a16:creationId xmlns:a16="http://schemas.microsoft.com/office/drawing/2014/main" xmlns=""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xmlns="" val="411393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xmlns=""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xmlns=""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xmlns="" id="{D68C8714-2467-4715-934E-6787C84F7929}"/>
              </a:ext>
            </a:extLst>
          </p:cNvPr>
          <p:cNvSpPr>
            <a:spLocks noGrp="1"/>
          </p:cNvSpPr>
          <p:nvPr>
            <p:ph type="dt" sz="half" idx="10"/>
          </p:nvPr>
        </p:nvSpPr>
        <p:spPr/>
        <p:txBody>
          <a:bodyPr/>
          <a:lstStyle/>
          <a:p>
            <a:fld id="{F3F68C53-8AD1-4F09-9486-FB3406B99CFA}" type="datetime1">
              <a:rPr lang="en-US" smtClean="0"/>
              <a:pPr/>
              <a:t>4/28/2022</a:t>
            </a:fld>
            <a:endParaRPr lang="en-US" dirty="0"/>
          </a:p>
        </p:txBody>
      </p:sp>
      <p:sp>
        <p:nvSpPr>
          <p:cNvPr id="6" name="Footer Placeholder 5">
            <a:extLst>
              <a:ext uri="{FF2B5EF4-FFF2-40B4-BE49-F238E27FC236}">
                <a16:creationId xmlns:a16="http://schemas.microsoft.com/office/drawing/2014/main" xmlns=""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xmlns="" id="{7C65D4DD-A2A4-4DF6-9527-E5F12FEB936C}"/>
              </a:ext>
            </a:extLst>
          </p:cNvPr>
          <p:cNvSpPr>
            <a:spLocks noGrp="1"/>
          </p:cNvSpPr>
          <p:nvPr>
            <p:ph type="sldNum" sz="quarter" idx="12"/>
          </p:nvPr>
        </p:nvSpPr>
        <p:spPr/>
        <p:txBody>
          <a:bodyPr/>
          <a:lstStyle/>
          <a:p>
            <a:fld id="{F3450C42-9A0B-4425-92C2-70FCF7C45734}" type="slidenum">
              <a:rPr lang="en-US" smtClean="0"/>
              <a:pPr/>
              <a:t>‹#›</a:t>
            </a:fld>
            <a:endParaRPr lang="en-US" dirty="0"/>
          </a:p>
        </p:txBody>
      </p:sp>
      <p:sp>
        <p:nvSpPr>
          <p:cNvPr id="15" name="Oval 14">
            <a:extLst>
              <a:ext uri="{FF2B5EF4-FFF2-40B4-BE49-F238E27FC236}">
                <a16:creationId xmlns:a16="http://schemas.microsoft.com/office/drawing/2014/main" xmlns=""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xmlns="" val="117843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4/28/2022</a:t>
            </a:fld>
            <a:endParaRPr lang="en-US" dirty="0"/>
          </a:p>
        </p:txBody>
      </p:sp>
      <p:sp>
        <p:nvSpPr>
          <p:cNvPr id="5" name="Footer Placeholder 4">
            <a:extLst>
              <a:ext uri="{FF2B5EF4-FFF2-40B4-BE49-F238E27FC236}">
                <a16:creationId xmlns:a16="http://schemas.microsoft.com/office/drawing/2014/main" xmlns=""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p>
        </p:txBody>
      </p:sp>
      <p:sp>
        <p:nvSpPr>
          <p:cNvPr id="6" name="Slide Number Placeholder 5">
            <a:extLst>
              <a:ext uri="{FF2B5EF4-FFF2-40B4-BE49-F238E27FC236}">
                <a16:creationId xmlns:a16="http://schemas.microsoft.com/office/drawing/2014/main" xmlns=""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dirty="0"/>
          </a:p>
        </p:txBody>
      </p:sp>
    </p:spTree>
    <p:extLst>
      <p:ext uri="{BB962C8B-B14F-4D97-AF65-F5344CB8AC3E}">
        <p14:creationId xmlns:p14="http://schemas.microsoft.com/office/powerpoint/2010/main" xmlns="" val="338184639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80" r:id="rId10"/>
    <p:sldLayoutId id="2147483779" r:id="rId11"/>
    <p:sldLayoutId id="214748378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jpeg"/><Relationship Id="rId5" Type="http://schemas.openxmlformats.org/officeDocument/2006/relationships/notesSlide" Target="../notesSlides/notesSlide18.xml"/><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jpeg"/><Relationship Id="rId5" Type="http://schemas.openxmlformats.org/officeDocument/2006/relationships/notesSlide" Target="../notesSlides/notesSlide20.xml"/><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jpeg"/><Relationship Id="rId5" Type="http://schemas.openxmlformats.org/officeDocument/2006/relationships/notesSlide" Target="../notesSlides/notesSlide26.xml"/><Relationship Id="rId4" Type="http://schemas.openxmlformats.org/officeDocument/2006/relationships/slideLayout" Target="../slideLayouts/slideLayout7.xml"/><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9.xml"/><Relationship Id="rId4" Type="http://schemas.openxmlformats.org/officeDocument/2006/relationships/slideLayout" Target="../slideLayouts/slideLayout7.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8873" y="274865"/>
            <a:ext cx="1641720" cy="2275652"/>
          </a:xfrm>
          <a:prstGeom prst="rect">
            <a:avLst/>
          </a:prstGeom>
        </p:spPr>
      </p:pic>
      <p:sp>
        <p:nvSpPr>
          <p:cNvPr id="5" name="文本框 4"/>
          <p:cNvSpPr txBox="1"/>
          <p:nvPr/>
        </p:nvSpPr>
        <p:spPr>
          <a:xfrm>
            <a:off x="459307" y="2350043"/>
            <a:ext cx="10629769" cy="1107996"/>
          </a:xfrm>
          <a:prstGeom prst="rect">
            <a:avLst/>
          </a:prstGeom>
          <a:noFill/>
        </p:spPr>
        <p:txBody>
          <a:bodyPr wrap="none" rtlCol="0">
            <a:spAutoFit/>
          </a:bodyPr>
          <a:lstStyle/>
          <a:p>
            <a:r>
              <a:rPr lang="vi-VN" altLang="zh-CN" sz="6600"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THỰC HÀNH TIẾNG VIỆT</a:t>
            </a:r>
            <a:endParaRPr lang="zh-CN" altLang="en-US" sz="6600"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5"/>
          <p:cNvSpPr txBox="1"/>
          <p:nvPr/>
        </p:nvSpPr>
        <p:spPr>
          <a:xfrm>
            <a:off x="2192822" y="1643108"/>
            <a:ext cx="1248290" cy="461665"/>
          </a:xfrm>
          <a:prstGeom prst="rect">
            <a:avLst/>
          </a:prstGeom>
          <a:noFill/>
        </p:spPr>
        <p:txBody>
          <a:bodyPr wrap="none" rtlCol="0">
            <a:spAutoFit/>
          </a:bodyPr>
          <a:lstStyle/>
          <a:p>
            <a:r>
              <a:rPr lang="en-US" altLang="zh-CN" sz="2400" b="1" u="sng"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TIẾT 8:</a:t>
            </a:r>
          </a:p>
        </p:txBody>
      </p:sp>
      <p:sp>
        <p:nvSpPr>
          <p:cNvPr id="7" name="文本框 6"/>
          <p:cNvSpPr txBox="1"/>
          <p:nvPr/>
        </p:nvSpPr>
        <p:spPr>
          <a:xfrm>
            <a:off x="2192821" y="3738094"/>
            <a:ext cx="7072504" cy="461665"/>
          </a:xfrm>
          <a:prstGeom prst="rect">
            <a:avLst/>
          </a:prstGeom>
          <a:noFill/>
        </p:spPr>
        <p:txBody>
          <a:bodyPr wrap="square" rtlCol="0">
            <a:spAutoFit/>
          </a:bodyPr>
          <a:lstStyle/>
          <a:p>
            <a:r>
              <a:rPr lang="vi-VN" altLang="zh-CN" sz="2400"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GIÁO VIÊN: …</a:t>
            </a:r>
            <a:endParaRPr lang="en-US" altLang="zh-CN" sz="2400"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图片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574801" y="4884404"/>
            <a:ext cx="5471844" cy="1781157"/>
          </a:xfrm>
          <a:prstGeom prst="rect">
            <a:avLst/>
          </a:prstGeom>
        </p:spPr>
      </p:pic>
    </p:spTree>
    <p:extLst>
      <p:ext uri="{BB962C8B-B14F-4D97-AF65-F5344CB8AC3E}">
        <p14:creationId xmlns:p14="http://schemas.microsoft.com/office/powerpoint/2010/main" xmlns="" val="2412638660"/>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par>
                          <p:cTn id="23" fill="hold">
                            <p:stCondLst>
                              <p:cond delay="3500"/>
                            </p:stCondLst>
                            <p:childTnLst>
                              <p:par>
                                <p:cTn id="24" presetID="10" presetClass="entr" presetSubtype="0" fill="hold" grpId="0" nodeType="afterEffect">
                                  <p:stCondLst>
                                    <p:cond delay="0"/>
                                  </p:stCondLst>
                                  <p:iterate type="lt">
                                    <p:tmPct val="14000"/>
                                  </p:iterate>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512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8873" y="274865"/>
            <a:ext cx="1641720" cy="2275652"/>
          </a:xfrm>
          <a:prstGeom prst="rect">
            <a:avLst/>
          </a:prstGeom>
        </p:spPr>
      </p:pic>
      <p:sp>
        <p:nvSpPr>
          <p:cNvPr id="9" name="Rounded Rectangle 8">
            <a:extLst>
              <a:ext uri="{FF2B5EF4-FFF2-40B4-BE49-F238E27FC236}">
                <a16:creationId xmlns:a16="http://schemas.microsoft.com/office/drawing/2014/main" xmlns="" id="{CD3441EA-7270-E648-B9D6-86ACA4351A4C}"/>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latin typeface="Times New Roman" panose="02020603050405020304" pitchFamily="18" charset="0"/>
                <a:cs typeface="Times New Roman" panose="02020603050405020304" pitchFamily="18" charset="0"/>
              </a:rPr>
              <a:t>Câu thành ngữ chỉ người làm sai việc nào đó nhưng vẫn cố tình lặp lại sai lầm.</a:t>
            </a:r>
          </a:p>
        </p:txBody>
      </p:sp>
      <p:sp>
        <p:nvSpPr>
          <p:cNvPr id="10" name="Rounded Rectangle 9">
            <a:extLst>
              <a:ext uri="{FF2B5EF4-FFF2-40B4-BE49-F238E27FC236}">
                <a16:creationId xmlns:a16="http://schemas.microsoft.com/office/drawing/2014/main" xmlns="" id="{EDFEB210-019C-7B40-A52A-4AB5CB8762B2}"/>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NGỰA QUEN ĐƯỜNG CŨ</a:t>
            </a:r>
          </a:p>
        </p:txBody>
      </p:sp>
      <p:pic>
        <p:nvPicPr>
          <p:cNvPr id="11" name="Picture 2" descr="Thành ngữ Ngựa quen đường cũ bắt nguồn từ đâu">
            <a:extLst>
              <a:ext uri="{FF2B5EF4-FFF2-40B4-BE49-F238E27FC236}">
                <a16:creationId xmlns:a16="http://schemas.microsoft.com/office/drawing/2014/main" xmlns="" id="{B2437C67-70EE-F946-A0B3-AB6553BA79AC}"/>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293894" y="2709391"/>
            <a:ext cx="6208295" cy="36784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7979952"/>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8873" y="274865"/>
            <a:ext cx="1641720" cy="2275652"/>
          </a:xfrm>
          <a:prstGeom prst="rect">
            <a:avLst/>
          </a:prstGeom>
        </p:spPr>
      </p:pic>
      <p:sp>
        <p:nvSpPr>
          <p:cNvPr id="12" name="Rounded Rectangle 11">
            <a:extLst>
              <a:ext uri="{FF2B5EF4-FFF2-40B4-BE49-F238E27FC236}">
                <a16:creationId xmlns:a16="http://schemas.microsoft.com/office/drawing/2014/main" xmlns="" id="{E6692236-BF9A-5343-8461-A434FF75202B}"/>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latin typeface="Times New Roman" panose="02020603050405020304" pitchFamily="18" charset="0"/>
                <a:cs typeface="Times New Roman" panose="02020603050405020304" pitchFamily="18" charset="0"/>
              </a:rPr>
              <a:t>Câu thành ngữ chỉ người nợ nần nhiều quá</a:t>
            </a:r>
          </a:p>
        </p:txBody>
      </p:sp>
      <p:sp>
        <p:nvSpPr>
          <p:cNvPr id="13" name="Rounded Rectangle 12">
            <a:extLst>
              <a:ext uri="{FF2B5EF4-FFF2-40B4-BE49-F238E27FC236}">
                <a16:creationId xmlns:a16="http://schemas.microsoft.com/office/drawing/2014/main" xmlns="" id="{AECBD09A-5B93-A34C-9399-FB0799434211}"/>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NỢ NHƯ CHÚA CHỔM</a:t>
            </a:r>
          </a:p>
        </p:txBody>
      </p:sp>
      <p:pic>
        <p:nvPicPr>
          <p:cNvPr id="14" name="Picture 2" descr="Ai cũng từng nghe câu &amp;quot;Nợ như chúa Chổm&amp;quot; nhưng chính xác thì đó là ai?">
            <a:extLst>
              <a:ext uri="{FF2B5EF4-FFF2-40B4-BE49-F238E27FC236}">
                <a16:creationId xmlns:a16="http://schemas.microsoft.com/office/drawing/2014/main" xmlns="" id="{A8F71F6B-B8BA-7545-9BED-A9D0AD47F9FA}"/>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234406" y="2626226"/>
            <a:ext cx="6291847" cy="41865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6426363"/>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8873" y="274865"/>
            <a:ext cx="1641720" cy="2275652"/>
          </a:xfrm>
          <a:prstGeom prst="rect">
            <a:avLst/>
          </a:prstGeom>
        </p:spPr>
      </p:pic>
      <p:sp>
        <p:nvSpPr>
          <p:cNvPr id="9" name="Rounded Rectangle 8">
            <a:extLst>
              <a:ext uri="{FF2B5EF4-FFF2-40B4-BE49-F238E27FC236}">
                <a16:creationId xmlns:a16="http://schemas.microsoft.com/office/drawing/2014/main" xmlns="" id="{1B88234A-3166-4C4F-8CA4-F356AD3008A9}"/>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latin typeface="Times New Roman" panose="02020603050405020304" pitchFamily="18" charset="0"/>
                <a:cs typeface="Times New Roman" panose="02020603050405020304" pitchFamily="18" charset="0"/>
              </a:rPr>
              <a:t>Câu thành ngữ chỉ việc giúp đỡ ai đó nhưng bị họ quay lại hãm hại.</a:t>
            </a:r>
          </a:p>
        </p:txBody>
      </p:sp>
      <p:sp>
        <p:nvSpPr>
          <p:cNvPr id="10" name="Rounded Rectangle 9">
            <a:extLst>
              <a:ext uri="{FF2B5EF4-FFF2-40B4-BE49-F238E27FC236}">
                <a16:creationId xmlns:a16="http://schemas.microsoft.com/office/drawing/2014/main" xmlns="" id="{D843C2EA-DDC5-244C-8850-8EBE6B687FA6}"/>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NUÔI ONG TAY ÁO</a:t>
            </a:r>
          </a:p>
        </p:txBody>
      </p:sp>
      <p:pic>
        <p:nvPicPr>
          <p:cNvPr id="11" name="Picture 2" descr="NUÔI ONG TAY ÁO, NUÔI KHỈ DÒM NHÀ... - Tiếng Việt giàu đẹp | Facebook">
            <a:extLst>
              <a:ext uri="{FF2B5EF4-FFF2-40B4-BE49-F238E27FC236}">
                <a16:creationId xmlns:a16="http://schemas.microsoft.com/office/drawing/2014/main" xmlns="" id="{60104D85-92E7-FB4B-AA43-639E5C01FC92}"/>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764462" y="2684079"/>
            <a:ext cx="4799263" cy="36234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0112585"/>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8873" y="274865"/>
            <a:ext cx="1641720" cy="2275652"/>
          </a:xfrm>
          <a:prstGeom prst="rect">
            <a:avLst/>
          </a:prstGeom>
        </p:spPr>
      </p:pic>
      <p:sp>
        <p:nvSpPr>
          <p:cNvPr id="6" name="Rounded Rectangle 5">
            <a:extLst>
              <a:ext uri="{FF2B5EF4-FFF2-40B4-BE49-F238E27FC236}">
                <a16:creationId xmlns:a16="http://schemas.microsoft.com/office/drawing/2014/main" xmlns="" id="{43B8CB06-8DAF-4245-9023-F66A71E2FF7F}"/>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latin typeface="Times New Roman" panose="02020603050405020304" pitchFamily="18" charset="0"/>
                <a:cs typeface="Times New Roman" panose="02020603050405020304" pitchFamily="18" charset="0"/>
              </a:rPr>
              <a:t>Câu thành ngữ chỉ hành động làm tổn hại đến người khác nhưng không lộ diện.</a:t>
            </a:r>
          </a:p>
        </p:txBody>
      </p:sp>
      <p:sp>
        <p:nvSpPr>
          <p:cNvPr id="7" name="Rounded Rectangle 6">
            <a:extLst>
              <a:ext uri="{FF2B5EF4-FFF2-40B4-BE49-F238E27FC236}">
                <a16:creationId xmlns:a16="http://schemas.microsoft.com/office/drawing/2014/main" xmlns="" id="{94C26CE6-4DD9-6E4F-9314-969E5E749AE3}"/>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NÉM ĐÁ GIẤU TAY</a:t>
            </a:r>
          </a:p>
        </p:txBody>
      </p:sp>
      <p:pic>
        <p:nvPicPr>
          <p:cNvPr id="9" name="Picture 2" descr="Kẻ ném đá giấu tay - Báo Người lao động">
            <a:extLst>
              <a:ext uri="{FF2B5EF4-FFF2-40B4-BE49-F238E27FC236}">
                <a16:creationId xmlns:a16="http://schemas.microsoft.com/office/drawing/2014/main" xmlns="" id="{D9DEC7D4-FFD5-BD43-9D17-2DCDC54BDB3D}"/>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487096" y="3048000"/>
            <a:ext cx="5053904" cy="3162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5498681"/>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8873" y="274865"/>
            <a:ext cx="1641720" cy="2275652"/>
          </a:xfrm>
          <a:prstGeom prst="rect">
            <a:avLst/>
          </a:prstGeom>
        </p:spPr>
      </p:pic>
      <p:sp>
        <p:nvSpPr>
          <p:cNvPr id="6" name="Rounded Rectangle 5">
            <a:extLst>
              <a:ext uri="{FF2B5EF4-FFF2-40B4-BE49-F238E27FC236}">
                <a16:creationId xmlns:a16="http://schemas.microsoft.com/office/drawing/2014/main" xmlns="" id="{0D2B22D7-7C10-7C46-B874-17816EA8C434}"/>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latin typeface="Times New Roman" panose="02020603050405020304" pitchFamily="18" charset="0"/>
                <a:cs typeface="Times New Roman" panose="02020603050405020304" pitchFamily="18" charset="0"/>
              </a:rPr>
              <a:t>Câu thành ngữ chỉ người đứng đầu phải chịu mọi trách nhiệm, hậu quả.</a:t>
            </a:r>
          </a:p>
        </p:txBody>
      </p:sp>
      <p:sp>
        <p:nvSpPr>
          <p:cNvPr id="7" name="Rounded Rectangle 6">
            <a:extLst>
              <a:ext uri="{FF2B5EF4-FFF2-40B4-BE49-F238E27FC236}">
                <a16:creationId xmlns:a16="http://schemas.microsoft.com/office/drawing/2014/main" xmlns="" id="{539A74A3-93AB-F24E-A291-54A6629F28EF}"/>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ĐỨNG MŨI CHỊU SÀO</a:t>
            </a:r>
          </a:p>
        </p:txBody>
      </p:sp>
      <p:pic>
        <p:nvPicPr>
          <p:cNvPr id="9" name="Picture 2" descr="Tục Ngữ Thành Ngữ Việt Nam - ĐỨNG MŨI CHỊU SÀO Nghĩa đen: Khi ghe, thuyền,  bè di chuyển xuôi theo dòng thác, gềnh thì phải có 1 người cầm sẵn 1">
            <a:extLst>
              <a:ext uri="{FF2B5EF4-FFF2-40B4-BE49-F238E27FC236}">
                <a16:creationId xmlns:a16="http://schemas.microsoft.com/office/drawing/2014/main" xmlns="" id="{F37A2C40-4584-7B41-B43F-C0EC327AD34E}"/>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557585" y="2420352"/>
            <a:ext cx="4452687" cy="44526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3239459"/>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8873" y="274865"/>
            <a:ext cx="1641720" cy="2275652"/>
          </a:xfrm>
          <a:prstGeom prst="rect">
            <a:avLst/>
          </a:prstGeom>
        </p:spPr>
      </p:pic>
      <p:sp>
        <p:nvSpPr>
          <p:cNvPr id="6" name="Rounded Rectangle 5">
            <a:extLst>
              <a:ext uri="{FF2B5EF4-FFF2-40B4-BE49-F238E27FC236}">
                <a16:creationId xmlns:a16="http://schemas.microsoft.com/office/drawing/2014/main" xmlns="" id="{4BA22434-1C88-E145-AADD-90FF1F92D400}"/>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latin typeface="Times New Roman" panose="02020603050405020304" pitchFamily="18" charset="0"/>
                <a:cs typeface="Times New Roman" panose="02020603050405020304" pitchFamily="18" charset="0"/>
              </a:rPr>
              <a:t>Câu thành ngữ chỉ người tiêu tiền phung phí.</a:t>
            </a:r>
          </a:p>
        </p:txBody>
      </p:sp>
      <p:sp>
        <p:nvSpPr>
          <p:cNvPr id="7" name="Rounded Rectangle 6">
            <a:extLst>
              <a:ext uri="{FF2B5EF4-FFF2-40B4-BE49-F238E27FC236}">
                <a16:creationId xmlns:a16="http://schemas.microsoft.com/office/drawing/2014/main" xmlns="" id="{790EA715-58DD-9942-83AB-AE6AC8440FC6}"/>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VUNG TAY QUÁ TRÁN</a:t>
            </a:r>
          </a:p>
        </p:txBody>
      </p:sp>
      <p:pic>
        <p:nvPicPr>
          <p:cNvPr id="9" name="Picture 2" descr="3 con giáp nghèo kiết xác vẫn vung tay quá trán">
            <a:extLst>
              <a:ext uri="{FF2B5EF4-FFF2-40B4-BE49-F238E27FC236}">
                <a16:creationId xmlns:a16="http://schemas.microsoft.com/office/drawing/2014/main" xmlns="" id="{97163607-00E9-DD4B-B0BF-AC118CA5BA6A}"/>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442284" y="2865521"/>
            <a:ext cx="5561263" cy="33367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7773722"/>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8873" y="274865"/>
            <a:ext cx="1641720" cy="2275652"/>
          </a:xfrm>
          <a:prstGeom prst="rect">
            <a:avLst/>
          </a:prstGeom>
        </p:spPr>
      </p:pic>
      <p:sp>
        <p:nvSpPr>
          <p:cNvPr id="6" name="Rounded Rectangle 5">
            <a:extLst>
              <a:ext uri="{FF2B5EF4-FFF2-40B4-BE49-F238E27FC236}">
                <a16:creationId xmlns:a16="http://schemas.microsoft.com/office/drawing/2014/main" xmlns="" id="{57C9DF12-5180-0C40-83DA-715B0B49E1DF}"/>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latin typeface="Times New Roman" panose="02020603050405020304" pitchFamily="18" charset="0"/>
                <a:cs typeface="Times New Roman" panose="02020603050405020304" pitchFamily="18" charset="0"/>
              </a:rPr>
              <a:t>Câu thành ngữ chỉ người sống vô ơn.</a:t>
            </a:r>
          </a:p>
        </p:txBody>
      </p:sp>
      <p:sp>
        <p:nvSpPr>
          <p:cNvPr id="7" name="Rounded Rectangle 6">
            <a:extLst>
              <a:ext uri="{FF2B5EF4-FFF2-40B4-BE49-F238E27FC236}">
                <a16:creationId xmlns:a16="http://schemas.microsoft.com/office/drawing/2014/main" xmlns="" id="{3161091E-B847-D647-89CE-DB1A5CEEC7E5}"/>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QUA CẦU RÚT VÁN</a:t>
            </a:r>
          </a:p>
        </p:txBody>
      </p:sp>
      <p:pic>
        <p:nvPicPr>
          <p:cNvPr id="9" name="Picture 2" descr="Thành ngữ Qua cầu rút ván - Cùng nhau chia sẻ">
            <a:extLst>
              <a:ext uri="{FF2B5EF4-FFF2-40B4-BE49-F238E27FC236}">
                <a16:creationId xmlns:a16="http://schemas.microsoft.com/office/drawing/2014/main" xmlns="" id="{5FB8ACE3-4876-074F-8BFD-86C023D133A7}"/>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506786" y="2882901"/>
            <a:ext cx="5129129" cy="3455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0663367"/>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8873" y="274865"/>
            <a:ext cx="1641720" cy="2275652"/>
          </a:xfrm>
          <a:prstGeom prst="rect">
            <a:avLst/>
          </a:prstGeom>
        </p:spPr>
      </p:pic>
      <p:sp>
        <p:nvSpPr>
          <p:cNvPr id="6" name="Rounded Rectangle 5">
            <a:extLst>
              <a:ext uri="{FF2B5EF4-FFF2-40B4-BE49-F238E27FC236}">
                <a16:creationId xmlns:a16="http://schemas.microsoft.com/office/drawing/2014/main" xmlns="" id="{71AB0CD2-03A1-CB4E-9A77-C5A8F8549051}"/>
              </a:ext>
            </a:extLst>
          </p:cNvPr>
          <p:cNvSpPr/>
          <p:nvPr/>
        </p:nvSpPr>
        <p:spPr>
          <a:xfrm>
            <a:off x="1016000" y="609600"/>
            <a:ext cx="101600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latin typeface="Times New Roman" panose="02020603050405020304" pitchFamily="18" charset="0"/>
                <a:cs typeface="Times New Roman" panose="02020603050405020304" pitchFamily="18" charset="0"/>
              </a:rPr>
              <a:t>Câu thành ngữ chỉ người sống hay đòi hỏi.</a:t>
            </a:r>
          </a:p>
        </p:txBody>
      </p:sp>
      <p:sp>
        <p:nvSpPr>
          <p:cNvPr id="7" name="Rounded Rectangle 6">
            <a:extLst>
              <a:ext uri="{FF2B5EF4-FFF2-40B4-BE49-F238E27FC236}">
                <a16:creationId xmlns:a16="http://schemas.microsoft.com/office/drawing/2014/main" xmlns="" id="{3B1A42D9-E4EF-9048-82FB-ED58B0F04872}"/>
              </a:ext>
            </a:extLst>
          </p:cNvPr>
          <p:cNvSpPr/>
          <p:nvPr/>
        </p:nvSpPr>
        <p:spPr>
          <a:xfrm>
            <a:off x="1016000" y="3048000"/>
            <a:ext cx="3860800" cy="2971800"/>
          </a:xfrm>
          <a:prstGeom prst="round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r>
              <a:rPr lang="x-none" sz="4000" b="1" dirty="0">
                <a:solidFill>
                  <a:schemeClr val="tx1"/>
                </a:solidFill>
                <a:latin typeface="Times New Roman" panose="02020603050405020304" pitchFamily="18" charset="0"/>
                <a:cs typeface="Times New Roman" panose="02020603050405020304" pitchFamily="18" charset="0"/>
              </a:rPr>
              <a:t>ĐƯỢC VOI ĐÒI TIÊN</a:t>
            </a:r>
          </a:p>
        </p:txBody>
      </p:sp>
      <p:pic>
        <p:nvPicPr>
          <p:cNvPr id="9" name="Picture 2" descr="1️⃣ ĐƯỢC VOI ĐÒI TIÊN - Phim hoạt hình hay - Truyện cổ tích - Quà tặng cuộc  sống ™ Tin Tạp Chí">
            <a:extLst>
              <a:ext uri="{FF2B5EF4-FFF2-40B4-BE49-F238E27FC236}">
                <a16:creationId xmlns:a16="http://schemas.microsoft.com/office/drawing/2014/main" xmlns="" id="{E5F956AE-1DC1-3448-8FCD-1534AC873660}"/>
              </a:ext>
            </a:extLst>
          </p:cNvPr>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8333" t="19487" r="8333"/>
          <a:stretch/>
        </p:blipFill>
        <p:spPr bwMode="auto">
          <a:xfrm>
            <a:off x="5406267" y="3009901"/>
            <a:ext cx="5468281" cy="2971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69967404"/>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08873" y="274865"/>
            <a:ext cx="1641720" cy="2275652"/>
          </a:xfrm>
          <a:prstGeom prst="rect">
            <a:avLst/>
          </a:prstGeom>
        </p:spPr>
      </p:pic>
      <p:sp>
        <p:nvSpPr>
          <p:cNvPr id="23" name="MH_Other_1"/>
          <p:cNvSpPr/>
          <p:nvPr>
            <p:custDataLst>
              <p:tags r:id="rId1"/>
            </p:custDataLst>
          </p:nvPr>
        </p:nvSpPr>
        <p:spPr>
          <a:xfrm>
            <a:off x="4337179" y="1604555"/>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18" y="3336610"/>
            <a:ext cx="356676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a:defRPr/>
            </a:pPr>
            <a:r>
              <a:rPr lang="vi-VN" altLang="zh-CN" sz="3733" dirty="0">
                <a:solidFill>
                  <a:srgbClr val="FFFFFF"/>
                </a:solidFill>
                <a:latin typeface="#9Slide04 Chonburi" pitchFamily="2" charset="-34"/>
                <a:ea typeface="微软雅黑" panose="020B0503020204020204" pitchFamily="34" charset="-122"/>
                <a:cs typeface="#9Slide04 Chonburi" pitchFamily="2" charset="-34"/>
              </a:rPr>
              <a:t>TÌM HIỂU </a:t>
            </a:r>
          </a:p>
          <a:p>
            <a:pPr algn="ctr">
              <a:defRPr/>
            </a:pPr>
            <a:r>
              <a:rPr lang="vi-VN" altLang="zh-CN" sz="3733" dirty="0">
                <a:solidFill>
                  <a:srgbClr val="FFFFFF"/>
                </a:solidFill>
                <a:latin typeface="#9Slide04 Chonburi" pitchFamily="2" charset="-34"/>
                <a:ea typeface="微软雅黑" panose="020B0503020204020204" pitchFamily="34" charset="-122"/>
                <a:cs typeface="#9Slide04 Chonburi" pitchFamily="2" charset="-34"/>
              </a:rPr>
              <a:t>TRI THỨC TIẾNG VIỆT</a:t>
            </a:r>
            <a:endParaRPr lang="zh-CN" altLang="en-US" sz="3733" dirty="0">
              <a:solidFill>
                <a:srgbClr val="FFFFFF"/>
              </a:solidFill>
              <a:latin typeface="#9Slide04 Chonburi" pitchFamily="2" charset="-34"/>
              <a:ea typeface="微软雅黑" panose="020B0503020204020204" pitchFamily="34" charset="-122"/>
              <a:cs typeface="#9Slide04 Chonburi" pitchFamily="2" charset="-34"/>
            </a:endParaRPr>
          </a:p>
        </p:txBody>
      </p:sp>
      <p:sp>
        <p:nvSpPr>
          <p:cNvPr id="25" name="MH_Other_2"/>
          <p:cNvSpPr/>
          <p:nvPr>
            <p:custDataLst>
              <p:tags r:id="rId3"/>
            </p:custDataLst>
          </p:nvPr>
        </p:nvSpPr>
        <p:spPr>
          <a:xfrm>
            <a:off x="5025681" y="1408948"/>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4267" b="1" dirty="0">
                <a:solidFill>
                  <a:srgbClr val="FFFFFF"/>
                </a:solidFill>
                <a:ea typeface="微软雅黑" panose="020B0503020204020204" pitchFamily="34" charset="-122"/>
              </a:rPr>
              <a:t>I</a:t>
            </a:r>
            <a:endParaRPr lang="zh-CN" altLang="en-US" sz="4267" b="1"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xmlns="" val="3536485682"/>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9AA9BFB-4EFA-DA43-847D-6A0DD2DED9E4}"/>
              </a:ext>
            </a:extLst>
          </p:cNvPr>
          <p:cNvSpPr/>
          <p:nvPr/>
        </p:nvSpPr>
        <p:spPr>
          <a:xfrm>
            <a:off x="0" y="365760"/>
            <a:ext cx="4137660" cy="525780"/>
          </a:xfrm>
          <a:prstGeom prst="rect">
            <a:avLst/>
          </a:prstGeom>
          <a:solidFill>
            <a:srgbClr val="E2E884"/>
          </a:solidFill>
          <a:ln>
            <a:solidFill>
              <a:srgbClr val="E2E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solidFill>
                <a:latin typeface="Times New Roman" panose="02020603050405020304" pitchFamily="18" charset="0"/>
                <a:cs typeface="Times New Roman" panose="02020603050405020304" pitchFamily="18" charset="0"/>
              </a:rPr>
              <a:t>THÀNH NGỮ</a:t>
            </a:r>
          </a:p>
        </p:txBody>
      </p:sp>
      <p:grpSp>
        <p:nvGrpSpPr>
          <p:cNvPr id="39" name="组合 1">
            <a:extLst>
              <a:ext uri="{FF2B5EF4-FFF2-40B4-BE49-F238E27FC236}">
                <a16:creationId xmlns:a16="http://schemas.microsoft.com/office/drawing/2014/main" xmlns="" id="{B14D5890-EFDF-B449-BD8B-2D22B377462A}"/>
              </a:ext>
            </a:extLst>
          </p:cNvPr>
          <p:cNvGrpSpPr/>
          <p:nvPr/>
        </p:nvGrpSpPr>
        <p:grpSpPr>
          <a:xfrm>
            <a:off x="1808779" y="1179384"/>
            <a:ext cx="773086" cy="773187"/>
            <a:chOff x="1958710" y="2281401"/>
            <a:chExt cx="773086" cy="773187"/>
          </a:xfrm>
        </p:grpSpPr>
        <p:sp>
          <p:nvSpPr>
            <p:cNvPr id="48" name="AutoShape 1">
              <a:extLst>
                <a:ext uri="{FF2B5EF4-FFF2-40B4-BE49-F238E27FC236}">
                  <a16:creationId xmlns:a16="http://schemas.microsoft.com/office/drawing/2014/main" xmlns="" id="{43D88476-502E-8A49-ABD2-5A14B2B8BE14}"/>
                </a:ext>
              </a:extLst>
            </p:cNvPr>
            <p:cNvSpPr/>
            <p:nvPr/>
          </p:nvSpPr>
          <p:spPr bwMode="auto">
            <a:xfrm>
              <a:off x="1958710" y="2281401"/>
              <a:ext cx="773086" cy="773187"/>
            </a:xfrm>
            <a:custGeom>
              <a:avLst/>
              <a:gdLst>
                <a:gd name="T0" fmla="*/ 290498 w 19679"/>
                <a:gd name="T1" fmla="*/ 318871 h 19679"/>
                <a:gd name="T2" fmla="*/ 290498 w 19679"/>
                <a:gd name="T3" fmla="*/ 318871 h 19679"/>
                <a:gd name="T4" fmla="*/ 290498 w 19679"/>
                <a:gd name="T5" fmla="*/ 318871 h 19679"/>
                <a:gd name="T6" fmla="*/ 290498 w 19679"/>
                <a:gd name="T7" fmla="*/ 31887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3735">
                <a:solidFill>
                  <a:schemeClr val="tx1">
                    <a:lumMod val="75000"/>
                    <a:lumOff val="25000"/>
                  </a:schemeClr>
                </a:solidFill>
                <a:latin typeface="Arial" pitchFamily="34" charset="0"/>
                <a:ea typeface="微软雅黑" charset="-122"/>
                <a:sym typeface="Arial" pitchFamily="34" charset="0"/>
              </a:endParaRPr>
            </a:p>
          </p:txBody>
        </p:sp>
        <p:sp>
          <p:nvSpPr>
            <p:cNvPr id="49" name="AutoShape 2">
              <a:extLst>
                <a:ext uri="{FF2B5EF4-FFF2-40B4-BE49-F238E27FC236}">
                  <a16:creationId xmlns:a16="http://schemas.microsoft.com/office/drawing/2014/main" xmlns="" id="{98C5E3FF-ABC6-4F42-B4D4-F2C1D4F7B6DE}"/>
                </a:ext>
              </a:extLst>
            </p:cNvPr>
            <p:cNvSpPr/>
            <p:nvPr/>
          </p:nvSpPr>
          <p:spPr bwMode="auto">
            <a:xfrm>
              <a:off x="2169936" y="2503215"/>
              <a:ext cx="356971" cy="295755"/>
            </a:xfrm>
            <a:custGeom>
              <a:avLst/>
              <a:gdLst>
                <a:gd name="T0" fmla="*/ 134144 w 21600"/>
                <a:gd name="T1" fmla="*/ 111125 h 21600"/>
                <a:gd name="T2" fmla="*/ 134144 w 21600"/>
                <a:gd name="T3" fmla="*/ 111125 h 21600"/>
                <a:gd name="T4" fmla="*/ 134144 w 21600"/>
                <a:gd name="T5" fmla="*/ 111125 h 21600"/>
                <a:gd name="T6" fmla="*/ 134144 w 21600"/>
                <a:gd name="T7" fmla="*/ 1111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3"/>
                  </a:moveTo>
                  <a:cubicBezTo>
                    <a:pt x="20633" y="3223"/>
                    <a:pt x="20946" y="3385"/>
                    <a:pt x="21208" y="3714"/>
                  </a:cubicBezTo>
                  <a:cubicBezTo>
                    <a:pt x="21470" y="4043"/>
                    <a:pt x="21600" y="4428"/>
                    <a:pt x="21600" y="4865"/>
                  </a:cubicBezTo>
                  <a:lnTo>
                    <a:pt x="21600" y="19983"/>
                  </a:lnTo>
                  <a:cubicBezTo>
                    <a:pt x="21600" y="20421"/>
                    <a:pt x="21470" y="20804"/>
                    <a:pt x="21208" y="21121"/>
                  </a:cubicBezTo>
                  <a:cubicBezTo>
                    <a:pt x="20946" y="21440"/>
                    <a:pt x="20633" y="21599"/>
                    <a:pt x="20263" y="21599"/>
                  </a:cubicBezTo>
                  <a:lnTo>
                    <a:pt x="1348" y="21599"/>
                  </a:lnTo>
                  <a:cubicBezTo>
                    <a:pt x="981" y="21599"/>
                    <a:pt x="662" y="21440"/>
                    <a:pt x="398" y="21121"/>
                  </a:cubicBezTo>
                  <a:cubicBezTo>
                    <a:pt x="134" y="20804"/>
                    <a:pt x="0" y="20421"/>
                    <a:pt x="0" y="19983"/>
                  </a:cubicBezTo>
                  <a:lnTo>
                    <a:pt x="0" y="4865"/>
                  </a:lnTo>
                  <a:cubicBezTo>
                    <a:pt x="0" y="4428"/>
                    <a:pt x="134" y="4043"/>
                    <a:pt x="398" y="3714"/>
                  </a:cubicBezTo>
                  <a:cubicBezTo>
                    <a:pt x="662" y="3385"/>
                    <a:pt x="981" y="3223"/>
                    <a:pt x="1348"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5" y="19184"/>
                  </a:moveTo>
                  <a:cubicBezTo>
                    <a:pt x="11572" y="19184"/>
                    <a:pt x="12299" y="19003"/>
                    <a:pt x="12987" y="18649"/>
                  </a:cubicBezTo>
                  <a:cubicBezTo>
                    <a:pt x="13673" y="18295"/>
                    <a:pt x="14270" y="17810"/>
                    <a:pt x="14775" y="17196"/>
                  </a:cubicBezTo>
                  <a:cubicBezTo>
                    <a:pt x="15279" y="16581"/>
                    <a:pt x="15678" y="15862"/>
                    <a:pt x="15974" y="15048"/>
                  </a:cubicBezTo>
                  <a:cubicBezTo>
                    <a:pt x="16270" y="14235"/>
                    <a:pt x="16420" y="13355"/>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5" y="5667"/>
                  </a:cubicBezTo>
                  <a:cubicBezTo>
                    <a:pt x="10039" y="5667"/>
                    <a:pt x="9312"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5"/>
                    <a:pt x="5330" y="14235"/>
                    <a:pt x="5626" y="15048"/>
                  </a:cubicBezTo>
                  <a:cubicBezTo>
                    <a:pt x="5922" y="15862"/>
                    <a:pt x="6324" y="16581"/>
                    <a:pt x="6828" y="17196"/>
                  </a:cubicBezTo>
                  <a:cubicBezTo>
                    <a:pt x="7332" y="17810"/>
                    <a:pt x="7930" y="18295"/>
                    <a:pt x="8620" y="18649"/>
                  </a:cubicBezTo>
                  <a:cubicBezTo>
                    <a:pt x="9312" y="19006"/>
                    <a:pt x="10039" y="19184"/>
                    <a:pt x="10805" y="19184"/>
                  </a:cubicBezTo>
                  <a:moveTo>
                    <a:pt x="10805" y="7833"/>
                  </a:moveTo>
                  <a:cubicBezTo>
                    <a:pt x="11337" y="7833"/>
                    <a:pt x="11834" y="7953"/>
                    <a:pt x="12295" y="8191"/>
                  </a:cubicBezTo>
                  <a:cubicBezTo>
                    <a:pt x="12755" y="8432"/>
                    <a:pt x="13159" y="8755"/>
                    <a:pt x="13502" y="9169"/>
                  </a:cubicBezTo>
                  <a:cubicBezTo>
                    <a:pt x="13847" y="9583"/>
                    <a:pt x="14118" y="10069"/>
                    <a:pt x="14317" y="10624"/>
                  </a:cubicBezTo>
                  <a:cubicBezTo>
                    <a:pt x="14515" y="11184"/>
                    <a:pt x="14615" y="11780"/>
                    <a:pt x="14615" y="12422"/>
                  </a:cubicBezTo>
                  <a:cubicBezTo>
                    <a:pt x="14615" y="13056"/>
                    <a:pt x="14515" y="13650"/>
                    <a:pt x="14317" y="14205"/>
                  </a:cubicBezTo>
                  <a:cubicBezTo>
                    <a:pt x="14118" y="14756"/>
                    <a:pt x="13847" y="15245"/>
                    <a:pt x="13502" y="15667"/>
                  </a:cubicBezTo>
                  <a:cubicBezTo>
                    <a:pt x="13159" y="16091"/>
                    <a:pt x="12752" y="16419"/>
                    <a:pt x="12290" y="16661"/>
                  </a:cubicBezTo>
                  <a:cubicBezTo>
                    <a:pt x="11825" y="16899"/>
                    <a:pt x="11330" y="17017"/>
                    <a:pt x="10805" y="17017"/>
                  </a:cubicBezTo>
                  <a:cubicBezTo>
                    <a:pt x="10275" y="17017"/>
                    <a:pt x="9778" y="16899"/>
                    <a:pt x="9312" y="16661"/>
                  </a:cubicBezTo>
                  <a:cubicBezTo>
                    <a:pt x="8848" y="16419"/>
                    <a:pt x="8444" y="16091"/>
                    <a:pt x="8101" y="15667"/>
                  </a:cubicBezTo>
                  <a:cubicBezTo>
                    <a:pt x="7756" y="15245"/>
                    <a:pt x="7484" y="14755"/>
                    <a:pt x="7286" y="14199"/>
                  </a:cubicBezTo>
                  <a:cubicBezTo>
                    <a:pt x="7085" y="13641"/>
                    <a:pt x="6985" y="13045"/>
                    <a:pt x="6985" y="12422"/>
                  </a:cubicBezTo>
                  <a:cubicBezTo>
                    <a:pt x="6985" y="11780"/>
                    <a:pt x="7085" y="11184"/>
                    <a:pt x="7286" y="10624"/>
                  </a:cubicBezTo>
                  <a:cubicBezTo>
                    <a:pt x="7484" y="10068"/>
                    <a:pt x="7756" y="9583"/>
                    <a:pt x="8101" y="9169"/>
                  </a:cubicBezTo>
                  <a:cubicBezTo>
                    <a:pt x="8444" y="8755"/>
                    <a:pt x="8848" y="8432"/>
                    <a:pt x="9312" y="8191"/>
                  </a:cubicBezTo>
                  <a:cubicBezTo>
                    <a:pt x="9778" y="7953"/>
                    <a:pt x="10275" y="7833"/>
                    <a:pt x="10805" y="7833"/>
                  </a:cubicBezTo>
                </a:path>
              </a:pathLst>
            </a:custGeom>
            <a:solidFill>
              <a:srgbClr val="FFFFFF"/>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lstStyle/>
            <a:p>
              <a:endParaRPr lang="zh-CN" altLang="en-US">
                <a:solidFill>
                  <a:schemeClr val="tx1">
                    <a:lumMod val="75000"/>
                    <a:lumOff val="25000"/>
                  </a:schemeClr>
                </a:solidFill>
                <a:latin typeface="Arial" pitchFamily="34" charset="0"/>
                <a:ea typeface="微软雅黑" charset="-122"/>
                <a:sym typeface="Arial" pitchFamily="34" charset="0"/>
              </a:endParaRPr>
            </a:p>
          </p:txBody>
        </p:sp>
      </p:grpSp>
      <p:grpSp>
        <p:nvGrpSpPr>
          <p:cNvPr id="50" name="组合 3">
            <a:extLst>
              <a:ext uri="{FF2B5EF4-FFF2-40B4-BE49-F238E27FC236}">
                <a16:creationId xmlns:a16="http://schemas.microsoft.com/office/drawing/2014/main" xmlns="" id="{EA206EC6-4053-1B40-A56E-41B901766B3A}"/>
              </a:ext>
            </a:extLst>
          </p:cNvPr>
          <p:cNvGrpSpPr/>
          <p:nvPr/>
        </p:nvGrpSpPr>
        <p:grpSpPr>
          <a:xfrm>
            <a:off x="1808779" y="2986873"/>
            <a:ext cx="773086" cy="773187"/>
            <a:chOff x="1958710" y="3346192"/>
            <a:chExt cx="773086" cy="773187"/>
          </a:xfrm>
        </p:grpSpPr>
        <p:sp>
          <p:nvSpPr>
            <p:cNvPr id="51" name="AutoShape 3">
              <a:extLst>
                <a:ext uri="{FF2B5EF4-FFF2-40B4-BE49-F238E27FC236}">
                  <a16:creationId xmlns:a16="http://schemas.microsoft.com/office/drawing/2014/main" xmlns="" id="{E0F4B2D3-D27E-5E48-8CD3-11F906980B8E}"/>
                </a:ext>
              </a:extLst>
            </p:cNvPr>
            <p:cNvSpPr/>
            <p:nvPr/>
          </p:nvSpPr>
          <p:spPr bwMode="auto">
            <a:xfrm>
              <a:off x="1958710" y="3346192"/>
              <a:ext cx="773086" cy="773187"/>
            </a:xfrm>
            <a:custGeom>
              <a:avLst/>
              <a:gdLst>
                <a:gd name="T0" fmla="*/ 290498 w 19679"/>
                <a:gd name="T1" fmla="*/ 318871 h 19679"/>
                <a:gd name="T2" fmla="*/ 290498 w 19679"/>
                <a:gd name="T3" fmla="*/ 318871 h 19679"/>
                <a:gd name="T4" fmla="*/ 290498 w 19679"/>
                <a:gd name="T5" fmla="*/ 318871 h 19679"/>
                <a:gd name="T6" fmla="*/ 290498 w 19679"/>
                <a:gd name="T7" fmla="*/ 31887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lstStyle/>
            <a:p>
              <a:endParaRPr lang="zh-CN" altLang="en-US">
                <a:solidFill>
                  <a:schemeClr val="tx1">
                    <a:lumMod val="75000"/>
                    <a:lumOff val="25000"/>
                  </a:schemeClr>
                </a:solidFill>
                <a:latin typeface="Arial" pitchFamily="34" charset="0"/>
                <a:ea typeface="微软雅黑" charset="-122"/>
                <a:sym typeface="Arial" pitchFamily="34" charset="0"/>
              </a:endParaRPr>
            </a:p>
          </p:txBody>
        </p:sp>
        <p:sp>
          <p:nvSpPr>
            <p:cNvPr id="52" name="AutoShape 5">
              <a:extLst>
                <a:ext uri="{FF2B5EF4-FFF2-40B4-BE49-F238E27FC236}">
                  <a16:creationId xmlns:a16="http://schemas.microsoft.com/office/drawing/2014/main" xmlns="" id="{4A01681C-79D0-3241-B4E4-48949FBC12CF}"/>
                </a:ext>
              </a:extLst>
            </p:cNvPr>
            <p:cNvSpPr/>
            <p:nvPr/>
          </p:nvSpPr>
          <p:spPr bwMode="auto">
            <a:xfrm>
              <a:off x="2176271" y="3599695"/>
              <a:ext cx="356973" cy="295755"/>
            </a:xfrm>
            <a:custGeom>
              <a:avLst/>
              <a:gdLst>
                <a:gd name="T0" fmla="*/ 134144 w 21600"/>
                <a:gd name="T1" fmla="*/ 111125 h 21600"/>
                <a:gd name="T2" fmla="*/ 134144 w 21600"/>
                <a:gd name="T3" fmla="*/ 111125 h 21600"/>
                <a:gd name="T4" fmla="*/ 134144 w 21600"/>
                <a:gd name="T5" fmla="*/ 111125 h 21600"/>
                <a:gd name="T6" fmla="*/ 134144 w 21600"/>
                <a:gd name="T7" fmla="*/ 1111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1" y="0"/>
                    <a:pt x="20944" y="162"/>
                    <a:pt x="21206" y="479"/>
                  </a:cubicBezTo>
                  <a:cubicBezTo>
                    <a:pt x="21468" y="799"/>
                    <a:pt x="21600" y="1178"/>
                    <a:pt x="21600" y="1618"/>
                  </a:cubicBezTo>
                  <a:lnTo>
                    <a:pt x="21600" y="19981"/>
                  </a:lnTo>
                  <a:cubicBezTo>
                    <a:pt x="21600" y="20421"/>
                    <a:pt x="21468" y="20801"/>
                    <a:pt x="21206" y="21121"/>
                  </a:cubicBezTo>
                  <a:cubicBezTo>
                    <a:pt x="20944" y="21437"/>
                    <a:pt x="20631" y="21599"/>
                    <a:pt x="20263" y="21599"/>
                  </a:cubicBezTo>
                  <a:lnTo>
                    <a:pt x="1345" y="21599"/>
                  </a:lnTo>
                  <a:cubicBezTo>
                    <a:pt x="981" y="21599"/>
                    <a:pt x="662" y="21437"/>
                    <a:pt x="398" y="21121"/>
                  </a:cubicBezTo>
                  <a:cubicBezTo>
                    <a:pt x="131" y="20801"/>
                    <a:pt x="0" y="20421"/>
                    <a:pt x="0" y="19981"/>
                  </a:cubicBezTo>
                  <a:lnTo>
                    <a:pt x="0" y="1618"/>
                  </a:lnTo>
                  <a:cubicBezTo>
                    <a:pt x="0" y="1178"/>
                    <a:pt x="131" y="799"/>
                    <a:pt x="398" y="479"/>
                  </a:cubicBezTo>
                  <a:cubicBezTo>
                    <a:pt x="662" y="162"/>
                    <a:pt x="981" y="0"/>
                    <a:pt x="1345" y="0"/>
                  </a:cubicBezTo>
                  <a:lnTo>
                    <a:pt x="20263" y="0"/>
                  </a:lnTo>
                  <a:close/>
                  <a:moveTo>
                    <a:pt x="4052" y="2171"/>
                  </a:moveTo>
                  <a:cubicBezTo>
                    <a:pt x="4052" y="2021"/>
                    <a:pt x="4009" y="1892"/>
                    <a:pt x="3924" y="1783"/>
                  </a:cubicBezTo>
                  <a:cubicBezTo>
                    <a:pt x="3839" y="1677"/>
                    <a:pt x="3729" y="1621"/>
                    <a:pt x="3593" y="1621"/>
                  </a:cubicBezTo>
                  <a:lnTo>
                    <a:pt x="1801" y="1621"/>
                  </a:lnTo>
                  <a:cubicBezTo>
                    <a:pt x="1676" y="1621"/>
                    <a:pt x="1568" y="1674"/>
                    <a:pt x="1480" y="1777"/>
                  </a:cubicBezTo>
                  <a:cubicBezTo>
                    <a:pt x="1390" y="1880"/>
                    <a:pt x="1343" y="2012"/>
                    <a:pt x="1343" y="2171"/>
                  </a:cubicBezTo>
                  <a:lnTo>
                    <a:pt x="1343" y="4321"/>
                  </a:lnTo>
                  <a:cubicBezTo>
                    <a:pt x="1343" y="4470"/>
                    <a:pt x="1387" y="4603"/>
                    <a:pt x="1473" y="4708"/>
                  </a:cubicBezTo>
                  <a:cubicBezTo>
                    <a:pt x="1558" y="4817"/>
                    <a:pt x="1669" y="4867"/>
                    <a:pt x="1801" y="4867"/>
                  </a:cubicBezTo>
                  <a:lnTo>
                    <a:pt x="3593" y="4867"/>
                  </a:lnTo>
                  <a:cubicBezTo>
                    <a:pt x="3721" y="4867"/>
                    <a:pt x="3828" y="4820"/>
                    <a:pt x="3917" y="4717"/>
                  </a:cubicBezTo>
                  <a:cubicBezTo>
                    <a:pt x="4007" y="4614"/>
                    <a:pt x="4052" y="4482"/>
                    <a:pt x="4052" y="4321"/>
                  </a:cubicBezTo>
                  <a:lnTo>
                    <a:pt x="4052" y="2171"/>
                  </a:lnTo>
                  <a:close/>
                  <a:moveTo>
                    <a:pt x="4052" y="7202"/>
                  </a:moveTo>
                  <a:cubicBezTo>
                    <a:pt x="4052" y="7055"/>
                    <a:pt x="4009" y="6926"/>
                    <a:pt x="3924" y="6817"/>
                  </a:cubicBezTo>
                  <a:cubicBezTo>
                    <a:pt x="3839" y="6709"/>
                    <a:pt x="3729" y="6656"/>
                    <a:pt x="3593" y="6656"/>
                  </a:cubicBezTo>
                  <a:lnTo>
                    <a:pt x="1801" y="6656"/>
                  </a:lnTo>
                  <a:cubicBezTo>
                    <a:pt x="1676" y="6656"/>
                    <a:pt x="1568" y="6709"/>
                    <a:pt x="1480" y="6817"/>
                  </a:cubicBezTo>
                  <a:cubicBezTo>
                    <a:pt x="1390" y="6926"/>
                    <a:pt x="1343" y="7055"/>
                    <a:pt x="1343" y="7202"/>
                  </a:cubicBezTo>
                  <a:lnTo>
                    <a:pt x="1343" y="9370"/>
                  </a:lnTo>
                  <a:cubicBezTo>
                    <a:pt x="1343" y="9516"/>
                    <a:pt x="1387" y="9646"/>
                    <a:pt x="1473" y="9757"/>
                  </a:cubicBezTo>
                  <a:cubicBezTo>
                    <a:pt x="1558" y="9863"/>
                    <a:pt x="1669" y="9916"/>
                    <a:pt x="1801" y="9916"/>
                  </a:cubicBezTo>
                  <a:lnTo>
                    <a:pt x="3593" y="9916"/>
                  </a:lnTo>
                  <a:cubicBezTo>
                    <a:pt x="3721" y="9916"/>
                    <a:pt x="3828" y="9863"/>
                    <a:pt x="3917" y="9757"/>
                  </a:cubicBezTo>
                  <a:cubicBezTo>
                    <a:pt x="4007" y="9646"/>
                    <a:pt x="4052" y="9516"/>
                    <a:pt x="4052" y="9370"/>
                  </a:cubicBezTo>
                  <a:lnTo>
                    <a:pt x="4052" y="7202"/>
                  </a:lnTo>
                  <a:close/>
                  <a:moveTo>
                    <a:pt x="4052" y="12233"/>
                  </a:moveTo>
                  <a:cubicBezTo>
                    <a:pt x="4052" y="12083"/>
                    <a:pt x="4009" y="11957"/>
                    <a:pt x="3924" y="11846"/>
                  </a:cubicBezTo>
                  <a:cubicBezTo>
                    <a:pt x="3839" y="11740"/>
                    <a:pt x="3729" y="11686"/>
                    <a:pt x="3593" y="11686"/>
                  </a:cubicBezTo>
                  <a:lnTo>
                    <a:pt x="1801" y="11686"/>
                  </a:lnTo>
                  <a:cubicBezTo>
                    <a:pt x="1676" y="11686"/>
                    <a:pt x="1568" y="11740"/>
                    <a:pt x="1480" y="11846"/>
                  </a:cubicBezTo>
                  <a:cubicBezTo>
                    <a:pt x="1390" y="11957"/>
                    <a:pt x="1343" y="12083"/>
                    <a:pt x="1343" y="12233"/>
                  </a:cubicBezTo>
                  <a:lnTo>
                    <a:pt x="1343" y="14401"/>
                  </a:lnTo>
                  <a:cubicBezTo>
                    <a:pt x="1343" y="14548"/>
                    <a:pt x="1387" y="14677"/>
                    <a:pt x="1473" y="14786"/>
                  </a:cubicBezTo>
                  <a:cubicBezTo>
                    <a:pt x="1558" y="14894"/>
                    <a:pt x="1669" y="14947"/>
                    <a:pt x="1801" y="14947"/>
                  </a:cubicBezTo>
                  <a:lnTo>
                    <a:pt x="3593" y="14947"/>
                  </a:lnTo>
                  <a:cubicBezTo>
                    <a:pt x="3721" y="14947"/>
                    <a:pt x="3828" y="14894"/>
                    <a:pt x="3917" y="14786"/>
                  </a:cubicBezTo>
                  <a:cubicBezTo>
                    <a:pt x="4007" y="14677"/>
                    <a:pt x="4052" y="14548"/>
                    <a:pt x="4052" y="14401"/>
                  </a:cubicBezTo>
                  <a:lnTo>
                    <a:pt x="4052" y="12233"/>
                  </a:lnTo>
                  <a:close/>
                  <a:moveTo>
                    <a:pt x="4052" y="17284"/>
                  </a:moveTo>
                  <a:cubicBezTo>
                    <a:pt x="4052" y="17136"/>
                    <a:pt x="4009" y="17005"/>
                    <a:pt x="3924" y="16897"/>
                  </a:cubicBezTo>
                  <a:cubicBezTo>
                    <a:pt x="3839" y="16791"/>
                    <a:pt x="3729" y="16736"/>
                    <a:pt x="3593" y="16736"/>
                  </a:cubicBezTo>
                  <a:lnTo>
                    <a:pt x="1801" y="16736"/>
                  </a:lnTo>
                  <a:cubicBezTo>
                    <a:pt x="1676" y="16736"/>
                    <a:pt x="1568" y="16788"/>
                    <a:pt x="1480" y="16891"/>
                  </a:cubicBezTo>
                  <a:cubicBezTo>
                    <a:pt x="1390" y="16995"/>
                    <a:pt x="1343" y="17124"/>
                    <a:pt x="1343" y="17284"/>
                  </a:cubicBezTo>
                  <a:lnTo>
                    <a:pt x="1343" y="19434"/>
                  </a:lnTo>
                  <a:cubicBezTo>
                    <a:pt x="1343" y="19584"/>
                    <a:pt x="1387" y="19714"/>
                    <a:pt x="1473" y="19822"/>
                  </a:cubicBezTo>
                  <a:cubicBezTo>
                    <a:pt x="1558" y="19929"/>
                    <a:pt x="1669" y="19984"/>
                    <a:pt x="1801" y="19984"/>
                  </a:cubicBezTo>
                  <a:lnTo>
                    <a:pt x="3593" y="19984"/>
                  </a:lnTo>
                  <a:cubicBezTo>
                    <a:pt x="3721" y="19984"/>
                    <a:pt x="3828" y="19932"/>
                    <a:pt x="3917" y="19828"/>
                  </a:cubicBezTo>
                  <a:cubicBezTo>
                    <a:pt x="4007" y="19726"/>
                    <a:pt x="4052" y="19596"/>
                    <a:pt x="4052" y="19434"/>
                  </a:cubicBezTo>
                  <a:lnTo>
                    <a:pt x="4052" y="17284"/>
                  </a:lnTo>
                  <a:close/>
                  <a:moveTo>
                    <a:pt x="16194" y="2171"/>
                  </a:moveTo>
                  <a:cubicBezTo>
                    <a:pt x="16194" y="2021"/>
                    <a:pt x="16150" y="1892"/>
                    <a:pt x="16065" y="1783"/>
                  </a:cubicBezTo>
                  <a:cubicBezTo>
                    <a:pt x="15979" y="1677"/>
                    <a:pt x="15871" y="1621"/>
                    <a:pt x="15737" y="1621"/>
                  </a:cubicBezTo>
                  <a:lnTo>
                    <a:pt x="5858" y="1621"/>
                  </a:lnTo>
                  <a:cubicBezTo>
                    <a:pt x="5730" y="1621"/>
                    <a:pt x="5623" y="1674"/>
                    <a:pt x="5535" y="1777"/>
                  </a:cubicBezTo>
                  <a:cubicBezTo>
                    <a:pt x="5445" y="1880"/>
                    <a:pt x="5400" y="2012"/>
                    <a:pt x="5400" y="2171"/>
                  </a:cubicBezTo>
                  <a:lnTo>
                    <a:pt x="5400" y="9370"/>
                  </a:lnTo>
                  <a:cubicBezTo>
                    <a:pt x="5400"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3"/>
                    <a:pt x="16150" y="11957"/>
                    <a:pt x="16065" y="11846"/>
                  </a:cubicBezTo>
                  <a:cubicBezTo>
                    <a:pt x="15979" y="11740"/>
                    <a:pt x="15871" y="11686"/>
                    <a:pt x="15737" y="11686"/>
                  </a:cubicBezTo>
                  <a:lnTo>
                    <a:pt x="5858" y="11686"/>
                  </a:lnTo>
                  <a:cubicBezTo>
                    <a:pt x="5730" y="11686"/>
                    <a:pt x="5623" y="11740"/>
                    <a:pt x="5535" y="11846"/>
                  </a:cubicBezTo>
                  <a:cubicBezTo>
                    <a:pt x="5445" y="11957"/>
                    <a:pt x="5400" y="12083"/>
                    <a:pt x="5400" y="12233"/>
                  </a:cubicBezTo>
                  <a:lnTo>
                    <a:pt x="5400" y="19431"/>
                  </a:lnTo>
                  <a:cubicBezTo>
                    <a:pt x="5400" y="19581"/>
                    <a:pt x="5442" y="19711"/>
                    <a:pt x="5528" y="19819"/>
                  </a:cubicBezTo>
                  <a:cubicBezTo>
                    <a:pt x="5616" y="19926"/>
                    <a:pt x="5724" y="19981"/>
                    <a:pt x="5858" y="19981"/>
                  </a:cubicBezTo>
                  <a:lnTo>
                    <a:pt x="15737" y="19981"/>
                  </a:lnTo>
                  <a:cubicBezTo>
                    <a:pt x="15862" y="19981"/>
                    <a:pt x="15969" y="19929"/>
                    <a:pt x="16060" y="19825"/>
                  </a:cubicBezTo>
                  <a:cubicBezTo>
                    <a:pt x="16148" y="19723"/>
                    <a:pt x="16194" y="19593"/>
                    <a:pt x="16194" y="19431"/>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3"/>
                    <a:pt x="20217" y="11957"/>
                    <a:pt x="20129" y="11846"/>
                  </a:cubicBezTo>
                  <a:cubicBezTo>
                    <a:pt x="20038" y="11740"/>
                    <a:pt x="19930" y="11686"/>
                    <a:pt x="19806" y="11686"/>
                  </a:cubicBezTo>
                  <a:lnTo>
                    <a:pt x="18001" y="11686"/>
                  </a:lnTo>
                  <a:cubicBezTo>
                    <a:pt x="17876" y="11686"/>
                    <a:pt x="17769" y="11740"/>
                    <a:pt x="17678" y="11846"/>
                  </a:cubicBezTo>
                  <a:cubicBezTo>
                    <a:pt x="17590" y="11957"/>
                    <a:pt x="17546" y="12083"/>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4"/>
                  </a:moveTo>
                  <a:cubicBezTo>
                    <a:pt x="20263" y="17136"/>
                    <a:pt x="20217" y="17005"/>
                    <a:pt x="20129" y="16897"/>
                  </a:cubicBezTo>
                  <a:cubicBezTo>
                    <a:pt x="20038" y="16791"/>
                    <a:pt x="19930" y="16736"/>
                    <a:pt x="19806" y="16736"/>
                  </a:cubicBezTo>
                  <a:lnTo>
                    <a:pt x="18001" y="16736"/>
                  </a:lnTo>
                  <a:cubicBezTo>
                    <a:pt x="17876" y="16736"/>
                    <a:pt x="17769" y="16788"/>
                    <a:pt x="17678" y="16891"/>
                  </a:cubicBezTo>
                  <a:cubicBezTo>
                    <a:pt x="17590" y="16995"/>
                    <a:pt x="17546" y="17124"/>
                    <a:pt x="17546" y="17284"/>
                  </a:cubicBezTo>
                  <a:lnTo>
                    <a:pt x="17546" y="19434"/>
                  </a:lnTo>
                  <a:cubicBezTo>
                    <a:pt x="17546" y="19584"/>
                    <a:pt x="17590" y="19714"/>
                    <a:pt x="17678" y="19822"/>
                  </a:cubicBezTo>
                  <a:cubicBezTo>
                    <a:pt x="17769" y="19929"/>
                    <a:pt x="17876" y="19984"/>
                    <a:pt x="18001" y="19984"/>
                  </a:cubicBezTo>
                  <a:lnTo>
                    <a:pt x="19806" y="19984"/>
                  </a:lnTo>
                  <a:cubicBezTo>
                    <a:pt x="19930" y="19984"/>
                    <a:pt x="20038" y="19932"/>
                    <a:pt x="20129" y="19828"/>
                  </a:cubicBezTo>
                  <a:cubicBezTo>
                    <a:pt x="20217" y="19726"/>
                    <a:pt x="20263" y="19596"/>
                    <a:pt x="20263" y="19434"/>
                  </a:cubicBezTo>
                  <a:lnTo>
                    <a:pt x="20263" y="17284"/>
                  </a:lnTo>
                  <a:close/>
                </a:path>
              </a:pathLst>
            </a:custGeom>
            <a:solidFill>
              <a:srgbClr val="FFFFFF"/>
            </a:solid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lstStyle/>
            <a:p>
              <a:endParaRPr lang="zh-CN" altLang="en-US">
                <a:solidFill>
                  <a:schemeClr val="tx1">
                    <a:lumMod val="75000"/>
                    <a:lumOff val="25000"/>
                  </a:schemeClr>
                </a:solidFill>
                <a:latin typeface="Arial" pitchFamily="34" charset="0"/>
                <a:ea typeface="微软雅黑" charset="-122"/>
                <a:sym typeface="Arial" pitchFamily="34" charset="0"/>
              </a:endParaRPr>
            </a:p>
          </p:txBody>
        </p:sp>
      </p:grpSp>
      <p:sp>
        <p:nvSpPr>
          <p:cNvPr id="53" name="TextBox 52">
            <a:extLst>
              <a:ext uri="{FF2B5EF4-FFF2-40B4-BE49-F238E27FC236}">
                <a16:creationId xmlns:a16="http://schemas.microsoft.com/office/drawing/2014/main" xmlns="" id="{0221DCB8-1987-8F47-B618-06C92A7D75F0}"/>
              </a:ext>
            </a:extLst>
          </p:cNvPr>
          <p:cNvSpPr txBox="1"/>
          <p:nvPr/>
        </p:nvSpPr>
        <p:spPr>
          <a:xfrm>
            <a:off x="3049674" y="1035233"/>
            <a:ext cx="7763106" cy="1323439"/>
          </a:xfrm>
          <a:prstGeom prst="rect">
            <a:avLst/>
          </a:prstGeom>
          <a:noFill/>
        </p:spPr>
        <p:txBody>
          <a:bodyPr wrap="square" rtlCol="0">
            <a:spAutoFit/>
          </a:bodyPr>
          <a:lstStyle/>
          <a:p>
            <a:pPr algn="just"/>
            <a:r>
              <a:rPr lang="x-none" sz="4000" dirty="0">
                <a:latin typeface="Times New Roman" panose="02020603050405020304" pitchFamily="18" charset="0"/>
                <a:cs typeface="Times New Roman" panose="02020603050405020304" pitchFamily="18" charset="0"/>
              </a:rPr>
              <a:t>Thành ngữ là một tập hợp từ cố định, quen dùng</a:t>
            </a:r>
          </a:p>
        </p:txBody>
      </p:sp>
      <p:sp>
        <p:nvSpPr>
          <p:cNvPr id="54" name="TextBox 53">
            <a:extLst>
              <a:ext uri="{FF2B5EF4-FFF2-40B4-BE49-F238E27FC236}">
                <a16:creationId xmlns:a16="http://schemas.microsoft.com/office/drawing/2014/main" xmlns="" id="{9519AEE8-17D3-F94F-9E19-A417196FFD95}"/>
              </a:ext>
            </a:extLst>
          </p:cNvPr>
          <p:cNvSpPr txBox="1"/>
          <p:nvPr/>
        </p:nvSpPr>
        <p:spPr>
          <a:xfrm>
            <a:off x="3049674" y="2726533"/>
            <a:ext cx="7763106" cy="3170099"/>
          </a:xfrm>
          <a:prstGeom prst="rect">
            <a:avLst/>
          </a:prstGeom>
          <a:noFill/>
        </p:spPr>
        <p:txBody>
          <a:bodyPr wrap="square" rtlCol="0">
            <a:spAutoFit/>
          </a:bodyPr>
          <a:lstStyle/>
          <a:p>
            <a:pPr algn="just"/>
            <a:r>
              <a:rPr lang="x-none" sz="4000" dirty="0">
                <a:latin typeface="Times New Roman" panose="02020603050405020304" pitchFamily="18" charset="0"/>
                <a:cs typeface="Times New Roman" panose="02020603050405020304" pitchFamily="18" charset="0"/>
              </a:rPr>
              <a:t>Nghĩa của thành ngữ không phải là phép cộng đơn giản của các từ cấu tạo nên nó, mà là nghĩa của cả tập hợp từ, thường có tính hình tượng và biểu cảm.</a:t>
            </a:r>
          </a:p>
        </p:txBody>
      </p:sp>
    </p:spTree>
    <p:extLst>
      <p:ext uri="{BB962C8B-B14F-4D97-AF65-F5344CB8AC3E}">
        <p14:creationId xmlns:p14="http://schemas.microsoft.com/office/powerpoint/2010/main" xmlns="" val="2037282297"/>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nodeType="withEffect">
                                  <p:stCondLst>
                                    <p:cond delay="40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1000" fill="hold"/>
                                        <p:tgtEl>
                                          <p:spTgt spid="53"/>
                                        </p:tgtEl>
                                        <p:attrNameLst>
                                          <p:attrName>ppt_w</p:attrName>
                                        </p:attrNameLst>
                                      </p:cBhvr>
                                      <p:tavLst>
                                        <p:tav tm="0">
                                          <p:val>
                                            <p:strVal val="#ppt_w*0.70"/>
                                          </p:val>
                                        </p:tav>
                                        <p:tav tm="100000">
                                          <p:val>
                                            <p:strVal val="#ppt_w"/>
                                          </p:val>
                                        </p:tav>
                                      </p:tavLst>
                                    </p:anim>
                                    <p:anim calcmode="lin" valueType="num">
                                      <p:cBhvr>
                                        <p:cTn id="20" dur="1000" fill="hold"/>
                                        <p:tgtEl>
                                          <p:spTgt spid="53"/>
                                        </p:tgtEl>
                                        <p:attrNameLst>
                                          <p:attrName>ppt_h</p:attrName>
                                        </p:attrNameLst>
                                      </p:cBhvr>
                                      <p:tavLst>
                                        <p:tav tm="0">
                                          <p:val>
                                            <p:strVal val="#ppt_h"/>
                                          </p:val>
                                        </p:tav>
                                        <p:tav tm="100000">
                                          <p:val>
                                            <p:strVal val="#ppt_h"/>
                                          </p:val>
                                        </p:tav>
                                      </p:tavLst>
                                    </p:anim>
                                    <p:animEffect transition="in" filter="fade">
                                      <p:cBhvr>
                                        <p:cTn id="21" dur="1000"/>
                                        <p:tgtEl>
                                          <p:spTgt spid="5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1000" fill="hold"/>
                                        <p:tgtEl>
                                          <p:spTgt spid="54"/>
                                        </p:tgtEl>
                                        <p:attrNameLst>
                                          <p:attrName>ppt_w</p:attrName>
                                        </p:attrNameLst>
                                      </p:cBhvr>
                                      <p:tavLst>
                                        <p:tav tm="0">
                                          <p:val>
                                            <p:strVal val="#ppt_w*0.70"/>
                                          </p:val>
                                        </p:tav>
                                        <p:tav tm="100000">
                                          <p:val>
                                            <p:strVal val="#ppt_w"/>
                                          </p:val>
                                        </p:tav>
                                      </p:tavLst>
                                    </p:anim>
                                    <p:anim calcmode="lin" valueType="num">
                                      <p:cBhvr>
                                        <p:cTn id="27" dur="1000" fill="hold"/>
                                        <p:tgtEl>
                                          <p:spTgt spid="54"/>
                                        </p:tgtEl>
                                        <p:attrNameLst>
                                          <p:attrName>ppt_h</p:attrName>
                                        </p:attrNameLst>
                                      </p:cBhvr>
                                      <p:tavLst>
                                        <p:tav tm="0">
                                          <p:val>
                                            <p:strVal val="#ppt_h"/>
                                          </p:val>
                                        </p:tav>
                                        <p:tav tm="100000">
                                          <p:val>
                                            <p:strVal val="#ppt_h"/>
                                          </p:val>
                                        </p:tav>
                                      </p:tavLst>
                                    </p:anim>
                                    <p:animEffect transition="in" filter="fade">
                                      <p:cBhvr>
                                        <p:cTn id="2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6" name="Picture 5" descr="Text&#10;&#10;Description automatically generated with low confidence">
            <a:extLst>
              <a:ext uri="{FF2B5EF4-FFF2-40B4-BE49-F238E27FC236}">
                <a16:creationId xmlns:a16="http://schemas.microsoft.com/office/drawing/2014/main" xmlns="" id="{50723872-2F7C-1D47-88D1-59FB34B10A3E}"/>
              </a:ext>
            </a:extLst>
          </p:cNvPr>
          <p:cNvPicPr>
            <a:picLocks noChangeAspect="1"/>
          </p:cNvPicPr>
          <p:nvPr/>
        </p:nvPicPr>
        <p:blipFill>
          <a:blip r:embed="rId4">
            <a:extLst>
              <a:ext uri="{BEBA8EAE-BF5A-486C-A8C5-ECC9F3942E4B}">
                <a14:imgProps xmlns:a14="http://schemas.microsoft.com/office/drawing/2010/main" xmlns="">
                  <a14:imgLayer r:embed="rId5">
                    <a14:imgEffect>
                      <a14:backgroundRemoval t="2717" b="89946" l="8260" r="99558">
                        <a14:foregroundMark x1="34956" y1="5707" x2="40855" y2="9239"/>
                        <a14:foregroundMark x1="8407" y1="23913" x2="8407" y2="35326"/>
                        <a14:foregroundMark x1="89823" y1="12500" x2="99558" y2="13587"/>
                        <a14:foregroundMark x1="90560" y1="4891" x2="93215" y2="5163"/>
                        <a14:foregroundMark x1="85841" y1="13315" x2="90118" y2="25000"/>
                        <a14:foregroundMark x1="90118" y1="25000" x2="91888" y2="26630"/>
                        <a14:foregroundMark x1="91445" y1="20380" x2="97198" y2="25000"/>
                        <a14:foregroundMark x1="87021" y1="16848" x2="90560" y2="22283"/>
                        <a14:foregroundMark x1="87758" y1="5707" x2="87758" y2="19565"/>
                        <a14:foregroundMark x1="35398" y1="2717" x2="40118" y2="4076"/>
                        <a14:foregroundMark x1="9292" y1="68478" x2="14749" y2="73913"/>
                        <a14:foregroundMark x1="11357" y1="84783" x2="16077" y2="83696"/>
                        <a14:foregroundMark x1="80973" y1="75543" x2="83923" y2="62500"/>
                        <a14:foregroundMark x1="83923" y1="62500" x2="83923" y2="62500"/>
                      </a14:backgroundRemoval>
                    </a14:imgEffect>
                  </a14:imgLayer>
                </a14:imgProps>
              </a:ext>
            </a:extLst>
          </a:blip>
          <a:stretch>
            <a:fillRect/>
          </a:stretch>
        </p:blipFill>
        <p:spPr>
          <a:xfrm>
            <a:off x="2501690" y="1180200"/>
            <a:ext cx="8331619" cy="4497599"/>
          </a:xfrm>
          <a:prstGeom prst="rect">
            <a:avLst/>
          </a:prstGeom>
        </p:spPr>
      </p:pic>
      <p:pic>
        <p:nvPicPr>
          <p:cNvPr id="12" name="Picture 11">
            <a:extLst>
              <a:ext uri="{FF2B5EF4-FFF2-40B4-BE49-F238E27FC236}">
                <a16:creationId xmlns:a16="http://schemas.microsoft.com/office/drawing/2014/main" xmlns="" id="{2F7D35D6-AC62-B145-8B6D-32EFD67FC24D}"/>
              </a:ext>
            </a:extLst>
          </p:cNvPr>
          <p:cNvPicPr>
            <a:picLocks noChangeAspect="1"/>
          </p:cNvPicPr>
          <p:nvPr/>
        </p:nvPicPr>
        <p:blipFill>
          <a:blip r:embed="rId6"/>
          <a:stretch>
            <a:fillRect/>
          </a:stretch>
        </p:blipFill>
        <p:spPr>
          <a:xfrm rot="20496997">
            <a:off x="-184989" y="2897505"/>
            <a:ext cx="3541218" cy="3221723"/>
          </a:xfrm>
          <a:prstGeom prst="rect">
            <a:avLst/>
          </a:prstGeom>
        </p:spPr>
      </p:pic>
    </p:spTree>
    <p:extLst>
      <p:ext uri="{BB962C8B-B14F-4D97-AF65-F5344CB8AC3E}">
        <p14:creationId xmlns:p14="http://schemas.microsoft.com/office/powerpoint/2010/main" xmlns="" val="2966788246"/>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08873" y="274865"/>
            <a:ext cx="1641720" cy="2275652"/>
          </a:xfrm>
          <a:prstGeom prst="rect">
            <a:avLst/>
          </a:prstGeom>
        </p:spPr>
      </p:pic>
      <p:sp>
        <p:nvSpPr>
          <p:cNvPr id="23" name="MH_Other_1"/>
          <p:cNvSpPr/>
          <p:nvPr>
            <p:custDataLst>
              <p:tags r:id="rId1"/>
            </p:custDataLst>
          </p:nvPr>
        </p:nvSpPr>
        <p:spPr>
          <a:xfrm>
            <a:off x="4337179" y="1604555"/>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18" y="3336610"/>
            <a:ext cx="356676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vi-VN" altLang="zh-CN" sz="3733"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LUYỆN TẬP</a:t>
            </a:r>
            <a:endParaRPr lang="zh-CN" altLang="en-US" sz="3733"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MH_Other_2"/>
          <p:cNvSpPr/>
          <p:nvPr>
            <p:custDataLst>
              <p:tags r:id="rId3"/>
            </p:custDataLst>
          </p:nvPr>
        </p:nvSpPr>
        <p:spPr>
          <a:xfrm>
            <a:off x="5025681" y="1408948"/>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4267" b="1" dirty="0">
                <a:solidFill>
                  <a:srgbClr val="FFFFFF"/>
                </a:solidFill>
                <a:ea typeface="微软雅黑" panose="020B0503020204020204" pitchFamily="34" charset="-122"/>
              </a:rPr>
              <a:t>II</a:t>
            </a:r>
            <a:endParaRPr lang="zh-CN" altLang="en-US" sz="4267" b="1"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xmlns="" val="702573486"/>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47883" y="1938281"/>
            <a:ext cx="4209379" cy="3927629"/>
            <a:chOff x="3323035" y="1709739"/>
            <a:chExt cx="2544365" cy="2374062"/>
          </a:xfrm>
        </p:grpSpPr>
        <p:pic>
          <p:nvPicPr>
            <p:cNvPr id="15365" name="图片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037410" y="2255044"/>
              <a:ext cx="987028" cy="101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椭圆 8"/>
            <p:cNvSpPr/>
            <p:nvPr/>
          </p:nvSpPr>
          <p:spPr>
            <a:xfrm>
              <a:off x="3323035" y="1731169"/>
              <a:ext cx="621506" cy="620316"/>
            </a:xfrm>
            <a:prstGeom prst="ellipse">
              <a:avLst/>
            </a:prstGeom>
            <a:solidFill>
              <a:srgbClr val="FCC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0" name="椭圆 9"/>
            <p:cNvSpPr/>
            <p:nvPr/>
          </p:nvSpPr>
          <p:spPr>
            <a:xfrm>
              <a:off x="3738562" y="2180035"/>
              <a:ext cx="196454" cy="195263"/>
            </a:xfrm>
            <a:prstGeom prst="ellipse">
              <a:avLst/>
            </a:prstGeom>
            <a:solidFill>
              <a:srgbClr val="FCCB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1" name="椭圆 10"/>
            <p:cNvSpPr/>
            <p:nvPr/>
          </p:nvSpPr>
          <p:spPr>
            <a:xfrm>
              <a:off x="3924301" y="2349103"/>
              <a:ext cx="89297" cy="89297"/>
            </a:xfrm>
            <a:prstGeom prst="ellipse">
              <a:avLst/>
            </a:prstGeom>
            <a:solidFill>
              <a:srgbClr val="FCC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5369" name="文本框 11"/>
            <p:cNvSpPr txBox="1">
              <a:spLocks noChangeArrowheads="1"/>
            </p:cNvSpPr>
            <p:nvPr/>
          </p:nvSpPr>
          <p:spPr bwMode="auto">
            <a:xfrm>
              <a:off x="3403997" y="1857375"/>
              <a:ext cx="746522" cy="306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700" b="1">
                  <a:solidFill>
                    <a:srgbClr val="FFFFFF"/>
                  </a:solidFill>
                  <a:latin typeface="微软雅黑" panose="020B0503020204020204" pitchFamily="34" charset="-122"/>
                  <a:ea typeface="微软雅黑" panose="020B0503020204020204" pitchFamily="34" charset="-122"/>
                </a:rPr>
                <a:t>01</a:t>
              </a:r>
              <a:endParaRPr lang="zh-CN" altLang="en-US" sz="2700" b="1">
                <a:solidFill>
                  <a:srgbClr val="FFFFFF"/>
                </a:solidFill>
                <a:latin typeface="微软雅黑" panose="020B0503020204020204" pitchFamily="34" charset="-122"/>
                <a:ea typeface="微软雅黑" panose="020B0503020204020204" pitchFamily="34" charset="-122"/>
              </a:endParaRPr>
            </a:p>
          </p:txBody>
        </p:sp>
        <p:sp>
          <p:nvSpPr>
            <p:cNvPr id="13" name="椭圆 12"/>
            <p:cNvSpPr/>
            <p:nvPr/>
          </p:nvSpPr>
          <p:spPr>
            <a:xfrm rot="4500000">
              <a:off x="5105996" y="1710334"/>
              <a:ext cx="621506" cy="620315"/>
            </a:xfrm>
            <a:prstGeom prst="ellipse">
              <a:avLst/>
            </a:prstGeom>
            <a:solidFill>
              <a:srgbClr val="6BD2D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4" name="椭圆 13"/>
            <p:cNvSpPr/>
            <p:nvPr/>
          </p:nvSpPr>
          <p:spPr>
            <a:xfrm rot="4500000">
              <a:off x="5142905" y="2179440"/>
              <a:ext cx="195263" cy="196453"/>
            </a:xfrm>
            <a:prstGeom prst="ellipse">
              <a:avLst/>
            </a:prstGeom>
            <a:solidFill>
              <a:srgbClr val="6BD2D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5" name="椭圆 14"/>
            <p:cNvSpPr/>
            <p:nvPr/>
          </p:nvSpPr>
          <p:spPr>
            <a:xfrm rot="4500000">
              <a:off x="5117902" y="2390180"/>
              <a:ext cx="89297" cy="90488"/>
            </a:xfrm>
            <a:prstGeom prst="ellipse">
              <a:avLst/>
            </a:prstGeom>
            <a:solidFill>
              <a:srgbClr val="6BD2D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5373" name="文本框 15"/>
            <p:cNvSpPr txBox="1">
              <a:spLocks noChangeArrowheads="1"/>
            </p:cNvSpPr>
            <p:nvPr/>
          </p:nvSpPr>
          <p:spPr bwMode="auto">
            <a:xfrm>
              <a:off x="5197078" y="1840707"/>
              <a:ext cx="670322" cy="306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700" b="1">
                  <a:solidFill>
                    <a:srgbClr val="FFFFFF"/>
                  </a:solidFill>
                  <a:latin typeface="微软雅黑" panose="020B0503020204020204" pitchFamily="34" charset="-122"/>
                  <a:ea typeface="微软雅黑" panose="020B0503020204020204" pitchFamily="34" charset="-122"/>
                </a:rPr>
                <a:t>02</a:t>
              </a:r>
              <a:endParaRPr lang="zh-CN" altLang="en-US" sz="2700" b="1">
                <a:solidFill>
                  <a:srgbClr val="FFFFFF"/>
                </a:solidFill>
                <a:latin typeface="微软雅黑" panose="020B0503020204020204" pitchFamily="34" charset="-122"/>
                <a:ea typeface="微软雅黑" panose="020B0503020204020204" pitchFamily="34" charset="-122"/>
              </a:endParaRPr>
            </a:p>
          </p:txBody>
        </p:sp>
        <p:sp>
          <p:nvSpPr>
            <p:cNvPr id="17" name="椭圆 16"/>
            <p:cNvSpPr/>
            <p:nvPr/>
          </p:nvSpPr>
          <p:spPr>
            <a:xfrm rot="10477999">
              <a:off x="4466964" y="3463485"/>
              <a:ext cx="620315" cy="620316"/>
            </a:xfrm>
            <a:prstGeom prst="ellipse">
              <a:avLst/>
            </a:prstGeom>
            <a:solidFill>
              <a:srgbClr val="3ABF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8" name="椭圆 17"/>
            <p:cNvSpPr/>
            <p:nvPr/>
          </p:nvSpPr>
          <p:spPr>
            <a:xfrm rot="10477999">
              <a:off x="4453866" y="3458724"/>
              <a:ext cx="196454" cy="196454"/>
            </a:xfrm>
            <a:prstGeom prst="ellipse">
              <a:avLst/>
            </a:prstGeom>
            <a:solidFill>
              <a:srgbClr val="3ABF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9" name="椭圆 18"/>
            <p:cNvSpPr/>
            <p:nvPr/>
          </p:nvSpPr>
          <p:spPr>
            <a:xfrm rot="10477999">
              <a:off x="4443623" y="3317179"/>
              <a:ext cx="89297" cy="90488"/>
            </a:xfrm>
            <a:prstGeom prst="ellipse">
              <a:avLst/>
            </a:prstGeom>
            <a:solidFill>
              <a:srgbClr val="3ABF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zh-CN" altLang="en-US" sz="1351">
                <a:solidFill>
                  <a:prstClr val="white"/>
                </a:solidFill>
              </a:endParaRPr>
            </a:p>
          </p:txBody>
        </p:sp>
        <p:sp>
          <p:nvSpPr>
            <p:cNvPr id="15377" name="文本框 19"/>
            <p:cNvSpPr txBox="1">
              <a:spLocks noChangeArrowheads="1"/>
            </p:cNvSpPr>
            <p:nvPr/>
          </p:nvSpPr>
          <p:spPr bwMode="auto">
            <a:xfrm>
              <a:off x="4561023" y="3602790"/>
              <a:ext cx="686991" cy="306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700" b="1">
                  <a:solidFill>
                    <a:srgbClr val="FFFFFF"/>
                  </a:solidFill>
                  <a:latin typeface="微软雅黑" panose="020B0503020204020204" pitchFamily="34" charset="-122"/>
                  <a:ea typeface="微软雅黑" panose="020B0503020204020204" pitchFamily="34" charset="-122"/>
                </a:rPr>
                <a:t>03</a:t>
              </a:r>
              <a:endParaRPr lang="zh-CN" altLang="en-US" sz="2700" b="1">
                <a:solidFill>
                  <a:srgbClr val="FFFFFF"/>
                </a:solidFill>
                <a:latin typeface="微软雅黑" panose="020B0503020204020204" pitchFamily="34" charset="-122"/>
                <a:ea typeface="微软雅黑" panose="020B0503020204020204" pitchFamily="34" charset="-122"/>
              </a:endParaRPr>
            </a:p>
          </p:txBody>
        </p:sp>
      </p:grpSp>
      <p:sp>
        <p:nvSpPr>
          <p:cNvPr id="30" name="Rectangle 29">
            <a:extLst>
              <a:ext uri="{FF2B5EF4-FFF2-40B4-BE49-F238E27FC236}">
                <a16:creationId xmlns:a16="http://schemas.microsoft.com/office/drawing/2014/main" xmlns="" id="{A317F436-8BFC-8E45-835E-978209A82D2A}"/>
              </a:ext>
            </a:extLst>
          </p:cNvPr>
          <p:cNvSpPr/>
          <p:nvPr/>
        </p:nvSpPr>
        <p:spPr>
          <a:xfrm>
            <a:off x="0" y="365760"/>
            <a:ext cx="4137660" cy="525780"/>
          </a:xfrm>
          <a:prstGeom prst="rect">
            <a:avLst/>
          </a:prstGeom>
          <a:solidFill>
            <a:srgbClr val="E2E884"/>
          </a:solidFill>
          <a:ln>
            <a:solidFill>
              <a:srgbClr val="E2E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500" b="1" dirty="0">
                <a:solidFill>
                  <a:schemeClr val="tx1"/>
                </a:solidFill>
                <a:latin typeface="Times New Roman" panose="02020603050405020304" pitchFamily="18" charset="0"/>
                <a:cs typeface="Times New Roman" panose="02020603050405020304" pitchFamily="18" charset="0"/>
              </a:rPr>
              <a:t>NHANH TAY GHÉP ĐÔI</a:t>
            </a:r>
          </a:p>
        </p:txBody>
      </p:sp>
      <p:sp>
        <p:nvSpPr>
          <p:cNvPr id="32" name="Content Placeholder 2">
            <a:extLst>
              <a:ext uri="{FF2B5EF4-FFF2-40B4-BE49-F238E27FC236}">
                <a16:creationId xmlns:a16="http://schemas.microsoft.com/office/drawing/2014/main" xmlns="" id="{2E1AFB57-2385-C148-A501-6B96AFAB8382}"/>
              </a:ext>
            </a:extLst>
          </p:cNvPr>
          <p:cNvSpPr txBox="1">
            <a:spLocks/>
          </p:cNvSpPr>
          <p:nvPr/>
        </p:nvSpPr>
        <p:spPr>
          <a:xfrm>
            <a:off x="838200" y="1825625"/>
            <a:ext cx="3337544" cy="2497335"/>
          </a:xfrm>
          <a:prstGeom prst="rect">
            <a:avLst/>
          </a:prstGeom>
        </p:spPr>
        <p:txBody>
          <a:bodyPr>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x-none" sz="3200" dirty="0">
                <a:latin typeface="Times New Roman" panose="02020603050405020304" pitchFamily="18" charset="0"/>
                <a:cs typeface="Times New Roman" panose="02020603050405020304" pitchFamily="18" charset="0"/>
              </a:rPr>
              <a:t>Làm sẵn 5 phiếu ghi cột A (Thành ngữ) và 5 phiếu ghi cột B (nghĩa của thành ngữ)</a:t>
            </a:r>
          </a:p>
        </p:txBody>
      </p:sp>
      <p:sp>
        <p:nvSpPr>
          <p:cNvPr id="34" name="Content Placeholder 2">
            <a:extLst>
              <a:ext uri="{FF2B5EF4-FFF2-40B4-BE49-F238E27FC236}">
                <a16:creationId xmlns:a16="http://schemas.microsoft.com/office/drawing/2014/main" xmlns="" id="{1CCFE2E5-3C06-3D42-A06C-CDD4FEF22604}"/>
              </a:ext>
            </a:extLst>
          </p:cNvPr>
          <p:cNvSpPr txBox="1">
            <a:spLocks/>
          </p:cNvSpPr>
          <p:nvPr/>
        </p:nvSpPr>
        <p:spPr>
          <a:xfrm>
            <a:off x="7821543" y="1635357"/>
            <a:ext cx="4370457" cy="2048129"/>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x-none" sz="3200" dirty="0">
                <a:latin typeface="Times New Roman" panose="02020603050405020304" pitchFamily="18" charset="0"/>
                <a:cs typeface="Times New Roman" panose="02020603050405020304" pitchFamily="18" charset="0"/>
              </a:rPr>
              <a:t>Dán các phiếu lên bảng không theo thứ tự.</a:t>
            </a:r>
          </a:p>
        </p:txBody>
      </p:sp>
      <p:sp>
        <p:nvSpPr>
          <p:cNvPr id="35" name="Content Placeholder 2">
            <a:extLst>
              <a:ext uri="{FF2B5EF4-FFF2-40B4-BE49-F238E27FC236}">
                <a16:creationId xmlns:a16="http://schemas.microsoft.com/office/drawing/2014/main" xmlns="" id="{ADB5E068-683B-0442-9A4A-89C7D5A12E2B}"/>
              </a:ext>
            </a:extLst>
          </p:cNvPr>
          <p:cNvSpPr txBox="1">
            <a:spLocks/>
          </p:cNvSpPr>
          <p:nvPr/>
        </p:nvSpPr>
        <p:spPr>
          <a:xfrm>
            <a:off x="3972980" y="5830787"/>
            <a:ext cx="6236368" cy="2048129"/>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x-none" sz="3200" dirty="0">
                <a:latin typeface="Times New Roman" panose="02020603050405020304" pitchFamily="18" charset="0"/>
                <a:cs typeface="Times New Roman" panose="02020603050405020304" pitchFamily="18" charset="0"/>
              </a:rPr>
              <a:t>Yêu cầu HS sắp xếp lại đúng vị trí.</a:t>
            </a:r>
          </a:p>
        </p:txBody>
      </p:sp>
    </p:spTree>
    <p:extLst>
      <p:ext uri="{BB962C8B-B14F-4D97-AF65-F5344CB8AC3E}">
        <p14:creationId xmlns:p14="http://schemas.microsoft.com/office/powerpoint/2010/main" xmlns="" val="1763853933"/>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A317F436-8BFC-8E45-835E-978209A82D2A}"/>
              </a:ext>
            </a:extLst>
          </p:cNvPr>
          <p:cNvSpPr/>
          <p:nvPr/>
        </p:nvSpPr>
        <p:spPr>
          <a:xfrm>
            <a:off x="0" y="365760"/>
            <a:ext cx="4137660" cy="525780"/>
          </a:xfrm>
          <a:prstGeom prst="rect">
            <a:avLst/>
          </a:prstGeom>
          <a:solidFill>
            <a:srgbClr val="E2E884"/>
          </a:solidFill>
          <a:ln>
            <a:solidFill>
              <a:srgbClr val="E2E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b="1" dirty="0">
                <a:solidFill>
                  <a:schemeClr val="tx1"/>
                </a:solidFill>
                <a:latin typeface="Times New Roman" panose="02020603050405020304" pitchFamily="18" charset="0"/>
                <a:cs typeface="Times New Roman" panose="02020603050405020304" pitchFamily="18" charset="0"/>
              </a:rPr>
              <a:t>BÀI 7</a:t>
            </a:r>
          </a:p>
        </p:txBody>
      </p:sp>
      <p:sp>
        <p:nvSpPr>
          <p:cNvPr id="21" name="TextBox 20">
            <a:extLst>
              <a:ext uri="{FF2B5EF4-FFF2-40B4-BE49-F238E27FC236}">
                <a16:creationId xmlns:a16="http://schemas.microsoft.com/office/drawing/2014/main" xmlns="" id="{E94404A6-09D8-0E4C-82A2-A36D979E81A8}"/>
              </a:ext>
            </a:extLst>
          </p:cNvPr>
          <p:cNvSpPr txBox="1"/>
          <p:nvPr/>
        </p:nvSpPr>
        <p:spPr>
          <a:xfrm>
            <a:off x="1235360" y="1628730"/>
            <a:ext cx="1667860" cy="3554819"/>
          </a:xfrm>
          <a:prstGeom prst="rect">
            <a:avLst/>
          </a:prstGeom>
          <a:noFill/>
        </p:spPr>
        <p:txBody>
          <a:bodyPr wrap="square" rtlCol="0">
            <a:spAutoFit/>
          </a:bodyPr>
          <a:lstStyle/>
          <a:p>
            <a:pPr algn="ctr"/>
            <a:r>
              <a:rPr lang="x-none" sz="4500" b="1" dirty="0">
                <a:solidFill>
                  <a:schemeClr val="bg2">
                    <a:lumMod val="10000"/>
                  </a:schemeClr>
                </a:solidFill>
                <a:latin typeface="Times New Roman" panose="02020603050405020304" pitchFamily="18" charset="0"/>
                <a:cs typeface="Times New Roman" panose="02020603050405020304" pitchFamily="18" charset="0"/>
              </a:rPr>
              <a:t>1 – c</a:t>
            </a:r>
          </a:p>
          <a:p>
            <a:pPr algn="ctr"/>
            <a:r>
              <a:rPr lang="x-none" sz="4500" b="1" dirty="0">
                <a:solidFill>
                  <a:schemeClr val="bg2">
                    <a:lumMod val="10000"/>
                  </a:schemeClr>
                </a:solidFill>
                <a:latin typeface="Times New Roman" panose="02020603050405020304" pitchFamily="18" charset="0"/>
                <a:cs typeface="Times New Roman" panose="02020603050405020304" pitchFamily="18" charset="0"/>
              </a:rPr>
              <a:t>2 – e</a:t>
            </a:r>
          </a:p>
          <a:p>
            <a:pPr algn="ctr"/>
            <a:r>
              <a:rPr lang="x-none" sz="4500" b="1" dirty="0">
                <a:solidFill>
                  <a:schemeClr val="bg2">
                    <a:lumMod val="10000"/>
                  </a:schemeClr>
                </a:solidFill>
                <a:latin typeface="Times New Roman" panose="02020603050405020304" pitchFamily="18" charset="0"/>
                <a:cs typeface="Times New Roman" panose="02020603050405020304" pitchFamily="18" charset="0"/>
              </a:rPr>
              <a:t>3 – d</a:t>
            </a:r>
          </a:p>
          <a:p>
            <a:pPr algn="ctr"/>
            <a:r>
              <a:rPr lang="x-none" sz="4500" b="1" dirty="0">
                <a:solidFill>
                  <a:schemeClr val="bg2">
                    <a:lumMod val="10000"/>
                  </a:schemeClr>
                </a:solidFill>
                <a:latin typeface="Times New Roman" panose="02020603050405020304" pitchFamily="18" charset="0"/>
                <a:cs typeface="Times New Roman" panose="02020603050405020304" pitchFamily="18" charset="0"/>
              </a:rPr>
              <a:t>4 – b</a:t>
            </a:r>
          </a:p>
          <a:p>
            <a:pPr algn="ctr"/>
            <a:r>
              <a:rPr lang="x-none" sz="4500" b="1" dirty="0">
                <a:solidFill>
                  <a:schemeClr val="bg2">
                    <a:lumMod val="10000"/>
                  </a:schemeClr>
                </a:solidFill>
                <a:latin typeface="Times New Roman" panose="02020603050405020304" pitchFamily="18" charset="0"/>
                <a:cs typeface="Times New Roman" panose="02020603050405020304" pitchFamily="18" charset="0"/>
              </a:rPr>
              <a:t>5 – a</a:t>
            </a:r>
          </a:p>
        </p:txBody>
      </p:sp>
      <p:pic>
        <p:nvPicPr>
          <p:cNvPr id="22" name="Picture 21" descr="A picture containing toy, vector graphics&#10;&#10;Description automatically generated">
            <a:extLst>
              <a:ext uri="{FF2B5EF4-FFF2-40B4-BE49-F238E27FC236}">
                <a16:creationId xmlns:a16="http://schemas.microsoft.com/office/drawing/2014/main" xmlns="" id="{6248C14D-3099-C740-9005-B4FF115EEA59}"/>
              </a:ext>
            </a:extLst>
          </p:cNvPr>
          <p:cNvPicPr>
            <a:picLocks noChangeAspect="1"/>
          </p:cNvPicPr>
          <p:nvPr/>
        </p:nvPicPr>
        <p:blipFill>
          <a:blip r:embed="rId3"/>
          <a:stretch>
            <a:fillRect/>
          </a:stretch>
        </p:blipFill>
        <p:spPr>
          <a:xfrm>
            <a:off x="3828450" y="1872518"/>
            <a:ext cx="8112341" cy="5170646"/>
          </a:xfrm>
          <a:prstGeom prst="rect">
            <a:avLst/>
          </a:prstGeom>
        </p:spPr>
      </p:pic>
    </p:spTree>
    <p:extLst>
      <p:ext uri="{BB962C8B-B14F-4D97-AF65-F5344CB8AC3E}">
        <p14:creationId xmlns:p14="http://schemas.microsoft.com/office/powerpoint/2010/main" xmlns="" val="2275554298"/>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A317F436-8BFC-8E45-835E-978209A82D2A}"/>
              </a:ext>
            </a:extLst>
          </p:cNvPr>
          <p:cNvSpPr/>
          <p:nvPr/>
        </p:nvSpPr>
        <p:spPr>
          <a:xfrm>
            <a:off x="0" y="365760"/>
            <a:ext cx="4137660" cy="525780"/>
          </a:xfrm>
          <a:prstGeom prst="rect">
            <a:avLst/>
          </a:prstGeom>
          <a:solidFill>
            <a:srgbClr val="E2E884"/>
          </a:solidFill>
          <a:ln>
            <a:solidFill>
              <a:srgbClr val="E2E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b="1" dirty="0">
                <a:solidFill>
                  <a:schemeClr val="tx1"/>
                </a:solidFill>
                <a:latin typeface="Times New Roman" panose="02020603050405020304" pitchFamily="18" charset="0"/>
                <a:cs typeface="Times New Roman" panose="02020603050405020304" pitchFamily="18" charset="0"/>
              </a:rPr>
              <a:t>BÀI 8</a:t>
            </a:r>
          </a:p>
        </p:txBody>
      </p:sp>
      <p:pic>
        <p:nvPicPr>
          <p:cNvPr id="5" name="Picture 4">
            <a:extLst>
              <a:ext uri="{FF2B5EF4-FFF2-40B4-BE49-F238E27FC236}">
                <a16:creationId xmlns:a16="http://schemas.microsoft.com/office/drawing/2014/main" xmlns="" id="{3C4430BC-359C-1B4C-99AF-36BB3F73693B}"/>
              </a:ext>
            </a:extLst>
          </p:cNvPr>
          <p:cNvPicPr>
            <a:picLocks noChangeAspect="1"/>
          </p:cNvPicPr>
          <p:nvPr/>
        </p:nvPicPr>
        <p:blipFill>
          <a:blip r:embed="rId3"/>
          <a:stretch>
            <a:fillRect/>
          </a:stretch>
        </p:blipFill>
        <p:spPr>
          <a:xfrm rot="20496997">
            <a:off x="-609667" y="4162381"/>
            <a:ext cx="2942900" cy="2677386"/>
          </a:xfrm>
          <a:prstGeom prst="rect">
            <a:avLst/>
          </a:prstGeom>
        </p:spPr>
      </p:pic>
      <p:sp>
        <p:nvSpPr>
          <p:cNvPr id="6" name="TextBox 5">
            <a:extLst>
              <a:ext uri="{FF2B5EF4-FFF2-40B4-BE49-F238E27FC236}">
                <a16:creationId xmlns:a16="http://schemas.microsoft.com/office/drawing/2014/main" xmlns="" id="{79440552-F4B7-8944-8AD4-F757C8445F61}"/>
              </a:ext>
            </a:extLst>
          </p:cNvPr>
          <p:cNvSpPr txBox="1"/>
          <p:nvPr/>
        </p:nvSpPr>
        <p:spPr>
          <a:xfrm>
            <a:off x="1041400" y="1528763"/>
            <a:ext cx="4699000" cy="3170099"/>
          </a:xfrm>
          <a:prstGeom prst="rect">
            <a:avLst/>
          </a:prstGeom>
          <a:noFill/>
        </p:spPr>
        <p:txBody>
          <a:bodyPr wrap="square" rtlCol="0">
            <a:spAutoFit/>
          </a:bodyPr>
          <a:lstStyle/>
          <a:p>
            <a:pPr algn="just"/>
            <a:r>
              <a:rPr lang="x-none" sz="4000" dirty="0">
                <a:latin typeface="Times New Roman" panose="02020603050405020304" pitchFamily="18" charset="0"/>
                <a:cs typeface="Times New Roman" panose="02020603050405020304" pitchFamily="18" charset="0"/>
              </a:rPr>
              <a:t>Từ khi có gươm báu, khí thế của nghĩa quân Lam Sơn tăng lên gấp bội khiến cho giặc chết như ngả rạ.</a:t>
            </a:r>
          </a:p>
        </p:txBody>
      </p:sp>
      <p:pic>
        <p:nvPicPr>
          <p:cNvPr id="7" name="Picture 2" descr="Minh Thục Lục viết về cuộc đấu tranh chống ngoại xâm dưới thời quân Minh  cai trị | Nghiên Cứu Lịch Sử">
            <a:extLst>
              <a:ext uri="{FF2B5EF4-FFF2-40B4-BE49-F238E27FC236}">
                <a16:creationId xmlns:a16="http://schemas.microsoft.com/office/drawing/2014/main" xmlns="" id="{E95300FC-C21D-6E4C-BA70-05510AE4BB44}"/>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51602" y="891540"/>
            <a:ext cx="4920908" cy="53292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5345284"/>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A317F436-8BFC-8E45-835E-978209A82D2A}"/>
              </a:ext>
            </a:extLst>
          </p:cNvPr>
          <p:cNvSpPr/>
          <p:nvPr/>
        </p:nvSpPr>
        <p:spPr>
          <a:xfrm>
            <a:off x="0" y="365760"/>
            <a:ext cx="4137660" cy="525780"/>
          </a:xfrm>
          <a:prstGeom prst="rect">
            <a:avLst/>
          </a:prstGeom>
          <a:solidFill>
            <a:srgbClr val="E2E884"/>
          </a:solidFill>
          <a:ln>
            <a:solidFill>
              <a:srgbClr val="E2E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latin typeface="#9Slide04 Chonburi" pitchFamily="2" charset="-34"/>
                <a:cs typeface="#9Slide04 Chonburi" pitchFamily="2" charset="-34"/>
              </a:rPr>
              <a:t>BÀI 9</a:t>
            </a:r>
          </a:p>
        </p:txBody>
      </p:sp>
      <p:sp>
        <p:nvSpPr>
          <p:cNvPr id="8" name="TextBox 7">
            <a:extLst>
              <a:ext uri="{FF2B5EF4-FFF2-40B4-BE49-F238E27FC236}">
                <a16:creationId xmlns:a16="http://schemas.microsoft.com/office/drawing/2014/main" xmlns="" id="{D56B1DEA-E8B8-9046-B508-48E0ED76E7FB}"/>
              </a:ext>
            </a:extLst>
          </p:cNvPr>
          <p:cNvSpPr txBox="1"/>
          <p:nvPr/>
        </p:nvSpPr>
        <p:spPr>
          <a:xfrm>
            <a:off x="673100" y="1270268"/>
            <a:ext cx="10845800" cy="861774"/>
          </a:xfrm>
          <a:prstGeom prst="rect">
            <a:avLst/>
          </a:prstGeom>
          <a:solidFill>
            <a:schemeClr val="bg2">
              <a:lumMod val="90000"/>
            </a:schemeClr>
          </a:solidFill>
        </p:spPr>
        <p:txBody>
          <a:bodyPr wrap="square" rtlCol="0">
            <a:spAutoFit/>
          </a:bodyPr>
          <a:lstStyle/>
          <a:p>
            <a:pPr algn="ctr"/>
            <a:r>
              <a:rPr lang="x-none" sz="5000" b="1" dirty="0">
                <a:solidFill>
                  <a:srgbClr val="7030A0"/>
                </a:solidFill>
                <a:latin typeface="Times New Roman" panose="02020603050405020304" pitchFamily="18" charset="0"/>
                <a:cs typeface="Times New Roman" panose="02020603050405020304" pitchFamily="18" charset="0"/>
              </a:rPr>
              <a:t>Trò chơi: </a:t>
            </a:r>
            <a:r>
              <a:rPr lang="x-none" sz="5000" b="1" dirty="0">
                <a:solidFill>
                  <a:srgbClr val="FF0000"/>
                </a:solidFill>
                <a:latin typeface="Times New Roman" panose="02020603050405020304" pitchFamily="18" charset="0"/>
                <a:cs typeface="Times New Roman" panose="02020603050405020304" pitchFamily="18" charset="0"/>
              </a:rPr>
              <a:t>Đi tìm thành ngữ</a:t>
            </a:r>
          </a:p>
        </p:txBody>
      </p:sp>
      <p:pic>
        <p:nvPicPr>
          <p:cNvPr id="9" name="Picture 8">
            <a:extLst>
              <a:ext uri="{FF2B5EF4-FFF2-40B4-BE49-F238E27FC236}">
                <a16:creationId xmlns:a16="http://schemas.microsoft.com/office/drawing/2014/main" xmlns="" id="{7226D9E8-BC63-AD43-911A-A42C15C2A779}"/>
              </a:ext>
            </a:extLst>
          </p:cNvPr>
          <p:cNvPicPr>
            <a:picLocks noChangeAspect="1"/>
          </p:cNvPicPr>
          <p:nvPr/>
        </p:nvPicPr>
        <p:blipFill>
          <a:blip r:embed="rId3"/>
          <a:stretch>
            <a:fillRect/>
          </a:stretch>
        </p:blipFill>
        <p:spPr>
          <a:xfrm>
            <a:off x="1673509" y="2595831"/>
            <a:ext cx="8844981" cy="4574990"/>
          </a:xfrm>
          <a:prstGeom prst="rect">
            <a:avLst/>
          </a:prstGeom>
        </p:spPr>
      </p:pic>
    </p:spTree>
    <p:extLst>
      <p:ext uri="{BB962C8B-B14F-4D97-AF65-F5344CB8AC3E}">
        <p14:creationId xmlns:p14="http://schemas.microsoft.com/office/powerpoint/2010/main" xmlns="" val="484665699"/>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A317F436-8BFC-8E45-835E-978209A82D2A}"/>
              </a:ext>
            </a:extLst>
          </p:cNvPr>
          <p:cNvSpPr/>
          <p:nvPr/>
        </p:nvSpPr>
        <p:spPr>
          <a:xfrm>
            <a:off x="0" y="365760"/>
            <a:ext cx="4137660" cy="525780"/>
          </a:xfrm>
          <a:prstGeom prst="rect">
            <a:avLst/>
          </a:prstGeom>
          <a:solidFill>
            <a:srgbClr val="E2E884"/>
          </a:solidFill>
          <a:ln>
            <a:solidFill>
              <a:srgbClr val="E2E8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latin typeface="Times New Roman" panose="02020603050405020304" pitchFamily="18" charset="0"/>
                <a:cs typeface="Times New Roman" panose="02020603050405020304" pitchFamily="18" charset="0"/>
              </a:rPr>
              <a:t>BÀI 9</a:t>
            </a:r>
          </a:p>
        </p:txBody>
      </p:sp>
      <p:sp>
        <p:nvSpPr>
          <p:cNvPr id="5" name="Title 1">
            <a:extLst>
              <a:ext uri="{FF2B5EF4-FFF2-40B4-BE49-F238E27FC236}">
                <a16:creationId xmlns:a16="http://schemas.microsoft.com/office/drawing/2014/main" xmlns="" id="{999200DE-17B5-CE40-97ED-55B723134C61}"/>
              </a:ext>
            </a:extLst>
          </p:cNvPr>
          <p:cNvSpPr txBox="1">
            <a:spLocks/>
          </p:cNvSpPr>
          <p:nvPr/>
        </p:nvSpPr>
        <p:spPr>
          <a:xfrm>
            <a:off x="929640" y="1156335"/>
            <a:ext cx="2235200" cy="872490"/>
          </a:xfrm>
          <a:prstGeom prst="rect">
            <a:avLst/>
          </a:prstGeom>
          <a:solidFill>
            <a:schemeClr val="accent2">
              <a:lumMod val="20000"/>
              <a:lumOff val="8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x-none">
                <a:latin typeface="Times New Roman" panose="02020603050405020304" pitchFamily="18" charset="0"/>
                <a:cs typeface="Times New Roman" panose="02020603050405020304" pitchFamily="18" charset="0"/>
              </a:rPr>
              <a:t>NƯỚC</a:t>
            </a:r>
            <a:endParaRPr lang="x-none"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xmlns="" id="{C96DE797-58F4-424E-BD75-570002E70650}"/>
              </a:ext>
            </a:extLst>
          </p:cNvPr>
          <p:cNvSpPr txBox="1">
            <a:spLocks/>
          </p:cNvSpPr>
          <p:nvPr/>
        </p:nvSpPr>
        <p:spPr>
          <a:xfrm>
            <a:off x="3632200" y="891540"/>
            <a:ext cx="8255000" cy="1325563"/>
          </a:xfrm>
          <a:prstGeom prst="rect">
            <a:avLst/>
          </a:prstGeom>
          <a:ln>
            <a:solidFill>
              <a:schemeClr val="tx1"/>
            </a:solidFill>
          </a:ln>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x-none" sz="3500" dirty="0">
                <a:latin typeface="Times New Roman" panose="02020603050405020304" pitchFamily="18" charset="0"/>
                <a:cs typeface="Times New Roman" panose="02020603050405020304" pitchFamily="18" charset="0"/>
              </a:rPr>
              <a:t>Nước chảy đá mòn, ngựa xe như nước, nước chảy chỗ trũng.</a:t>
            </a:r>
          </a:p>
        </p:txBody>
      </p:sp>
      <p:sp>
        <p:nvSpPr>
          <p:cNvPr id="7" name="Title 1">
            <a:extLst>
              <a:ext uri="{FF2B5EF4-FFF2-40B4-BE49-F238E27FC236}">
                <a16:creationId xmlns:a16="http://schemas.microsoft.com/office/drawing/2014/main" xmlns="" id="{BCC8841E-45FE-5E4B-A436-5426264B1B72}"/>
              </a:ext>
            </a:extLst>
          </p:cNvPr>
          <p:cNvSpPr txBox="1">
            <a:spLocks/>
          </p:cNvSpPr>
          <p:nvPr/>
        </p:nvSpPr>
        <p:spPr>
          <a:xfrm>
            <a:off x="929640" y="2651760"/>
            <a:ext cx="2235200" cy="872490"/>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x-none" dirty="0">
                <a:latin typeface="Times New Roman" panose="02020603050405020304" pitchFamily="18" charset="0"/>
                <a:cs typeface="Times New Roman" panose="02020603050405020304" pitchFamily="18" charset="0"/>
              </a:rPr>
              <a:t>MẬT</a:t>
            </a:r>
          </a:p>
        </p:txBody>
      </p:sp>
      <p:sp>
        <p:nvSpPr>
          <p:cNvPr id="10" name="Title 1">
            <a:extLst>
              <a:ext uri="{FF2B5EF4-FFF2-40B4-BE49-F238E27FC236}">
                <a16:creationId xmlns:a16="http://schemas.microsoft.com/office/drawing/2014/main" xmlns="" id="{D4EFECA2-C3E9-464C-B774-0C7F3A16A74E}"/>
              </a:ext>
            </a:extLst>
          </p:cNvPr>
          <p:cNvSpPr txBox="1">
            <a:spLocks/>
          </p:cNvSpPr>
          <p:nvPr/>
        </p:nvSpPr>
        <p:spPr>
          <a:xfrm>
            <a:off x="929640" y="4147185"/>
            <a:ext cx="2235200" cy="872490"/>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x-none" dirty="0">
                <a:latin typeface="Times New Roman" panose="02020603050405020304" pitchFamily="18" charset="0"/>
                <a:cs typeface="Times New Roman" panose="02020603050405020304" pitchFamily="18" charset="0"/>
              </a:rPr>
              <a:t>NGỰA</a:t>
            </a:r>
          </a:p>
        </p:txBody>
      </p:sp>
      <p:sp>
        <p:nvSpPr>
          <p:cNvPr id="11" name="Title 1">
            <a:extLst>
              <a:ext uri="{FF2B5EF4-FFF2-40B4-BE49-F238E27FC236}">
                <a16:creationId xmlns:a16="http://schemas.microsoft.com/office/drawing/2014/main" xmlns="" id="{929659BE-F38D-8944-B7C2-3CB633FD5676}"/>
              </a:ext>
            </a:extLst>
          </p:cNvPr>
          <p:cNvSpPr txBox="1">
            <a:spLocks/>
          </p:cNvSpPr>
          <p:nvPr/>
        </p:nvSpPr>
        <p:spPr>
          <a:xfrm>
            <a:off x="929640" y="5642610"/>
            <a:ext cx="2235200" cy="872490"/>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x-none" dirty="0">
                <a:latin typeface="Times New Roman" panose="02020603050405020304" pitchFamily="18" charset="0"/>
                <a:cs typeface="Times New Roman" panose="02020603050405020304" pitchFamily="18" charset="0"/>
              </a:rPr>
              <a:t>NHẠT</a:t>
            </a:r>
          </a:p>
        </p:txBody>
      </p:sp>
      <p:sp>
        <p:nvSpPr>
          <p:cNvPr id="12" name="Content Placeholder 2">
            <a:extLst>
              <a:ext uri="{FF2B5EF4-FFF2-40B4-BE49-F238E27FC236}">
                <a16:creationId xmlns:a16="http://schemas.microsoft.com/office/drawing/2014/main" xmlns="" id="{E5F890C3-4765-2D4F-87A1-BCDB6F04A954}"/>
              </a:ext>
            </a:extLst>
          </p:cNvPr>
          <p:cNvSpPr txBox="1">
            <a:spLocks/>
          </p:cNvSpPr>
          <p:nvPr/>
        </p:nvSpPr>
        <p:spPr>
          <a:xfrm>
            <a:off x="3632200" y="2386964"/>
            <a:ext cx="8255000" cy="1325563"/>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x-none" sz="3500" dirty="0">
                <a:latin typeface="Times New Roman" panose="02020603050405020304" pitchFamily="18" charset="0"/>
                <a:cs typeface="Times New Roman" panose="02020603050405020304" pitchFamily="18" charset="0"/>
              </a:rPr>
              <a:t>Nói lời đường mật, mật ngọt chết ruồi, ăn mật trả gừng, nếm mật nằm gai</a:t>
            </a:r>
          </a:p>
        </p:txBody>
      </p:sp>
      <p:sp>
        <p:nvSpPr>
          <p:cNvPr id="13" name="Content Placeholder 2">
            <a:extLst>
              <a:ext uri="{FF2B5EF4-FFF2-40B4-BE49-F238E27FC236}">
                <a16:creationId xmlns:a16="http://schemas.microsoft.com/office/drawing/2014/main" xmlns="" id="{9C8603E8-420D-4543-81E2-CE475BBC7E40}"/>
              </a:ext>
            </a:extLst>
          </p:cNvPr>
          <p:cNvSpPr txBox="1">
            <a:spLocks/>
          </p:cNvSpPr>
          <p:nvPr/>
        </p:nvSpPr>
        <p:spPr>
          <a:xfrm>
            <a:off x="3632200" y="3882388"/>
            <a:ext cx="8255000" cy="1325563"/>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x-none" sz="3500" dirty="0">
                <a:latin typeface="Times New Roman" panose="02020603050405020304" pitchFamily="18" charset="0"/>
                <a:cs typeface="Times New Roman" panose="02020603050405020304" pitchFamily="18" charset="0"/>
              </a:rPr>
              <a:t>Ngựa quen đường cũ, cưỡi ngựa xem hoa, đầu trâu mặt ngựa, chạy như ngựa vía.</a:t>
            </a:r>
          </a:p>
        </p:txBody>
      </p:sp>
      <p:sp>
        <p:nvSpPr>
          <p:cNvPr id="14" name="Content Placeholder 2">
            <a:extLst>
              <a:ext uri="{FF2B5EF4-FFF2-40B4-BE49-F238E27FC236}">
                <a16:creationId xmlns:a16="http://schemas.microsoft.com/office/drawing/2014/main" xmlns="" id="{D5F66263-9258-9049-8E78-04481ADADA7F}"/>
              </a:ext>
            </a:extLst>
          </p:cNvPr>
          <p:cNvSpPr txBox="1">
            <a:spLocks/>
          </p:cNvSpPr>
          <p:nvPr/>
        </p:nvSpPr>
        <p:spPr>
          <a:xfrm>
            <a:off x="3632200" y="5377812"/>
            <a:ext cx="8255000" cy="1325563"/>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x-none" sz="3500" dirty="0">
                <a:latin typeface="Times New Roman" panose="02020603050405020304" pitchFamily="18" charset="0"/>
                <a:cs typeface="Times New Roman" panose="02020603050405020304" pitchFamily="18" charset="0"/>
              </a:rPr>
              <a:t>Nhạt như nước ốc, nói ngọt nói nhạt, nhạt như ma ăn dở.</a:t>
            </a:r>
          </a:p>
        </p:txBody>
      </p:sp>
    </p:spTree>
    <p:extLst>
      <p:ext uri="{BB962C8B-B14F-4D97-AF65-F5344CB8AC3E}">
        <p14:creationId xmlns:p14="http://schemas.microsoft.com/office/powerpoint/2010/main" xmlns="" val="4063886055"/>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0.70"/>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08873" y="274865"/>
            <a:ext cx="1641720" cy="2275652"/>
          </a:xfrm>
          <a:prstGeom prst="rect">
            <a:avLst/>
          </a:prstGeom>
        </p:spPr>
      </p:pic>
      <p:sp>
        <p:nvSpPr>
          <p:cNvPr id="23" name="MH_Other_1"/>
          <p:cNvSpPr/>
          <p:nvPr>
            <p:custDataLst>
              <p:tags r:id="rId1"/>
            </p:custDataLst>
          </p:nvPr>
        </p:nvSpPr>
        <p:spPr>
          <a:xfrm>
            <a:off x="4337179" y="1604555"/>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3486618" y="3336610"/>
            <a:ext cx="3566761"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vi-VN" altLang="zh-CN" sz="3733" dirty="0">
                <a:solidFill>
                  <a:srgbClr val="FFFFFF"/>
                </a:solidFill>
                <a:latin typeface="#9Slide04 Chonburi" pitchFamily="2" charset="-34"/>
                <a:ea typeface="微软雅黑" panose="020B0503020204020204" pitchFamily="34" charset="-122"/>
                <a:cs typeface="#9Slide04 Chonburi" pitchFamily="2" charset="-34"/>
              </a:rPr>
              <a:t>VẬN DỤNG</a:t>
            </a:r>
            <a:endParaRPr lang="zh-CN" altLang="en-US" sz="3733" dirty="0">
              <a:solidFill>
                <a:srgbClr val="FFFFFF"/>
              </a:solidFill>
              <a:latin typeface="#9Slide04 Chonburi" pitchFamily="2" charset="-34"/>
              <a:ea typeface="微软雅黑" panose="020B0503020204020204" pitchFamily="34" charset="-122"/>
              <a:cs typeface="#9Slide04 Chonburi" pitchFamily="2" charset="-34"/>
            </a:endParaRPr>
          </a:p>
        </p:txBody>
      </p:sp>
      <p:sp>
        <p:nvSpPr>
          <p:cNvPr id="25" name="MH_Other_2"/>
          <p:cNvSpPr/>
          <p:nvPr>
            <p:custDataLst>
              <p:tags r:id="rId3"/>
            </p:custDataLst>
          </p:nvPr>
        </p:nvSpPr>
        <p:spPr>
          <a:xfrm>
            <a:off x="5025681" y="1408948"/>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4267"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xmlns="" val="2544681007"/>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F98F79A4-A6C7-4101-B1E9-27E05CB7C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4" name="Freeform: Shape 13">
            <a:extLst>
              <a:ext uri="{FF2B5EF4-FFF2-40B4-BE49-F238E27FC236}">
                <a16:creationId xmlns:a16="http://schemas.microsoft.com/office/drawing/2014/main" xmlns="" id="{79AFCB35-9C04-4524-A0B1-57FF6865D0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xmlns="" id="{D11AD2AD-0BA0-4DD3-8EEA-84686A0E71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5" name="Content Placeholder 2">
            <a:extLst>
              <a:ext uri="{FF2B5EF4-FFF2-40B4-BE49-F238E27FC236}">
                <a16:creationId xmlns:a16="http://schemas.microsoft.com/office/drawing/2014/main" xmlns="" id="{6EB8F268-8993-2247-84E5-23EA92015BA6}"/>
              </a:ext>
            </a:extLst>
          </p:cNvPr>
          <p:cNvSpPr>
            <a:spLocks noGrp="1"/>
          </p:cNvSpPr>
          <p:nvPr>
            <p:ph idx="1"/>
          </p:nvPr>
        </p:nvSpPr>
        <p:spPr>
          <a:xfrm>
            <a:off x="2111790" y="1058874"/>
            <a:ext cx="5251390" cy="4273154"/>
          </a:xfrm>
          <a:solidFill>
            <a:schemeClr val="bg2">
              <a:lumMod val="90000"/>
            </a:schemeClr>
          </a:solidFill>
          <a:ln>
            <a:solidFill>
              <a:schemeClr val="tx2">
                <a:lumMod val="90000"/>
                <a:lumOff val="10000"/>
              </a:schemeClr>
            </a:solidFill>
          </a:ln>
        </p:spPr>
        <p:txBody>
          <a:bodyPr anchor="ctr">
            <a:noAutofit/>
          </a:bodyPr>
          <a:lstStyle/>
          <a:p>
            <a:pPr marL="0" indent="0" algn="just">
              <a:buNone/>
            </a:pPr>
            <a:r>
              <a:rPr lang="x-none" sz="3500" dirty="0">
                <a:latin typeface="Times New Roman" panose="02020603050405020304" pitchFamily="18" charset="0"/>
                <a:cs typeface="Times New Roman" panose="02020603050405020304" pitchFamily="18" charset="0"/>
              </a:rPr>
              <a:t>Hãy viết một đoạn văn (150 – 200 chữ) có sử dụng thành ngữ để thể hiện cảm nhận của em về lịch sử đất nước sau khi đọc các văn bản Thánh Gióng, Sự tích Hồ Gươm.</a:t>
            </a:r>
          </a:p>
        </p:txBody>
      </p:sp>
      <p:sp>
        <p:nvSpPr>
          <p:cNvPr id="18" name="Freeform: Shape 17">
            <a:extLst>
              <a:ext uri="{FF2B5EF4-FFF2-40B4-BE49-F238E27FC236}">
                <a16:creationId xmlns:a16="http://schemas.microsoft.com/office/drawing/2014/main" xmlns="" id="{83C8019B-3985-409B-9B87-494B974EE9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0" name="Freeform: Shape 19">
            <a:extLst>
              <a:ext uri="{FF2B5EF4-FFF2-40B4-BE49-F238E27FC236}">
                <a16:creationId xmlns:a16="http://schemas.microsoft.com/office/drawing/2014/main" xmlns="" id="{9E5C5460-229E-46C8-A712-CC3179854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Freeform: Shape 21">
            <a:extLst>
              <a:ext uri="{FF2B5EF4-FFF2-40B4-BE49-F238E27FC236}">
                <a16:creationId xmlns:a16="http://schemas.microsoft.com/office/drawing/2014/main" xmlns="" id="{B85A4DB3-61AA-49A1-85A9-B3397CD51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descr="A picture containing text, toy, doll, vector graphics&#10;&#10;Description automatically generated">
            <a:extLst>
              <a:ext uri="{FF2B5EF4-FFF2-40B4-BE49-F238E27FC236}">
                <a16:creationId xmlns:a16="http://schemas.microsoft.com/office/drawing/2014/main" xmlns="" id="{48EE0095-6D12-0744-BDA2-969FA2F7A835}"/>
              </a:ext>
            </a:extLst>
          </p:cNvPr>
          <p:cNvPicPr>
            <a:picLocks noChangeAspect="1"/>
          </p:cNvPicPr>
          <p:nvPr/>
        </p:nvPicPr>
        <p:blipFill rotWithShape="1">
          <a:blip r:embed="rId2"/>
          <a:srcRect l="6629" r="12621"/>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24" name="Graphic 185">
            <a:extLst>
              <a:ext uri="{FF2B5EF4-FFF2-40B4-BE49-F238E27FC236}">
                <a16:creationId xmlns:a16="http://schemas.microsoft.com/office/drawing/2014/main" xmlns="" id="{0C156BF8-7FF7-440F-BE2B-417DFFE8BF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428634" y="5987064"/>
            <a:ext cx="1054466" cy="469689"/>
            <a:chOff x="9841624" y="4115729"/>
            <a:chExt cx="602169" cy="268223"/>
          </a:xfrm>
          <a:solidFill>
            <a:schemeClr val="tx1"/>
          </a:solidFill>
        </p:grpSpPr>
        <p:sp>
          <p:nvSpPr>
            <p:cNvPr id="25" name="Freeform: Shape 24">
              <a:extLst>
                <a:ext uri="{FF2B5EF4-FFF2-40B4-BE49-F238E27FC236}">
                  <a16:creationId xmlns:a16="http://schemas.microsoft.com/office/drawing/2014/main" xmlns="" id="{B7067280-C3E7-4DF6-A345-B9FEF6EF8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A78365A8-666B-4417-9D3C-554E6E6B2C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E71CAAFA-0A31-4308-AB9F-B1C84ABDF9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96AB1D25-144D-4BB4-A45C-60B8A094F4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069F0FB4-779A-48FC-AC33-784F177C92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17" name="Picture 16">
            <a:extLst>
              <a:ext uri="{FF2B5EF4-FFF2-40B4-BE49-F238E27FC236}">
                <a16:creationId xmlns:a16="http://schemas.microsoft.com/office/drawing/2014/main" xmlns="" id="{509637F6-2BE5-D145-8031-DE1DC5FCD0D4}"/>
              </a:ext>
            </a:extLst>
          </p:cNvPr>
          <p:cNvPicPr>
            <a:picLocks noChangeAspect="1"/>
          </p:cNvPicPr>
          <p:nvPr/>
        </p:nvPicPr>
        <p:blipFill>
          <a:blip r:embed="rId3"/>
          <a:stretch>
            <a:fillRect/>
          </a:stretch>
        </p:blipFill>
        <p:spPr>
          <a:xfrm rot="20496997">
            <a:off x="-609667" y="4162381"/>
            <a:ext cx="2942900" cy="2677386"/>
          </a:xfrm>
          <a:prstGeom prst="rect">
            <a:avLst/>
          </a:prstGeom>
        </p:spPr>
      </p:pic>
    </p:spTree>
    <p:extLst>
      <p:ext uri="{BB962C8B-B14F-4D97-AF65-F5344CB8AC3E}">
        <p14:creationId xmlns:p14="http://schemas.microsoft.com/office/powerpoint/2010/main" xmlns="" val="174949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OP 30+] Hình ảnh nền đẹp về &amp;quot;Thank You&amp;quot; Không nên bỏ qua">
            <a:extLst>
              <a:ext uri="{FF2B5EF4-FFF2-40B4-BE49-F238E27FC236}">
                <a16:creationId xmlns:a16="http://schemas.microsoft.com/office/drawing/2014/main" xmlns="" id="{873E7A68-D604-0A41-91CF-CB880A0BF72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87513" y="0"/>
            <a:ext cx="8816975"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063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2229" y="1030152"/>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08873" y="274865"/>
            <a:ext cx="1641720" cy="2275652"/>
          </a:xfrm>
          <a:prstGeom prst="rect">
            <a:avLst/>
          </a:prstGeom>
        </p:spPr>
      </p:pic>
      <p:sp>
        <p:nvSpPr>
          <p:cNvPr id="5" name="文本框 4"/>
          <p:cNvSpPr txBox="1"/>
          <p:nvPr/>
        </p:nvSpPr>
        <p:spPr>
          <a:xfrm>
            <a:off x="1091339" y="1878117"/>
            <a:ext cx="11282219" cy="995209"/>
          </a:xfrm>
          <a:prstGeom prst="rect">
            <a:avLst/>
          </a:prstGeom>
          <a:noFill/>
        </p:spPr>
        <p:txBody>
          <a:bodyPr wrap="square" rtlCol="0">
            <a:spAutoFit/>
          </a:bodyPr>
          <a:lstStyle/>
          <a:p>
            <a:pPr defTabSz="914377">
              <a:defRPr/>
            </a:pPr>
            <a:r>
              <a:rPr lang="vi-VN" altLang="zh-CN" sz="5867"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Chúc các em học thật tốt nhé !</a:t>
            </a:r>
            <a:endParaRPr lang="zh-CN" altLang="en-US" sz="5867"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图片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574801" y="4884404"/>
            <a:ext cx="5471844" cy="1781157"/>
          </a:xfrm>
          <a:prstGeom prst="rect">
            <a:avLst/>
          </a:prstGeom>
        </p:spPr>
      </p:pic>
    </p:spTree>
    <p:extLst>
      <p:ext uri="{BB962C8B-B14F-4D97-AF65-F5344CB8AC3E}">
        <p14:creationId xmlns:p14="http://schemas.microsoft.com/office/powerpoint/2010/main" xmlns="" val="4020953016"/>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iterate type="lt">
                                    <p:tmPct val="1400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1030" name="Picture 6" descr="Không có mô tả ảnh.">
            <a:extLst>
              <a:ext uri="{FF2B5EF4-FFF2-40B4-BE49-F238E27FC236}">
                <a16:creationId xmlns:a16="http://schemas.microsoft.com/office/drawing/2014/main" xmlns="" id="{9EB440B5-92D9-CA46-AC47-1ED0DFBDF15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06700" y="-14747"/>
            <a:ext cx="7034213"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文本框 4">
            <a:extLst>
              <a:ext uri="{FF2B5EF4-FFF2-40B4-BE49-F238E27FC236}">
                <a16:creationId xmlns:a16="http://schemas.microsoft.com/office/drawing/2014/main" xmlns="" id="{C73CD444-B523-C643-BB1A-276806D9FD4F}"/>
              </a:ext>
            </a:extLst>
          </p:cNvPr>
          <p:cNvSpPr txBox="1"/>
          <p:nvPr/>
        </p:nvSpPr>
        <p:spPr>
          <a:xfrm>
            <a:off x="2351087" y="201203"/>
            <a:ext cx="8182827" cy="1012585"/>
          </a:xfrm>
          <a:prstGeom prst="rect">
            <a:avLst/>
          </a:prstGeom>
          <a:noFill/>
        </p:spPr>
        <p:txBody>
          <a:bodyPr wrap="square" rtlCol="0">
            <a:spAutoFit/>
          </a:bodyPr>
          <a:lstStyle/>
          <a:p>
            <a:pPr algn="ctr">
              <a:lnSpc>
                <a:spcPct val="150000"/>
              </a:lnSpc>
            </a:pPr>
            <a:r>
              <a:rPr lang="vi-VN" altLang="zh-CN" sz="4500" b="1" dirty="0">
                <a:solidFill>
                  <a:schemeClr val="accent4">
                    <a:lumMod val="75000"/>
                  </a:schemeClr>
                </a:solidFill>
                <a:latin typeface="#9Slide04 Chonburi" pitchFamily="2" charset="-34"/>
                <a:ea typeface="微软雅黑" panose="020B0503020204020204" pitchFamily="34" charset="-122"/>
                <a:cs typeface="#9Slide04 Chonburi" pitchFamily="2" charset="-34"/>
              </a:rPr>
              <a:t>Chọc gậy bánh xe</a:t>
            </a:r>
            <a:endParaRPr lang="zh-CN" altLang="en-US" sz="4500" b="1" dirty="0">
              <a:solidFill>
                <a:schemeClr val="accent4">
                  <a:lumMod val="75000"/>
                </a:schemeClr>
              </a:solidFill>
              <a:latin typeface="#9Slide05 SVNBlenda Script" panose="02000804000000020003" pitchFamily="2" charset="0"/>
              <a:ea typeface="微软雅黑" panose="020B0503020204020204" pitchFamily="34" charset="-122"/>
              <a:cs typeface="#9Slide04 Chonburi" pitchFamily="2" charset="-34"/>
            </a:endParaRPr>
          </a:p>
        </p:txBody>
      </p:sp>
    </p:spTree>
    <p:extLst>
      <p:ext uri="{BB962C8B-B14F-4D97-AF65-F5344CB8AC3E}">
        <p14:creationId xmlns:p14="http://schemas.microsoft.com/office/powerpoint/2010/main" xmlns="" val="3227037240"/>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5122" name="Picture 2" descr="Không có mô tả ảnh.">
            <a:extLst>
              <a:ext uri="{FF2B5EF4-FFF2-40B4-BE49-F238E27FC236}">
                <a16:creationId xmlns:a16="http://schemas.microsoft.com/office/drawing/2014/main" xmlns="" id="{E480EE5F-4BD3-6840-8C5B-16D62AFB1534}"/>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07820" y="-78659"/>
            <a:ext cx="86106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文本框 4">
            <a:extLst>
              <a:ext uri="{FF2B5EF4-FFF2-40B4-BE49-F238E27FC236}">
                <a16:creationId xmlns:a16="http://schemas.microsoft.com/office/drawing/2014/main" xmlns="" id="{BD879616-DD8F-7848-AAA7-C1490AD277BB}"/>
              </a:ext>
            </a:extLst>
          </p:cNvPr>
          <p:cNvSpPr txBox="1"/>
          <p:nvPr/>
        </p:nvSpPr>
        <p:spPr>
          <a:xfrm>
            <a:off x="1607820" y="78659"/>
            <a:ext cx="8182827" cy="1012585"/>
          </a:xfrm>
          <a:prstGeom prst="rect">
            <a:avLst/>
          </a:prstGeom>
          <a:noFill/>
        </p:spPr>
        <p:txBody>
          <a:bodyPr wrap="square" rtlCol="0">
            <a:spAutoFit/>
          </a:bodyPr>
          <a:lstStyle/>
          <a:p>
            <a:pPr algn="ctr">
              <a:lnSpc>
                <a:spcPct val="150000"/>
              </a:lnSpc>
            </a:pPr>
            <a:r>
              <a:rPr lang="vi-VN" altLang="zh-CN" sz="4500" b="1" dirty="0">
                <a:solidFill>
                  <a:schemeClr val="accent4">
                    <a:lumMod val="75000"/>
                  </a:schemeClr>
                </a:solidFill>
                <a:latin typeface="#9Slide04 Chonburi" pitchFamily="2" charset="-34"/>
                <a:ea typeface="微软雅黑" panose="020B0503020204020204" pitchFamily="34" charset="-122"/>
                <a:cs typeface="#9Slide04 Chonburi" pitchFamily="2" charset="-34"/>
              </a:rPr>
              <a:t>Há miệng chờ sung</a:t>
            </a:r>
            <a:endParaRPr lang="zh-CN" altLang="en-US" sz="4500" b="1" dirty="0">
              <a:solidFill>
                <a:schemeClr val="accent4">
                  <a:lumMod val="75000"/>
                </a:schemeClr>
              </a:solidFill>
              <a:latin typeface="#9Slide05 SVNBlenda Script" panose="02000804000000020003" pitchFamily="2" charset="0"/>
              <a:ea typeface="微软雅黑" panose="020B0503020204020204" pitchFamily="34" charset="-122"/>
              <a:cs typeface="#9Slide04 Chonburi" pitchFamily="2" charset="-34"/>
            </a:endParaRPr>
          </a:p>
        </p:txBody>
      </p:sp>
    </p:spTree>
    <p:extLst>
      <p:ext uri="{BB962C8B-B14F-4D97-AF65-F5344CB8AC3E}">
        <p14:creationId xmlns:p14="http://schemas.microsoft.com/office/powerpoint/2010/main" xmlns="" val="3861005205"/>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4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3076" name="Picture 4" descr="Không có mô tả ảnh.">
            <a:extLst>
              <a:ext uri="{FF2B5EF4-FFF2-40B4-BE49-F238E27FC236}">
                <a16:creationId xmlns:a16="http://schemas.microsoft.com/office/drawing/2014/main" xmlns="" id="{FB4C1152-44A0-E542-B9BD-73263E1FF9A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79600" y="0"/>
            <a:ext cx="8431213"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文本框 4">
            <a:extLst>
              <a:ext uri="{FF2B5EF4-FFF2-40B4-BE49-F238E27FC236}">
                <a16:creationId xmlns:a16="http://schemas.microsoft.com/office/drawing/2014/main" xmlns="" id="{9F5149BB-EE83-714A-991E-92F9DB30317B}"/>
              </a:ext>
            </a:extLst>
          </p:cNvPr>
          <p:cNvSpPr txBox="1"/>
          <p:nvPr/>
        </p:nvSpPr>
        <p:spPr>
          <a:xfrm>
            <a:off x="2127986" y="215819"/>
            <a:ext cx="8182827" cy="1012585"/>
          </a:xfrm>
          <a:prstGeom prst="rect">
            <a:avLst/>
          </a:prstGeom>
          <a:noFill/>
        </p:spPr>
        <p:txBody>
          <a:bodyPr wrap="square" rtlCol="0">
            <a:spAutoFit/>
          </a:bodyPr>
          <a:lstStyle/>
          <a:p>
            <a:pPr algn="ctr">
              <a:lnSpc>
                <a:spcPct val="150000"/>
              </a:lnSpc>
            </a:pPr>
            <a:r>
              <a:rPr lang="vi-VN" altLang="zh-CN" sz="4500" b="1" dirty="0">
                <a:solidFill>
                  <a:schemeClr val="accent4">
                    <a:lumMod val="75000"/>
                  </a:schemeClr>
                </a:solidFill>
                <a:latin typeface="#9Slide04 Chonburi" pitchFamily="2" charset="-34"/>
                <a:ea typeface="微软雅黑" panose="020B0503020204020204" pitchFamily="34" charset="-122"/>
                <a:cs typeface="#9Slide04 Chonburi" pitchFamily="2" charset="-34"/>
              </a:rPr>
              <a:t>Gắp lửa bỏ tay người</a:t>
            </a:r>
            <a:endParaRPr lang="zh-CN" altLang="en-US" sz="4500" b="1" dirty="0">
              <a:solidFill>
                <a:schemeClr val="accent4">
                  <a:lumMod val="75000"/>
                </a:schemeClr>
              </a:solidFill>
              <a:latin typeface="#9Slide05 SVNBlenda Script" panose="02000804000000020003" pitchFamily="2" charset="0"/>
              <a:ea typeface="微软雅黑" panose="020B0503020204020204" pitchFamily="34" charset="-122"/>
              <a:cs typeface="#9Slide04 Chonburi" pitchFamily="2" charset="-34"/>
            </a:endParaRPr>
          </a:p>
        </p:txBody>
      </p:sp>
    </p:spTree>
    <p:extLst>
      <p:ext uri="{BB962C8B-B14F-4D97-AF65-F5344CB8AC3E}">
        <p14:creationId xmlns:p14="http://schemas.microsoft.com/office/powerpoint/2010/main" xmlns="" val="1638728711"/>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4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4098" name="Picture 2" descr="Không có mô tả ảnh.">
            <a:extLst>
              <a:ext uri="{FF2B5EF4-FFF2-40B4-BE49-F238E27FC236}">
                <a16:creationId xmlns:a16="http://schemas.microsoft.com/office/drawing/2014/main" xmlns="" id="{9FA79EF4-BF60-0640-AA91-AB2E4250F59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14563" y="0"/>
            <a:ext cx="7761287"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文本框 4">
            <a:extLst>
              <a:ext uri="{FF2B5EF4-FFF2-40B4-BE49-F238E27FC236}">
                <a16:creationId xmlns:a16="http://schemas.microsoft.com/office/drawing/2014/main" xmlns="" id="{9B9578DE-1287-9B49-AF16-7D9D2608F30D}"/>
              </a:ext>
            </a:extLst>
          </p:cNvPr>
          <p:cNvSpPr txBox="1"/>
          <p:nvPr/>
        </p:nvSpPr>
        <p:spPr>
          <a:xfrm>
            <a:off x="1607820" y="78659"/>
            <a:ext cx="8182827" cy="1012585"/>
          </a:xfrm>
          <a:prstGeom prst="rect">
            <a:avLst/>
          </a:prstGeom>
          <a:noFill/>
        </p:spPr>
        <p:txBody>
          <a:bodyPr wrap="square" rtlCol="0">
            <a:spAutoFit/>
          </a:bodyPr>
          <a:lstStyle/>
          <a:p>
            <a:pPr algn="ctr">
              <a:lnSpc>
                <a:spcPct val="150000"/>
              </a:lnSpc>
            </a:pPr>
            <a:r>
              <a:rPr lang="vi-VN" altLang="zh-CN" sz="4500" b="1" dirty="0">
                <a:solidFill>
                  <a:schemeClr val="accent4">
                    <a:lumMod val="75000"/>
                  </a:schemeClr>
                </a:solidFill>
                <a:latin typeface="#9Slide04 Chonburi" pitchFamily="2" charset="-34"/>
                <a:ea typeface="微软雅黑" panose="020B0503020204020204" pitchFamily="34" charset="-122"/>
                <a:cs typeface="#9Slide04 Chonburi" pitchFamily="2" charset="-34"/>
              </a:rPr>
              <a:t>Thêm dầu vào lửa</a:t>
            </a:r>
            <a:endParaRPr lang="zh-CN" altLang="en-US" sz="4500" b="1" dirty="0">
              <a:solidFill>
                <a:schemeClr val="accent4">
                  <a:lumMod val="75000"/>
                </a:schemeClr>
              </a:solidFill>
              <a:latin typeface="#9Slide05 SVNBlenda Script" panose="02000804000000020003" pitchFamily="2" charset="0"/>
              <a:ea typeface="微软雅黑" panose="020B0503020204020204" pitchFamily="34" charset="-122"/>
              <a:cs typeface="#9Slide04 Chonburi" pitchFamily="2" charset="-34"/>
            </a:endParaRPr>
          </a:p>
        </p:txBody>
      </p:sp>
    </p:spTree>
    <p:extLst>
      <p:ext uri="{BB962C8B-B14F-4D97-AF65-F5344CB8AC3E}">
        <p14:creationId xmlns:p14="http://schemas.microsoft.com/office/powerpoint/2010/main" xmlns="" val="1415739542"/>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4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7170" name="Picture 2" descr="Không có mô tả ảnh.">
            <a:extLst>
              <a:ext uri="{FF2B5EF4-FFF2-40B4-BE49-F238E27FC236}">
                <a16:creationId xmlns:a16="http://schemas.microsoft.com/office/drawing/2014/main" xmlns="" id="{9418C42D-2A44-6145-AE6B-BA78C962491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97113" y="0"/>
            <a:ext cx="7596187"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文本框 4">
            <a:extLst>
              <a:ext uri="{FF2B5EF4-FFF2-40B4-BE49-F238E27FC236}">
                <a16:creationId xmlns:a16="http://schemas.microsoft.com/office/drawing/2014/main" xmlns="" id="{23DA0CEB-D749-1B41-9230-0B4F1D113050}"/>
              </a:ext>
            </a:extLst>
          </p:cNvPr>
          <p:cNvSpPr txBox="1"/>
          <p:nvPr/>
        </p:nvSpPr>
        <p:spPr>
          <a:xfrm>
            <a:off x="1607820" y="78659"/>
            <a:ext cx="8953500" cy="1012585"/>
          </a:xfrm>
          <a:prstGeom prst="rect">
            <a:avLst/>
          </a:prstGeom>
          <a:noFill/>
        </p:spPr>
        <p:txBody>
          <a:bodyPr wrap="square" rtlCol="0">
            <a:spAutoFit/>
          </a:bodyPr>
          <a:lstStyle/>
          <a:p>
            <a:pPr algn="ctr">
              <a:lnSpc>
                <a:spcPct val="150000"/>
              </a:lnSpc>
            </a:pPr>
            <a:r>
              <a:rPr lang="vi-VN" altLang="zh-CN" sz="4500" b="1" dirty="0">
                <a:solidFill>
                  <a:schemeClr val="accent4">
                    <a:lumMod val="75000"/>
                  </a:schemeClr>
                </a:solidFill>
                <a:latin typeface="#9Slide04 Chonburi" pitchFamily="2" charset="-34"/>
                <a:ea typeface="微软雅黑" panose="020B0503020204020204" pitchFamily="34" charset="-122"/>
                <a:cs typeface="#9Slide04 Chonburi" pitchFamily="2" charset="-34"/>
              </a:rPr>
              <a:t>Múa rìu qua mắt thợ</a:t>
            </a:r>
            <a:endParaRPr lang="zh-CN" altLang="en-US" sz="4500" b="1" dirty="0">
              <a:solidFill>
                <a:schemeClr val="accent4">
                  <a:lumMod val="75000"/>
                </a:schemeClr>
              </a:solidFill>
              <a:latin typeface="#9Slide05 SVNBlenda Script" panose="02000804000000020003" pitchFamily="2" charset="0"/>
              <a:ea typeface="微软雅黑" panose="020B0503020204020204" pitchFamily="34" charset="-122"/>
              <a:cs typeface="#9Slide04 Chonburi" pitchFamily="2" charset="-34"/>
            </a:endParaRPr>
          </a:p>
        </p:txBody>
      </p:sp>
    </p:spTree>
    <p:extLst>
      <p:ext uri="{BB962C8B-B14F-4D97-AF65-F5344CB8AC3E}">
        <p14:creationId xmlns:p14="http://schemas.microsoft.com/office/powerpoint/2010/main" xmlns="" val="3729123777"/>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4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6146" name="Picture 2" descr="Không có mô tả ảnh.">
            <a:extLst>
              <a:ext uri="{FF2B5EF4-FFF2-40B4-BE49-F238E27FC236}">
                <a16:creationId xmlns:a16="http://schemas.microsoft.com/office/drawing/2014/main" xmlns="" id="{14483935-4CED-514A-AE88-D67D23E9A1D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47925" y="0"/>
            <a:ext cx="729615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文本框 4">
            <a:extLst>
              <a:ext uri="{FF2B5EF4-FFF2-40B4-BE49-F238E27FC236}">
                <a16:creationId xmlns:a16="http://schemas.microsoft.com/office/drawing/2014/main" xmlns="" id="{0E0BF90B-CB6A-C340-9ACF-8E18940D2FD1}"/>
              </a:ext>
            </a:extLst>
          </p:cNvPr>
          <p:cNvSpPr txBox="1"/>
          <p:nvPr/>
        </p:nvSpPr>
        <p:spPr>
          <a:xfrm>
            <a:off x="1607820" y="78659"/>
            <a:ext cx="9044940" cy="1012585"/>
          </a:xfrm>
          <a:prstGeom prst="rect">
            <a:avLst/>
          </a:prstGeom>
          <a:noFill/>
        </p:spPr>
        <p:txBody>
          <a:bodyPr wrap="square" rtlCol="0">
            <a:spAutoFit/>
          </a:bodyPr>
          <a:lstStyle/>
          <a:p>
            <a:pPr algn="ctr">
              <a:lnSpc>
                <a:spcPct val="150000"/>
              </a:lnSpc>
            </a:pPr>
            <a:r>
              <a:rPr lang="vi-VN" altLang="zh-CN" sz="4500" b="1" dirty="0">
                <a:solidFill>
                  <a:schemeClr val="accent4">
                    <a:lumMod val="75000"/>
                  </a:schemeClr>
                </a:solidFill>
                <a:latin typeface="#9Slide04 Chonburi" pitchFamily="2" charset="-34"/>
                <a:ea typeface="微软雅黑" panose="020B0503020204020204" pitchFamily="34" charset="-122"/>
                <a:cs typeface="#9Slide04 Chonburi" pitchFamily="2" charset="-34"/>
              </a:rPr>
              <a:t>Ngồi mát ăn bát vàng</a:t>
            </a:r>
            <a:endParaRPr lang="zh-CN" altLang="en-US" sz="4500" b="1" dirty="0">
              <a:solidFill>
                <a:schemeClr val="accent4">
                  <a:lumMod val="75000"/>
                </a:schemeClr>
              </a:solidFill>
              <a:latin typeface="#9Slide05 SVNBlenda Script" panose="02000804000000020003" pitchFamily="2" charset="0"/>
              <a:ea typeface="微软雅黑" panose="020B0503020204020204" pitchFamily="34" charset="-122"/>
              <a:cs typeface="#9Slide04 Chonburi" pitchFamily="2" charset="-34"/>
            </a:endParaRPr>
          </a:p>
        </p:txBody>
      </p:sp>
    </p:spTree>
    <p:extLst>
      <p:ext uri="{BB962C8B-B14F-4D97-AF65-F5344CB8AC3E}">
        <p14:creationId xmlns:p14="http://schemas.microsoft.com/office/powerpoint/2010/main" xmlns="" val="3593358799"/>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4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xmlns=""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42229" y="1104799"/>
            <a:ext cx="11906535" cy="1609211"/>
          </a:xfrm>
          <a:prstGeom prst="rect">
            <a:avLst/>
          </a:prstGeom>
        </p:spPr>
      </p:pic>
      <p:pic>
        <p:nvPicPr>
          <p:cNvPr id="4" name="图片 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08873" y="274865"/>
            <a:ext cx="1641720" cy="2275652"/>
          </a:xfrm>
          <a:prstGeom prst="rect">
            <a:avLst/>
          </a:prstGeom>
        </p:spPr>
      </p:pic>
      <p:sp>
        <p:nvSpPr>
          <p:cNvPr id="23" name="MH_Other_1"/>
          <p:cNvSpPr/>
          <p:nvPr>
            <p:custDataLst>
              <p:tags r:id="rId1"/>
            </p:custDataLst>
          </p:nvPr>
        </p:nvSpPr>
        <p:spPr>
          <a:xfrm>
            <a:off x="4337179" y="1604555"/>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ea typeface="微软雅黑" panose="020B0503020204020204" pitchFamily="34" charset="-122"/>
            </a:endParaRPr>
          </a:p>
        </p:txBody>
      </p:sp>
      <p:sp>
        <p:nvSpPr>
          <p:cNvPr id="24" name="MH_SubTitle_1"/>
          <p:cNvSpPr/>
          <p:nvPr>
            <p:custDataLst>
              <p:tags r:id="rId2"/>
            </p:custDataLst>
          </p:nvPr>
        </p:nvSpPr>
        <p:spPr>
          <a:xfrm rot="588792">
            <a:off x="2958641" y="3291285"/>
            <a:ext cx="4098629" cy="1777533"/>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vi-VN" altLang="zh-CN" sz="3733" dirty="0">
                <a:solidFill>
                  <a:srgbClr val="FFFFFF"/>
                </a:solidFill>
                <a:latin typeface="#9Slide04 Chonburi" pitchFamily="2" charset="-34"/>
                <a:ea typeface="微软雅黑" panose="020B0503020204020204" pitchFamily="34" charset="-122"/>
                <a:cs typeface="#9Slide04 Chonburi" pitchFamily="2" charset="-34"/>
              </a:rPr>
              <a:t>Trò chơi</a:t>
            </a:r>
          </a:p>
          <a:p>
            <a:pPr algn="ctr">
              <a:defRPr/>
            </a:pPr>
            <a:r>
              <a:rPr lang="vi-VN" altLang="zh-CN" sz="3733" dirty="0">
                <a:solidFill>
                  <a:srgbClr val="FFFFFF"/>
                </a:solidFill>
                <a:latin typeface="#9Slide04 Chonburi" pitchFamily="2" charset="-34"/>
                <a:ea typeface="微软雅黑" panose="020B0503020204020204" pitchFamily="34" charset="-122"/>
                <a:cs typeface="#9Slide04 Chonburi" pitchFamily="2" charset="-34"/>
              </a:rPr>
              <a:t>AI NHANH HƠN</a:t>
            </a:r>
            <a:endParaRPr lang="zh-CN" altLang="en-US" sz="3733" dirty="0">
              <a:solidFill>
                <a:srgbClr val="FFFFFF"/>
              </a:solidFill>
              <a:latin typeface="#9Slide04 Chonburi" pitchFamily="2" charset="-34"/>
              <a:ea typeface="微软雅黑" panose="020B0503020204020204" pitchFamily="34" charset="-122"/>
              <a:cs typeface="#9Slide04 Chonburi" pitchFamily="2" charset="-34"/>
            </a:endParaRPr>
          </a:p>
        </p:txBody>
      </p:sp>
      <p:sp>
        <p:nvSpPr>
          <p:cNvPr id="25" name="MH_Other_2"/>
          <p:cNvSpPr/>
          <p:nvPr>
            <p:custDataLst>
              <p:tags r:id="rId3"/>
            </p:custDataLst>
          </p:nvPr>
        </p:nvSpPr>
        <p:spPr>
          <a:xfrm>
            <a:off x="5025681" y="1408948"/>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endParaRPr lang="zh-CN" altLang="en-US" sz="4267" dirty="0">
              <a:solidFill>
                <a:srgbClr val="FFFFFF"/>
              </a:solidFill>
              <a:ea typeface="微软雅黑" panose="020B0503020204020204" pitchFamily="34" charset="-122"/>
            </a:endParaRPr>
          </a:p>
        </p:txBody>
      </p:sp>
    </p:spTree>
    <p:extLst>
      <p:ext uri="{BB962C8B-B14F-4D97-AF65-F5344CB8AC3E}">
        <p14:creationId xmlns:p14="http://schemas.microsoft.com/office/powerpoint/2010/main" xmlns="" val="1314754217"/>
      </p:ext>
    </p:extLst>
  </p:cSld>
  <p:clrMapOvr>
    <a:masterClrMapping/>
  </p:clrMapOvr>
  <mc:AlternateContent xmlns:mc="http://schemas.openxmlformats.org/markup-compatibility/2006">
    <mc:Choice xmlns:p14="http://schemas.microsoft.com/office/powerpoint/2010/main" xmlns=""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501</Words>
  <Application>Microsoft Office PowerPoint</Application>
  <PresentationFormat>Custom</PresentationFormat>
  <Paragraphs>91</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FunkyShapesVTI</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THÀNH NGỮ</dc:title>
  <dc:creator>office014</dc:creator>
  <cp:lastModifiedBy>LANH</cp:lastModifiedBy>
  <cp:revision>18</cp:revision>
  <dcterms:created xsi:type="dcterms:W3CDTF">2021-06-28T08:54:28Z</dcterms:created>
  <dcterms:modified xsi:type="dcterms:W3CDTF">2022-04-28T13:27:34Z</dcterms:modified>
</cp:coreProperties>
</file>