
<file path=[Content_Types].xml><?xml version="1.0" encoding="utf-8"?>
<Types xmlns="http://schemas.openxmlformats.org/package/2006/content-types">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60" r:id="rId1"/>
  </p:sldMasterIdLst>
  <p:sldIdLst>
    <p:sldId id="272" r:id="rId2"/>
    <p:sldId id="256" r:id="rId3"/>
    <p:sldId id="276" r:id="rId4"/>
    <p:sldId id="277" r:id="rId5"/>
    <p:sldId id="271" r:id="rId6"/>
    <p:sldId id="273" r:id="rId7"/>
    <p:sldId id="274" r:id="rId8"/>
    <p:sldId id="275" r:id="rId9"/>
    <p:sldId id="278" r:id="rId10"/>
  </p:sldIdLst>
  <p:sldSz cx="12192000" cy="6858000"/>
  <p:notesSz cx="6858000" cy="91440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5620"/>
    <p:restoredTop sz="94660"/>
  </p:normalViewPr>
  <p:slideViewPr>
    <p:cSldViewPr snapToGrid="0">
      <p:cViewPr varScale="1">
        <p:scale>
          <a:sx n="62" d="100"/>
          <a:sy n="62" d="100"/>
        </p:scale>
        <p:origin x="804" y="52"/>
      </p:cViewPr>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theme" Target="theme/theme1.xml"/><Relationship Id="rId3" Type="http://schemas.openxmlformats.org/officeDocument/2006/relationships/slide" Target="slides/slide2.xml"/><Relationship Id="rId7" Type="http://schemas.openxmlformats.org/officeDocument/2006/relationships/slide" Target="slides/slide6.xml"/><Relationship Id="rId12" Type="http://schemas.openxmlformats.org/officeDocument/2006/relationships/viewProps" Target="viewProps.xml"/><Relationship Id="rId2" Type="http://schemas.openxmlformats.org/officeDocument/2006/relationships/slide" Target="slides/slide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presProps" Target="presProps.xml"/><Relationship Id="rId5" Type="http://schemas.openxmlformats.org/officeDocument/2006/relationships/slide" Target="slides/slide4.xml"/><Relationship Id="rId10" Type="http://schemas.openxmlformats.org/officeDocument/2006/relationships/slide" Target="slides/slide9.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tableStyles" Target="tableStyles.xml"/></Relationship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grpSp>
        <p:nvGrpSpPr>
          <p:cNvPr id="7" name="Group 6"/>
          <p:cNvGrpSpPr/>
          <p:nvPr/>
        </p:nvGrpSpPr>
        <p:grpSpPr>
          <a:xfrm>
            <a:off x="0" y="-8467"/>
            <a:ext cx="12192000" cy="6866467"/>
            <a:chOff x="0" y="-8467"/>
            <a:chExt cx="12192000" cy="6866467"/>
          </a:xfrm>
        </p:grpSpPr>
        <p:cxnSp>
          <p:nvCxnSpPr>
            <p:cNvPr id="32" name="Straight Connector 31"/>
            <p:cNvCxnSpPr/>
            <p:nvPr/>
          </p:nvCxnSpPr>
          <p:spPr>
            <a:xfrm>
              <a:off x="9371012" y="0"/>
              <a:ext cx="1219200" cy="6858000"/>
            </a:xfrm>
            <a:prstGeom prst="line">
              <a:avLst/>
            </a:prstGeom>
            <a:ln w="9525">
              <a:solidFill>
                <a:schemeClr val="bg1">
                  <a:lumMod val="75000"/>
                </a:schemeClr>
              </a:solidFill>
            </a:ln>
          </p:spPr>
          <p:style>
            <a:lnRef idx="2">
              <a:schemeClr val="accent1"/>
            </a:lnRef>
            <a:fillRef idx="0">
              <a:schemeClr val="accent1"/>
            </a:fillRef>
            <a:effectRef idx="1">
              <a:schemeClr val="accent1"/>
            </a:effectRef>
            <a:fontRef idx="minor">
              <a:schemeClr val="tx1"/>
            </a:fontRef>
          </p:style>
        </p:cxnSp>
        <p:cxnSp>
          <p:nvCxnSpPr>
            <p:cNvPr id="21" name="Straight Connector 20"/>
            <p:cNvCxnSpPr/>
            <p:nvPr/>
          </p:nvCxnSpPr>
          <p:spPr>
            <a:xfrm flipH="1">
              <a:off x="7425267" y="3681413"/>
              <a:ext cx="4763558" cy="3176587"/>
            </a:xfrm>
            <a:prstGeom prst="line">
              <a:avLst/>
            </a:prstGeom>
            <a:ln w="9525">
              <a:solidFill>
                <a:schemeClr val="bg1">
                  <a:lumMod val="85000"/>
                </a:schemeClr>
              </a:solidFill>
            </a:ln>
          </p:spPr>
          <p:style>
            <a:lnRef idx="2">
              <a:schemeClr val="accent1"/>
            </a:lnRef>
            <a:fillRef idx="0">
              <a:schemeClr val="accent1"/>
            </a:fillRef>
            <a:effectRef idx="1">
              <a:schemeClr val="accent1"/>
            </a:effectRef>
            <a:fontRef idx="minor">
              <a:schemeClr val="tx1"/>
            </a:fontRef>
          </p:style>
        </p:cxnSp>
        <p:sp>
          <p:nvSpPr>
            <p:cNvPr id="24" name="Rectangle 23"/>
            <p:cNvSpPr/>
            <p:nvPr/>
          </p:nvSpPr>
          <p:spPr>
            <a:xfrm>
              <a:off x="9181476" y="-8467"/>
              <a:ext cx="3007349" cy="6866467"/>
            </a:xfrm>
            <a:custGeom>
              <a:avLst/>
              <a:gdLst/>
              <a:ahLst/>
              <a:cxnLst/>
              <a:rect l="l" t="t" r="r" b="b"/>
              <a:pathLst>
                <a:path w="3007349" h="6866467">
                  <a:moveTo>
                    <a:pt x="2045532" y="0"/>
                  </a:moveTo>
                  <a:lnTo>
                    <a:pt x="3007349" y="0"/>
                  </a:lnTo>
                  <a:lnTo>
                    <a:pt x="3007349" y="6866467"/>
                  </a:lnTo>
                  <a:lnTo>
                    <a:pt x="0" y="6866467"/>
                  </a:lnTo>
                  <a:lnTo>
                    <a:pt x="2045532" y="0"/>
                  </a:lnTo>
                  <a:close/>
                </a:path>
              </a:pathLst>
            </a:custGeom>
            <a:solidFill>
              <a:schemeClr val="accent1">
                <a:alpha val="3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6" name="Rectangle 25"/>
            <p:cNvSpPr/>
            <p:nvPr/>
          </p:nvSpPr>
          <p:spPr>
            <a:xfrm>
              <a:off x="9603442" y="-8467"/>
              <a:ext cx="2588558" cy="6866467"/>
            </a:xfrm>
            <a:custGeom>
              <a:avLst/>
              <a:gdLst/>
              <a:ahLst/>
              <a:cxnLst/>
              <a:rect l="l" t="t" r="r" b="b"/>
              <a:pathLst>
                <a:path w="2573311" h="6866467">
                  <a:moveTo>
                    <a:pt x="0" y="0"/>
                  </a:moveTo>
                  <a:lnTo>
                    <a:pt x="2573311" y="0"/>
                  </a:lnTo>
                  <a:lnTo>
                    <a:pt x="2573311" y="6866467"/>
                  </a:lnTo>
                  <a:lnTo>
                    <a:pt x="1202336" y="6866467"/>
                  </a:lnTo>
                  <a:lnTo>
                    <a:pt x="0" y="0"/>
                  </a:lnTo>
                  <a:close/>
                </a:path>
              </a:pathLst>
            </a:custGeom>
            <a:solidFill>
              <a:schemeClr val="accent1">
                <a:alpha val="2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7" name="Isosceles Triangle 26"/>
            <p:cNvSpPr/>
            <p:nvPr/>
          </p:nvSpPr>
          <p:spPr>
            <a:xfrm>
              <a:off x="8932333" y="3048000"/>
              <a:ext cx="3259667" cy="3810000"/>
            </a:xfrm>
            <a:prstGeom prst="triangle">
              <a:avLst>
                <a:gd name="adj" fmla="val 100000"/>
              </a:avLst>
            </a:prstGeom>
            <a:solidFill>
              <a:schemeClr val="accent2">
                <a:alpha val="72000"/>
              </a:schemeClr>
            </a:solidFill>
            <a:ln>
              <a:noFill/>
            </a:ln>
            <a:effectLst/>
          </p:spPr>
          <p:style>
            <a:lnRef idx="1">
              <a:schemeClr val="accent1"/>
            </a:lnRef>
            <a:fillRef idx="3">
              <a:schemeClr val="accent1"/>
            </a:fillRef>
            <a:effectRef idx="2">
              <a:schemeClr val="accent1"/>
            </a:effectRef>
            <a:fontRef idx="minor">
              <a:schemeClr val="lt1"/>
            </a:fontRef>
          </p:style>
        </p:sp>
        <p:sp>
          <p:nvSpPr>
            <p:cNvPr id="28" name="Rectangle 27"/>
            <p:cNvSpPr/>
            <p:nvPr/>
          </p:nvSpPr>
          <p:spPr>
            <a:xfrm>
              <a:off x="9334500" y="-8467"/>
              <a:ext cx="2854326" cy="6866467"/>
            </a:xfrm>
            <a:custGeom>
              <a:avLst/>
              <a:gdLst/>
              <a:ahLst/>
              <a:cxnLst/>
              <a:rect l="l" t="t" r="r" b="b"/>
              <a:pathLst>
                <a:path w="2858013" h="6866467">
                  <a:moveTo>
                    <a:pt x="0" y="0"/>
                  </a:moveTo>
                  <a:lnTo>
                    <a:pt x="2858013" y="0"/>
                  </a:lnTo>
                  <a:lnTo>
                    <a:pt x="2858013" y="6866467"/>
                  </a:lnTo>
                  <a:lnTo>
                    <a:pt x="2473942" y="6866467"/>
                  </a:lnTo>
                  <a:lnTo>
                    <a:pt x="0" y="0"/>
                  </a:lnTo>
                  <a:close/>
                </a:path>
              </a:pathLst>
            </a:custGeom>
            <a:solidFill>
              <a:schemeClr val="accent2">
                <a:lumMod val="75000"/>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9" name="Rectangle 28"/>
            <p:cNvSpPr/>
            <p:nvPr/>
          </p:nvSpPr>
          <p:spPr>
            <a:xfrm>
              <a:off x="10898730" y="-8467"/>
              <a:ext cx="1290094" cy="6866467"/>
            </a:xfrm>
            <a:custGeom>
              <a:avLst/>
              <a:gdLst/>
              <a:ahLst/>
              <a:cxnLst/>
              <a:rect l="l" t="t" r="r" b="b"/>
              <a:pathLst>
                <a:path w="1290094" h="6858000">
                  <a:moveTo>
                    <a:pt x="1019735" y="0"/>
                  </a:moveTo>
                  <a:lnTo>
                    <a:pt x="1290094" y="0"/>
                  </a:lnTo>
                  <a:lnTo>
                    <a:pt x="1290094" y="6858000"/>
                  </a:lnTo>
                  <a:lnTo>
                    <a:pt x="0" y="6858000"/>
                  </a:lnTo>
                  <a:lnTo>
                    <a:pt x="1019735" y="0"/>
                  </a:lnTo>
                  <a:close/>
                </a:path>
              </a:pathLst>
            </a:custGeom>
            <a:solidFill>
              <a:schemeClr val="accent1">
                <a:lumMod val="60000"/>
                <a:lumOff val="40000"/>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30" name="Rectangle 29"/>
            <p:cNvSpPr/>
            <p:nvPr/>
          </p:nvSpPr>
          <p:spPr>
            <a:xfrm>
              <a:off x="10938999" y="-8467"/>
              <a:ext cx="1249825" cy="6866467"/>
            </a:xfrm>
            <a:custGeom>
              <a:avLst/>
              <a:gdLst/>
              <a:ahLst/>
              <a:cxnLst/>
              <a:rect l="l" t="t" r="r" b="b"/>
              <a:pathLst>
                <a:path w="1249825" h="6858000">
                  <a:moveTo>
                    <a:pt x="0" y="0"/>
                  </a:moveTo>
                  <a:lnTo>
                    <a:pt x="1249825" y="0"/>
                  </a:lnTo>
                  <a:lnTo>
                    <a:pt x="1249825" y="6858000"/>
                  </a:lnTo>
                  <a:lnTo>
                    <a:pt x="1109382" y="6858000"/>
                  </a:lnTo>
                  <a:lnTo>
                    <a:pt x="0" y="0"/>
                  </a:lnTo>
                  <a:close/>
                </a:path>
              </a:pathLst>
            </a:custGeom>
            <a:solidFill>
              <a:schemeClr val="accent1">
                <a:alpha val="65000"/>
              </a:schemeClr>
            </a:solidFill>
            <a:ln>
              <a:noFill/>
            </a:ln>
            <a:effectLst/>
          </p:spPr>
          <p:style>
            <a:lnRef idx="1">
              <a:schemeClr val="accent1"/>
            </a:lnRef>
            <a:fillRef idx="3">
              <a:schemeClr val="accent1"/>
            </a:fillRef>
            <a:effectRef idx="2">
              <a:schemeClr val="accent1"/>
            </a:effectRef>
            <a:fontRef idx="minor">
              <a:schemeClr val="lt1"/>
            </a:fontRef>
          </p:style>
        </p:sp>
        <p:sp>
          <p:nvSpPr>
            <p:cNvPr id="31" name="Isosceles Triangle 30"/>
            <p:cNvSpPr/>
            <p:nvPr/>
          </p:nvSpPr>
          <p:spPr>
            <a:xfrm>
              <a:off x="10371666" y="3589867"/>
              <a:ext cx="1817159" cy="3268133"/>
            </a:xfrm>
            <a:prstGeom prst="triangle">
              <a:avLst>
                <a:gd name="adj" fmla="val 100000"/>
              </a:avLst>
            </a:prstGeom>
            <a:solidFill>
              <a:schemeClr val="accent1">
                <a:alpha val="80000"/>
              </a:schemeClr>
            </a:solidFill>
            <a:ln>
              <a:noFill/>
            </a:ln>
            <a:effectLst/>
          </p:spPr>
          <p:style>
            <a:lnRef idx="1">
              <a:schemeClr val="accent1"/>
            </a:lnRef>
            <a:fillRef idx="3">
              <a:schemeClr val="accent1"/>
            </a:fillRef>
            <a:effectRef idx="2">
              <a:schemeClr val="accent1"/>
            </a:effectRef>
            <a:fontRef idx="minor">
              <a:schemeClr val="lt1"/>
            </a:fontRef>
          </p:style>
        </p:sp>
        <p:sp>
          <p:nvSpPr>
            <p:cNvPr id="19" name="Isosceles Triangle 18"/>
            <p:cNvSpPr/>
            <p:nvPr/>
          </p:nvSpPr>
          <p:spPr>
            <a:xfrm rot="10800000">
              <a:off x="0" y="0"/>
              <a:ext cx="842596" cy="5666154"/>
            </a:xfrm>
            <a:prstGeom prst="triangle">
              <a:avLst>
                <a:gd name="adj" fmla="val 100000"/>
              </a:avLst>
            </a:prstGeom>
            <a:solidFill>
              <a:schemeClr val="accent1">
                <a:alpha val="85000"/>
              </a:schemeClr>
            </a:solidFill>
            <a:ln>
              <a:noFill/>
            </a:ln>
            <a:effectLst/>
          </p:spPr>
          <p:style>
            <a:lnRef idx="1">
              <a:schemeClr val="accent1"/>
            </a:lnRef>
            <a:fillRef idx="3">
              <a:schemeClr val="accent1"/>
            </a:fillRef>
            <a:effectRef idx="2">
              <a:schemeClr val="accent1"/>
            </a:effectRef>
            <a:fontRef idx="minor">
              <a:schemeClr val="lt1"/>
            </a:fontRef>
          </p:style>
        </p:sp>
      </p:grpSp>
      <p:sp>
        <p:nvSpPr>
          <p:cNvPr id="2" name="Title 1"/>
          <p:cNvSpPr>
            <a:spLocks noGrp="1"/>
          </p:cNvSpPr>
          <p:nvPr>
            <p:ph type="ctrTitle"/>
          </p:nvPr>
        </p:nvSpPr>
        <p:spPr>
          <a:xfrm>
            <a:off x="1507067" y="2404534"/>
            <a:ext cx="7766936" cy="1646302"/>
          </a:xfrm>
        </p:spPr>
        <p:txBody>
          <a:bodyPr anchor="b">
            <a:noAutofit/>
          </a:bodyPr>
          <a:lstStyle>
            <a:lvl1pPr algn="r">
              <a:defRPr sz="5400">
                <a:solidFill>
                  <a:schemeClr val="accent1"/>
                </a:solidFill>
              </a:defRPr>
            </a:lvl1pPr>
          </a:lstStyle>
          <a:p>
            <a:r>
              <a:rPr lang="en-US"/>
              <a:t>Click to edit Master title style</a:t>
            </a:r>
            <a:endParaRPr lang="en-US" dirty="0"/>
          </a:p>
        </p:txBody>
      </p:sp>
      <p:sp>
        <p:nvSpPr>
          <p:cNvPr id="3" name="Subtitle 2"/>
          <p:cNvSpPr>
            <a:spLocks noGrp="1"/>
          </p:cNvSpPr>
          <p:nvPr>
            <p:ph type="subTitle" idx="1"/>
          </p:nvPr>
        </p:nvSpPr>
        <p:spPr>
          <a:xfrm>
            <a:off x="1507067" y="4050833"/>
            <a:ext cx="7766936" cy="1096899"/>
          </a:xfrm>
        </p:spPr>
        <p:txBody>
          <a:bodyPr anchor="t"/>
          <a:lstStyle>
            <a:lvl1pPr marL="0" indent="0" algn="r">
              <a:buNone/>
              <a:defRPr>
                <a:solidFill>
                  <a:schemeClr val="tx1">
                    <a:lumMod val="50000"/>
                    <a:lumOff val="50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a:t>Click to edit Master subtitle style</a:t>
            </a:r>
            <a:endParaRPr lang="en-US" dirty="0"/>
          </a:p>
        </p:txBody>
      </p:sp>
      <p:sp>
        <p:nvSpPr>
          <p:cNvPr id="4" name="Date Placeholder 3"/>
          <p:cNvSpPr>
            <a:spLocks noGrp="1"/>
          </p:cNvSpPr>
          <p:nvPr>
            <p:ph type="dt" sz="half" idx="10"/>
          </p:nvPr>
        </p:nvSpPr>
        <p:spPr/>
        <p:txBody>
          <a:bodyPr/>
          <a:lstStyle/>
          <a:p>
            <a:fld id="{F09D1985-B0B5-7E4F-BC63-6C0DB7D1AB50}" type="datetimeFigureOut">
              <a:rPr lang="vi-VN" smtClean="0"/>
              <a:t>16/03/2023</a:t>
            </a:fld>
            <a:endParaRPr lang="vi-VN"/>
          </a:p>
        </p:txBody>
      </p:sp>
      <p:sp>
        <p:nvSpPr>
          <p:cNvPr id="5" name="Footer Placeholder 4"/>
          <p:cNvSpPr>
            <a:spLocks noGrp="1"/>
          </p:cNvSpPr>
          <p:nvPr>
            <p:ph type="ftr" sz="quarter" idx="11"/>
          </p:nvPr>
        </p:nvSpPr>
        <p:spPr/>
        <p:txBody>
          <a:bodyPr/>
          <a:lstStyle/>
          <a:p>
            <a:endParaRPr lang="vi-VN"/>
          </a:p>
        </p:txBody>
      </p:sp>
      <p:sp>
        <p:nvSpPr>
          <p:cNvPr id="6" name="Slide Number Placeholder 5"/>
          <p:cNvSpPr>
            <a:spLocks noGrp="1"/>
          </p:cNvSpPr>
          <p:nvPr>
            <p:ph type="sldNum" sz="quarter" idx="12"/>
          </p:nvPr>
        </p:nvSpPr>
        <p:spPr/>
        <p:txBody>
          <a:bodyPr/>
          <a:lstStyle/>
          <a:p>
            <a:fld id="{92A6457E-DF77-0943-AE07-D84F351079AA}" type="slidenum">
              <a:rPr lang="vi-VN" smtClean="0"/>
              <a:t>‹#›</a:t>
            </a:fld>
            <a:endParaRPr lang="vi-VN"/>
          </a:p>
        </p:txBody>
      </p:sp>
    </p:spTree>
    <p:extLst>
      <p:ext uri="{BB962C8B-B14F-4D97-AF65-F5344CB8AC3E}">
        <p14:creationId xmlns:p14="http://schemas.microsoft.com/office/powerpoint/2010/main" val="1988469646"/>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lvl1pPr>
              <a:defRPr sz="3600"/>
            </a:lvl1pPr>
          </a:lstStyle>
          <a:p>
            <a:r>
              <a:rPr lang="en-US"/>
              <a:t>Click to edit Master title style</a:t>
            </a:r>
            <a:endParaRPr lang="en-US" dirty="0"/>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F09D1985-B0B5-7E4F-BC63-6C0DB7D1AB50}" type="datetimeFigureOut">
              <a:rPr lang="vi-VN" smtClean="0"/>
              <a:t>16/03/2023</a:t>
            </a:fld>
            <a:endParaRPr lang="vi-VN"/>
          </a:p>
        </p:txBody>
      </p:sp>
      <p:sp>
        <p:nvSpPr>
          <p:cNvPr id="5" name="Footer Placeholder 4"/>
          <p:cNvSpPr>
            <a:spLocks noGrp="1"/>
          </p:cNvSpPr>
          <p:nvPr>
            <p:ph type="ftr" sz="quarter" idx="11"/>
          </p:nvPr>
        </p:nvSpPr>
        <p:spPr/>
        <p:txBody>
          <a:bodyPr/>
          <a:lstStyle/>
          <a:p>
            <a:endParaRPr lang="vi-VN"/>
          </a:p>
        </p:txBody>
      </p:sp>
      <p:sp>
        <p:nvSpPr>
          <p:cNvPr id="6" name="Slide Number Placeholder 5"/>
          <p:cNvSpPr>
            <a:spLocks noGrp="1"/>
          </p:cNvSpPr>
          <p:nvPr>
            <p:ph type="sldNum" sz="quarter" idx="12"/>
          </p:nvPr>
        </p:nvSpPr>
        <p:spPr/>
        <p:txBody>
          <a:bodyPr/>
          <a:lstStyle/>
          <a:p>
            <a:fld id="{92A6457E-DF77-0943-AE07-D84F351079AA}" type="slidenum">
              <a:rPr lang="vi-VN" smtClean="0"/>
              <a:t>‹#›</a:t>
            </a:fld>
            <a:endParaRPr lang="vi-VN"/>
          </a:p>
        </p:txBody>
      </p:sp>
    </p:spTree>
    <p:extLst>
      <p:ext uri="{BB962C8B-B14F-4D97-AF65-F5344CB8AC3E}">
        <p14:creationId xmlns:p14="http://schemas.microsoft.com/office/powerpoint/2010/main" val="2335199229"/>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677335" y="2700867"/>
            <a:ext cx="8596668" cy="1826581"/>
          </a:xfrm>
        </p:spPr>
        <p:txBody>
          <a:bodyPr anchor="b"/>
          <a:lstStyle>
            <a:lvl1pPr algn="l">
              <a:defRPr sz="4000" b="0" cap="none"/>
            </a:lvl1pPr>
          </a:lstStyle>
          <a:p>
            <a:r>
              <a:rPr lang="en-US"/>
              <a:t>Click to edit Master title style</a:t>
            </a:r>
            <a:endParaRPr lang="en-US" dirty="0"/>
          </a:p>
        </p:txBody>
      </p:sp>
      <p:sp>
        <p:nvSpPr>
          <p:cNvPr id="3" name="Text Placeholder 2"/>
          <p:cNvSpPr>
            <a:spLocks noGrp="1"/>
          </p:cNvSpPr>
          <p:nvPr>
            <p:ph type="body" idx="1"/>
          </p:nvPr>
        </p:nvSpPr>
        <p:spPr>
          <a:xfrm>
            <a:off x="677335" y="4527448"/>
            <a:ext cx="8596668" cy="860400"/>
          </a:xfrm>
        </p:spPr>
        <p:txBody>
          <a:bodyPr anchor="t"/>
          <a:lstStyle>
            <a:lvl1pPr marL="0" indent="0" algn="l">
              <a:buNone/>
              <a:defRPr sz="2000">
                <a:solidFill>
                  <a:schemeClr val="tx1">
                    <a:lumMod val="50000"/>
                    <a:lumOff val="50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F09D1985-B0B5-7E4F-BC63-6C0DB7D1AB50}" type="datetimeFigureOut">
              <a:rPr lang="vi-VN" smtClean="0"/>
              <a:t>16/03/2023</a:t>
            </a:fld>
            <a:endParaRPr lang="vi-VN"/>
          </a:p>
        </p:txBody>
      </p:sp>
      <p:sp>
        <p:nvSpPr>
          <p:cNvPr id="5" name="Footer Placeholder 4"/>
          <p:cNvSpPr>
            <a:spLocks noGrp="1"/>
          </p:cNvSpPr>
          <p:nvPr>
            <p:ph type="ftr" sz="quarter" idx="11"/>
          </p:nvPr>
        </p:nvSpPr>
        <p:spPr/>
        <p:txBody>
          <a:bodyPr/>
          <a:lstStyle/>
          <a:p>
            <a:endParaRPr lang="vi-VN"/>
          </a:p>
        </p:txBody>
      </p:sp>
      <p:sp>
        <p:nvSpPr>
          <p:cNvPr id="6" name="Slide Number Placeholder 5"/>
          <p:cNvSpPr>
            <a:spLocks noGrp="1"/>
          </p:cNvSpPr>
          <p:nvPr>
            <p:ph type="sldNum" sz="quarter" idx="12"/>
          </p:nvPr>
        </p:nvSpPr>
        <p:spPr/>
        <p:txBody>
          <a:bodyPr/>
          <a:lstStyle/>
          <a:p>
            <a:fld id="{92A6457E-DF77-0943-AE07-D84F351079AA}" type="slidenum">
              <a:rPr lang="vi-VN" smtClean="0"/>
              <a:t>‹#›</a:t>
            </a:fld>
            <a:endParaRPr lang="vi-VN"/>
          </a:p>
        </p:txBody>
      </p:sp>
    </p:spTree>
    <p:extLst>
      <p:ext uri="{BB962C8B-B14F-4D97-AF65-F5344CB8AC3E}">
        <p14:creationId xmlns:p14="http://schemas.microsoft.com/office/powerpoint/2010/main" val="1090631767"/>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Content Placeholder 2"/>
          <p:cNvSpPr>
            <a:spLocks noGrp="1"/>
          </p:cNvSpPr>
          <p:nvPr>
            <p:ph sz="half" idx="1"/>
          </p:nvPr>
        </p:nvSpPr>
        <p:spPr>
          <a:xfrm>
            <a:off x="677334" y="2160589"/>
            <a:ext cx="4184035" cy="3880772"/>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Content Placeholder 3"/>
          <p:cNvSpPr>
            <a:spLocks noGrp="1"/>
          </p:cNvSpPr>
          <p:nvPr>
            <p:ph sz="half" idx="2"/>
          </p:nvPr>
        </p:nvSpPr>
        <p:spPr>
          <a:xfrm>
            <a:off x="5089970" y="2160589"/>
            <a:ext cx="4184034" cy="3880773"/>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Date Placeholder 4"/>
          <p:cNvSpPr>
            <a:spLocks noGrp="1"/>
          </p:cNvSpPr>
          <p:nvPr>
            <p:ph type="dt" sz="half" idx="10"/>
          </p:nvPr>
        </p:nvSpPr>
        <p:spPr/>
        <p:txBody>
          <a:bodyPr/>
          <a:lstStyle/>
          <a:p>
            <a:fld id="{F09D1985-B0B5-7E4F-BC63-6C0DB7D1AB50}" type="datetimeFigureOut">
              <a:rPr lang="vi-VN" smtClean="0"/>
              <a:t>16/03/2023</a:t>
            </a:fld>
            <a:endParaRPr lang="vi-VN"/>
          </a:p>
        </p:txBody>
      </p:sp>
      <p:sp>
        <p:nvSpPr>
          <p:cNvPr id="6" name="Footer Placeholder 5"/>
          <p:cNvSpPr>
            <a:spLocks noGrp="1"/>
          </p:cNvSpPr>
          <p:nvPr>
            <p:ph type="ftr" sz="quarter" idx="11"/>
          </p:nvPr>
        </p:nvSpPr>
        <p:spPr/>
        <p:txBody>
          <a:bodyPr/>
          <a:lstStyle/>
          <a:p>
            <a:endParaRPr lang="vi-VN"/>
          </a:p>
        </p:txBody>
      </p:sp>
      <p:sp>
        <p:nvSpPr>
          <p:cNvPr id="7" name="Slide Number Placeholder 6"/>
          <p:cNvSpPr>
            <a:spLocks noGrp="1"/>
          </p:cNvSpPr>
          <p:nvPr>
            <p:ph type="sldNum" sz="quarter" idx="12"/>
          </p:nvPr>
        </p:nvSpPr>
        <p:spPr/>
        <p:txBody>
          <a:bodyPr/>
          <a:lstStyle/>
          <a:p>
            <a:fld id="{92A6457E-DF77-0943-AE07-D84F351079AA}" type="slidenum">
              <a:rPr lang="vi-VN" smtClean="0"/>
              <a:t>‹#›</a:t>
            </a:fld>
            <a:endParaRPr lang="vi-VN"/>
          </a:p>
        </p:txBody>
      </p:sp>
    </p:spTree>
    <p:extLst>
      <p:ext uri="{BB962C8B-B14F-4D97-AF65-F5344CB8AC3E}">
        <p14:creationId xmlns:p14="http://schemas.microsoft.com/office/powerpoint/2010/main" val="512385728"/>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a:t>Click to edit Master title style</a:t>
            </a:r>
            <a:endParaRPr lang="en-US" dirty="0"/>
          </a:p>
        </p:txBody>
      </p:sp>
      <p:sp>
        <p:nvSpPr>
          <p:cNvPr id="3" name="Text Placeholder 2"/>
          <p:cNvSpPr>
            <a:spLocks noGrp="1"/>
          </p:cNvSpPr>
          <p:nvPr>
            <p:ph type="body" idx="1"/>
          </p:nvPr>
        </p:nvSpPr>
        <p:spPr>
          <a:xfrm>
            <a:off x="675745" y="2160983"/>
            <a:ext cx="4185623" cy="576262"/>
          </a:xfrm>
        </p:spPr>
        <p:txBody>
          <a:bodyPr anchor="b">
            <a:noAutofit/>
          </a:bodyPr>
          <a:lstStyle>
            <a:lvl1pPr marL="0" indent="0">
              <a:buNone/>
              <a:defRPr sz="2400" b="0"/>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675745" y="2737245"/>
            <a:ext cx="4185623" cy="3304117"/>
          </a:xfrm>
        </p:spPr>
        <p:txBody>
          <a:bodyPr>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Text Placeholder 4"/>
          <p:cNvSpPr>
            <a:spLocks noGrp="1"/>
          </p:cNvSpPr>
          <p:nvPr>
            <p:ph type="body" sz="quarter" idx="3"/>
          </p:nvPr>
        </p:nvSpPr>
        <p:spPr>
          <a:xfrm>
            <a:off x="5088383" y="2160983"/>
            <a:ext cx="4185618" cy="576262"/>
          </a:xfrm>
        </p:spPr>
        <p:txBody>
          <a:bodyPr anchor="b">
            <a:noAutofit/>
          </a:bodyPr>
          <a:lstStyle>
            <a:lvl1pPr marL="0" indent="0">
              <a:buNone/>
              <a:defRPr sz="2400" b="0"/>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5088384" y="2737245"/>
            <a:ext cx="4185617" cy="3304117"/>
          </a:xfrm>
        </p:spPr>
        <p:txBody>
          <a:bodyPr>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7" name="Date Placeholder 6"/>
          <p:cNvSpPr>
            <a:spLocks noGrp="1"/>
          </p:cNvSpPr>
          <p:nvPr>
            <p:ph type="dt" sz="half" idx="10"/>
          </p:nvPr>
        </p:nvSpPr>
        <p:spPr/>
        <p:txBody>
          <a:bodyPr/>
          <a:lstStyle/>
          <a:p>
            <a:fld id="{F09D1985-B0B5-7E4F-BC63-6C0DB7D1AB50}" type="datetimeFigureOut">
              <a:rPr lang="vi-VN" smtClean="0"/>
              <a:t>16/03/2023</a:t>
            </a:fld>
            <a:endParaRPr lang="vi-VN"/>
          </a:p>
        </p:txBody>
      </p:sp>
      <p:sp>
        <p:nvSpPr>
          <p:cNvPr id="8" name="Footer Placeholder 7"/>
          <p:cNvSpPr>
            <a:spLocks noGrp="1"/>
          </p:cNvSpPr>
          <p:nvPr>
            <p:ph type="ftr" sz="quarter" idx="11"/>
          </p:nvPr>
        </p:nvSpPr>
        <p:spPr/>
        <p:txBody>
          <a:bodyPr/>
          <a:lstStyle/>
          <a:p>
            <a:endParaRPr lang="vi-VN"/>
          </a:p>
        </p:txBody>
      </p:sp>
      <p:sp>
        <p:nvSpPr>
          <p:cNvPr id="9" name="Slide Number Placeholder 8"/>
          <p:cNvSpPr>
            <a:spLocks noGrp="1"/>
          </p:cNvSpPr>
          <p:nvPr>
            <p:ph type="sldNum" sz="quarter" idx="12"/>
          </p:nvPr>
        </p:nvSpPr>
        <p:spPr/>
        <p:txBody>
          <a:bodyPr/>
          <a:lstStyle/>
          <a:p>
            <a:fld id="{92A6457E-DF77-0943-AE07-D84F351079AA}" type="slidenum">
              <a:rPr lang="vi-VN" smtClean="0"/>
              <a:t>‹#›</a:t>
            </a:fld>
            <a:endParaRPr lang="vi-VN"/>
          </a:p>
        </p:txBody>
      </p:sp>
    </p:spTree>
    <p:extLst>
      <p:ext uri="{BB962C8B-B14F-4D97-AF65-F5344CB8AC3E}">
        <p14:creationId xmlns:p14="http://schemas.microsoft.com/office/powerpoint/2010/main" val="946349313"/>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a:xfrm>
            <a:off x="677334" y="609600"/>
            <a:ext cx="8596668" cy="1320800"/>
          </a:xfrm>
        </p:spPr>
        <p:txBody>
          <a:bodyPr/>
          <a:lstStyle/>
          <a:p>
            <a:r>
              <a:rPr lang="en-US"/>
              <a:t>Click to edit Master title style</a:t>
            </a:r>
            <a:endParaRPr lang="en-US" dirty="0"/>
          </a:p>
        </p:txBody>
      </p:sp>
      <p:sp>
        <p:nvSpPr>
          <p:cNvPr id="3" name="Date Placeholder 2"/>
          <p:cNvSpPr>
            <a:spLocks noGrp="1"/>
          </p:cNvSpPr>
          <p:nvPr>
            <p:ph type="dt" sz="half" idx="10"/>
          </p:nvPr>
        </p:nvSpPr>
        <p:spPr/>
        <p:txBody>
          <a:bodyPr/>
          <a:lstStyle/>
          <a:p>
            <a:fld id="{F09D1985-B0B5-7E4F-BC63-6C0DB7D1AB50}" type="datetimeFigureOut">
              <a:rPr lang="vi-VN" smtClean="0"/>
              <a:t>16/03/2023</a:t>
            </a:fld>
            <a:endParaRPr lang="vi-VN"/>
          </a:p>
        </p:txBody>
      </p:sp>
      <p:sp>
        <p:nvSpPr>
          <p:cNvPr id="4" name="Footer Placeholder 3"/>
          <p:cNvSpPr>
            <a:spLocks noGrp="1"/>
          </p:cNvSpPr>
          <p:nvPr>
            <p:ph type="ftr" sz="quarter" idx="11"/>
          </p:nvPr>
        </p:nvSpPr>
        <p:spPr/>
        <p:txBody>
          <a:bodyPr/>
          <a:lstStyle/>
          <a:p>
            <a:endParaRPr lang="vi-VN"/>
          </a:p>
        </p:txBody>
      </p:sp>
      <p:sp>
        <p:nvSpPr>
          <p:cNvPr id="5" name="Slide Number Placeholder 4"/>
          <p:cNvSpPr>
            <a:spLocks noGrp="1"/>
          </p:cNvSpPr>
          <p:nvPr>
            <p:ph type="sldNum" sz="quarter" idx="12"/>
          </p:nvPr>
        </p:nvSpPr>
        <p:spPr/>
        <p:txBody>
          <a:bodyPr/>
          <a:lstStyle/>
          <a:p>
            <a:fld id="{92A6457E-DF77-0943-AE07-D84F351079AA}" type="slidenum">
              <a:rPr lang="vi-VN" smtClean="0"/>
              <a:t>‹#›</a:t>
            </a:fld>
            <a:endParaRPr lang="vi-VN"/>
          </a:p>
        </p:txBody>
      </p:sp>
    </p:spTree>
    <p:extLst>
      <p:ext uri="{BB962C8B-B14F-4D97-AF65-F5344CB8AC3E}">
        <p14:creationId xmlns:p14="http://schemas.microsoft.com/office/powerpoint/2010/main" val="2709159638"/>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F09D1985-B0B5-7E4F-BC63-6C0DB7D1AB50}" type="datetimeFigureOut">
              <a:rPr lang="vi-VN" smtClean="0"/>
              <a:t>16/03/2023</a:t>
            </a:fld>
            <a:endParaRPr lang="vi-VN"/>
          </a:p>
        </p:txBody>
      </p:sp>
      <p:sp>
        <p:nvSpPr>
          <p:cNvPr id="3" name="Footer Placeholder 2"/>
          <p:cNvSpPr>
            <a:spLocks noGrp="1"/>
          </p:cNvSpPr>
          <p:nvPr>
            <p:ph type="ftr" sz="quarter" idx="11"/>
          </p:nvPr>
        </p:nvSpPr>
        <p:spPr/>
        <p:txBody>
          <a:bodyPr/>
          <a:lstStyle/>
          <a:p>
            <a:endParaRPr lang="vi-VN"/>
          </a:p>
        </p:txBody>
      </p:sp>
      <p:sp>
        <p:nvSpPr>
          <p:cNvPr id="4" name="Slide Number Placeholder 3"/>
          <p:cNvSpPr>
            <a:spLocks noGrp="1"/>
          </p:cNvSpPr>
          <p:nvPr>
            <p:ph type="sldNum" sz="quarter" idx="12"/>
          </p:nvPr>
        </p:nvSpPr>
        <p:spPr/>
        <p:txBody>
          <a:bodyPr/>
          <a:lstStyle/>
          <a:p>
            <a:fld id="{92A6457E-DF77-0943-AE07-D84F351079AA}" type="slidenum">
              <a:rPr lang="vi-VN" smtClean="0"/>
              <a:t>‹#›</a:t>
            </a:fld>
            <a:endParaRPr lang="vi-VN"/>
          </a:p>
        </p:txBody>
      </p:sp>
    </p:spTree>
    <p:extLst>
      <p:ext uri="{BB962C8B-B14F-4D97-AF65-F5344CB8AC3E}">
        <p14:creationId xmlns:p14="http://schemas.microsoft.com/office/powerpoint/2010/main" val="3116750102"/>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77334" y="1498604"/>
            <a:ext cx="3854528" cy="1278466"/>
          </a:xfrm>
        </p:spPr>
        <p:txBody>
          <a:bodyPr anchor="b">
            <a:normAutofit/>
          </a:bodyPr>
          <a:lstStyle>
            <a:lvl1pPr>
              <a:defRPr sz="2000"/>
            </a:lvl1pPr>
          </a:lstStyle>
          <a:p>
            <a:r>
              <a:rPr lang="en-US"/>
              <a:t>Click to edit Master title style</a:t>
            </a:r>
            <a:endParaRPr lang="en-US" dirty="0"/>
          </a:p>
        </p:txBody>
      </p:sp>
      <p:sp>
        <p:nvSpPr>
          <p:cNvPr id="3" name="Content Placeholder 2"/>
          <p:cNvSpPr>
            <a:spLocks noGrp="1"/>
          </p:cNvSpPr>
          <p:nvPr>
            <p:ph idx="1"/>
          </p:nvPr>
        </p:nvSpPr>
        <p:spPr>
          <a:xfrm>
            <a:off x="4760461" y="514924"/>
            <a:ext cx="4513541" cy="5526437"/>
          </a:xfrm>
        </p:spPr>
        <p:txBody>
          <a:bodyPr>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Text Placeholder 3"/>
          <p:cNvSpPr>
            <a:spLocks noGrp="1"/>
          </p:cNvSpPr>
          <p:nvPr>
            <p:ph type="body" sz="half" idx="2"/>
          </p:nvPr>
        </p:nvSpPr>
        <p:spPr>
          <a:xfrm>
            <a:off x="677334" y="2777069"/>
            <a:ext cx="3854528" cy="2584449"/>
          </a:xfrm>
        </p:spPr>
        <p:txBody>
          <a:bodyPr>
            <a:normAutofit/>
          </a:bodyPr>
          <a:lstStyle>
            <a:lvl1pPr marL="0" indent="0">
              <a:buNone/>
              <a:defRPr sz="1400"/>
            </a:lvl1pPr>
            <a:lvl2pPr marL="457063" indent="0">
              <a:buNone/>
              <a:defRPr sz="1400"/>
            </a:lvl2pPr>
            <a:lvl3pPr marL="914126" indent="0">
              <a:buNone/>
              <a:defRPr sz="1200"/>
            </a:lvl3pPr>
            <a:lvl4pPr marL="1371189" indent="0">
              <a:buNone/>
              <a:defRPr sz="1000"/>
            </a:lvl4pPr>
            <a:lvl5pPr marL="1828251" indent="0">
              <a:buNone/>
              <a:defRPr sz="1000"/>
            </a:lvl5pPr>
            <a:lvl6pPr marL="2285314" indent="0">
              <a:buNone/>
              <a:defRPr sz="1000"/>
            </a:lvl6pPr>
            <a:lvl7pPr marL="2742377" indent="0">
              <a:buNone/>
              <a:defRPr sz="1000"/>
            </a:lvl7pPr>
            <a:lvl8pPr marL="3199440" indent="0">
              <a:buNone/>
              <a:defRPr sz="1000"/>
            </a:lvl8pPr>
            <a:lvl9pPr marL="3656503" indent="0">
              <a:buNone/>
              <a:defRPr sz="1000"/>
            </a:lvl9pPr>
          </a:lstStyle>
          <a:p>
            <a:pPr lvl="0"/>
            <a:r>
              <a:rPr lang="en-US"/>
              <a:t>Click to edit Master text styles</a:t>
            </a:r>
          </a:p>
        </p:txBody>
      </p:sp>
      <p:sp>
        <p:nvSpPr>
          <p:cNvPr id="5" name="Date Placeholder 4"/>
          <p:cNvSpPr>
            <a:spLocks noGrp="1"/>
          </p:cNvSpPr>
          <p:nvPr>
            <p:ph type="dt" sz="half" idx="10"/>
          </p:nvPr>
        </p:nvSpPr>
        <p:spPr/>
        <p:txBody>
          <a:bodyPr/>
          <a:lstStyle/>
          <a:p>
            <a:fld id="{F09D1985-B0B5-7E4F-BC63-6C0DB7D1AB50}" type="datetimeFigureOut">
              <a:rPr lang="vi-VN" smtClean="0"/>
              <a:t>16/03/2023</a:t>
            </a:fld>
            <a:endParaRPr lang="vi-VN"/>
          </a:p>
        </p:txBody>
      </p:sp>
      <p:sp>
        <p:nvSpPr>
          <p:cNvPr id="6" name="Footer Placeholder 5"/>
          <p:cNvSpPr>
            <a:spLocks noGrp="1"/>
          </p:cNvSpPr>
          <p:nvPr>
            <p:ph type="ftr" sz="quarter" idx="11"/>
          </p:nvPr>
        </p:nvSpPr>
        <p:spPr/>
        <p:txBody>
          <a:bodyPr/>
          <a:lstStyle/>
          <a:p>
            <a:endParaRPr lang="vi-VN"/>
          </a:p>
        </p:txBody>
      </p:sp>
      <p:sp>
        <p:nvSpPr>
          <p:cNvPr id="7" name="Slide Number Placeholder 6"/>
          <p:cNvSpPr>
            <a:spLocks noGrp="1"/>
          </p:cNvSpPr>
          <p:nvPr>
            <p:ph type="sldNum" sz="quarter" idx="12"/>
          </p:nvPr>
        </p:nvSpPr>
        <p:spPr/>
        <p:txBody>
          <a:bodyPr/>
          <a:lstStyle/>
          <a:p>
            <a:fld id="{92A6457E-DF77-0943-AE07-D84F351079AA}" type="slidenum">
              <a:rPr lang="vi-VN" smtClean="0"/>
              <a:t>‹#›</a:t>
            </a:fld>
            <a:endParaRPr lang="vi-VN"/>
          </a:p>
        </p:txBody>
      </p:sp>
    </p:spTree>
    <p:extLst>
      <p:ext uri="{BB962C8B-B14F-4D97-AF65-F5344CB8AC3E}">
        <p14:creationId xmlns:p14="http://schemas.microsoft.com/office/powerpoint/2010/main" val="635347508"/>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77334" y="4800600"/>
            <a:ext cx="8596667" cy="566738"/>
          </a:xfrm>
        </p:spPr>
        <p:txBody>
          <a:bodyPr anchor="b">
            <a:normAutofit/>
          </a:bodyPr>
          <a:lstStyle>
            <a:lvl1pPr algn="l">
              <a:defRPr sz="2400" b="0"/>
            </a:lvl1pPr>
          </a:lstStyle>
          <a:p>
            <a:r>
              <a:rPr lang="en-US"/>
              <a:t>Click to edit Master title style</a:t>
            </a:r>
            <a:endParaRPr lang="en-US" dirty="0"/>
          </a:p>
        </p:txBody>
      </p:sp>
      <p:sp>
        <p:nvSpPr>
          <p:cNvPr id="3" name="Picture Placeholder 2"/>
          <p:cNvSpPr>
            <a:spLocks noGrp="1" noChangeAspect="1"/>
          </p:cNvSpPr>
          <p:nvPr>
            <p:ph type="pic" idx="1"/>
          </p:nvPr>
        </p:nvSpPr>
        <p:spPr>
          <a:xfrm>
            <a:off x="677334" y="609600"/>
            <a:ext cx="8596668" cy="3845718"/>
          </a:xfrm>
        </p:spPr>
        <p:txBody>
          <a:bodyPr anchor="t">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r>
              <a:rPr lang="en-US"/>
              <a:t>Click icon to add picture</a:t>
            </a:r>
            <a:endParaRPr lang="en-US" dirty="0"/>
          </a:p>
        </p:txBody>
      </p:sp>
      <p:sp>
        <p:nvSpPr>
          <p:cNvPr id="4" name="Text Placeholder 3"/>
          <p:cNvSpPr>
            <a:spLocks noGrp="1"/>
          </p:cNvSpPr>
          <p:nvPr>
            <p:ph type="body" sz="half" idx="2"/>
          </p:nvPr>
        </p:nvSpPr>
        <p:spPr>
          <a:xfrm>
            <a:off x="677334" y="5367338"/>
            <a:ext cx="8596667" cy="674024"/>
          </a:xfrm>
        </p:spPr>
        <p:txBody>
          <a:bodyPr>
            <a:normAutofit/>
          </a:bodyPr>
          <a:lstStyle>
            <a:lvl1pPr marL="0" indent="0">
              <a:buNone/>
              <a:defRPr sz="12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p:txBody>
          <a:bodyPr/>
          <a:lstStyle/>
          <a:p>
            <a:fld id="{F09D1985-B0B5-7E4F-BC63-6C0DB7D1AB50}" type="datetimeFigureOut">
              <a:rPr lang="vi-VN" smtClean="0"/>
              <a:t>16/03/2023</a:t>
            </a:fld>
            <a:endParaRPr lang="vi-VN"/>
          </a:p>
        </p:txBody>
      </p:sp>
      <p:sp>
        <p:nvSpPr>
          <p:cNvPr id="6" name="Footer Placeholder 5"/>
          <p:cNvSpPr>
            <a:spLocks noGrp="1"/>
          </p:cNvSpPr>
          <p:nvPr>
            <p:ph type="ftr" sz="quarter" idx="11"/>
          </p:nvPr>
        </p:nvSpPr>
        <p:spPr/>
        <p:txBody>
          <a:bodyPr/>
          <a:lstStyle/>
          <a:p>
            <a:endParaRPr lang="vi-VN"/>
          </a:p>
        </p:txBody>
      </p:sp>
      <p:sp>
        <p:nvSpPr>
          <p:cNvPr id="7" name="Slide Number Placeholder 6"/>
          <p:cNvSpPr>
            <a:spLocks noGrp="1"/>
          </p:cNvSpPr>
          <p:nvPr>
            <p:ph type="sldNum" sz="quarter" idx="12"/>
          </p:nvPr>
        </p:nvSpPr>
        <p:spPr/>
        <p:txBody>
          <a:bodyPr/>
          <a:lstStyle/>
          <a:p>
            <a:fld id="{92A6457E-DF77-0943-AE07-D84F351079AA}" type="slidenum">
              <a:rPr lang="vi-VN" smtClean="0"/>
              <a:t>‹#›</a:t>
            </a:fld>
            <a:endParaRPr lang="vi-VN"/>
          </a:p>
        </p:txBody>
      </p:sp>
    </p:spTree>
    <p:extLst>
      <p:ext uri="{BB962C8B-B14F-4D97-AF65-F5344CB8AC3E}">
        <p14:creationId xmlns:p14="http://schemas.microsoft.com/office/powerpoint/2010/main" val="3917752441"/>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preserve="1">
  <p:cSld name="Title and Caption">
    <p:spTree>
      <p:nvGrpSpPr>
        <p:cNvPr id="1" name=""/>
        <p:cNvGrpSpPr/>
        <p:nvPr/>
      </p:nvGrpSpPr>
      <p:grpSpPr>
        <a:xfrm>
          <a:off x="0" y="0"/>
          <a:ext cx="0" cy="0"/>
          <a:chOff x="0" y="0"/>
          <a:chExt cx="0" cy="0"/>
        </a:xfrm>
      </p:grpSpPr>
      <p:sp>
        <p:nvSpPr>
          <p:cNvPr id="2" name="Title 1"/>
          <p:cNvSpPr>
            <a:spLocks noGrp="1"/>
          </p:cNvSpPr>
          <p:nvPr>
            <p:ph type="title"/>
          </p:nvPr>
        </p:nvSpPr>
        <p:spPr>
          <a:xfrm>
            <a:off x="677335" y="609600"/>
            <a:ext cx="8596668" cy="3403600"/>
          </a:xfrm>
        </p:spPr>
        <p:txBody>
          <a:bodyPr anchor="ctr">
            <a:normAutofit/>
          </a:bodyPr>
          <a:lstStyle>
            <a:lvl1pPr algn="l">
              <a:defRPr sz="4400" b="0" cap="none"/>
            </a:lvl1pPr>
          </a:lstStyle>
          <a:p>
            <a:r>
              <a:rPr lang="en-US"/>
              <a:t>Click to edit Master title style</a:t>
            </a:r>
            <a:endParaRPr lang="en-US" dirty="0"/>
          </a:p>
        </p:txBody>
      </p:sp>
      <p:sp>
        <p:nvSpPr>
          <p:cNvPr id="3" name="Text Placeholder 2"/>
          <p:cNvSpPr>
            <a:spLocks noGrp="1"/>
          </p:cNvSpPr>
          <p:nvPr>
            <p:ph type="body" idx="1"/>
          </p:nvPr>
        </p:nvSpPr>
        <p:spPr>
          <a:xfrm>
            <a:off x="677335" y="4470400"/>
            <a:ext cx="8596668" cy="1570962"/>
          </a:xfrm>
        </p:spPr>
        <p:txBody>
          <a:bodyPr anchor="ctr">
            <a:normAutofit/>
          </a:bodyPr>
          <a:lstStyle>
            <a:lvl1pPr marL="0" indent="0" algn="l">
              <a:buNone/>
              <a:defRPr sz="1800">
                <a:solidFill>
                  <a:schemeClr val="tx1">
                    <a:lumMod val="75000"/>
                    <a:lumOff val="2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F09D1985-B0B5-7E4F-BC63-6C0DB7D1AB50}" type="datetimeFigureOut">
              <a:rPr lang="vi-VN" smtClean="0"/>
              <a:t>16/03/2023</a:t>
            </a:fld>
            <a:endParaRPr lang="vi-VN"/>
          </a:p>
        </p:txBody>
      </p:sp>
      <p:sp>
        <p:nvSpPr>
          <p:cNvPr id="5" name="Footer Placeholder 4"/>
          <p:cNvSpPr>
            <a:spLocks noGrp="1"/>
          </p:cNvSpPr>
          <p:nvPr>
            <p:ph type="ftr" sz="quarter" idx="11"/>
          </p:nvPr>
        </p:nvSpPr>
        <p:spPr/>
        <p:txBody>
          <a:bodyPr/>
          <a:lstStyle/>
          <a:p>
            <a:endParaRPr lang="vi-VN"/>
          </a:p>
        </p:txBody>
      </p:sp>
      <p:sp>
        <p:nvSpPr>
          <p:cNvPr id="6" name="Slide Number Placeholder 5"/>
          <p:cNvSpPr>
            <a:spLocks noGrp="1"/>
          </p:cNvSpPr>
          <p:nvPr>
            <p:ph type="sldNum" sz="quarter" idx="12"/>
          </p:nvPr>
        </p:nvSpPr>
        <p:spPr/>
        <p:txBody>
          <a:bodyPr/>
          <a:lstStyle/>
          <a:p>
            <a:fld id="{92A6457E-DF77-0943-AE07-D84F351079AA}" type="slidenum">
              <a:rPr lang="vi-VN" smtClean="0"/>
              <a:t>‹#›</a:t>
            </a:fld>
            <a:endParaRPr lang="vi-VN"/>
          </a:p>
        </p:txBody>
      </p:sp>
    </p:spTree>
    <p:extLst>
      <p:ext uri="{BB962C8B-B14F-4D97-AF65-F5344CB8AC3E}">
        <p14:creationId xmlns:p14="http://schemas.microsoft.com/office/powerpoint/2010/main" val="3353670556"/>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preserve="1">
  <p:cSld name="Quot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931334" y="609600"/>
            <a:ext cx="8094134" cy="3022600"/>
          </a:xfrm>
        </p:spPr>
        <p:txBody>
          <a:bodyPr anchor="ctr">
            <a:normAutofit/>
          </a:bodyPr>
          <a:lstStyle>
            <a:lvl1pPr algn="l">
              <a:defRPr sz="4400" b="0" cap="none"/>
            </a:lvl1pPr>
          </a:lstStyle>
          <a:p>
            <a:r>
              <a:rPr lang="en-US"/>
              <a:t>Click to edit Master title style</a:t>
            </a:r>
            <a:endParaRPr lang="en-US" dirty="0"/>
          </a:p>
        </p:txBody>
      </p:sp>
      <p:sp>
        <p:nvSpPr>
          <p:cNvPr id="23" name="Text Placeholder 9"/>
          <p:cNvSpPr>
            <a:spLocks noGrp="1"/>
          </p:cNvSpPr>
          <p:nvPr>
            <p:ph type="body" sz="quarter" idx="13"/>
          </p:nvPr>
        </p:nvSpPr>
        <p:spPr>
          <a:xfrm>
            <a:off x="1366139" y="3632200"/>
            <a:ext cx="7224524" cy="381000"/>
          </a:xfrm>
        </p:spPr>
        <p:txBody>
          <a:bodyPr anchor="ctr">
            <a:noAutofit/>
          </a:bodyPr>
          <a:lstStyle>
            <a:lvl1pPr marL="0" indent="0">
              <a:buFontTx/>
              <a:buNone/>
              <a:defRPr sz="1600">
                <a:solidFill>
                  <a:schemeClr val="tx1">
                    <a:lumMod val="50000"/>
                    <a:lumOff val="50000"/>
                  </a:schemeClr>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a:t>Click to edit Master text styles</a:t>
            </a:r>
          </a:p>
        </p:txBody>
      </p:sp>
      <p:sp>
        <p:nvSpPr>
          <p:cNvPr id="3" name="Text Placeholder 2"/>
          <p:cNvSpPr>
            <a:spLocks noGrp="1"/>
          </p:cNvSpPr>
          <p:nvPr>
            <p:ph type="body" idx="1"/>
          </p:nvPr>
        </p:nvSpPr>
        <p:spPr>
          <a:xfrm>
            <a:off x="677335" y="4470400"/>
            <a:ext cx="8596668" cy="1570962"/>
          </a:xfrm>
        </p:spPr>
        <p:txBody>
          <a:bodyPr anchor="ctr">
            <a:normAutofit/>
          </a:bodyPr>
          <a:lstStyle>
            <a:lvl1pPr marL="0" indent="0" algn="l">
              <a:buNone/>
              <a:defRPr sz="1800">
                <a:solidFill>
                  <a:schemeClr val="tx1">
                    <a:lumMod val="75000"/>
                    <a:lumOff val="2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F09D1985-B0B5-7E4F-BC63-6C0DB7D1AB50}" type="datetimeFigureOut">
              <a:rPr lang="vi-VN" smtClean="0"/>
              <a:t>16/03/2023</a:t>
            </a:fld>
            <a:endParaRPr lang="vi-VN"/>
          </a:p>
        </p:txBody>
      </p:sp>
      <p:sp>
        <p:nvSpPr>
          <p:cNvPr id="5" name="Footer Placeholder 4"/>
          <p:cNvSpPr>
            <a:spLocks noGrp="1"/>
          </p:cNvSpPr>
          <p:nvPr>
            <p:ph type="ftr" sz="quarter" idx="11"/>
          </p:nvPr>
        </p:nvSpPr>
        <p:spPr/>
        <p:txBody>
          <a:bodyPr/>
          <a:lstStyle/>
          <a:p>
            <a:endParaRPr lang="vi-VN"/>
          </a:p>
        </p:txBody>
      </p:sp>
      <p:sp>
        <p:nvSpPr>
          <p:cNvPr id="6" name="Slide Number Placeholder 5"/>
          <p:cNvSpPr>
            <a:spLocks noGrp="1"/>
          </p:cNvSpPr>
          <p:nvPr>
            <p:ph type="sldNum" sz="quarter" idx="12"/>
          </p:nvPr>
        </p:nvSpPr>
        <p:spPr/>
        <p:txBody>
          <a:bodyPr/>
          <a:lstStyle/>
          <a:p>
            <a:fld id="{92A6457E-DF77-0943-AE07-D84F351079AA}" type="slidenum">
              <a:rPr lang="vi-VN" smtClean="0"/>
              <a:t>‹#›</a:t>
            </a:fld>
            <a:endParaRPr lang="vi-VN"/>
          </a:p>
        </p:txBody>
      </p:sp>
      <p:sp>
        <p:nvSpPr>
          <p:cNvPr id="20" name="TextBox 19"/>
          <p:cNvSpPr txBox="1"/>
          <p:nvPr/>
        </p:nvSpPr>
        <p:spPr>
          <a:xfrm>
            <a:off x="541870" y="790378"/>
            <a:ext cx="609600"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lumMod val="60000"/>
                    <a:lumOff val="40000"/>
                  </a:schemeClr>
                </a:solidFill>
                <a:effectLst/>
                <a:latin typeface="Arial"/>
              </a:rPr>
              <a:t>“</a:t>
            </a:r>
          </a:p>
        </p:txBody>
      </p:sp>
      <p:sp>
        <p:nvSpPr>
          <p:cNvPr id="22" name="TextBox 21"/>
          <p:cNvSpPr txBox="1"/>
          <p:nvPr/>
        </p:nvSpPr>
        <p:spPr>
          <a:xfrm>
            <a:off x="8893011" y="2886556"/>
            <a:ext cx="609600"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lumMod val="60000"/>
                    <a:lumOff val="40000"/>
                  </a:schemeClr>
                </a:solidFill>
                <a:latin typeface="Arial"/>
              </a:rPr>
              <a:t>”</a:t>
            </a:r>
            <a:endParaRPr lang="en-US" dirty="0">
              <a:solidFill>
                <a:schemeClr val="accent1">
                  <a:lumMod val="60000"/>
                  <a:lumOff val="40000"/>
                </a:schemeClr>
              </a:solidFill>
              <a:latin typeface="Arial"/>
            </a:endParaRPr>
          </a:p>
        </p:txBody>
      </p:sp>
    </p:spTree>
    <p:extLst>
      <p:ext uri="{BB962C8B-B14F-4D97-AF65-F5344CB8AC3E}">
        <p14:creationId xmlns:p14="http://schemas.microsoft.com/office/powerpoint/2010/main" val="2284310384"/>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preserve="1">
  <p:cSld name="Name Card">
    <p:spTree>
      <p:nvGrpSpPr>
        <p:cNvPr id="1" name=""/>
        <p:cNvGrpSpPr/>
        <p:nvPr/>
      </p:nvGrpSpPr>
      <p:grpSpPr>
        <a:xfrm>
          <a:off x="0" y="0"/>
          <a:ext cx="0" cy="0"/>
          <a:chOff x="0" y="0"/>
          <a:chExt cx="0" cy="0"/>
        </a:xfrm>
      </p:grpSpPr>
      <p:sp>
        <p:nvSpPr>
          <p:cNvPr id="2" name="Title 1"/>
          <p:cNvSpPr>
            <a:spLocks noGrp="1"/>
          </p:cNvSpPr>
          <p:nvPr>
            <p:ph type="title"/>
          </p:nvPr>
        </p:nvSpPr>
        <p:spPr>
          <a:xfrm>
            <a:off x="677335" y="1931988"/>
            <a:ext cx="8596668" cy="2595460"/>
          </a:xfrm>
        </p:spPr>
        <p:txBody>
          <a:bodyPr anchor="b">
            <a:normAutofit/>
          </a:bodyPr>
          <a:lstStyle>
            <a:lvl1pPr algn="l">
              <a:defRPr sz="4400" b="0" cap="none"/>
            </a:lvl1pPr>
          </a:lstStyle>
          <a:p>
            <a:r>
              <a:rPr lang="en-US"/>
              <a:t>Click to edit Master title style</a:t>
            </a:r>
            <a:endParaRPr lang="en-US" dirty="0"/>
          </a:p>
        </p:txBody>
      </p:sp>
      <p:sp>
        <p:nvSpPr>
          <p:cNvPr id="3" name="Text Placeholder 2"/>
          <p:cNvSpPr>
            <a:spLocks noGrp="1"/>
          </p:cNvSpPr>
          <p:nvPr>
            <p:ph type="body" idx="1"/>
          </p:nvPr>
        </p:nvSpPr>
        <p:spPr>
          <a:xfrm>
            <a:off x="677335" y="4527448"/>
            <a:ext cx="8596668" cy="1513914"/>
          </a:xfrm>
        </p:spPr>
        <p:txBody>
          <a:bodyPr anchor="t">
            <a:normAutofit/>
          </a:bodyPr>
          <a:lstStyle>
            <a:lvl1pPr marL="0" indent="0" algn="l">
              <a:buNone/>
              <a:defRPr sz="1800">
                <a:solidFill>
                  <a:schemeClr val="tx1">
                    <a:lumMod val="75000"/>
                    <a:lumOff val="2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F09D1985-B0B5-7E4F-BC63-6C0DB7D1AB50}" type="datetimeFigureOut">
              <a:rPr lang="vi-VN" smtClean="0"/>
              <a:t>16/03/2023</a:t>
            </a:fld>
            <a:endParaRPr lang="vi-VN"/>
          </a:p>
        </p:txBody>
      </p:sp>
      <p:sp>
        <p:nvSpPr>
          <p:cNvPr id="5" name="Footer Placeholder 4"/>
          <p:cNvSpPr>
            <a:spLocks noGrp="1"/>
          </p:cNvSpPr>
          <p:nvPr>
            <p:ph type="ftr" sz="quarter" idx="11"/>
          </p:nvPr>
        </p:nvSpPr>
        <p:spPr/>
        <p:txBody>
          <a:bodyPr/>
          <a:lstStyle/>
          <a:p>
            <a:endParaRPr lang="vi-VN"/>
          </a:p>
        </p:txBody>
      </p:sp>
      <p:sp>
        <p:nvSpPr>
          <p:cNvPr id="6" name="Slide Number Placeholder 5"/>
          <p:cNvSpPr>
            <a:spLocks noGrp="1"/>
          </p:cNvSpPr>
          <p:nvPr>
            <p:ph type="sldNum" sz="quarter" idx="12"/>
          </p:nvPr>
        </p:nvSpPr>
        <p:spPr/>
        <p:txBody>
          <a:bodyPr/>
          <a:lstStyle/>
          <a:p>
            <a:fld id="{92A6457E-DF77-0943-AE07-D84F351079AA}" type="slidenum">
              <a:rPr lang="vi-VN" smtClean="0"/>
              <a:t>‹#›</a:t>
            </a:fld>
            <a:endParaRPr lang="vi-VN"/>
          </a:p>
        </p:txBody>
      </p:sp>
    </p:spTree>
    <p:extLst>
      <p:ext uri="{BB962C8B-B14F-4D97-AF65-F5344CB8AC3E}">
        <p14:creationId xmlns:p14="http://schemas.microsoft.com/office/powerpoint/2010/main" val="2637933310"/>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preserve="1">
  <p:cSld name="Quote Name Card">
    <p:spTree>
      <p:nvGrpSpPr>
        <p:cNvPr id="1" name=""/>
        <p:cNvGrpSpPr/>
        <p:nvPr/>
      </p:nvGrpSpPr>
      <p:grpSpPr>
        <a:xfrm>
          <a:off x="0" y="0"/>
          <a:ext cx="0" cy="0"/>
          <a:chOff x="0" y="0"/>
          <a:chExt cx="0" cy="0"/>
        </a:xfrm>
      </p:grpSpPr>
      <p:sp>
        <p:nvSpPr>
          <p:cNvPr id="2" name="Title 1"/>
          <p:cNvSpPr>
            <a:spLocks noGrp="1"/>
          </p:cNvSpPr>
          <p:nvPr>
            <p:ph type="title"/>
          </p:nvPr>
        </p:nvSpPr>
        <p:spPr>
          <a:xfrm>
            <a:off x="931334" y="609600"/>
            <a:ext cx="8094134" cy="3022600"/>
          </a:xfrm>
        </p:spPr>
        <p:txBody>
          <a:bodyPr anchor="ctr">
            <a:normAutofit/>
          </a:bodyPr>
          <a:lstStyle>
            <a:lvl1pPr algn="l">
              <a:defRPr sz="4400" b="0" cap="none"/>
            </a:lvl1pPr>
          </a:lstStyle>
          <a:p>
            <a:r>
              <a:rPr lang="en-US"/>
              <a:t>Click to edit Master title style</a:t>
            </a:r>
            <a:endParaRPr lang="en-US" dirty="0"/>
          </a:p>
        </p:txBody>
      </p:sp>
      <p:sp>
        <p:nvSpPr>
          <p:cNvPr id="23" name="Text Placeholder 9"/>
          <p:cNvSpPr>
            <a:spLocks noGrp="1"/>
          </p:cNvSpPr>
          <p:nvPr>
            <p:ph type="body" sz="quarter" idx="13"/>
          </p:nvPr>
        </p:nvSpPr>
        <p:spPr>
          <a:xfrm>
            <a:off x="677332" y="4013200"/>
            <a:ext cx="8596669" cy="514248"/>
          </a:xfrm>
        </p:spPr>
        <p:txBody>
          <a:bodyPr anchor="b">
            <a:noAutofit/>
          </a:bodyPr>
          <a:lstStyle>
            <a:lvl1pPr marL="0" indent="0">
              <a:buFontTx/>
              <a:buNone/>
              <a:defRPr sz="2400">
                <a:solidFill>
                  <a:schemeClr val="tx1">
                    <a:lumMod val="75000"/>
                    <a:lumOff val="25000"/>
                  </a:schemeClr>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a:t>Click to edit Master text styles</a:t>
            </a:r>
          </a:p>
        </p:txBody>
      </p:sp>
      <p:sp>
        <p:nvSpPr>
          <p:cNvPr id="3" name="Text Placeholder 2"/>
          <p:cNvSpPr>
            <a:spLocks noGrp="1"/>
          </p:cNvSpPr>
          <p:nvPr>
            <p:ph type="body" idx="1"/>
          </p:nvPr>
        </p:nvSpPr>
        <p:spPr>
          <a:xfrm>
            <a:off x="677335" y="4527448"/>
            <a:ext cx="8596668" cy="1513914"/>
          </a:xfrm>
        </p:spPr>
        <p:txBody>
          <a:bodyPr anchor="t">
            <a:normAutofit/>
          </a:bodyPr>
          <a:lstStyle>
            <a:lvl1pPr marL="0" indent="0" algn="l">
              <a:buNone/>
              <a:defRPr sz="1800">
                <a:solidFill>
                  <a:schemeClr val="tx1">
                    <a:lumMod val="50000"/>
                    <a:lumOff val="50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F09D1985-B0B5-7E4F-BC63-6C0DB7D1AB50}" type="datetimeFigureOut">
              <a:rPr lang="vi-VN" smtClean="0"/>
              <a:t>16/03/2023</a:t>
            </a:fld>
            <a:endParaRPr lang="vi-VN"/>
          </a:p>
        </p:txBody>
      </p:sp>
      <p:sp>
        <p:nvSpPr>
          <p:cNvPr id="5" name="Footer Placeholder 4"/>
          <p:cNvSpPr>
            <a:spLocks noGrp="1"/>
          </p:cNvSpPr>
          <p:nvPr>
            <p:ph type="ftr" sz="quarter" idx="11"/>
          </p:nvPr>
        </p:nvSpPr>
        <p:spPr/>
        <p:txBody>
          <a:bodyPr/>
          <a:lstStyle/>
          <a:p>
            <a:endParaRPr lang="vi-VN"/>
          </a:p>
        </p:txBody>
      </p:sp>
      <p:sp>
        <p:nvSpPr>
          <p:cNvPr id="6" name="Slide Number Placeholder 5"/>
          <p:cNvSpPr>
            <a:spLocks noGrp="1"/>
          </p:cNvSpPr>
          <p:nvPr>
            <p:ph type="sldNum" sz="quarter" idx="12"/>
          </p:nvPr>
        </p:nvSpPr>
        <p:spPr/>
        <p:txBody>
          <a:bodyPr/>
          <a:lstStyle/>
          <a:p>
            <a:fld id="{92A6457E-DF77-0943-AE07-D84F351079AA}" type="slidenum">
              <a:rPr lang="vi-VN" smtClean="0"/>
              <a:t>‹#›</a:t>
            </a:fld>
            <a:endParaRPr lang="vi-VN"/>
          </a:p>
        </p:txBody>
      </p:sp>
      <p:sp>
        <p:nvSpPr>
          <p:cNvPr id="24" name="TextBox 23"/>
          <p:cNvSpPr txBox="1"/>
          <p:nvPr/>
        </p:nvSpPr>
        <p:spPr>
          <a:xfrm>
            <a:off x="541870" y="790378"/>
            <a:ext cx="609600"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lumMod val="60000"/>
                    <a:lumOff val="40000"/>
                  </a:schemeClr>
                </a:solidFill>
                <a:effectLst/>
                <a:latin typeface="Arial"/>
              </a:rPr>
              <a:t>“</a:t>
            </a:r>
          </a:p>
        </p:txBody>
      </p:sp>
      <p:sp>
        <p:nvSpPr>
          <p:cNvPr id="25" name="TextBox 24"/>
          <p:cNvSpPr txBox="1"/>
          <p:nvPr/>
        </p:nvSpPr>
        <p:spPr>
          <a:xfrm>
            <a:off x="8893011" y="2886556"/>
            <a:ext cx="609600"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lumMod val="60000"/>
                    <a:lumOff val="40000"/>
                  </a:schemeClr>
                </a:solidFill>
                <a:effectLst/>
                <a:latin typeface="Arial"/>
              </a:rPr>
              <a:t>”</a:t>
            </a:r>
          </a:p>
        </p:txBody>
      </p:sp>
    </p:spTree>
    <p:extLst>
      <p:ext uri="{BB962C8B-B14F-4D97-AF65-F5344CB8AC3E}">
        <p14:creationId xmlns:p14="http://schemas.microsoft.com/office/powerpoint/2010/main" val="374070828"/>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preserve="1">
  <p:cSld name="True or False">
    <p:spTree>
      <p:nvGrpSpPr>
        <p:cNvPr id="1" name=""/>
        <p:cNvGrpSpPr/>
        <p:nvPr/>
      </p:nvGrpSpPr>
      <p:grpSpPr>
        <a:xfrm>
          <a:off x="0" y="0"/>
          <a:ext cx="0" cy="0"/>
          <a:chOff x="0" y="0"/>
          <a:chExt cx="0" cy="0"/>
        </a:xfrm>
      </p:grpSpPr>
      <p:sp>
        <p:nvSpPr>
          <p:cNvPr id="2" name="Title 1"/>
          <p:cNvSpPr>
            <a:spLocks noGrp="1"/>
          </p:cNvSpPr>
          <p:nvPr>
            <p:ph type="title"/>
          </p:nvPr>
        </p:nvSpPr>
        <p:spPr>
          <a:xfrm>
            <a:off x="685799" y="609600"/>
            <a:ext cx="8588203" cy="3022600"/>
          </a:xfrm>
        </p:spPr>
        <p:txBody>
          <a:bodyPr anchor="ctr">
            <a:normAutofit/>
          </a:bodyPr>
          <a:lstStyle>
            <a:lvl1pPr algn="l">
              <a:defRPr sz="4400" b="0" cap="none"/>
            </a:lvl1pPr>
          </a:lstStyle>
          <a:p>
            <a:r>
              <a:rPr lang="en-US"/>
              <a:t>Click to edit Master title style</a:t>
            </a:r>
            <a:endParaRPr lang="en-US" dirty="0"/>
          </a:p>
        </p:txBody>
      </p:sp>
      <p:sp>
        <p:nvSpPr>
          <p:cNvPr id="23" name="Text Placeholder 9"/>
          <p:cNvSpPr>
            <a:spLocks noGrp="1"/>
          </p:cNvSpPr>
          <p:nvPr>
            <p:ph type="body" sz="quarter" idx="13"/>
          </p:nvPr>
        </p:nvSpPr>
        <p:spPr>
          <a:xfrm>
            <a:off x="677332" y="4013200"/>
            <a:ext cx="8596669" cy="514248"/>
          </a:xfrm>
        </p:spPr>
        <p:txBody>
          <a:bodyPr anchor="b">
            <a:noAutofit/>
          </a:bodyPr>
          <a:lstStyle>
            <a:lvl1pPr marL="0" indent="0">
              <a:buFontTx/>
              <a:buNone/>
              <a:defRPr sz="2400">
                <a:solidFill>
                  <a:schemeClr val="accent1"/>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a:t>Click to edit Master text styles</a:t>
            </a:r>
          </a:p>
        </p:txBody>
      </p:sp>
      <p:sp>
        <p:nvSpPr>
          <p:cNvPr id="3" name="Text Placeholder 2"/>
          <p:cNvSpPr>
            <a:spLocks noGrp="1"/>
          </p:cNvSpPr>
          <p:nvPr>
            <p:ph type="body" idx="1"/>
          </p:nvPr>
        </p:nvSpPr>
        <p:spPr>
          <a:xfrm>
            <a:off x="677335" y="4527448"/>
            <a:ext cx="8596668" cy="1513914"/>
          </a:xfrm>
        </p:spPr>
        <p:txBody>
          <a:bodyPr anchor="t">
            <a:normAutofit/>
          </a:bodyPr>
          <a:lstStyle>
            <a:lvl1pPr marL="0" indent="0" algn="l">
              <a:buNone/>
              <a:defRPr sz="1800">
                <a:solidFill>
                  <a:schemeClr val="tx1">
                    <a:lumMod val="50000"/>
                    <a:lumOff val="50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F09D1985-B0B5-7E4F-BC63-6C0DB7D1AB50}" type="datetimeFigureOut">
              <a:rPr lang="vi-VN" smtClean="0"/>
              <a:t>16/03/2023</a:t>
            </a:fld>
            <a:endParaRPr lang="vi-VN"/>
          </a:p>
        </p:txBody>
      </p:sp>
      <p:sp>
        <p:nvSpPr>
          <p:cNvPr id="5" name="Footer Placeholder 4"/>
          <p:cNvSpPr>
            <a:spLocks noGrp="1"/>
          </p:cNvSpPr>
          <p:nvPr>
            <p:ph type="ftr" sz="quarter" idx="11"/>
          </p:nvPr>
        </p:nvSpPr>
        <p:spPr/>
        <p:txBody>
          <a:bodyPr/>
          <a:lstStyle/>
          <a:p>
            <a:endParaRPr lang="vi-VN"/>
          </a:p>
        </p:txBody>
      </p:sp>
      <p:sp>
        <p:nvSpPr>
          <p:cNvPr id="6" name="Slide Number Placeholder 5"/>
          <p:cNvSpPr>
            <a:spLocks noGrp="1"/>
          </p:cNvSpPr>
          <p:nvPr>
            <p:ph type="sldNum" sz="quarter" idx="12"/>
          </p:nvPr>
        </p:nvSpPr>
        <p:spPr/>
        <p:txBody>
          <a:bodyPr/>
          <a:lstStyle/>
          <a:p>
            <a:fld id="{92A6457E-DF77-0943-AE07-D84F351079AA}" type="slidenum">
              <a:rPr lang="vi-VN" smtClean="0"/>
              <a:t>‹#›</a:t>
            </a:fld>
            <a:endParaRPr lang="vi-VN"/>
          </a:p>
        </p:txBody>
      </p:sp>
    </p:spTree>
    <p:extLst>
      <p:ext uri="{BB962C8B-B14F-4D97-AF65-F5344CB8AC3E}">
        <p14:creationId xmlns:p14="http://schemas.microsoft.com/office/powerpoint/2010/main" val="1503315376"/>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F09D1985-B0B5-7E4F-BC63-6C0DB7D1AB50}" type="datetimeFigureOut">
              <a:rPr lang="vi-VN" smtClean="0"/>
              <a:t>16/03/2023</a:t>
            </a:fld>
            <a:endParaRPr lang="vi-VN"/>
          </a:p>
        </p:txBody>
      </p:sp>
      <p:sp>
        <p:nvSpPr>
          <p:cNvPr id="5" name="Footer Placeholder 4"/>
          <p:cNvSpPr>
            <a:spLocks noGrp="1"/>
          </p:cNvSpPr>
          <p:nvPr>
            <p:ph type="ftr" sz="quarter" idx="11"/>
          </p:nvPr>
        </p:nvSpPr>
        <p:spPr/>
        <p:txBody>
          <a:bodyPr/>
          <a:lstStyle/>
          <a:p>
            <a:endParaRPr lang="vi-VN"/>
          </a:p>
        </p:txBody>
      </p:sp>
      <p:sp>
        <p:nvSpPr>
          <p:cNvPr id="6" name="Slide Number Placeholder 5"/>
          <p:cNvSpPr>
            <a:spLocks noGrp="1"/>
          </p:cNvSpPr>
          <p:nvPr>
            <p:ph type="sldNum" sz="quarter" idx="12"/>
          </p:nvPr>
        </p:nvSpPr>
        <p:spPr/>
        <p:txBody>
          <a:bodyPr/>
          <a:lstStyle/>
          <a:p>
            <a:fld id="{92A6457E-DF77-0943-AE07-D84F351079AA}" type="slidenum">
              <a:rPr lang="vi-VN" smtClean="0"/>
              <a:t>‹#›</a:t>
            </a:fld>
            <a:endParaRPr lang="vi-VN"/>
          </a:p>
        </p:txBody>
      </p:sp>
    </p:spTree>
    <p:extLst>
      <p:ext uri="{BB962C8B-B14F-4D97-AF65-F5344CB8AC3E}">
        <p14:creationId xmlns:p14="http://schemas.microsoft.com/office/powerpoint/2010/main" val="3676490516"/>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7967673" y="609599"/>
            <a:ext cx="1304743" cy="5251451"/>
          </a:xfrm>
        </p:spPr>
        <p:txBody>
          <a:bodyPr vert="eaVert" anchor="ctr"/>
          <a:lstStyle/>
          <a:p>
            <a:r>
              <a:rPr lang="en-US"/>
              <a:t>Click to edit Master title style</a:t>
            </a:r>
            <a:endParaRPr lang="en-US" dirty="0"/>
          </a:p>
        </p:txBody>
      </p:sp>
      <p:sp>
        <p:nvSpPr>
          <p:cNvPr id="3" name="Vertical Text Placeholder 2"/>
          <p:cNvSpPr>
            <a:spLocks noGrp="1"/>
          </p:cNvSpPr>
          <p:nvPr>
            <p:ph type="body" orient="vert" idx="1"/>
          </p:nvPr>
        </p:nvSpPr>
        <p:spPr>
          <a:xfrm>
            <a:off x="677335" y="609600"/>
            <a:ext cx="7060150" cy="5251450"/>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F09D1985-B0B5-7E4F-BC63-6C0DB7D1AB50}" type="datetimeFigureOut">
              <a:rPr lang="vi-VN" smtClean="0"/>
              <a:t>16/03/2023</a:t>
            </a:fld>
            <a:endParaRPr lang="vi-VN"/>
          </a:p>
        </p:txBody>
      </p:sp>
      <p:sp>
        <p:nvSpPr>
          <p:cNvPr id="5" name="Footer Placeholder 4"/>
          <p:cNvSpPr>
            <a:spLocks noGrp="1"/>
          </p:cNvSpPr>
          <p:nvPr>
            <p:ph type="ftr" sz="quarter" idx="11"/>
          </p:nvPr>
        </p:nvSpPr>
        <p:spPr/>
        <p:txBody>
          <a:bodyPr/>
          <a:lstStyle/>
          <a:p>
            <a:endParaRPr lang="vi-VN"/>
          </a:p>
        </p:txBody>
      </p:sp>
      <p:sp>
        <p:nvSpPr>
          <p:cNvPr id="6" name="Slide Number Placeholder 5"/>
          <p:cNvSpPr>
            <a:spLocks noGrp="1"/>
          </p:cNvSpPr>
          <p:nvPr>
            <p:ph type="sldNum" sz="quarter" idx="12"/>
          </p:nvPr>
        </p:nvSpPr>
        <p:spPr/>
        <p:txBody>
          <a:bodyPr/>
          <a:lstStyle/>
          <a:p>
            <a:fld id="{92A6457E-DF77-0943-AE07-D84F351079AA}" type="slidenum">
              <a:rPr lang="vi-VN" smtClean="0"/>
              <a:t>‹#›</a:t>
            </a:fld>
            <a:endParaRPr lang="vi-VN"/>
          </a:p>
        </p:txBody>
      </p:sp>
    </p:spTree>
    <p:extLst>
      <p:ext uri="{BB962C8B-B14F-4D97-AF65-F5344CB8AC3E}">
        <p14:creationId xmlns:p14="http://schemas.microsoft.com/office/powerpoint/2010/main" val="4060589450"/>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17" Type="http://schemas.openxmlformats.org/officeDocument/2006/relationships/theme" Target="../theme/theme1.xml"/><Relationship Id="rId2" Type="http://schemas.openxmlformats.org/officeDocument/2006/relationships/slideLayout" Target="../slideLayouts/slideLayout2.xml"/><Relationship Id="rId16" Type="http://schemas.openxmlformats.org/officeDocument/2006/relationships/slideLayout" Target="../slideLayouts/slideLayout16.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slideLayout" Target="../slideLayouts/slideLayout1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grpSp>
        <p:nvGrpSpPr>
          <p:cNvPr id="7" name="Group 6"/>
          <p:cNvGrpSpPr/>
          <p:nvPr/>
        </p:nvGrpSpPr>
        <p:grpSpPr>
          <a:xfrm>
            <a:off x="0" y="-8467"/>
            <a:ext cx="12192000" cy="6866467"/>
            <a:chOff x="0" y="-8467"/>
            <a:chExt cx="12192000" cy="6866467"/>
          </a:xfrm>
        </p:grpSpPr>
        <p:cxnSp>
          <p:nvCxnSpPr>
            <p:cNvPr id="20" name="Straight Connector 19"/>
            <p:cNvCxnSpPr/>
            <p:nvPr/>
          </p:nvCxnSpPr>
          <p:spPr>
            <a:xfrm>
              <a:off x="9371012" y="0"/>
              <a:ext cx="1219200" cy="6858000"/>
            </a:xfrm>
            <a:prstGeom prst="line">
              <a:avLst/>
            </a:prstGeom>
            <a:ln w="9525">
              <a:solidFill>
                <a:schemeClr val="bg1">
                  <a:lumMod val="75000"/>
                </a:schemeClr>
              </a:solidFill>
            </a:ln>
          </p:spPr>
          <p:style>
            <a:lnRef idx="2">
              <a:schemeClr val="accent1"/>
            </a:lnRef>
            <a:fillRef idx="0">
              <a:schemeClr val="accent1"/>
            </a:fillRef>
            <a:effectRef idx="1">
              <a:schemeClr val="accent1"/>
            </a:effectRef>
            <a:fontRef idx="minor">
              <a:schemeClr val="tx1"/>
            </a:fontRef>
          </p:style>
        </p:cxnSp>
        <p:cxnSp>
          <p:nvCxnSpPr>
            <p:cNvPr id="21" name="Straight Connector 20"/>
            <p:cNvCxnSpPr/>
            <p:nvPr/>
          </p:nvCxnSpPr>
          <p:spPr>
            <a:xfrm flipH="1">
              <a:off x="7425267" y="3681413"/>
              <a:ext cx="4763558" cy="3176587"/>
            </a:xfrm>
            <a:prstGeom prst="line">
              <a:avLst/>
            </a:prstGeom>
            <a:ln w="9525">
              <a:solidFill>
                <a:schemeClr val="bg1">
                  <a:lumMod val="85000"/>
                </a:schemeClr>
              </a:solidFill>
            </a:ln>
          </p:spPr>
          <p:style>
            <a:lnRef idx="2">
              <a:schemeClr val="accent1"/>
            </a:lnRef>
            <a:fillRef idx="0">
              <a:schemeClr val="accent1"/>
            </a:fillRef>
            <a:effectRef idx="1">
              <a:schemeClr val="accent1"/>
            </a:effectRef>
            <a:fontRef idx="minor">
              <a:schemeClr val="tx1"/>
            </a:fontRef>
          </p:style>
        </p:cxnSp>
        <p:sp>
          <p:nvSpPr>
            <p:cNvPr id="22" name="Rectangle 23"/>
            <p:cNvSpPr/>
            <p:nvPr/>
          </p:nvSpPr>
          <p:spPr>
            <a:xfrm>
              <a:off x="9181476" y="-8467"/>
              <a:ext cx="3007349" cy="6866467"/>
            </a:xfrm>
            <a:custGeom>
              <a:avLst/>
              <a:gdLst/>
              <a:ahLst/>
              <a:cxnLst/>
              <a:rect l="l" t="t" r="r" b="b"/>
              <a:pathLst>
                <a:path w="3007349" h="6866467">
                  <a:moveTo>
                    <a:pt x="2045532" y="0"/>
                  </a:moveTo>
                  <a:lnTo>
                    <a:pt x="3007349" y="0"/>
                  </a:lnTo>
                  <a:lnTo>
                    <a:pt x="3007349" y="6866467"/>
                  </a:lnTo>
                  <a:lnTo>
                    <a:pt x="0" y="6866467"/>
                  </a:lnTo>
                  <a:lnTo>
                    <a:pt x="2045532" y="0"/>
                  </a:lnTo>
                  <a:close/>
                </a:path>
              </a:pathLst>
            </a:custGeom>
            <a:solidFill>
              <a:schemeClr val="accent1">
                <a:alpha val="3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3" name="Rectangle 25"/>
            <p:cNvSpPr/>
            <p:nvPr/>
          </p:nvSpPr>
          <p:spPr>
            <a:xfrm>
              <a:off x="9603442" y="-8467"/>
              <a:ext cx="2588558" cy="6866467"/>
            </a:xfrm>
            <a:custGeom>
              <a:avLst/>
              <a:gdLst/>
              <a:ahLst/>
              <a:cxnLst/>
              <a:rect l="l" t="t" r="r" b="b"/>
              <a:pathLst>
                <a:path w="2573311" h="6866467">
                  <a:moveTo>
                    <a:pt x="0" y="0"/>
                  </a:moveTo>
                  <a:lnTo>
                    <a:pt x="2573311" y="0"/>
                  </a:lnTo>
                  <a:lnTo>
                    <a:pt x="2573311" y="6866467"/>
                  </a:lnTo>
                  <a:lnTo>
                    <a:pt x="1202336" y="6866467"/>
                  </a:lnTo>
                  <a:lnTo>
                    <a:pt x="0" y="0"/>
                  </a:lnTo>
                  <a:close/>
                </a:path>
              </a:pathLst>
            </a:custGeom>
            <a:solidFill>
              <a:schemeClr val="accent1">
                <a:alpha val="2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4" name="Isosceles Triangle 23"/>
            <p:cNvSpPr/>
            <p:nvPr/>
          </p:nvSpPr>
          <p:spPr>
            <a:xfrm>
              <a:off x="8932333" y="3048000"/>
              <a:ext cx="3259667" cy="3810000"/>
            </a:xfrm>
            <a:prstGeom prst="triangle">
              <a:avLst>
                <a:gd name="adj" fmla="val 100000"/>
              </a:avLst>
            </a:prstGeom>
            <a:solidFill>
              <a:schemeClr val="accent2">
                <a:alpha val="72000"/>
              </a:schemeClr>
            </a:solidFill>
            <a:ln>
              <a:noFill/>
            </a:ln>
            <a:effectLst/>
          </p:spPr>
          <p:style>
            <a:lnRef idx="1">
              <a:schemeClr val="accent1"/>
            </a:lnRef>
            <a:fillRef idx="3">
              <a:schemeClr val="accent1"/>
            </a:fillRef>
            <a:effectRef idx="2">
              <a:schemeClr val="accent1"/>
            </a:effectRef>
            <a:fontRef idx="minor">
              <a:schemeClr val="lt1"/>
            </a:fontRef>
          </p:style>
        </p:sp>
        <p:sp>
          <p:nvSpPr>
            <p:cNvPr id="25" name="Rectangle 27"/>
            <p:cNvSpPr/>
            <p:nvPr/>
          </p:nvSpPr>
          <p:spPr>
            <a:xfrm>
              <a:off x="9334500" y="-8467"/>
              <a:ext cx="2854326" cy="6866467"/>
            </a:xfrm>
            <a:custGeom>
              <a:avLst/>
              <a:gdLst/>
              <a:ahLst/>
              <a:cxnLst/>
              <a:rect l="l" t="t" r="r" b="b"/>
              <a:pathLst>
                <a:path w="2858013" h="6866467">
                  <a:moveTo>
                    <a:pt x="0" y="0"/>
                  </a:moveTo>
                  <a:lnTo>
                    <a:pt x="2858013" y="0"/>
                  </a:lnTo>
                  <a:lnTo>
                    <a:pt x="2858013" y="6866467"/>
                  </a:lnTo>
                  <a:lnTo>
                    <a:pt x="2473942" y="6866467"/>
                  </a:lnTo>
                  <a:lnTo>
                    <a:pt x="0" y="0"/>
                  </a:lnTo>
                  <a:close/>
                </a:path>
              </a:pathLst>
            </a:custGeom>
            <a:solidFill>
              <a:schemeClr val="accent2">
                <a:lumMod val="75000"/>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6" name="Rectangle 28"/>
            <p:cNvSpPr/>
            <p:nvPr/>
          </p:nvSpPr>
          <p:spPr>
            <a:xfrm>
              <a:off x="10898730" y="-8467"/>
              <a:ext cx="1290094" cy="6866467"/>
            </a:xfrm>
            <a:custGeom>
              <a:avLst/>
              <a:gdLst/>
              <a:ahLst/>
              <a:cxnLst/>
              <a:rect l="l" t="t" r="r" b="b"/>
              <a:pathLst>
                <a:path w="1290094" h="6858000">
                  <a:moveTo>
                    <a:pt x="1019735" y="0"/>
                  </a:moveTo>
                  <a:lnTo>
                    <a:pt x="1290094" y="0"/>
                  </a:lnTo>
                  <a:lnTo>
                    <a:pt x="1290094" y="6858000"/>
                  </a:lnTo>
                  <a:lnTo>
                    <a:pt x="0" y="6858000"/>
                  </a:lnTo>
                  <a:lnTo>
                    <a:pt x="1019735" y="0"/>
                  </a:lnTo>
                  <a:close/>
                </a:path>
              </a:pathLst>
            </a:custGeom>
            <a:solidFill>
              <a:schemeClr val="accent1">
                <a:lumMod val="60000"/>
                <a:lumOff val="40000"/>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7" name="Rectangle 29"/>
            <p:cNvSpPr/>
            <p:nvPr/>
          </p:nvSpPr>
          <p:spPr>
            <a:xfrm>
              <a:off x="10938999" y="-8467"/>
              <a:ext cx="1249825" cy="6866467"/>
            </a:xfrm>
            <a:custGeom>
              <a:avLst/>
              <a:gdLst/>
              <a:ahLst/>
              <a:cxnLst/>
              <a:rect l="l" t="t" r="r" b="b"/>
              <a:pathLst>
                <a:path w="1249825" h="6858000">
                  <a:moveTo>
                    <a:pt x="0" y="0"/>
                  </a:moveTo>
                  <a:lnTo>
                    <a:pt x="1249825" y="0"/>
                  </a:lnTo>
                  <a:lnTo>
                    <a:pt x="1249825" y="6858000"/>
                  </a:lnTo>
                  <a:lnTo>
                    <a:pt x="1109382" y="6858000"/>
                  </a:lnTo>
                  <a:lnTo>
                    <a:pt x="0" y="0"/>
                  </a:lnTo>
                  <a:close/>
                </a:path>
              </a:pathLst>
            </a:custGeom>
            <a:solidFill>
              <a:schemeClr val="accent1">
                <a:alpha val="65000"/>
              </a:schemeClr>
            </a:solidFill>
            <a:ln>
              <a:noFill/>
            </a:ln>
            <a:effectLst/>
          </p:spPr>
          <p:style>
            <a:lnRef idx="1">
              <a:schemeClr val="accent1"/>
            </a:lnRef>
            <a:fillRef idx="3">
              <a:schemeClr val="accent1"/>
            </a:fillRef>
            <a:effectRef idx="2">
              <a:schemeClr val="accent1"/>
            </a:effectRef>
            <a:fontRef idx="minor">
              <a:schemeClr val="lt1"/>
            </a:fontRef>
          </p:style>
        </p:sp>
        <p:sp>
          <p:nvSpPr>
            <p:cNvPr id="28" name="Isosceles Triangle 27"/>
            <p:cNvSpPr/>
            <p:nvPr/>
          </p:nvSpPr>
          <p:spPr>
            <a:xfrm>
              <a:off x="10371666" y="3589867"/>
              <a:ext cx="1817159" cy="3268133"/>
            </a:xfrm>
            <a:prstGeom prst="triangle">
              <a:avLst>
                <a:gd name="adj" fmla="val 100000"/>
              </a:avLst>
            </a:prstGeom>
            <a:solidFill>
              <a:schemeClr val="accent1">
                <a:alpha val="8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9" name="Isosceles Triangle 28"/>
            <p:cNvSpPr/>
            <p:nvPr/>
          </p:nvSpPr>
          <p:spPr>
            <a:xfrm>
              <a:off x="0" y="4013200"/>
              <a:ext cx="448733" cy="2844800"/>
            </a:xfrm>
            <a:prstGeom prst="triangle">
              <a:avLst>
                <a:gd name="adj" fmla="val 0"/>
              </a:avLst>
            </a:prstGeom>
            <a:solidFill>
              <a:schemeClr val="accent1">
                <a:alpha val="85000"/>
              </a:schemeClr>
            </a:solidFill>
            <a:ln>
              <a:noFill/>
            </a:ln>
            <a:effectLst/>
          </p:spPr>
          <p:style>
            <a:lnRef idx="1">
              <a:schemeClr val="accent1"/>
            </a:lnRef>
            <a:fillRef idx="3">
              <a:schemeClr val="accent1"/>
            </a:fillRef>
            <a:effectRef idx="2">
              <a:schemeClr val="accent1"/>
            </a:effectRef>
            <a:fontRef idx="minor">
              <a:schemeClr val="lt1"/>
            </a:fontRef>
          </p:style>
        </p:sp>
      </p:grpSp>
      <p:sp>
        <p:nvSpPr>
          <p:cNvPr id="2" name="Title Placeholder 1"/>
          <p:cNvSpPr>
            <a:spLocks noGrp="1"/>
          </p:cNvSpPr>
          <p:nvPr>
            <p:ph type="title"/>
          </p:nvPr>
        </p:nvSpPr>
        <p:spPr>
          <a:xfrm>
            <a:off x="677334" y="609600"/>
            <a:ext cx="8596668" cy="1320800"/>
          </a:xfrm>
          <a:prstGeom prst="rect">
            <a:avLst/>
          </a:prstGeom>
        </p:spPr>
        <p:txBody>
          <a:bodyPr vert="horz" lIns="91440" tIns="45720" rIns="91440" bIns="45720" rtlCol="0" anchor="t">
            <a:normAutofit/>
          </a:bodyPr>
          <a:lstStyle/>
          <a:p>
            <a:r>
              <a:rPr lang="en-US"/>
              <a:t>Click to edit Master title style</a:t>
            </a:r>
            <a:endParaRPr lang="en-US" dirty="0"/>
          </a:p>
        </p:txBody>
      </p:sp>
      <p:sp>
        <p:nvSpPr>
          <p:cNvPr id="3" name="Text Placeholder 2"/>
          <p:cNvSpPr>
            <a:spLocks noGrp="1"/>
          </p:cNvSpPr>
          <p:nvPr>
            <p:ph type="body" idx="1"/>
          </p:nvPr>
        </p:nvSpPr>
        <p:spPr>
          <a:xfrm>
            <a:off x="677334" y="2160589"/>
            <a:ext cx="8596668" cy="3880773"/>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2"/>
          </p:nvPr>
        </p:nvSpPr>
        <p:spPr>
          <a:xfrm>
            <a:off x="7205133" y="6041362"/>
            <a:ext cx="911939" cy="365125"/>
          </a:xfrm>
          <a:prstGeom prst="rect">
            <a:avLst/>
          </a:prstGeom>
        </p:spPr>
        <p:txBody>
          <a:bodyPr vert="horz" lIns="91440" tIns="45720" rIns="91440" bIns="45720" rtlCol="0" anchor="ctr"/>
          <a:lstStyle>
            <a:lvl1pPr algn="r">
              <a:defRPr sz="900">
                <a:solidFill>
                  <a:schemeClr val="tx1">
                    <a:tint val="75000"/>
                  </a:schemeClr>
                </a:solidFill>
              </a:defRPr>
            </a:lvl1pPr>
          </a:lstStyle>
          <a:p>
            <a:fld id="{F09D1985-B0B5-7E4F-BC63-6C0DB7D1AB50}" type="datetimeFigureOut">
              <a:rPr lang="vi-VN" smtClean="0"/>
              <a:t>16/03/2023</a:t>
            </a:fld>
            <a:endParaRPr lang="vi-VN"/>
          </a:p>
        </p:txBody>
      </p:sp>
      <p:sp>
        <p:nvSpPr>
          <p:cNvPr id="5" name="Footer Placeholder 4"/>
          <p:cNvSpPr>
            <a:spLocks noGrp="1"/>
          </p:cNvSpPr>
          <p:nvPr>
            <p:ph type="ftr" sz="quarter" idx="3"/>
          </p:nvPr>
        </p:nvSpPr>
        <p:spPr>
          <a:xfrm>
            <a:off x="677334" y="6041362"/>
            <a:ext cx="6297612" cy="365125"/>
          </a:xfrm>
          <a:prstGeom prst="rect">
            <a:avLst/>
          </a:prstGeom>
        </p:spPr>
        <p:txBody>
          <a:bodyPr vert="horz" lIns="91440" tIns="45720" rIns="91440" bIns="45720" rtlCol="0" anchor="ctr"/>
          <a:lstStyle>
            <a:lvl1pPr algn="l">
              <a:defRPr sz="900">
                <a:solidFill>
                  <a:schemeClr val="tx1">
                    <a:tint val="75000"/>
                  </a:schemeClr>
                </a:solidFill>
              </a:defRPr>
            </a:lvl1pPr>
          </a:lstStyle>
          <a:p>
            <a:endParaRPr lang="vi-VN"/>
          </a:p>
        </p:txBody>
      </p:sp>
      <p:sp>
        <p:nvSpPr>
          <p:cNvPr id="6" name="Slide Number Placeholder 5"/>
          <p:cNvSpPr>
            <a:spLocks noGrp="1"/>
          </p:cNvSpPr>
          <p:nvPr>
            <p:ph type="sldNum" sz="quarter" idx="4"/>
          </p:nvPr>
        </p:nvSpPr>
        <p:spPr>
          <a:xfrm>
            <a:off x="8590663" y="6041362"/>
            <a:ext cx="683339" cy="365125"/>
          </a:xfrm>
          <a:prstGeom prst="rect">
            <a:avLst/>
          </a:prstGeom>
        </p:spPr>
        <p:txBody>
          <a:bodyPr vert="horz" lIns="91440" tIns="45720" rIns="91440" bIns="45720" rtlCol="0" anchor="ctr"/>
          <a:lstStyle>
            <a:lvl1pPr algn="r">
              <a:defRPr sz="900">
                <a:solidFill>
                  <a:schemeClr val="accent1"/>
                </a:solidFill>
              </a:defRPr>
            </a:lvl1pPr>
          </a:lstStyle>
          <a:p>
            <a:fld id="{92A6457E-DF77-0943-AE07-D84F351079AA}" type="slidenum">
              <a:rPr lang="vi-VN" smtClean="0"/>
              <a:t>‹#›</a:t>
            </a:fld>
            <a:endParaRPr lang="vi-VN"/>
          </a:p>
        </p:txBody>
      </p:sp>
    </p:spTree>
    <p:extLst>
      <p:ext uri="{BB962C8B-B14F-4D97-AF65-F5344CB8AC3E}">
        <p14:creationId xmlns:p14="http://schemas.microsoft.com/office/powerpoint/2010/main" val="846223437"/>
      </p:ext>
    </p:extLst>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 id="2147483672" r:id="rId12"/>
    <p:sldLayoutId id="2147483673" r:id="rId13"/>
    <p:sldLayoutId id="2147483674" r:id="rId14"/>
    <p:sldLayoutId id="2147483675" r:id="rId15"/>
    <p:sldLayoutId id="2147483676" r:id="rId16"/>
  </p:sldLayoutIdLst>
  <p:txStyles>
    <p:titleStyle>
      <a:lvl1pPr algn="l" defTabSz="457200" rtl="0" eaLnBrk="1" latinLnBrk="0" hangingPunct="1">
        <a:spcBef>
          <a:spcPct val="0"/>
        </a:spcBef>
        <a:buNone/>
        <a:defRPr sz="36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p:titleStyle>
    <p:bodyStyle>
      <a:lvl1pPr marL="342900" indent="-342900" algn="l" defTabSz="457200" rtl="0" eaLnBrk="1" latinLnBrk="0" hangingPunct="1">
        <a:spcBef>
          <a:spcPts val="1000"/>
        </a:spcBef>
        <a:spcAft>
          <a:spcPts val="0"/>
        </a:spcAft>
        <a:buClr>
          <a:schemeClr val="accent1"/>
        </a:buClr>
        <a:buSzPct val="80000"/>
        <a:buFont typeface="Wingdings 3" charset="2"/>
        <a:buChar char=""/>
        <a:defRPr sz="1800" kern="1200">
          <a:solidFill>
            <a:schemeClr val="tx1">
              <a:lumMod val="75000"/>
              <a:lumOff val="25000"/>
            </a:schemeClr>
          </a:solidFill>
          <a:latin typeface="+mn-lt"/>
          <a:ea typeface="+mn-ea"/>
          <a:cs typeface="+mn-cs"/>
        </a:defRPr>
      </a:lvl1pPr>
      <a:lvl2pPr marL="742950" indent="-285750" algn="l" defTabSz="457200" rtl="0" eaLnBrk="1" latinLnBrk="0" hangingPunct="1">
        <a:spcBef>
          <a:spcPts val="1000"/>
        </a:spcBef>
        <a:spcAft>
          <a:spcPts val="0"/>
        </a:spcAft>
        <a:buClr>
          <a:schemeClr val="accent1"/>
        </a:buClr>
        <a:buSzPct val="80000"/>
        <a:buFont typeface="Wingdings 3" charset="2"/>
        <a:buChar char=""/>
        <a:defRPr sz="1600" kern="1200">
          <a:solidFill>
            <a:schemeClr val="tx1">
              <a:lumMod val="75000"/>
              <a:lumOff val="25000"/>
            </a:schemeClr>
          </a:solidFill>
          <a:latin typeface="+mn-lt"/>
          <a:ea typeface="+mn-ea"/>
          <a:cs typeface="+mn-cs"/>
        </a:defRPr>
      </a:lvl2pPr>
      <a:lvl3pPr marL="1143000" indent="-228600" algn="l" defTabSz="457200" rtl="0" eaLnBrk="1" latinLnBrk="0" hangingPunct="1">
        <a:spcBef>
          <a:spcPts val="1000"/>
        </a:spcBef>
        <a:spcAft>
          <a:spcPts val="0"/>
        </a:spcAft>
        <a:buClr>
          <a:schemeClr val="accent1"/>
        </a:buClr>
        <a:buSzPct val="80000"/>
        <a:buFont typeface="Wingdings 3" charset="2"/>
        <a:buChar char=""/>
        <a:defRPr sz="1400" kern="1200">
          <a:solidFill>
            <a:schemeClr val="tx1">
              <a:lumMod val="75000"/>
              <a:lumOff val="25000"/>
            </a:schemeClr>
          </a:solidFill>
          <a:latin typeface="+mn-lt"/>
          <a:ea typeface="+mn-ea"/>
          <a:cs typeface="+mn-cs"/>
        </a:defRPr>
      </a:lvl3pPr>
      <a:lvl4pPr marL="16002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4pPr>
      <a:lvl5pPr marL="20574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5pPr>
      <a:lvl6pPr marL="25146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6pPr>
      <a:lvl7pPr marL="29718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7pPr>
      <a:lvl8pPr marL="34290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8pPr>
      <a:lvl9pPr marL="38862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47B3C80-FF49-3BAC-6D23-0B127D29513D}"/>
              </a:ext>
            </a:extLst>
          </p:cNvPr>
          <p:cNvSpPr>
            <a:spLocks noGrp="1"/>
          </p:cNvSpPr>
          <p:nvPr>
            <p:ph type="title"/>
          </p:nvPr>
        </p:nvSpPr>
        <p:spPr>
          <a:xfrm>
            <a:off x="95693" y="1595919"/>
            <a:ext cx="7733214" cy="1320800"/>
          </a:xfrm>
        </p:spPr>
        <p:txBody>
          <a:bodyPr>
            <a:prstTxWarp prst="textPlain">
              <a:avLst/>
            </a:prstTxWarp>
            <a:scene3d>
              <a:camera prst="orthographicFront"/>
              <a:lightRig rig="threePt" dir="t"/>
            </a:scene3d>
            <a:sp3d extrusionH="57150">
              <a:bevelT w="38100" h="38100"/>
            </a:sp3d>
          </a:bodyPr>
          <a:lstStyle/>
          <a:p>
            <a:r>
              <a:rPr lang="en-US" dirty="0"/>
              <a:t>                        </a:t>
            </a:r>
            <a:r>
              <a:rPr lang="en-US" sz="5400" dirty="0">
                <a:solidFill>
                  <a:srgbClr val="FF0000"/>
                </a:solidFill>
              </a:rPr>
              <a:t>ÔN TẬP</a:t>
            </a:r>
            <a:endParaRPr lang="en-SG" sz="5400" dirty="0">
              <a:solidFill>
                <a:srgbClr val="FF0000"/>
              </a:solidFill>
            </a:endParaRPr>
          </a:p>
        </p:txBody>
      </p:sp>
      <p:sp>
        <p:nvSpPr>
          <p:cNvPr id="4" name="TextBox 3">
            <a:extLst>
              <a:ext uri="{FF2B5EF4-FFF2-40B4-BE49-F238E27FC236}">
                <a16:creationId xmlns:a16="http://schemas.microsoft.com/office/drawing/2014/main" id="{0932499D-26C1-6E91-7407-C36167BBD0BC}"/>
              </a:ext>
            </a:extLst>
          </p:cNvPr>
          <p:cNvSpPr txBox="1"/>
          <p:nvPr/>
        </p:nvSpPr>
        <p:spPr>
          <a:xfrm>
            <a:off x="410966" y="4212404"/>
            <a:ext cx="10109771" cy="1200329"/>
          </a:xfrm>
          <a:prstGeom prst="rect">
            <a:avLst/>
          </a:prstGeom>
          <a:noFill/>
        </p:spPr>
        <p:txBody>
          <a:bodyPr wrap="square" rtlCol="0">
            <a:spAutoFit/>
          </a:bodyPr>
          <a:lstStyle/>
          <a:p>
            <a:r>
              <a:rPr lang="en-US" sz="3600" dirty="0" err="1"/>
              <a:t>Chủ</a:t>
            </a:r>
            <a:r>
              <a:rPr lang="en-US" sz="3600" dirty="0"/>
              <a:t> </a:t>
            </a:r>
            <a:r>
              <a:rPr lang="en-US" sz="3600" dirty="0" err="1"/>
              <a:t>đề</a:t>
            </a:r>
            <a:r>
              <a:rPr lang="en-US" sz="3600" dirty="0"/>
              <a:t> : CÁC CHẤT ĐƯỢC CẤU TẠO NHƯ THẾ NÀO? </a:t>
            </a:r>
            <a:endParaRPr lang="en-SG" sz="3600" dirty="0"/>
          </a:p>
        </p:txBody>
      </p:sp>
    </p:spTree>
    <p:extLst>
      <p:ext uri="{BB962C8B-B14F-4D97-AF65-F5344CB8AC3E}">
        <p14:creationId xmlns:p14="http://schemas.microsoft.com/office/powerpoint/2010/main" val="3715396193"/>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2" presetClass="entr" presetSubtype="4" fill="hold" grpId="0" nodeType="clickEffect">
                                  <p:stCondLst>
                                    <p:cond delay="0"/>
                                  </p:stCondLst>
                                  <p:childTnLst>
                                    <p:set>
                                      <p:cBhvr>
                                        <p:cTn id="6" dur="1" fill="hold">
                                          <p:stCondLst>
                                            <p:cond delay="0"/>
                                          </p:stCondLst>
                                        </p:cTn>
                                        <p:tgtEl>
                                          <p:spTgt spid="2"/>
                                        </p:tgtEl>
                                        <p:attrNameLst>
                                          <p:attrName>style.visibility</p:attrName>
                                        </p:attrNameLst>
                                      </p:cBhvr>
                                      <p:to>
                                        <p:strVal val="visible"/>
                                      </p:to>
                                    </p:set>
                                    <p:animEffect transition="in" filter="wipe(down)">
                                      <p:cBhvr>
                                        <p:cTn id="7" dur="500"/>
                                        <p:tgtEl>
                                          <p:spTgt spid="2"/>
                                        </p:tgtEl>
                                      </p:cBhvr>
                                    </p:animEffect>
                                  </p:childTnLst>
                                </p:cTn>
                              </p:par>
                            </p:childTnLst>
                          </p:cTn>
                        </p:par>
                      </p:childTnLst>
                    </p:cTn>
                  </p:par>
                  <p:par>
                    <p:cTn id="8" fill="hold">
                      <p:stCondLst>
                        <p:cond delay="indefinite"/>
                      </p:stCondLst>
                      <p:childTnLst>
                        <p:par>
                          <p:cTn id="9" fill="hold">
                            <p:stCondLst>
                              <p:cond delay="0"/>
                            </p:stCondLst>
                            <p:childTnLst>
                              <p:par>
                                <p:cTn id="10" presetID="42" presetClass="entr" presetSubtype="0" fill="hold" grpId="0" nodeType="clickEffect">
                                  <p:stCondLst>
                                    <p:cond delay="0"/>
                                  </p:stCondLst>
                                  <p:childTnLst>
                                    <p:set>
                                      <p:cBhvr>
                                        <p:cTn id="11" dur="1" fill="hold">
                                          <p:stCondLst>
                                            <p:cond delay="0"/>
                                          </p:stCondLst>
                                        </p:cTn>
                                        <p:tgtEl>
                                          <p:spTgt spid="4"/>
                                        </p:tgtEl>
                                        <p:attrNameLst>
                                          <p:attrName>style.visibility</p:attrName>
                                        </p:attrNameLst>
                                      </p:cBhvr>
                                      <p:to>
                                        <p:strVal val="visible"/>
                                      </p:to>
                                    </p:set>
                                    <p:animEffect transition="in" filter="fade">
                                      <p:cBhvr>
                                        <p:cTn id="12" dur="1000"/>
                                        <p:tgtEl>
                                          <p:spTgt spid="4"/>
                                        </p:tgtEl>
                                      </p:cBhvr>
                                    </p:animEffect>
                                    <p:anim calcmode="lin" valueType="num">
                                      <p:cBhvr>
                                        <p:cTn id="13" dur="1000" fill="hold"/>
                                        <p:tgtEl>
                                          <p:spTgt spid="4"/>
                                        </p:tgtEl>
                                        <p:attrNameLst>
                                          <p:attrName>ppt_x</p:attrName>
                                        </p:attrNameLst>
                                      </p:cBhvr>
                                      <p:tavLst>
                                        <p:tav tm="0">
                                          <p:val>
                                            <p:strVal val="#ppt_x"/>
                                          </p:val>
                                        </p:tav>
                                        <p:tav tm="100000">
                                          <p:val>
                                            <p:strVal val="#ppt_x"/>
                                          </p:val>
                                        </p:tav>
                                      </p:tavLst>
                                    </p:anim>
                                    <p:anim calcmode="lin" valueType="num">
                                      <p:cBhvr>
                                        <p:cTn id="14" dur="1000" fill="hold"/>
                                        <p:tgtEl>
                                          <p:spTgt spid="4"/>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p:bldP spid="4" grpId="0"/>
    </p:bld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 name="Hộp Văn bản 10">
            <a:extLst>
              <a:ext uri="{FF2B5EF4-FFF2-40B4-BE49-F238E27FC236}">
                <a16:creationId xmlns:a16="http://schemas.microsoft.com/office/drawing/2014/main" id="{B57FB2A5-537F-7F8C-AF83-CD1419305523}"/>
              </a:ext>
            </a:extLst>
          </p:cNvPr>
          <p:cNvSpPr txBox="1"/>
          <p:nvPr/>
        </p:nvSpPr>
        <p:spPr>
          <a:xfrm>
            <a:off x="5745479" y="1316771"/>
            <a:ext cx="882015" cy="420589"/>
          </a:xfrm>
          <a:prstGeom prst="rect">
            <a:avLst/>
          </a:prstGeom>
          <a:noFill/>
        </p:spPr>
        <p:txBody>
          <a:bodyPr wrap="square" rtlCol="0">
            <a:spAutoFit/>
          </a:bodyPr>
          <a:lstStyle/>
          <a:p>
            <a:pPr algn="l"/>
            <a:endParaRPr lang="vi-VN" dirty="0"/>
          </a:p>
        </p:txBody>
      </p:sp>
      <p:sp>
        <p:nvSpPr>
          <p:cNvPr id="12" name="Đám mây 11">
            <a:extLst>
              <a:ext uri="{FF2B5EF4-FFF2-40B4-BE49-F238E27FC236}">
                <a16:creationId xmlns:a16="http://schemas.microsoft.com/office/drawing/2014/main" id="{9ED0CE2B-37D1-59B9-790D-CA828D11679D}"/>
              </a:ext>
            </a:extLst>
          </p:cNvPr>
          <p:cNvSpPr/>
          <p:nvPr/>
        </p:nvSpPr>
        <p:spPr>
          <a:xfrm rot="10800000" flipH="1" flipV="1">
            <a:off x="8533012" y="1231098"/>
            <a:ext cx="2815590" cy="1417320"/>
          </a:xfrm>
          <a:prstGeom prst="cloud">
            <a:avLst/>
          </a:prstGeom>
          <a:solidFill>
            <a:srgbClr val="FFC00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vi-VN" dirty="0" err="1"/>
              <a:t>Ảnh</a:t>
            </a:r>
            <a:r>
              <a:rPr lang="vi-VN" dirty="0"/>
              <a:t> hưởng </a:t>
            </a:r>
            <a:r>
              <a:rPr lang="vi-VN" dirty="0" err="1"/>
              <a:t>của</a:t>
            </a:r>
            <a:r>
              <a:rPr lang="vi-VN" dirty="0"/>
              <a:t> </a:t>
            </a:r>
            <a:r>
              <a:rPr lang="vi-VN" dirty="0" err="1"/>
              <a:t>cấu</a:t>
            </a:r>
            <a:r>
              <a:rPr lang="vi-VN" dirty="0"/>
              <a:t> </a:t>
            </a:r>
            <a:r>
              <a:rPr lang="vi-VN" dirty="0" err="1"/>
              <a:t>tạo</a:t>
            </a:r>
            <a:r>
              <a:rPr lang="vi-VN" dirty="0"/>
              <a:t> phân </a:t>
            </a:r>
            <a:r>
              <a:rPr lang="vi-VN" dirty="0" err="1"/>
              <a:t>tử</a:t>
            </a:r>
            <a:r>
              <a:rPr lang="vi-VN" dirty="0"/>
              <a:t> </a:t>
            </a:r>
            <a:r>
              <a:rPr lang="vi-VN" dirty="0" err="1"/>
              <a:t>đến</a:t>
            </a:r>
            <a:r>
              <a:rPr lang="vi-VN" dirty="0"/>
              <a:t> </a:t>
            </a:r>
            <a:r>
              <a:rPr lang="vi-VN" dirty="0" err="1"/>
              <a:t>thể</a:t>
            </a:r>
            <a:r>
              <a:rPr lang="vi-VN" dirty="0"/>
              <a:t> </a:t>
            </a:r>
            <a:r>
              <a:rPr lang="vi-VN" dirty="0" err="1"/>
              <a:t>tích</a:t>
            </a:r>
            <a:r>
              <a:rPr lang="vi-VN" dirty="0"/>
              <a:t> </a:t>
            </a:r>
            <a:r>
              <a:rPr lang="vi-VN" dirty="0" err="1"/>
              <a:t>hợp</a:t>
            </a:r>
            <a:r>
              <a:rPr lang="vi-VN" dirty="0"/>
              <a:t> </a:t>
            </a:r>
            <a:r>
              <a:rPr lang="vi-VN" dirty="0" err="1"/>
              <a:t>chất</a:t>
            </a:r>
            <a:r>
              <a:rPr lang="vi-VN" dirty="0"/>
              <a:t> </a:t>
            </a:r>
          </a:p>
        </p:txBody>
      </p:sp>
      <p:sp>
        <p:nvSpPr>
          <p:cNvPr id="14" name="Đám mây 13">
            <a:extLst>
              <a:ext uri="{FF2B5EF4-FFF2-40B4-BE49-F238E27FC236}">
                <a16:creationId xmlns:a16="http://schemas.microsoft.com/office/drawing/2014/main" id="{9E2B86C8-43A1-8AE0-254E-4A2363CF3643}"/>
              </a:ext>
            </a:extLst>
          </p:cNvPr>
          <p:cNvSpPr/>
          <p:nvPr/>
        </p:nvSpPr>
        <p:spPr>
          <a:xfrm flipH="1">
            <a:off x="840835" y="3547150"/>
            <a:ext cx="2247900" cy="1325880"/>
          </a:xfrm>
          <a:prstGeom prst="cloud">
            <a:avLst/>
          </a:prstGeom>
          <a:solidFill>
            <a:srgbClr val="7030A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vi-VN" dirty="0" err="1"/>
              <a:t>Các</a:t>
            </a:r>
            <a:r>
              <a:rPr lang="vi-VN" dirty="0"/>
              <a:t> </a:t>
            </a:r>
            <a:r>
              <a:rPr lang="vi-VN" dirty="0" err="1"/>
              <a:t>chất</a:t>
            </a:r>
            <a:r>
              <a:rPr lang="vi-VN" dirty="0"/>
              <a:t> </a:t>
            </a:r>
            <a:r>
              <a:rPr lang="vi-VN" dirty="0" err="1"/>
              <a:t>được</a:t>
            </a:r>
            <a:r>
              <a:rPr lang="vi-VN" dirty="0"/>
              <a:t> </a:t>
            </a:r>
            <a:r>
              <a:rPr lang="vi-VN" dirty="0" err="1"/>
              <a:t>cấu</a:t>
            </a:r>
            <a:r>
              <a:rPr lang="vi-VN" dirty="0"/>
              <a:t> </a:t>
            </a:r>
            <a:r>
              <a:rPr lang="vi-VN" dirty="0" err="1"/>
              <a:t>tạo</a:t>
            </a:r>
            <a:r>
              <a:rPr lang="vi-VN" dirty="0"/>
              <a:t> như </a:t>
            </a:r>
            <a:r>
              <a:rPr lang="vi-VN" dirty="0" err="1"/>
              <a:t>thế</a:t>
            </a:r>
            <a:r>
              <a:rPr lang="vi-VN" dirty="0"/>
              <a:t> </a:t>
            </a:r>
            <a:r>
              <a:rPr lang="vi-VN" dirty="0" err="1"/>
              <a:t>nào</a:t>
            </a:r>
            <a:r>
              <a:rPr lang="vi-VN" dirty="0"/>
              <a:t>?</a:t>
            </a:r>
          </a:p>
        </p:txBody>
      </p:sp>
      <p:sp>
        <p:nvSpPr>
          <p:cNvPr id="15" name="Đám mây 14">
            <a:extLst>
              <a:ext uri="{FF2B5EF4-FFF2-40B4-BE49-F238E27FC236}">
                <a16:creationId xmlns:a16="http://schemas.microsoft.com/office/drawing/2014/main" id="{61D52CA3-B4F0-FE51-EB35-F02E413A781D}"/>
              </a:ext>
            </a:extLst>
          </p:cNvPr>
          <p:cNvSpPr/>
          <p:nvPr/>
        </p:nvSpPr>
        <p:spPr>
          <a:xfrm>
            <a:off x="7583698" y="4372261"/>
            <a:ext cx="2971800" cy="1828800"/>
          </a:xfrm>
          <a:prstGeom prst="cloud">
            <a:avLst/>
          </a:prstGeom>
          <a:solidFill>
            <a:srgbClr val="00B05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vi-VN" dirty="0" err="1"/>
              <a:t>Vận</a:t>
            </a:r>
            <a:r>
              <a:rPr lang="vi-VN" dirty="0"/>
              <a:t> </a:t>
            </a:r>
            <a:r>
              <a:rPr lang="vi-VN" dirty="0" err="1"/>
              <a:t>dụng</a:t>
            </a:r>
            <a:r>
              <a:rPr lang="vi-VN" dirty="0"/>
              <a:t> </a:t>
            </a:r>
          </a:p>
          <a:p>
            <a:pPr algn="ctr"/>
            <a:endParaRPr lang="vi-VN" dirty="0"/>
          </a:p>
        </p:txBody>
      </p:sp>
      <p:cxnSp>
        <p:nvCxnSpPr>
          <p:cNvPr id="31" name="Đường kết nối Mũi tên Thẳng 30">
            <a:extLst>
              <a:ext uri="{FF2B5EF4-FFF2-40B4-BE49-F238E27FC236}">
                <a16:creationId xmlns:a16="http://schemas.microsoft.com/office/drawing/2014/main" id="{6CB82CA2-E042-B7BB-4550-4B5F205C47B3}"/>
              </a:ext>
            </a:extLst>
          </p:cNvPr>
          <p:cNvCxnSpPr>
            <a:cxnSpLocks/>
          </p:cNvCxnSpPr>
          <p:nvPr/>
        </p:nvCxnSpPr>
        <p:spPr>
          <a:xfrm flipH="1">
            <a:off x="2897312" y="1628632"/>
            <a:ext cx="2611661" cy="2337193"/>
          </a:xfrm>
          <a:prstGeom prst="straightConnector1">
            <a:avLst/>
          </a:prstGeom>
          <a:ln>
            <a:headEnd type="triangle"/>
            <a:tailEnd type="triangle"/>
          </a:ln>
        </p:spPr>
        <p:style>
          <a:lnRef idx="2">
            <a:schemeClr val="accent1"/>
          </a:lnRef>
          <a:fillRef idx="0">
            <a:schemeClr val="accent1"/>
          </a:fillRef>
          <a:effectRef idx="1">
            <a:schemeClr val="accent1"/>
          </a:effectRef>
          <a:fontRef idx="minor">
            <a:schemeClr val="tx1"/>
          </a:fontRef>
        </p:style>
      </p:cxnSp>
      <p:cxnSp>
        <p:nvCxnSpPr>
          <p:cNvPr id="49" name="Đường kết nối Mũi tên Thẳng 48">
            <a:extLst>
              <a:ext uri="{FF2B5EF4-FFF2-40B4-BE49-F238E27FC236}">
                <a16:creationId xmlns:a16="http://schemas.microsoft.com/office/drawing/2014/main" id="{103F8253-E127-6C71-2F7A-14DA46FB6C91}"/>
              </a:ext>
            </a:extLst>
          </p:cNvPr>
          <p:cNvCxnSpPr>
            <a:cxnSpLocks/>
          </p:cNvCxnSpPr>
          <p:nvPr/>
        </p:nvCxnSpPr>
        <p:spPr>
          <a:xfrm>
            <a:off x="5878286" y="1527065"/>
            <a:ext cx="3744685" cy="2950153"/>
          </a:xfrm>
          <a:prstGeom prst="straightConnector1">
            <a:avLst/>
          </a:prstGeom>
          <a:ln>
            <a:headEnd type="triangle"/>
            <a:tailEnd type="triangle"/>
          </a:ln>
        </p:spPr>
        <p:style>
          <a:lnRef idx="1">
            <a:schemeClr val="accent1"/>
          </a:lnRef>
          <a:fillRef idx="0">
            <a:schemeClr val="accent1"/>
          </a:fillRef>
          <a:effectRef idx="0">
            <a:schemeClr val="accent1"/>
          </a:effectRef>
          <a:fontRef idx="minor">
            <a:schemeClr val="tx1"/>
          </a:fontRef>
        </p:style>
      </p:cxnSp>
      <p:sp>
        <p:nvSpPr>
          <p:cNvPr id="54" name="Mặt trời 53">
            <a:extLst>
              <a:ext uri="{FF2B5EF4-FFF2-40B4-BE49-F238E27FC236}">
                <a16:creationId xmlns:a16="http://schemas.microsoft.com/office/drawing/2014/main" id="{CDB1A13D-C10A-DD13-FB97-9A28AB9C349F}"/>
              </a:ext>
            </a:extLst>
          </p:cNvPr>
          <p:cNvSpPr/>
          <p:nvPr/>
        </p:nvSpPr>
        <p:spPr>
          <a:xfrm>
            <a:off x="4059793" y="66532"/>
            <a:ext cx="3112295" cy="3124200"/>
          </a:xfrm>
          <a:prstGeom prst="sun">
            <a:avLst/>
          </a:prstGeom>
          <a:solidFill>
            <a:srgbClr val="FFFF00"/>
          </a:solidFill>
        </p:spPr>
        <p:style>
          <a:lnRef idx="2">
            <a:schemeClr val="accent4">
              <a:shade val="50000"/>
            </a:schemeClr>
          </a:lnRef>
          <a:fillRef idx="1">
            <a:schemeClr val="accent4"/>
          </a:fillRef>
          <a:effectRef idx="0">
            <a:schemeClr val="accent4"/>
          </a:effectRef>
          <a:fontRef idx="minor">
            <a:schemeClr val="lt1"/>
          </a:fontRef>
        </p:style>
        <p:txBody>
          <a:bodyPr rtlCol="0" anchor="ctr"/>
          <a:lstStyle/>
          <a:p>
            <a:pPr algn="ctr"/>
            <a:r>
              <a:rPr lang="vi-VN" dirty="0" err="1">
                <a:solidFill>
                  <a:srgbClr val="FF0000"/>
                </a:solidFill>
              </a:rPr>
              <a:t>Các</a:t>
            </a:r>
            <a:r>
              <a:rPr lang="vi-VN" dirty="0">
                <a:solidFill>
                  <a:srgbClr val="FF0000"/>
                </a:solidFill>
              </a:rPr>
              <a:t> </a:t>
            </a:r>
            <a:r>
              <a:rPr lang="vi-VN" dirty="0" err="1">
                <a:solidFill>
                  <a:srgbClr val="FF0000"/>
                </a:solidFill>
              </a:rPr>
              <a:t>chất</a:t>
            </a:r>
            <a:r>
              <a:rPr lang="vi-VN" dirty="0">
                <a:solidFill>
                  <a:srgbClr val="FF0000"/>
                </a:solidFill>
              </a:rPr>
              <a:t> </a:t>
            </a:r>
            <a:r>
              <a:rPr lang="vi-VN" dirty="0" err="1">
                <a:solidFill>
                  <a:srgbClr val="FF0000"/>
                </a:solidFill>
              </a:rPr>
              <a:t>được</a:t>
            </a:r>
            <a:r>
              <a:rPr lang="vi-VN" dirty="0">
                <a:solidFill>
                  <a:srgbClr val="FF0000"/>
                </a:solidFill>
              </a:rPr>
              <a:t> </a:t>
            </a:r>
            <a:r>
              <a:rPr lang="vi-VN" dirty="0" err="1">
                <a:solidFill>
                  <a:srgbClr val="FF0000"/>
                </a:solidFill>
              </a:rPr>
              <a:t>cấu</a:t>
            </a:r>
            <a:r>
              <a:rPr lang="vi-VN" dirty="0">
                <a:solidFill>
                  <a:srgbClr val="FF0000"/>
                </a:solidFill>
              </a:rPr>
              <a:t> </a:t>
            </a:r>
            <a:r>
              <a:rPr lang="vi-VN" dirty="0" err="1">
                <a:solidFill>
                  <a:srgbClr val="FF0000"/>
                </a:solidFill>
              </a:rPr>
              <a:t>tạo</a:t>
            </a:r>
            <a:r>
              <a:rPr lang="vi-VN" dirty="0">
                <a:solidFill>
                  <a:srgbClr val="FF0000"/>
                </a:solidFill>
              </a:rPr>
              <a:t> như thê này </a:t>
            </a:r>
            <a:r>
              <a:rPr lang="vi-VN" dirty="0" err="1">
                <a:solidFill>
                  <a:srgbClr val="FF0000"/>
                </a:solidFill>
              </a:rPr>
              <a:t>nào</a:t>
            </a:r>
            <a:endParaRPr lang="vi-VN" dirty="0">
              <a:solidFill>
                <a:srgbClr val="FF0000"/>
              </a:solidFill>
            </a:endParaRPr>
          </a:p>
        </p:txBody>
      </p:sp>
      <p:cxnSp>
        <p:nvCxnSpPr>
          <p:cNvPr id="58" name="Đường kết nối Mũi tên Thẳng 57">
            <a:extLst>
              <a:ext uri="{FF2B5EF4-FFF2-40B4-BE49-F238E27FC236}">
                <a16:creationId xmlns:a16="http://schemas.microsoft.com/office/drawing/2014/main" id="{E0E0B37C-63C1-FB9E-5510-5526E854B74C}"/>
              </a:ext>
            </a:extLst>
          </p:cNvPr>
          <p:cNvCxnSpPr>
            <a:cxnSpLocks/>
          </p:cNvCxnSpPr>
          <p:nvPr/>
        </p:nvCxnSpPr>
        <p:spPr>
          <a:xfrm>
            <a:off x="6945330" y="1628632"/>
            <a:ext cx="1632613" cy="396111"/>
          </a:xfrm>
          <a:prstGeom prst="straightConnector1">
            <a:avLst/>
          </a:prstGeom>
          <a:ln>
            <a:headEnd type="triangle"/>
            <a:tailEnd type="triangle"/>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3513582615"/>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ntr" presetSubtype="0" fill="hold" grpId="0" nodeType="clickEffect">
                                  <p:stCondLst>
                                    <p:cond delay="0"/>
                                  </p:stCondLst>
                                  <p:childTnLst>
                                    <p:set>
                                      <p:cBhvr>
                                        <p:cTn id="6" dur="1" fill="hold">
                                          <p:stCondLst>
                                            <p:cond delay="0"/>
                                          </p:stCondLst>
                                        </p:cTn>
                                        <p:tgtEl>
                                          <p:spTgt spid="54"/>
                                        </p:tgtEl>
                                        <p:attrNameLst>
                                          <p:attrName>style.visibility</p:attrName>
                                        </p:attrNameLst>
                                      </p:cBhvr>
                                      <p:to>
                                        <p:strVal val="visible"/>
                                      </p:to>
                                    </p:set>
                                    <p:animEffect transition="in" filter="fade">
                                      <p:cBhvr>
                                        <p:cTn id="7" dur="1000"/>
                                        <p:tgtEl>
                                          <p:spTgt spid="54"/>
                                        </p:tgtEl>
                                      </p:cBhvr>
                                    </p:animEffect>
                                    <p:anim calcmode="lin" valueType="num">
                                      <p:cBhvr>
                                        <p:cTn id="8" dur="1000" fill="hold"/>
                                        <p:tgtEl>
                                          <p:spTgt spid="54"/>
                                        </p:tgtEl>
                                        <p:attrNameLst>
                                          <p:attrName>ppt_x</p:attrName>
                                        </p:attrNameLst>
                                      </p:cBhvr>
                                      <p:tavLst>
                                        <p:tav tm="0">
                                          <p:val>
                                            <p:strVal val="#ppt_x"/>
                                          </p:val>
                                        </p:tav>
                                        <p:tav tm="100000">
                                          <p:val>
                                            <p:strVal val="#ppt_x"/>
                                          </p:val>
                                        </p:tav>
                                      </p:tavLst>
                                    </p:anim>
                                    <p:anim calcmode="lin" valueType="num">
                                      <p:cBhvr>
                                        <p:cTn id="9" dur="1000" fill="hold"/>
                                        <p:tgtEl>
                                          <p:spTgt spid="54"/>
                                        </p:tgtEl>
                                        <p:attrNameLst>
                                          <p:attrName>ppt_y</p:attrName>
                                        </p:attrNameLst>
                                      </p:cBhvr>
                                      <p:tavLst>
                                        <p:tav tm="0">
                                          <p:val>
                                            <p:strVal val="#ppt_y+.1"/>
                                          </p:val>
                                        </p:tav>
                                        <p:tav tm="100000">
                                          <p:val>
                                            <p:strVal val="#ppt_y"/>
                                          </p:val>
                                        </p:tav>
                                      </p:tavLst>
                                    </p:anim>
                                  </p:childTnLst>
                                </p:cTn>
                              </p:par>
                            </p:childTnLst>
                          </p:cTn>
                        </p:par>
                      </p:childTnLst>
                    </p:cTn>
                  </p:par>
                  <p:par>
                    <p:cTn id="10" fill="hold">
                      <p:stCondLst>
                        <p:cond delay="indefinite"/>
                      </p:stCondLst>
                      <p:childTnLst>
                        <p:par>
                          <p:cTn id="11" fill="hold">
                            <p:stCondLst>
                              <p:cond delay="0"/>
                            </p:stCondLst>
                            <p:childTnLst>
                              <p:par>
                                <p:cTn id="12" presetID="10" presetClass="entr" presetSubtype="0" fill="hold" nodeType="clickEffect">
                                  <p:stCondLst>
                                    <p:cond delay="0"/>
                                  </p:stCondLst>
                                  <p:childTnLst>
                                    <p:set>
                                      <p:cBhvr>
                                        <p:cTn id="13" dur="1" fill="hold">
                                          <p:stCondLst>
                                            <p:cond delay="0"/>
                                          </p:stCondLst>
                                        </p:cTn>
                                        <p:tgtEl>
                                          <p:spTgt spid="31"/>
                                        </p:tgtEl>
                                        <p:attrNameLst>
                                          <p:attrName>style.visibility</p:attrName>
                                        </p:attrNameLst>
                                      </p:cBhvr>
                                      <p:to>
                                        <p:strVal val="visible"/>
                                      </p:to>
                                    </p:set>
                                    <p:animEffect transition="in" filter="fade">
                                      <p:cBhvr>
                                        <p:cTn id="14" dur="500"/>
                                        <p:tgtEl>
                                          <p:spTgt spid="31"/>
                                        </p:tgtEl>
                                      </p:cBhvr>
                                    </p:animEffect>
                                  </p:childTnLst>
                                </p:cTn>
                              </p:par>
                            </p:childTnLst>
                          </p:cTn>
                        </p:par>
                      </p:childTnLst>
                    </p:cTn>
                  </p:par>
                  <p:par>
                    <p:cTn id="15" fill="hold">
                      <p:stCondLst>
                        <p:cond delay="indefinite"/>
                      </p:stCondLst>
                      <p:childTnLst>
                        <p:par>
                          <p:cTn id="16" fill="hold">
                            <p:stCondLst>
                              <p:cond delay="0"/>
                            </p:stCondLst>
                            <p:childTnLst>
                              <p:par>
                                <p:cTn id="17" presetID="10" presetClass="entr" presetSubtype="0" fill="hold" grpId="0" nodeType="clickEffect">
                                  <p:stCondLst>
                                    <p:cond delay="0"/>
                                  </p:stCondLst>
                                  <p:childTnLst>
                                    <p:set>
                                      <p:cBhvr>
                                        <p:cTn id="18" dur="1" fill="hold">
                                          <p:stCondLst>
                                            <p:cond delay="0"/>
                                          </p:stCondLst>
                                        </p:cTn>
                                        <p:tgtEl>
                                          <p:spTgt spid="14"/>
                                        </p:tgtEl>
                                        <p:attrNameLst>
                                          <p:attrName>style.visibility</p:attrName>
                                        </p:attrNameLst>
                                      </p:cBhvr>
                                      <p:to>
                                        <p:strVal val="visible"/>
                                      </p:to>
                                    </p:set>
                                    <p:animEffect transition="in" filter="fade">
                                      <p:cBhvr>
                                        <p:cTn id="19" dur="500"/>
                                        <p:tgtEl>
                                          <p:spTgt spid="14"/>
                                        </p:tgtEl>
                                      </p:cBhvr>
                                    </p:animEffect>
                                  </p:childTnLst>
                                </p:cTn>
                              </p:par>
                            </p:childTnLst>
                          </p:cTn>
                        </p:par>
                      </p:childTnLst>
                    </p:cTn>
                  </p:par>
                  <p:par>
                    <p:cTn id="20" fill="hold">
                      <p:stCondLst>
                        <p:cond delay="indefinite"/>
                      </p:stCondLst>
                      <p:childTnLst>
                        <p:par>
                          <p:cTn id="21" fill="hold">
                            <p:stCondLst>
                              <p:cond delay="0"/>
                            </p:stCondLst>
                            <p:childTnLst>
                              <p:par>
                                <p:cTn id="22" presetID="2" presetClass="entr" presetSubtype="4" fill="hold" nodeType="clickEffect">
                                  <p:stCondLst>
                                    <p:cond delay="0"/>
                                  </p:stCondLst>
                                  <p:childTnLst>
                                    <p:set>
                                      <p:cBhvr>
                                        <p:cTn id="23" dur="1" fill="hold">
                                          <p:stCondLst>
                                            <p:cond delay="0"/>
                                          </p:stCondLst>
                                        </p:cTn>
                                        <p:tgtEl>
                                          <p:spTgt spid="58"/>
                                        </p:tgtEl>
                                        <p:attrNameLst>
                                          <p:attrName>style.visibility</p:attrName>
                                        </p:attrNameLst>
                                      </p:cBhvr>
                                      <p:to>
                                        <p:strVal val="visible"/>
                                      </p:to>
                                    </p:set>
                                    <p:anim calcmode="lin" valueType="num">
                                      <p:cBhvr additive="base">
                                        <p:cTn id="24" dur="500" fill="hold"/>
                                        <p:tgtEl>
                                          <p:spTgt spid="58"/>
                                        </p:tgtEl>
                                        <p:attrNameLst>
                                          <p:attrName>ppt_x</p:attrName>
                                        </p:attrNameLst>
                                      </p:cBhvr>
                                      <p:tavLst>
                                        <p:tav tm="0">
                                          <p:val>
                                            <p:strVal val="#ppt_x"/>
                                          </p:val>
                                        </p:tav>
                                        <p:tav tm="100000">
                                          <p:val>
                                            <p:strVal val="#ppt_x"/>
                                          </p:val>
                                        </p:tav>
                                      </p:tavLst>
                                    </p:anim>
                                    <p:anim calcmode="lin" valueType="num">
                                      <p:cBhvr additive="base">
                                        <p:cTn id="25" dur="500" fill="hold"/>
                                        <p:tgtEl>
                                          <p:spTgt spid="58"/>
                                        </p:tgtEl>
                                        <p:attrNameLst>
                                          <p:attrName>ppt_y</p:attrName>
                                        </p:attrNameLst>
                                      </p:cBhvr>
                                      <p:tavLst>
                                        <p:tav tm="0">
                                          <p:val>
                                            <p:strVal val="1+#ppt_h/2"/>
                                          </p:val>
                                        </p:tav>
                                        <p:tav tm="100000">
                                          <p:val>
                                            <p:strVal val="#ppt_y"/>
                                          </p:val>
                                        </p:tav>
                                      </p:tavLst>
                                    </p:anim>
                                  </p:childTnLst>
                                </p:cTn>
                              </p:par>
                            </p:childTnLst>
                          </p:cTn>
                        </p:par>
                      </p:childTnLst>
                    </p:cTn>
                  </p:par>
                  <p:par>
                    <p:cTn id="26" fill="hold">
                      <p:stCondLst>
                        <p:cond delay="indefinite"/>
                      </p:stCondLst>
                      <p:childTnLst>
                        <p:par>
                          <p:cTn id="27" fill="hold">
                            <p:stCondLst>
                              <p:cond delay="0"/>
                            </p:stCondLst>
                            <p:childTnLst>
                              <p:par>
                                <p:cTn id="28" presetID="22" presetClass="entr" presetSubtype="4" fill="hold" grpId="0" nodeType="clickEffect">
                                  <p:stCondLst>
                                    <p:cond delay="0"/>
                                  </p:stCondLst>
                                  <p:childTnLst>
                                    <p:set>
                                      <p:cBhvr>
                                        <p:cTn id="29" dur="1" fill="hold">
                                          <p:stCondLst>
                                            <p:cond delay="0"/>
                                          </p:stCondLst>
                                        </p:cTn>
                                        <p:tgtEl>
                                          <p:spTgt spid="12"/>
                                        </p:tgtEl>
                                        <p:attrNameLst>
                                          <p:attrName>style.visibility</p:attrName>
                                        </p:attrNameLst>
                                      </p:cBhvr>
                                      <p:to>
                                        <p:strVal val="visible"/>
                                      </p:to>
                                    </p:set>
                                    <p:animEffect transition="in" filter="wipe(down)">
                                      <p:cBhvr>
                                        <p:cTn id="30" dur="500"/>
                                        <p:tgtEl>
                                          <p:spTgt spid="12"/>
                                        </p:tgtEl>
                                      </p:cBhvr>
                                    </p:animEffect>
                                  </p:childTnLst>
                                </p:cTn>
                              </p:par>
                            </p:childTnLst>
                          </p:cTn>
                        </p:par>
                      </p:childTnLst>
                    </p:cTn>
                  </p:par>
                  <p:par>
                    <p:cTn id="31" fill="hold">
                      <p:stCondLst>
                        <p:cond delay="indefinite"/>
                      </p:stCondLst>
                      <p:childTnLst>
                        <p:par>
                          <p:cTn id="32" fill="hold">
                            <p:stCondLst>
                              <p:cond delay="0"/>
                            </p:stCondLst>
                            <p:childTnLst>
                              <p:par>
                                <p:cTn id="33" presetID="16" presetClass="entr" presetSubtype="21" fill="hold" nodeType="clickEffect">
                                  <p:stCondLst>
                                    <p:cond delay="0"/>
                                  </p:stCondLst>
                                  <p:childTnLst>
                                    <p:set>
                                      <p:cBhvr>
                                        <p:cTn id="34" dur="1" fill="hold">
                                          <p:stCondLst>
                                            <p:cond delay="0"/>
                                          </p:stCondLst>
                                        </p:cTn>
                                        <p:tgtEl>
                                          <p:spTgt spid="49"/>
                                        </p:tgtEl>
                                        <p:attrNameLst>
                                          <p:attrName>style.visibility</p:attrName>
                                        </p:attrNameLst>
                                      </p:cBhvr>
                                      <p:to>
                                        <p:strVal val="visible"/>
                                      </p:to>
                                    </p:set>
                                    <p:animEffect transition="in" filter="barn(inVertical)">
                                      <p:cBhvr>
                                        <p:cTn id="35" dur="500"/>
                                        <p:tgtEl>
                                          <p:spTgt spid="49"/>
                                        </p:tgtEl>
                                      </p:cBhvr>
                                    </p:animEffect>
                                  </p:childTnLst>
                                </p:cTn>
                              </p:par>
                            </p:childTnLst>
                          </p:cTn>
                        </p:par>
                      </p:childTnLst>
                    </p:cTn>
                  </p:par>
                  <p:par>
                    <p:cTn id="36" fill="hold">
                      <p:stCondLst>
                        <p:cond delay="indefinite"/>
                      </p:stCondLst>
                      <p:childTnLst>
                        <p:par>
                          <p:cTn id="37" fill="hold">
                            <p:stCondLst>
                              <p:cond delay="0"/>
                            </p:stCondLst>
                            <p:childTnLst>
                              <p:par>
                                <p:cTn id="38" presetID="2" presetClass="entr" presetSubtype="4" fill="hold" grpId="0" nodeType="clickEffect">
                                  <p:stCondLst>
                                    <p:cond delay="0"/>
                                  </p:stCondLst>
                                  <p:childTnLst>
                                    <p:set>
                                      <p:cBhvr>
                                        <p:cTn id="39" dur="1" fill="hold">
                                          <p:stCondLst>
                                            <p:cond delay="0"/>
                                          </p:stCondLst>
                                        </p:cTn>
                                        <p:tgtEl>
                                          <p:spTgt spid="15"/>
                                        </p:tgtEl>
                                        <p:attrNameLst>
                                          <p:attrName>style.visibility</p:attrName>
                                        </p:attrNameLst>
                                      </p:cBhvr>
                                      <p:to>
                                        <p:strVal val="visible"/>
                                      </p:to>
                                    </p:set>
                                    <p:anim calcmode="lin" valueType="num">
                                      <p:cBhvr additive="base">
                                        <p:cTn id="40" dur="500" fill="hold"/>
                                        <p:tgtEl>
                                          <p:spTgt spid="15"/>
                                        </p:tgtEl>
                                        <p:attrNameLst>
                                          <p:attrName>ppt_x</p:attrName>
                                        </p:attrNameLst>
                                      </p:cBhvr>
                                      <p:tavLst>
                                        <p:tav tm="0">
                                          <p:val>
                                            <p:strVal val="#ppt_x"/>
                                          </p:val>
                                        </p:tav>
                                        <p:tav tm="100000">
                                          <p:val>
                                            <p:strVal val="#ppt_x"/>
                                          </p:val>
                                        </p:tav>
                                      </p:tavLst>
                                    </p:anim>
                                    <p:anim calcmode="lin" valueType="num">
                                      <p:cBhvr additive="base">
                                        <p:cTn id="41" dur="500" fill="hold"/>
                                        <p:tgtEl>
                                          <p:spTgt spid="15"/>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2" grpId="0" animBg="1"/>
      <p:bldP spid="14" grpId="0" animBg="1"/>
      <p:bldP spid="15" grpId="0" animBg="1"/>
      <p:bldP spid="54" grpId="0" animBg="1"/>
    </p:bld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140BEF3-3F75-9F81-4820-02449EBA7484}"/>
              </a:ext>
            </a:extLst>
          </p:cNvPr>
          <p:cNvSpPr>
            <a:spLocks noGrp="1"/>
          </p:cNvSpPr>
          <p:nvPr>
            <p:ph type="title"/>
          </p:nvPr>
        </p:nvSpPr>
        <p:spPr/>
        <p:txBody>
          <a:bodyPr/>
          <a:lstStyle/>
          <a:p>
            <a:r>
              <a:rPr lang="en-US" dirty="0" err="1">
                <a:solidFill>
                  <a:schemeClr val="tx1"/>
                </a:solidFill>
              </a:rPr>
              <a:t>Các</a:t>
            </a:r>
            <a:r>
              <a:rPr lang="en-US" dirty="0">
                <a:solidFill>
                  <a:schemeClr val="tx1"/>
                </a:solidFill>
              </a:rPr>
              <a:t> </a:t>
            </a:r>
            <a:r>
              <a:rPr lang="en-US" dirty="0" err="1">
                <a:solidFill>
                  <a:schemeClr val="tx1"/>
                </a:solidFill>
              </a:rPr>
              <a:t>chất</a:t>
            </a:r>
            <a:r>
              <a:rPr lang="en-US" dirty="0">
                <a:solidFill>
                  <a:schemeClr val="tx1"/>
                </a:solidFill>
              </a:rPr>
              <a:t> </a:t>
            </a:r>
            <a:r>
              <a:rPr lang="en-US" dirty="0" err="1">
                <a:solidFill>
                  <a:schemeClr val="tx1"/>
                </a:solidFill>
              </a:rPr>
              <a:t>được</a:t>
            </a:r>
            <a:r>
              <a:rPr lang="en-US" dirty="0">
                <a:solidFill>
                  <a:schemeClr val="tx1"/>
                </a:solidFill>
              </a:rPr>
              <a:t> </a:t>
            </a:r>
            <a:r>
              <a:rPr lang="en-US" dirty="0" err="1">
                <a:solidFill>
                  <a:schemeClr val="tx1"/>
                </a:solidFill>
              </a:rPr>
              <a:t>cấu</a:t>
            </a:r>
            <a:r>
              <a:rPr lang="en-US" dirty="0">
                <a:solidFill>
                  <a:schemeClr val="tx1"/>
                </a:solidFill>
              </a:rPr>
              <a:t> </a:t>
            </a:r>
            <a:r>
              <a:rPr lang="en-US" dirty="0" err="1">
                <a:solidFill>
                  <a:schemeClr val="tx1"/>
                </a:solidFill>
              </a:rPr>
              <a:t>tạo</a:t>
            </a:r>
            <a:r>
              <a:rPr lang="en-US" dirty="0">
                <a:solidFill>
                  <a:schemeClr val="tx1"/>
                </a:solidFill>
              </a:rPr>
              <a:t> </a:t>
            </a:r>
            <a:r>
              <a:rPr lang="en-US" dirty="0" err="1">
                <a:solidFill>
                  <a:schemeClr val="tx1"/>
                </a:solidFill>
              </a:rPr>
              <a:t>như</a:t>
            </a:r>
            <a:r>
              <a:rPr lang="en-US" dirty="0">
                <a:solidFill>
                  <a:schemeClr val="tx1"/>
                </a:solidFill>
              </a:rPr>
              <a:t> </a:t>
            </a:r>
            <a:r>
              <a:rPr lang="en-US" dirty="0" err="1">
                <a:solidFill>
                  <a:schemeClr val="tx1"/>
                </a:solidFill>
              </a:rPr>
              <a:t>thế</a:t>
            </a:r>
            <a:r>
              <a:rPr lang="en-US" dirty="0">
                <a:solidFill>
                  <a:schemeClr val="tx1"/>
                </a:solidFill>
              </a:rPr>
              <a:t> </a:t>
            </a:r>
            <a:r>
              <a:rPr lang="en-US" dirty="0" err="1">
                <a:solidFill>
                  <a:schemeClr val="tx1"/>
                </a:solidFill>
              </a:rPr>
              <a:t>nào</a:t>
            </a:r>
            <a:r>
              <a:rPr lang="en-US" dirty="0">
                <a:solidFill>
                  <a:schemeClr val="tx1"/>
                </a:solidFill>
              </a:rPr>
              <a:t>?</a:t>
            </a:r>
            <a:endParaRPr lang="en-SG" dirty="0">
              <a:solidFill>
                <a:schemeClr val="tx1"/>
              </a:solidFill>
            </a:endParaRPr>
          </a:p>
        </p:txBody>
      </p:sp>
      <p:sp>
        <p:nvSpPr>
          <p:cNvPr id="3" name="Content Placeholder 2">
            <a:extLst>
              <a:ext uri="{FF2B5EF4-FFF2-40B4-BE49-F238E27FC236}">
                <a16:creationId xmlns:a16="http://schemas.microsoft.com/office/drawing/2014/main" id="{11545999-3A1A-DF28-3FC6-430EE05C59EA}"/>
              </a:ext>
            </a:extLst>
          </p:cNvPr>
          <p:cNvSpPr>
            <a:spLocks noGrp="1"/>
          </p:cNvSpPr>
          <p:nvPr>
            <p:ph idx="1"/>
          </p:nvPr>
        </p:nvSpPr>
        <p:spPr/>
        <p:txBody>
          <a:bodyPr/>
          <a:lstStyle/>
          <a:p>
            <a:pPr algn="just">
              <a:lnSpc>
                <a:spcPct val="150000"/>
              </a:lnSpc>
              <a:spcBef>
                <a:spcPts val="600"/>
              </a:spcBef>
              <a:spcAft>
                <a:spcPts val="1200"/>
              </a:spcAft>
            </a:pPr>
            <a:r>
              <a:rPr lang="en-US" sz="1800" dirty="0">
                <a:solidFill>
                  <a:srgbClr val="FF0000"/>
                </a:solidFill>
                <a:effectLst/>
                <a:latin typeface="Times New Roman" panose="02020603050405020304" pitchFamily="18" charset="0"/>
                <a:ea typeface="Times New Roman" panose="02020603050405020304" pitchFamily="18" charset="0"/>
                <a:cs typeface="Times New Roman" panose="02020603050405020304" pitchFamily="18" charset="0"/>
              </a:rPr>
              <a:t>-</a:t>
            </a:r>
            <a:r>
              <a:rPr lang="en-US" sz="1800" dirty="0" err="1">
                <a:solidFill>
                  <a:srgbClr val="FF0000"/>
                </a:solidFill>
                <a:effectLst/>
                <a:latin typeface="Times New Roman" panose="02020603050405020304" pitchFamily="18" charset="0"/>
                <a:ea typeface="Times New Roman" panose="02020603050405020304" pitchFamily="18" charset="0"/>
                <a:cs typeface="Times New Roman" panose="02020603050405020304" pitchFamily="18" charset="0"/>
              </a:rPr>
              <a:t>Các</a:t>
            </a:r>
            <a:r>
              <a:rPr lang="en-US" sz="1800" dirty="0">
                <a:solidFill>
                  <a:srgbClr val="FF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800" dirty="0" err="1">
                <a:solidFill>
                  <a:srgbClr val="FF0000"/>
                </a:solidFill>
                <a:effectLst/>
                <a:latin typeface="Times New Roman" panose="02020603050405020304" pitchFamily="18" charset="0"/>
                <a:ea typeface="Times New Roman" panose="02020603050405020304" pitchFamily="18" charset="0"/>
                <a:cs typeface="Times New Roman" panose="02020603050405020304" pitchFamily="18" charset="0"/>
              </a:rPr>
              <a:t>chất</a:t>
            </a:r>
            <a:r>
              <a:rPr lang="en-US" sz="1800" dirty="0">
                <a:solidFill>
                  <a:srgbClr val="FF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800" dirty="0" err="1">
                <a:solidFill>
                  <a:srgbClr val="FF0000"/>
                </a:solidFill>
                <a:effectLst/>
                <a:latin typeface="Times New Roman" panose="02020603050405020304" pitchFamily="18" charset="0"/>
                <a:ea typeface="Times New Roman" panose="02020603050405020304" pitchFamily="18" charset="0"/>
                <a:cs typeface="Times New Roman" panose="02020603050405020304" pitchFamily="18" charset="0"/>
              </a:rPr>
              <a:t>được</a:t>
            </a:r>
            <a:r>
              <a:rPr lang="en-US" sz="1800" dirty="0">
                <a:solidFill>
                  <a:srgbClr val="FF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800" dirty="0" err="1">
                <a:solidFill>
                  <a:srgbClr val="FF0000"/>
                </a:solidFill>
                <a:effectLst/>
                <a:latin typeface="Times New Roman" panose="02020603050405020304" pitchFamily="18" charset="0"/>
                <a:ea typeface="Times New Roman" panose="02020603050405020304" pitchFamily="18" charset="0"/>
                <a:cs typeface="Times New Roman" panose="02020603050405020304" pitchFamily="18" charset="0"/>
              </a:rPr>
              <a:t>cấu</a:t>
            </a:r>
            <a:r>
              <a:rPr lang="en-US" sz="1800" dirty="0">
                <a:solidFill>
                  <a:srgbClr val="FF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800" dirty="0" err="1">
                <a:solidFill>
                  <a:srgbClr val="FF0000"/>
                </a:solidFill>
                <a:effectLst/>
                <a:latin typeface="Times New Roman" panose="02020603050405020304" pitchFamily="18" charset="0"/>
                <a:ea typeface="Times New Roman" panose="02020603050405020304" pitchFamily="18" charset="0"/>
                <a:cs typeface="Times New Roman" panose="02020603050405020304" pitchFamily="18" charset="0"/>
              </a:rPr>
              <a:t>tạo</a:t>
            </a:r>
            <a:r>
              <a:rPr lang="en-US" sz="1800" dirty="0">
                <a:solidFill>
                  <a:srgbClr val="FF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800" dirty="0" err="1">
                <a:solidFill>
                  <a:srgbClr val="FF0000"/>
                </a:solidFill>
                <a:effectLst/>
                <a:latin typeface="Times New Roman" panose="02020603050405020304" pitchFamily="18" charset="0"/>
                <a:ea typeface="Times New Roman" panose="02020603050405020304" pitchFamily="18" charset="0"/>
                <a:cs typeface="Times New Roman" panose="02020603050405020304" pitchFamily="18" charset="0"/>
              </a:rPr>
              <a:t>từ</a:t>
            </a:r>
            <a:r>
              <a:rPr lang="en-US" sz="1800" dirty="0">
                <a:solidFill>
                  <a:srgbClr val="FF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800" dirty="0" err="1">
                <a:solidFill>
                  <a:srgbClr val="FF0000"/>
                </a:solidFill>
                <a:effectLst/>
                <a:latin typeface="Times New Roman" panose="02020603050405020304" pitchFamily="18" charset="0"/>
                <a:ea typeface="Times New Roman" panose="02020603050405020304" pitchFamily="18" charset="0"/>
                <a:cs typeface="Times New Roman" panose="02020603050405020304" pitchFamily="18" charset="0"/>
              </a:rPr>
              <a:t>những</a:t>
            </a:r>
            <a:r>
              <a:rPr lang="en-US" sz="1800" dirty="0">
                <a:solidFill>
                  <a:srgbClr val="FF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800" b="1" dirty="0" err="1">
                <a:solidFill>
                  <a:srgbClr val="FF0000"/>
                </a:solidFill>
                <a:effectLst/>
                <a:latin typeface="Times New Roman" panose="02020603050405020304" pitchFamily="18" charset="0"/>
                <a:ea typeface="Times New Roman" panose="02020603050405020304" pitchFamily="18" charset="0"/>
                <a:cs typeface="Times New Roman" panose="02020603050405020304" pitchFamily="18" charset="0"/>
              </a:rPr>
              <a:t>hạt</a:t>
            </a:r>
            <a:r>
              <a:rPr lang="en-US" sz="1800" b="1" dirty="0">
                <a:solidFill>
                  <a:srgbClr val="FF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800" b="1" dirty="0" err="1">
                <a:solidFill>
                  <a:srgbClr val="FF0000"/>
                </a:solidFill>
                <a:effectLst/>
                <a:latin typeface="Times New Roman" panose="02020603050405020304" pitchFamily="18" charset="0"/>
                <a:ea typeface="Times New Roman" panose="02020603050405020304" pitchFamily="18" charset="0"/>
                <a:cs typeface="Times New Roman" panose="02020603050405020304" pitchFamily="18" charset="0"/>
              </a:rPr>
              <a:t>riêng</a:t>
            </a:r>
            <a:r>
              <a:rPr lang="en-US" sz="1800" b="1" dirty="0">
                <a:solidFill>
                  <a:srgbClr val="FF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800" b="1" dirty="0" err="1">
                <a:solidFill>
                  <a:srgbClr val="FF0000"/>
                </a:solidFill>
                <a:effectLst/>
                <a:latin typeface="Times New Roman" panose="02020603050405020304" pitchFamily="18" charset="0"/>
                <a:ea typeface="Times New Roman" panose="02020603050405020304" pitchFamily="18" charset="0"/>
                <a:cs typeface="Times New Roman" panose="02020603050405020304" pitchFamily="18" charset="0"/>
              </a:rPr>
              <a:t>biệt</a:t>
            </a:r>
            <a:r>
              <a:rPr lang="en-US" sz="1800" b="1" dirty="0">
                <a:solidFill>
                  <a:srgbClr val="FF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800" b="1" dirty="0" err="1">
                <a:solidFill>
                  <a:srgbClr val="FF0000"/>
                </a:solidFill>
                <a:effectLst/>
                <a:latin typeface="Times New Roman" panose="02020603050405020304" pitchFamily="18" charset="0"/>
                <a:ea typeface="Times New Roman" panose="02020603050405020304" pitchFamily="18" charset="0"/>
                <a:cs typeface="Times New Roman" panose="02020603050405020304" pitchFamily="18" charset="0"/>
              </a:rPr>
              <a:t>gọi</a:t>
            </a:r>
            <a:r>
              <a:rPr lang="en-US" sz="1800" b="1" dirty="0">
                <a:solidFill>
                  <a:srgbClr val="FF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800" b="1" dirty="0" err="1">
                <a:solidFill>
                  <a:srgbClr val="FF0000"/>
                </a:solidFill>
                <a:effectLst/>
                <a:latin typeface="Times New Roman" panose="02020603050405020304" pitchFamily="18" charset="0"/>
                <a:ea typeface="Times New Roman" panose="02020603050405020304" pitchFamily="18" charset="0"/>
                <a:cs typeface="Times New Roman" panose="02020603050405020304" pitchFamily="18" charset="0"/>
              </a:rPr>
              <a:t>là</a:t>
            </a:r>
            <a:r>
              <a:rPr lang="en-US" sz="1800" b="1" dirty="0">
                <a:solidFill>
                  <a:srgbClr val="FF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800" b="1" dirty="0" err="1">
                <a:solidFill>
                  <a:srgbClr val="FF0000"/>
                </a:solidFill>
                <a:effectLst/>
                <a:latin typeface="Times New Roman" panose="02020603050405020304" pitchFamily="18" charset="0"/>
                <a:ea typeface="Times New Roman" panose="02020603050405020304" pitchFamily="18" charset="0"/>
                <a:cs typeface="Times New Roman" panose="02020603050405020304" pitchFamily="18" charset="0"/>
              </a:rPr>
              <a:t>nguyên</a:t>
            </a:r>
            <a:r>
              <a:rPr lang="en-US" sz="1800" b="1" dirty="0">
                <a:solidFill>
                  <a:srgbClr val="FF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800" b="1" dirty="0" err="1">
                <a:solidFill>
                  <a:srgbClr val="FF0000"/>
                </a:solidFill>
                <a:effectLst/>
                <a:latin typeface="Times New Roman" panose="02020603050405020304" pitchFamily="18" charset="0"/>
                <a:ea typeface="Times New Roman" panose="02020603050405020304" pitchFamily="18" charset="0"/>
                <a:cs typeface="Times New Roman" panose="02020603050405020304" pitchFamily="18" charset="0"/>
              </a:rPr>
              <a:t>tử</a:t>
            </a:r>
            <a:r>
              <a:rPr lang="en-US" sz="1800" b="1" dirty="0">
                <a:solidFill>
                  <a:srgbClr val="FF0000"/>
                </a:solidFill>
                <a:effectLst/>
                <a:latin typeface="Times New Roman" panose="02020603050405020304" pitchFamily="18" charset="0"/>
                <a:ea typeface="Times New Roman" panose="02020603050405020304" pitchFamily="18" charset="0"/>
                <a:cs typeface="Times New Roman" panose="02020603050405020304" pitchFamily="18" charset="0"/>
              </a:rPr>
              <a:t> , </a:t>
            </a:r>
            <a:r>
              <a:rPr lang="en-US" sz="1800" b="1" dirty="0" err="1">
                <a:solidFill>
                  <a:srgbClr val="FF0000"/>
                </a:solidFill>
                <a:effectLst/>
                <a:latin typeface="Times New Roman" panose="02020603050405020304" pitchFamily="18" charset="0"/>
                <a:ea typeface="Times New Roman" panose="02020603050405020304" pitchFamily="18" charset="0"/>
                <a:cs typeface="Times New Roman" panose="02020603050405020304" pitchFamily="18" charset="0"/>
              </a:rPr>
              <a:t>phân</a:t>
            </a:r>
            <a:r>
              <a:rPr lang="en-US" sz="1800" b="1" dirty="0">
                <a:solidFill>
                  <a:srgbClr val="FF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800" b="1" dirty="0" err="1">
                <a:solidFill>
                  <a:srgbClr val="FF0000"/>
                </a:solidFill>
                <a:effectLst/>
                <a:latin typeface="Times New Roman" panose="02020603050405020304" pitchFamily="18" charset="0"/>
                <a:ea typeface="Times New Roman" panose="02020603050405020304" pitchFamily="18" charset="0"/>
                <a:cs typeface="Times New Roman" panose="02020603050405020304" pitchFamily="18" charset="0"/>
              </a:rPr>
              <a:t>tử</a:t>
            </a:r>
            <a:endParaRPr lang="en-SG" sz="1800" dirty="0">
              <a:solidFill>
                <a:srgbClr val="FF0000"/>
              </a:solidFill>
              <a:effectLst/>
              <a:latin typeface="Calibri" panose="020F0502020204030204" pitchFamily="34" charset="0"/>
              <a:ea typeface="Times New Roman" panose="02020603050405020304" pitchFamily="18" charset="0"/>
              <a:cs typeface="Times New Roman" panose="02020603050405020304" pitchFamily="18" charset="0"/>
            </a:endParaRPr>
          </a:p>
          <a:p>
            <a:pPr algn="just">
              <a:lnSpc>
                <a:spcPct val="150000"/>
              </a:lnSpc>
              <a:spcBef>
                <a:spcPts val="600"/>
              </a:spcBef>
              <a:spcAft>
                <a:spcPts val="1200"/>
              </a:spcAft>
            </a:pPr>
            <a:r>
              <a:rPr lang="en-US" sz="1800" dirty="0">
                <a:solidFill>
                  <a:srgbClr val="FF0000"/>
                </a:solidFill>
                <a:effectLst/>
                <a:latin typeface="Times New Roman" panose="02020603050405020304" pitchFamily="18" charset="0"/>
                <a:ea typeface="Times New Roman" panose="02020603050405020304" pitchFamily="18" charset="0"/>
                <a:cs typeface="Times New Roman" panose="02020603050405020304" pitchFamily="18" charset="0"/>
              </a:rPr>
              <a:t>(</a:t>
            </a:r>
            <a:r>
              <a:rPr lang="en-US" sz="1800" dirty="0" err="1">
                <a:solidFill>
                  <a:srgbClr val="FF0000"/>
                </a:solidFill>
                <a:effectLst/>
                <a:latin typeface="Times New Roman" panose="02020603050405020304" pitchFamily="18" charset="0"/>
                <a:ea typeface="Times New Roman" panose="02020603050405020304" pitchFamily="18" charset="0"/>
                <a:cs typeface="Times New Roman" panose="02020603050405020304" pitchFamily="18" charset="0"/>
              </a:rPr>
              <a:t>Phân</a:t>
            </a:r>
            <a:r>
              <a:rPr lang="en-US" sz="1800" dirty="0">
                <a:solidFill>
                  <a:srgbClr val="FF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800" dirty="0" err="1">
                <a:solidFill>
                  <a:srgbClr val="FF0000"/>
                </a:solidFill>
                <a:effectLst/>
                <a:latin typeface="Times New Roman" panose="02020603050405020304" pitchFamily="18" charset="0"/>
                <a:ea typeface="Times New Roman" panose="02020603050405020304" pitchFamily="18" charset="0"/>
                <a:cs typeface="Times New Roman" panose="02020603050405020304" pitchFamily="18" charset="0"/>
              </a:rPr>
              <a:t>tử</a:t>
            </a:r>
            <a:r>
              <a:rPr lang="en-US" sz="1800" dirty="0">
                <a:solidFill>
                  <a:srgbClr val="FF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800" dirty="0" err="1">
                <a:solidFill>
                  <a:srgbClr val="FF0000"/>
                </a:solidFill>
                <a:effectLst/>
                <a:latin typeface="Times New Roman" panose="02020603050405020304" pitchFamily="18" charset="0"/>
                <a:ea typeface="Times New Roman" panose="02020603050405020304" pitchFamily="18" charset="0"/>
                <a:cs typeface="Times New Roman" panose="02020603050405020304" pitchFamily="18" charset="0"/>
              </a:rPr>
              <a:t>là</a:t>
            </a:r>
            <a:r>
              <a:rPr lang="en-US" sz="1800" dirty="0">
                <a:solidFill>
                  <a:srgbClr val="FF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800" dirty="0" err="1">
                <a:solidFill>
                  <a:srgbClr val="FF0000"/>
                </a:solidFill>
                <a:effectLst/>
                <a:latin typeface="Times New Roman" panose="02020603050405020304" pitchFamily="18" charset="0"/>
                <a:ea typeface="Times New Roman" panose="02020603050405020304" pitchFamily="18" charset="0"/>
                <a:cs typeface="Times New Roman" panose="02020603050405020304" pitchFamily="18" charset="0"/>
              </a:rPr>
              <a:t>một</a:t>
            </a:r>
            <a:r>
              <a:rPr lang="en-US" sz="1800" dirty="0">
                <a:solidFill>
                  <a:srgbClr val="FF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800" dirty="0" err="1">
                <a:solidFill>
                  <a:srgbClr val="FF0000"/>
                </a:solidFill>
                <a:effectLst/>
                <a:latin typeface="Times New Roman" panose="02020603050405020304" pitchFamily="18" charset="0"/>
                <a:ea typeface="Times New Roman" panose="02020603050405020304" pitchFamily="18" charset="0"/>
                <a:cs typeface="Times New Roman" panose="02020603050405020304" pitchFamily="18" charset="0"/>
              </a:rPr>
              <a:t>nhóm</a:t>
            </a:r>
            <a:r>
              <a:rPr lang="en-US" sz="1800" dirty="0">
                <a:solidFill>
                  <a:srgbClr val="FF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800" dirty="0" err="1">
                <a:solidFill>
                  <a:srgbClr val="FF0000"/>
                </a:solidFill>
                <a:effectLst/>
                <a:latin typeface="Times New Roman" panose="02020603050405020304" pitchFamily="18" charset="0"/>
                <a:ea typeface="Times New Roman" panose="02020603050405020304" pitchFamily="18" charset="0"/>
                <a:cs typeface="Times New Roman" panose="02020603050405020304" pitchFamily="18" charset="0"/>
              </a:rPr>
              <a:t>các</a:t>
            </a:r>
            <a:r>
              <a:rPr lang="en-US" sz="1800" dirty="0">
                <a:solidFill>
                  <a:srgbClr val="FF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800" dirty="0" err="1">
                <a:solidFill>
                  <a:srgbClr val="FF0000"/>
                </a:solidFill>
                <a:effectLst/>
                <a:latin typeface="Times New Roman" panose="02020603050405020304" pitchFamily="18" charset="0"/>
                <a:ea typeface="Times New Roman" panose="02020603050405020304" pitchFamily="18" charset="0"/>
                <a:cs typeface="Times New Roman" panose="02020603050405020304" pitchFamily="18" charset="0"/>
              </a:rPr>
              <a:t>nguyên</a:t>
            </a:r>
            <a:r>
              <a:rPr lang="en-US" sz="1800" dirty="0">
                <a:solidFill>
                  <a:srgbClr val="FF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800" dirty="0" err="1">
                <a:solidFill>
                  <a:srgbClr val="FF0000"/>
                </a:solidFill>
                <a:effectLst/>
                <a:latin typeface="Times New Roman" panose="02020603050405020304" pitchFamily="18" charset="0"/>
                <a:ea typeface="Times New Roman" panose="02020603050405020304" pitchFamily="18" charset="0"/>
                <a:cs typeface="Times New Roman" panose="02020603050405020304" pitchFamily="18" charset="0"/>
              </a:rPr>
              <a:t>tử</a:t>
            </a:r>
            <a:r>
              <a:rPr lang="en-US" sz="1800" dirty="0">
                <a:solidFill>
                  <a:srgbClr val="FF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800" dirty="0" err="1">
                <a:solidFill>
                  <a:srgbClr val="FF0000"/>
                </a:solidFill>
                <a:effectLst/>
                <a:latin typeface="Times New Roman" panose="02020603050405020304" pitchFamily="18" charset="0"/>
                <a:ea typeface="Times New Roman" panose="02020603050405020304" pitchFamily="18" charset="0"/>
                <a:cs typeface="Times New Roman" panose="02020603050405020304" pitchFamily="18" charset="0"/>
              </a:rPr>
              <a:t>kết</a:t>
            </a:r>
            <a:r>
              <a:rPr lang="en-US" sz="1800" dirty="0">
                <a:solidFill>
                  <a:srgbClr val="FF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800" dirty="0" err="1">
                <a:solidFill>
                  <a:srgbClr val="FF0000"/>
                </a:solidFill>
                <a:effectLst/>
                <a:latin typeface="Times New Roman" panose="02020603050405020304" pitchFamily="18" charset="0"/>
                <a:ea typeface="Times New Roman" panose="02020603050405020304" pitchFamily="18" charset="0"/>
                <a:cs typeface="Times New Roman" panose="02020603050405020304" pitchFamily="18" charset="0"/>
              </a:rPr>
              <a:t>hợp</a:t>
            </a:r>
            <a:r>
              <a:rPr lang="en-US" sz="1800" dirty="0">
                <a:solidFill>
                  <a:srgbClr val="FF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800" dirty="0" err="1">
                <a:solidFill>
                  <a:srgbClr val="FF0000"/>
                </a:solidFill>
                <a:effectLst/>
                <a:latin typeface="Times New Roman" panose="02020603050405020304" pitchFamily="18" charset="0"/>
                <a:ea typeface="Times New Roman" panose="02020603050405020304" pitchFamily="18" charset="0"/>
                <a:cs typeface="Times New Roman" panose="02020603050405020304" pitchFamily="18" charset="0"/>
              </a:rPr>
              <a:t>lại</a:t>
            </a:r>
            <a:r>
              <a:rPr lang="en-US" sz="1800" dirty="0">
                <a:solidFill>
                  <a:srgbClr val="FF0000"/>
                </a:solidFill>
                <a:effectLst/>
                <a:latin typeface="Times New Roman" panose="02020603050405020304" pitchFamily="18" charset="0"/>
                <a:ea typeface="Times New Roman" panose="02020603050405020304" pitchFamily="18" charset="0"/>
                <a:cs typeface="Times New Roman" panose="02020603050405020304" pitchFamily="18" charset="0"/>
              </a:rPr>
              <a:t>.)</a:t>
            </a:r>
            <a:endParaRPr lang="en-SG" sz="1800" dirty="0">
              <a:solidFill>
                <a:srgbClr val="FF0000"/>
              </a:solidFill>
              <a:effectLst/>
              <a:latin typeface="Calibri" panose="020F0502020204030204" pitchFamily="34" charset="0"/>
              <a:ea typeface="Times New Roman" panose="02020603050405020304" pitchFamily="18" charset="0"/>
              <a:cs typeface="Times New Roman" panose="02020603050405020304" pitchFamily="18" charset="0"/>
            </a:endParaRPr>
          </a:p>
          <a:p>
            <a:pPr algn="just">
              <a:lnSpc>
                <a:spcPct val="150000"/>
              </a:lnSpc>
              <a:spcBef>
                <a:spcPts val="600"/>
              </a:spcBef>
              <a:spcAft>
                <a:spcPts val="1200"/>
              </a:spcAft>
            </a:pPr>
            <a:r>
              <a:rPr lang="en-US" sz="1800" b="1" dirty="0">
                <a:solidFill>
                  <a:srgbClr val="FF0000"/>
                </a:solidFill>
                <a:effectLst/>
                <a:latin typeface="Times New Roman" panose="02020603050405020304" pitchFamily="18" charset="0"/>
                <a:ea typeface="Times New Roman" panose="02020603050405020304" pitchFamily="18" charset="0"/>
                <a:cs typeface="Times New Roman" panose="02020603050405020304" pitchFamily="18" charset="0"/>
              </a:rPr>
              <a:t>-</a:t>
            </a:r>
            <a:r>
              <a:rPr lang="en-US" sz="1800" b="1" dirty="0" err="1">
                <a:solidFill>
                  <a:srgbClr val="FF0000"/>
                </a:solidFill>
                <a:effectLst/>
                <a:latin typeface="Times New Roman" panose="02020603050405020304" pitchFamily="18" charset="0"/>
                <a:ea typeface="Times New Roman" panose="02020603050405020304" pitchFamily="18" charset="0"/>
                <a:cs typeface="Times New Roman" panose="02020603050405020304" pitchFamily="18" charset="0"/>
              </a:rPr>
              <a:t>Giữa</a:t>
            </a:r>
            <a:r>
              <a:rPr lang="en-US" sz="1800" b="1" dirty="0">
                <a:solidFill>
                  <a:srgbClr val="FF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800" b="1" dirty="0" err="1">
                <a:solidFill>
                  <a:srgbClr val="FF0000"/>
                </a:solidFill>
                <a:effectLst/>
                <a:latin typeface="Times New Roman" panose="02020603050405020304" pitchFamily="18" charset="0"/>
                <a:ea typeface="Times New Roman" panose="02020603050405020304" pitchFamily="18" charset="0"/>
                <a:cs typeface="Times New Roman" panose="02020603050405020304" pitchFamily="18" charset="0"/>
              </a:rPr>
              <a:t>các</a:t>
            </a:r>
            <a:r>
              <a:rPr lang="en-US" sz="1800" b="1" dirty="0">
                <a:solidFill>
                  <a:srgbClr val="FF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800" b="1" dirty="0" err="1">
                <a:solidFill>
                  <a:srgbClr val="FF0000"/>
                </a:solidFill>
                <a:effectLst/>
                <a:latin typeface="Times New Roman" panose="02020603050405020304" pitchFamily="18" charset="0"/>
                <a:ea typeface="Times New Roman" panose="02020603050405020304" pitchFamily="18" charset="0"/>
                <a:cs typeface="Times New Roman" panose="02020603050405020304" pitchFamily="18" charset="0"/>
              </a:rPr>
              <a:t>nguyên</a:t>
            </a:r>
            <a:r>
              <a:rPr lang="en-US" sz="1800" b="1" dirty="0">
                <a:solidFill>
                  <a:srgbClr val="FF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800" b="1" dirty="0" err="1">
                <a:solidFill>
                  <a:srgbClr val="FF0000"/>
                </a:solidFill>
                <a:effectLst/>
                <a:latin typeface="Times New Roman" panose="02020603050405020304" pitchFamily="18" charset="0"/>
                <a:ea typeface="Times New Roman" panose="02020603050405020304" pitchFamily="18" charset="0"/>
                <a:cs typeface="Times New Roman" panose="02020603050405020304" pitchFamily="18" charset="0"/>
              </a:rPr>
              <a:t>tử</a:t>
            </a:r>
            <a:r>
              <a:rPr lang="en-US" sz="1800" b="1" dirty="0">
                <a:solidFill>
                  <a:srgbClr val="FF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800" b="1" dirty="0" err="1">
                <a:solidFill>
                  <a:srgbClr val="FF0000"/>
                </a:solidFill>
                <a:effectLst/>
                <a:latin typeface="Times New Roman" panose="02020603050405020304" pitchFamily="18" charset="0"/>
                <a:ea typeface="Times New Roman" panose="02020603050405020304" pitchFamily="18" charset="0"/>
                <a:cs typeface="Times New Roman" panose="02020603050405020304" pitchFamily="18" charset="0"/>
              </a:rPr>
              <a:t>phân</a:t>
            </a:r>
            <a:r>
              <a:rPr lang="en-US" sz="1800" b="1" dirty="0">
                <a:solidFill>
                  <a:srgbClr val="FF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800" b="1" dirty="0" err="1">
                <a:solidFill>
                  <a:srgbClr val="FF0000"/>
                </a:solidFill>
                <a:effectLst/>
                <a:latin typeface="Times New Roman" panose="02020603050405020304" pitchFamily="18" charset="0"/>
                <a:ea typeface="Times New Roman" panose="02020603050405020304" pitchFamily="18" charset="0"/>
                <a:cs typeface="Times New Roman" panose="02020603050405020304" pitchFamily="18" charset="0"/>
              </a:rPr>
              <a:t>tử</a:t>
            </a:r>
            <a:r>
              <a:rPr lang="en-US" sz="1800" b="1" dirty="0">
                <a:solidFill>
                  <a:srgbClr val="FF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800" b="1" dirty="0" err="1">
                <a:solidFill>
                  <a:srgbClr val="FF0000"/>
                </a:solidFill>
                <a:effectLst/>
                <a:latin typeface="Times New Roman" panose="02020603050405020304" pitchFamily="18" charset="0"/>
                <a:ea typeface="Times New Roman" panose="02020603050405020304" pitchFamily="18" charset="0"/>
                <a:cs typeface="Times New Roman" panose="02020603050405020304" pitchFamily="18" charset="0"/>
              </a:rPr>
              <a:t>có</a:t>
            </a:r>
            <a:r>
              <a:rPr lang="en-US" sz="1800" b="1" dirty="0">
                <a:solidFill>
                  <a:srgbClr val="FF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800" b="1" dirty="0" err="1">
                <a:solidFill>
                  <a:srgbClr val="FF0000"/>
                </a:solidFill>
                <a:effectLst/>
                <a:latin typeface="Times New Roman" panose="02020603050405020304" pitchFamily="18" charset="0"/>
                <a:ea typeface="Times New Roman" panose="02020603050405020304" pitchFamily="18" charset="0"/>
                <a:cs typeface="Times New Roman" panose="02020603050405020304" pitchFamily="18" charset="0"/>
              </a:rPr>
              <a:t>khoảng</a:t>
            </a:r>
            <a:r>
              <a:rPr lang="en-US" sz="1800" b="1" dirty="0">
                <a:solidFill>
                  <a:srgbClr val="FF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800" b="1" dirty="0" err="1">
                <a:solidFill>
                  <a:srgbClr val="FF0000"/>
                </a:solidFill>
                <a:effectLst/>
                <a:latin typeface="Times New Roman" panose="02020603050405020304" pitchFamily="18" charset="0"/>
                <a:ea typeface="Times New Roman" panose="02020603050405020304" pitchFamily="18" charset="0"/>
                <a:cs typeface="Times New Roman" panose="02020603050405020304" pitchFamily="18" charset="0"/>
              </a:rPr>
              <a:t>cách</a:t>
            </a:r>
            <a:endParaRPr lang="en-SG" sz="1800" dirty="0">
              <a:solidFill>
                <a:srgbClr val="FF0000"/>
              </a:solidFill>
              <a:effectLst/>
              <a:latin typeface="Calibri" panose="020F0502020204030204" pitchFamily="34" charset="0"/>
              <a:ea typeface="Times New Roman" panose="02020603050405020304" pitchFamily="18" charset="0"/>
              <a:cs typeface="Times New Roman" panose="02020603050405020304" pitchFamily="18" charset="0"/>
            </a:endParaRPr>
          </a:p>
          <a:p>
            <a:endParaRPr lang="en-SG" dirty="0"/>
          </a:p>
        </p:txBody>
      </p:sp>
    </p:spTree>
    <p:extLst>
      <p:ext uri="{BB962C8B-B14F-4D97-AF65-F5344CB8AC3E}">
        <p14:creationId xmlns:p14="http://schemas.microsoft.com/office/powerpoint/2010/main" val="204044723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ntr" presetSubtype="0" fill="hold" grpId="0" nodeType="clickEffect">
                                  <p:stCondLst>
                                    <p:cond delay="0"/>
                                  </p:stCondLst>
                                  <p:childTnLst>
                                    <p:set>
                                      <p:cBhvr>
                                        <p:cTn id="6" dur="1" fill="hold">
                                          <p:stCondLst>
                                            <p:cond delay="0"/>
                                          </p:stCondLst>
                                        </p:cTn>
                                        <p:tgtEl>
                                          <p:spTgt spid="2"/>
                                        </p:tgtEl>
                                        <p:attrNameLst>
                                          <p:attrName>style.visibility</p:attrName>
                                        </p:attrNameLst>
                                      </p:cBhvr>
                                      <p:to>
                                        <p:strVal val="visible"/>
                                      </p:to>
                                    </p:set>
                                    <p:animEffect transition="in" filter="fade">
                                      <p:cBhvr>
                                        <p:cTn id="7" dur="1000"/>
                                        <p:tgtEl>
                                          <p:spTgt spid="2"/>
                                        </p:tgtEl>
                                      </p:cBhvr>
                                    </p:animEffect>
                                    <p:anim calcmode="lin" valueType="num">
                                      <p:cBhvr>
                                        <p:cTn id="8" dur="1000" fill="hold"/>
                                        <p:tgtEl>
                                          <p:spTgt spid="2"/>
                                        </p:tgtEl>
                                        <p:attrNameLst>
                                          <p:attrName>ppt_x</p:attrName>
                                        </p:attrNameLst>
                                      </p:cBhvr>
                                      <p:tavLst>
                                        <p:tav tm="0">
                                          <p:val>
                                            <p:strVal val="#ppt_x"/>
                                          </p:val>
                                        </p:tav>
                                        <p:tav tm="100000">
                                          <p:val>
                                            <p:strVal val="#ppt_x"/>
                                          </p:val>
                                        </p:tav>
                                      </p:tavLst>
                                    </p:anim>
                                    <p:anim calcmode="lin" valueType="num">
                                      <p:cBhvr>
                                        <p:cTn id="9" dur="1000" fill="hold"/>
                                        <p:tgtEl>
                                          <p:spTgt spid="2"/>
                                        </p:tgtEl>
                                        <p:attrNameLst>
                                          <p:attrName>ppt_y</p:attrName>
                                        </p:attrNameLst>
                                      </p:cBhvr>
                                      <p:tavLst>
                                        <p:tav tm="0">
                                          <p:val>
                                            <p:strVal val="#ppt_y+.1"/>
                                          </p:val>
                                        </p:tav>
                                        <p:tav tm="100000">
                                          <p:val>
                                            <p:strVal val="#ppt_y"/>
                                          </p:val>
                                        </p:tav>
                                      </p:tavLst>
                                    </p:anim>
                                  </p:childTnLst>
                                </p:cTn>
                              </p:par>
                            </p:childTnLst>
                          </p:cTn>
                        </p:par>
                      </p:childTnLst>
                    </p:cTn>
                  </p:par>
                  <p:par>
                    <p:cTn id="10" fill="hold">
                      <p:stCondLst>
                        <p:cond delay="indefinite"/>
                      </p:stCondLst>
                      <p:childTnLst>
                        <p:par>
                          <p:cTn id="11" fill="hold">
                            <p:stCondLst>
                              <p:cond delay="0"/>
                            </p:stCondLst>
                            <p:childTnLst>
                              <p:par>
                                <p:cTn id="12" presetID="16" presetClass="entr" presetSubtype="21" fill="hold" grpId="0" nodeType="clickEffect">
                                  <p:stCondLst>
                                    <p:cond delay="0"/>
                                  </p:stCondLst>
                                  <p:childTnLst>
                                    <p:set>
                                      <p:cBhvr>
                                        <p:cTn id="13" dur="1" fill="hold">
                                          <p:stCondLst>
                                            <p:cond delay="0"/>
                                          </p:stCondLst>
                                        </p:cTn>
                                        <p:tgtEl>
                                          <p:spTgt spid="3">
                                            <p:txEl>
                                              <p:pRg st="0" end="0"/>
                                            </p:txEl>
                                          </p:spTgt>
                                        </p:tgtEl>
                                        <p:attrNameLst>
                                          <p:attrName>style.visibility</p:attrName>
                                        </p:attrNameLst>
                                      </p:cBhvr>
                                      <p:to>
                                        <p:strVal val="visible"/>
                                      </p:to>
                                    </p:set>
                                    <p:animEffect transition="in" filter="barn(inVertical)">
                                      <p:cBhvr>
                                        <p:cTn id="14" dur="500"/>
                                        <p:tgtEl>
                                          <p:spTgt spid="3">
                                            <p:txEl>
                                              <p:pRg st="0" end="0"/>
                                            </p:txEl>
                                          </p:spTgt>
                                        </p:tgtEl>
                                      </p:cBhvr>
                                    </p:animEffect>
                                  </p:childTnLst>
                                </p:cTn>
                              </p:par>
                            </p:childTnLst>
                          </p:cTn>
                        </p:par>
                      </p:childTnLst>
                    </p:cTn>
                  </p:par>
                  <p:par>
                    <p:cTn id="15" fill="hold">
                      <p:stCondLst>
                        <p:cond delay="indefinite"/>
                      </p:stCondLst>
                      <p:childTnLst>
                        <p:par>
                          <p:cTn id="16" fill="hold">
                            <p:stCondLst>
                              <p:cond delay="0"/>
                            </p:stCondLst>
                            <p:childTnLst>
                              <p:par>
                                <p:cTn id="17" presetID="16" presetClass="entr" presetSubtype="21" fill="hold" grpId="0" nodeType="clickEffect">
                                  <p:stCondLst>
                                    <p:cond delay="0"/>
                                  </p:stCondLst>
                                  <p:childTnLst>
                                    <p:set>
                                      <p:cBhvr>
                                        <p:cTn id="18" dur="1" fill="hold">
                                          <p:stCondLst>
                                            <p:cond delay="0"/>
                                          </p:stCondLst>
                                        </p:cTn>
                                        <p:tgtEl>
                                          <p:spTgt spid="3">
                                            <p:txEl>
                                              <p:pRg st="1" end="1"/>
                                            </p:txEl>
                                          </p:spTgt>
                                        </p:tgtEl>
                                        <p:attrNameLst>
                                          <p:attrName>style.visibility</p:attrName>
                                        </p:attrNameLst>
                                      </p:cBhvr>
                                      <p:to>
                                        <p:strVal val="visible"/>
                                      </p:to>
                                    </p:set>
                                    <p:animEffect transition="in" filter="barn(inVertical)">
                                      <p:cBhvr>
                                        <p:cTn id="19" dur="500"/>
                                        <p:tgtEl>
                                          <p:spTgt spid="3">
                                            <p:txEl>
                                              <p:pRg st="1" end="1"/>
                                            </p:txEl>
                                          </p:spTgt>
                                        </p:tgtEl>
                                      </p:cBhvr>
                                    </p:animEffect>
                                  </p:childTnLst>
                                </p:cTn>
                              </p:par>
                            </p:childTnLst>
                          </p:cTn>
                        </p:par>
                      </p:childTnLst>
                    </p:cTn>
                  </p:par>
                  <p:par>
                    <p:cTn id="20" fill="hold">
                      <p:stCondLst>
                        <p:cond delay="indefinite"/>
                      </p:stCondLst>
                      <p:childTnLst>
                        <p:par>
                          <p:cTn id="21" fill="hold">
                            <p:stCondLst>
                              <p:cond delay="0"/>
                            </p:stCondLst>
                            <p:childTnLst>
                              <p:par>
                                <p:cTn id="22" presetID="16" presetClass="entr" presetSubtype="21" fill="hold" grpId="0" nodeType="clickEffect">
                                  <p:stCondLst>
                                    <p:cond delay="0"/>
                                  </p:stCondLst>
                                  <p:childTnLst>
                                    <p:set>
                                      <p:cBhvr>
                                        <p:cTn id="23" dur="1" fill="hold">
                                          <p:stCondLst>
                                            <p:cond delay="0"/>
                                          </p:stCondLst>
                                        </p:cTn>
                                        <p:tgtEl>
                                          <p:spTgt spid="3">
                                            <p:txEl>
                                              <p:pRg st="2" end="2"/>
                                            </p:txEl>
                                          </p:spTgt>
                                        </p:tgtEl>
                                        <p:attrNameLst>
                                          <p:attrName>style.visibility</p:attrName>
                                        </p:attrNameLst>
                                      </p:cBhvr>
                                      <p:to>
                                        <p:strVal val="visible"/>
                                      </p:to>
                                    </p:set>
                                    <p:animEffect transition="in" filter="barn(inVertical)">
                                      <p:cBhvr>
                                        <p:cTn id="24" dur="500"/>
                                        <p:tgtEl>
                                          <p:spTgt spid="3">
                                            <p:txEl>
                                              <p:pRg st="2" end="2"/>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p:bldP spid="3" grpId="0" build="p"/>
    </p:bld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2427899-B548-42AD-7103-C175C022480B}"/>
              </a:ext>
            </a:extLst>
          </p:cNvPr>
          <p:cNvSpPr>
            <a:spLocks noGrp="1"/>
          </p:cNvSpPr>
          <p:nvPr>
            <p:ph type="title"/>
          </p:nvPr>
        </p:nvSpPr>
        <p:spPr/>
        <p:txBody>
          <a:bodyPr/>
          <a:lstStyle/>
          <a:p>
            <a:r>
              <a:rPr lang="en-US" dirty="0" err="1">
                <a:solidFill>
                  <a:schemeClr val="tx1"/>
                </a:solidFill>
              </a:rPr>
              <a:t>Ảnh</a:t>
            </a:r>
            <a:r>
              <a:rPr lang="en-US" dirty="0">
                <a:solidFill>
                  <a:schemeClr val="tx1"/>
                </a:solidFill>
              </a:rPr>
              <a:t> </a:t>
            </a:r>
            <a:r>
              <a:rPr lang="en-US" dirty="0" err="1">
                <a:solidFill>
                  <a:schemeClr val="tx1"/>
                </a:solidFill>
              </a:rPr>
              <a:t>hưởng</a:t>
            </a:r>
            <a:r>
              <a:rPr lang="en-US" dirty="0">
                <a:solidFill>
                  <a:schemeClr val="tx1"/>
                </a:solidFill>
              </a:rPr>
              <a:t> </a:t>
            </a:r>
            <a:r>
              <a:rPr lang="en-US" dirty="0" err="1">
                <a:solidFill>
                  <a:schemeClr val="tx1"/>
                </a:solidFill>
              </a:rPr>
              <a:t>của</a:t>
            </a:r>
            <a:r>
              <a:rPr lang="en-US" dirty="0">
                <a:solidFill>
                  <a:schemeClr val="tx1"/>
                </a:solidFill>
              </a:rPr>
              <a:t> </a:t>
            </a:r>
            <a:r>
              <a:rPr lang="en-US" dirty="0" err="1">
                <a:solidFill>
                  <a:schemeClr val="tx1"/>
                </a:solidFill>
              </a:rPr>
              <a:t>cấu</a:t>
            </a:r>
            <a:r>
              <a:rPr lang="en-US" dirty="0">
                <a:solidFill>
                  <a:schemeClr val="tx1"/>
                </a:solidFill>
              </a:rPr>
              <a:t> </a:t>
            </a:r>
            <a:r>
              <a:rPr lang="en-US" dirty="0" err="1">
                <a:solidFill>
                  <a:schemeClr val="tx1"/>
                </a:solidFill>
              </a:rPr>
              <a:t>tạo</a:t>
            </a:r>
            <a:r>
              <a:rPr lang="en-US" dirty="0">
                <a:solidFill>
                  <a:schemeClr val="tx1"/>
                </a:solidFill>
              </a:rPr>
              <a:t> </a:t>
            </a:r>
            <a:r>
              <a:rPr lang="en-US" dirty="0" err="1">
                <a:solidFill>
                  <a:schemeClr val="tx1"/>
                </a:solidFill>
              </a:rPr>
              <a:t>phân</a:t>
            </a:r>
            <a:r>
              <a:rPr lang="en-US" dirty="0">
                <a:solidFill>
                  <a:schemeClr val="tx1"/>
                </a:solidFill>
              </a:rPr>
              <a:t> </a:t>
            </a:r>
            <a:r>
              <a:rPr lang="en-US" dirty="0" err="1">
                <a:solidFill>
                  <a:schemeClr val="tx1"/>
                </a:solidFill>
              </a:rPr>
              <a:t>tử</a:t>
            </a:r>
            <a:r>
              <a:rPr lang="en-US" dirty="0">
                <a:solidFill>
                  <a:schemeClr val="tx1"/>
                </a:solidFill>
              </a:rPr>
              <a:t> </a:t>
            </a:r>
            <a:r>
              <a:rPr lang="en-US" dirty="0" err="1">
                <a:solidFill>
                  <a:schemeClr val="tx1"/>
                </a:solidFill>
              </a:rPr>
              <a:t>đến</a:t>
            </a:r>
            <a:r>
              <a:rPr lang="en-US" dirty="0">
                <a:solidFill>
                  <a:schemeClr val="tx1"/>
                </a:solidFill>
              </a:rPr>
              <a:t> </a:t>
            </a:r>
            <a:r>
              <a:rPr lang="en-US" dirty="0" err="1">
                <a:solidFill>
                  <a:schemeClr val="tx1"/>
                </a:solidFill>
              </a:rPr>
              <a:t>thể</a:t>
            </a:r>
            <a:r>
              <a:rPr lang="en-US" dirty="0">
                <a:solidFill>
                  <a:schemeClr val="tx1"/>
                </a:solidFill>
              </a:rPr>
              <a:t> </a:t>
            </a:r>
            <a:r>
              <a:rPr lang="en-US" dirty="0" err="1">
                <a:solidFill>
                  <a:schemeClr val="tx1"/>
                </a:solidFill>
              </a:rPr>
              <a:t>tích</a:t>
            </a:r>
            <a:r>
              <a:rPr lang="en-US" dirty="0">
                <a:solidFill>
                  <a:schemeClr val="tx1"/>
                </a:solidFill>
              </a:rPr>
              <a:t> </a:t>
            </a:r>
            <a:r>
              <a:rPr lang="en-US" dirty="0" err="1">
                <a:solidFill>
                  <a:schemeClr val="tx1"/>
                </a:solidFill>
              </a:rPr>
              <a:t>hợp</a:t>
            </a:r>
            <a:r>
              <a:rPr lang="en-US" dirty="0">
                <a:solidFill>
                  <a:schemeClr val="tx1"/>
                </a:solidFill>
              </a:rPr>
              <a:t> </a:t>
            </a:r>
            <a:r>
              <a:rPr lang="en-US" dirty="0" err="1">
                <a:solidFill>
                  <a:schemeClr val="tx1"/>
                </a:solidFill>
              </a:rPr>
              <a:t>chất</a:t>
            </a:r>
            <a:endParaRPr lang="en-SG" dirty="0">
              <a:solidFill>
                <a:schemeClr val="tx1"/>
              </a:solidFill>
            </a:endParaRPr>
          </a:p>
        </p:txBody>
      </p:sp>
      <p:sp>
        <p:nvSpPr>
          <p:cNvPr id="3" name="Content Placeholder 2">
            <a:extLst>
              <a:ext uri="{FF2B5EF4-FFF2-40B4-BE49-F238E27FC236}">
                <a16:creationId xmlns:a16="http://schemas.microsoft.com/office/drawing/2014/main" id="{0C7E0BBA-C8EB-D7A6-7283-17955EB5E509}"/>
              </a:ext>
            </a:extLst>
          </p:cNvPr>
          <p:cNvSpPr>
            <a:spLocks noGrp="1"/>
          </p:cNvSpPr>
          <p:nvPr>
            <p:ph idx="1"/>
          </p:nvPr>
        </p:nvSpPr>
        <p:spPr/>
        <p:txBody>
          <a:bodyPr/>
          <a:lstStyle/>
          <a:p>
            <a:r>
              <a:rPr lang="en-US" sz="1800" dirty="0">
                <a:solidFill>
                  <a:srgbClr val="FF0000"/>
                </a:solidFill>
                <a:effectLst/>
                <a:latin typeface="Times New Roman" panose="02020603050405020304" pitchFamily="18" charset="0"/>
                <a:ea typeface="Times New Roman" panose="02020603050405020304" pitchFamily="18" charset="0"/>
                <a:cs typeface="Times New Roman" panose="02020603050405020304" pitchFamily="18" charset="0"/>
              </a:rPr>
              <a:t>-</a:t>
            </a:r>
            <a:r>
              <a:rPr lang="en-US" sz="1800" dirty="0" err="1">
                <a:solidFill>
                  <a:srgbClr val="FF0000"/>
                </a:solidFill>
                <a:effectLst/>
                <a:latin typeface="Times New Roman" panose="02020603050405020304" pitchFamily="18" charset="0"/>
                <a:ea typeface="Times New Roman" panose="02020603050405020304" pitchFamily="18" charset="0"/>
                <a:cs typeface="Times New Roman" panose="02020603050405020304" pitchFamily="18" charset="0"/>
              </a:rPr>
              <a:t>Nguyên</a:t>
            </a:r>
            <a:r>
              <a:rPr lang="en-US" sz="1800" dirty="0">
                <a:solidFill>
                  <a:srgbClr val="FF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800" dirty="0" err="1">
                <a:solidFill>
                  <a:srgbClr val="FF0000"/>
                </a:solidFill>
                <a:effectLst/>
                <a:latin typeface="Times New Roman" panose="02020603050405020304" pitchFamily="18" charset="0"/>
                <a:ea typeface="Times New Roman" panose="02020603050405020304" pitchFamily="18" charset="0"/>
                <a:cs typeface="Times New Roman" panose="02020603050405020304" pitchFamily="18" charset="0"/>
              </a:rPr>
              <a:t>tử</a:t>
            </a:r>
            <a:r>
              <a:rPr lang="en-US" sz="1800" dirty="0">
                <a:solidFill>
                  <a:srgbClr val="FF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800" dirty="0" err="1">
                <a:solidFill>
                  <a:srgbClr val="FF0000"/>
                </a:solidFill>
                <a:effectLst/>
                <a:latin typeface="Times New Roman" panose="02020603050405020304" pitchFamily="18" charset="0"/>
                <a:ea typeface="Times New Roman" panose="02020603050405020304" pitchFamily="18" charset="0"/>
                <a:cs typeface="Times New Roman" panose="02020603050405020304" pitchFamily="18" charset="0"/>
              </a:rPr>
              <a:t>phân</a:t>
            </a:r>
            <a:r>
              <a:rPr lang="en-US" sz="1800" dirty="0">
                <a:solidFill>
                  <a:srgbClr val="FF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800" dirty="0" err="1">
                <a:solidFill>
                  <a:srgbClr val="FF0000"/>
                </a:solidFill>
                <a:effectLst/>
                <a:latin typeface="Times New Roman" panose="02020603050405020304" pitchFamily="18" charset="0"/>
                <a:ea typeface="Times New Roman" panose="02020603050405020304" pitchFamily="18" charset="0"/>
                <a:cs typeface="Times New Roman" panose="02020603050405020304" pitchFamily="18" charset="0"/>
              </a:rPr>
              <a:t>tử</a:t>
            </a:r>
            <a:r>
              <a:rPr lang="en-US" sz="1800" dirty="0">
                <a:solidFill>
                  <a:srgbClr val="FF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800" dirty="0" err="1">
                <a:solidFill>
                  <a:srgbClr val="FF0000"/>
                </a:solidFill>
                <a:effectLst/>
                <a:latin typeface="Times New Roman" panose="02020603050405020304" pitchFamily="18" charset="0"/>
                <a:ea typeface="Times New Roman" panose="02020603050405020304" pitchFamily="18" charset="0"/>
                <a:cs typeface="Times New Roman" panose="02020603050405020304" pitchFamily="18" charset="0"/>
              </a:rPr>
              <a:t>của</a:t>
            </a:r>
            <a:r>
              <a:rPr lang="en-US" sz="1800" dirty="0">
                <a:solidFill>
                  <a:srgbClr val="FF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800" dirty="0" err="1">
                <a:solidFill>
                  <a:srgbClr val="FF0000"/>
                </a:solidFill>
                <a:effectLst/>
                <a:latin typeface="Times New Roman" panose="02020603050405020304" pitchFamily="18" charset="0"/>
                <a:ea typeface="Times New Roman" panose="02020603050405020304" pitchFamily="18" charset="0"/>
                <a:cs typeface="Times New Roman" panose="02020603050405020304" pitchFamily="18" charset="0"/>
              </a:rPr>
              <a:t>các</a:t>
            </a:r>
            <a:r>
              <a:rPr lang="en-US" sz="1800" dirty="0">
                <a:solidFill>
                  <a:srgbClr val="FF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800" dirty="0" err="1">
                <a:solidFill>
                  <a:srgbClr val="FF0000"/>
                </a:solidFill>
                <a:effectLst/>
                <a:latin typeface="Times New Roman" panose="02020603050405020304" pitchFamily="18" charset="0"/>
                <a:ea typeface="Times New Roman" panose="02020603050405020304" pitchFamily="18" charset="0"/>
                <a:cs typeface="Times New Roman" panose="02020603050405020304" pitchFamily="18" charset="0"/>
              </a:rPr>
              <a:t>chất</a:t>
            </a:r>
            <a:r>
              <a:rPr lang="en-US" sz="1800" dirty="0">
                <a:solidFill>
                  <a:srgbClr val="FF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800" b="1" dirty="0" err="1">
                <a:solidFill>
                  <a:srgbClr val="FF0000"/>
                </a:solidFill>
                <a:effectLst/>
                <a:latin typeface="Times New Roman" panose="02020603050405020304" pitchFamily="18" charset="0"/>
                <a:ea typeface="Times New Roman" panose="02020603050405020304" pitchFamily="18" charset="0"/>
                <a:cs typeface="Times New Roman" panose="02020603050405020304" pitchFamily="18" charset="0"/>
              </a:rPr>
              <a:t>luôn</a:t>
            </a:r>
            <a:r>
              <a:rPr lang="en-US" sz="1800" b="1" dirty="0">
                <a:solidFill>
                  <a:srgbClr val="FF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800" b="1" dirty="0" err="1">
                <a:solidFill>
                  <a:srgbClr val="FF0000"/>
                </a:solidFill>
                <a:effectLst/>
                <a:latin typeface="Times New Roman" panose="02020603050405020304" pitchFamily="18" charset="0"/>
                <a:ea typeface="Times New Roman" panose="02020603050405020304" pitchFamily="18" charset="0"/>
                <a:cs typeface="Times New Roman" panose="02020603050405020304" pitchFamily="18" charset="0"/>
              </a:rPr>
              <a:t>chuyển</a:t>
            </a:r>
            <a:r>
              <a:rPr lang="en-US" sz="1800" b="1" dirty="0">
                <a:solidFill>
                  <a:srgbClr val="FF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800" b="1" dirty="0" err="1">
                <a:solidFill>
                  <a:srgbClr val="FF0000"/>
                </a:solidFill>
                <a:effectLst/>
                <a:latin typeface="Times New Roman" panose="02020603050405020304" pitchFamily="18" charset="0"/>
                <a:ea typeface="Times New Roman" panose="02020603050405020304" pitchFamily="18" charset="0"/>
                <a:cs typeface="Times New Roman" panose="02020603050405020304" pitchFamily="18" charset="0"/>
              </a:rPr>
              <a:t>động</a:t>
            </a:r>
            <a:r>
              <a:rPr lang="en-US" sz="1800" b="1" dirty="0">
                <a:solidFill>
                  <a:srgbClr val="FF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800" b="1" dirty="0" err="1">
                <a:solidFill>
                  <a:srgbClr val="FF0000"/>
                </a:solidFill>
                <a:effectLst/>
                <a:latin typeface="Times New Roman" panose="02020603050405020304" pitchFamily="18" charset="0"/>
                <a:ea typeface="Times New Roman" panose="02020603050405020304" pitchFamily="18" charset="0"/>
                <a:cs typeface="Times New Roman" panose="02020603050405020304" pitchFamily="18" charset="0"/>
              </a:rPr>
              <a:t>hỗn</a:t>
            </a:r>
            <a:r>
              <a:rPr lang="en-US" sz="1800" b="1" dirty="0">
                <a:solidFill>
                  <a:srgbClr val="FF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800" b="1" dirty="0" err="1">
                <a:solidFill>
                  <a:srgbClr val="FF0000"/>
                </a:solidFill>
                <a:effectLst/>
                <a:latin typeface="Times New Roman" panose="02020603050405020304" pitchFamily="18" charset="0"/>
                <a:ea typeface="Times New Roman" panose="02020603050405020304" pitchFamily="18" charset="0"/>
                <a:cs typeface="Times New Roman" panose="02020603050405020304" pitchFamily="18" charset="0"/>
              </a:rPr>
              <a:t>loạn</a:t>
            </a:r>
            <a:r>
              <a:rPr lang="en-US" sz="1800" b="1" dirty="0">
                <a:solidFill>
                  <a:srgbClr val="FF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800" b="1" dirty="0" err="1">
                <a:solidFill>
                  <a:srgbClr val="FF0000"/>
                </a:solidFill>
                <a:effectLst/>
                <a:latin typeface="Times New Roman" panose="02020603050405020304" pitchFamily="18" charset="0"/>
                <a:ea typeface="Times New Roman" panose="02020603050405020304" pitchFamily="18" charset="0"/>
                <a:cs typeface="Times New Roman" panose="02020603050405020304" pitchFamily="18" charset="0"/>
              </a:rPr>
              <a:t>không</a:t>
            </a:r>
            <a:r>
              <a:rPr lang="en-US" sz="1800" b="1" dirty="0">
                <a:solidFill>
                  <a:srgbClr val="FF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800" b="1" dirty="0" err="1">
                <a:solidFill>
                  <a:srgbClr val="FF0000"/>
                </a:solidFill>
                <a:effectLst/>
                <a:latin typeface="Times New Roman" panose="02020603050405020304" pitchFamily="18" charset="0"/>
                <a:ea typeface="Times New Roman" panose="02020603050405020304" pitchFamily="18" charset="0"/>
                <a:cs typeface="Times New Roman" panose="02020603050405020304" pitchFamily="18" charset="0"/>
              </a:rPr>
              <a:t>ngừng</a:t>
            </a:r>
            <a:endParaRPr lang="en-SG" sz="1800" dirty="0">
              <a:solidFill>
                <a:srgbClr val="FF0000"/>
              </a:solidFill>
              <a:effectLst/>
              <a:latin typeface="Calibri" panose="020F0502020204030204" pitchFamily="34" charset="0"/>
              <a:ea typeface="Times New Roman" panose="02020603050405020304" pitchFamily="18" charset="0"/>
              <a:cs typeface="Times New Roman" panose="02020603050405020304" pitchFamily="18" charset="0"/>
            </a:endParaRPr>
          </a:p>
          <a:p>
            <a:endParaRPr lang="en-SG" dirty="0"/>
          </a:p>
        </p:txBody>
      </p:sp>
    </p:spTree>
    <p:extLst>
      <p:ext uri="{BB962C8B-B14F-4D97-AF65-F5344CB8AC3E}">
        <p14:creationId xmlns:p14="http://schemas.microsoft.com/office/powerpoint/2010/main" val="3596281439"/>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extBox 2">
            <a:extLst>
              <a:ext uri="{FF2B5EF4-FFF2-40B4-BE49-F238E27FC236}">
                <a16:creationId xmlns:a16="http://schemas.microsoft.com/office/drawing/2014/main" id="{28077FDD-D3D0-2D3D-2245-E3C3E5A05C81}"/>
              </a:ext>
            </a:extLst>
          </p:cNvPr>
          <p:cNvSpPr txBox="1"/>
          <p:nvPr/>
        </p:nvSpPr>
        <p:spPr>
          <a:xfrm>
            <a:off x="174661" y="527808"/>
            <a:ext cx="9411127" cy="734688"/>
          </a:xfrm>
          <a:prstGeom prst="rect">
            <a:avLst/>
          </a:prstGeom>
          <a:noFill/>
        </p:spPr>
        <p:txBody>
          <a:bodyPr wrap="square">
            <a:spAutoFit/>
          </a:bodyPr>
          <a:lstStyle/>
          <a:p>
            <a:pPr>
              <a:lnSpc>
                <a:spcPct val="107000"/>
              </a:lnSpc>
              <a:spcAft>
                <a:spcPts val="800"/>
              </a:spcAft>
            </a:pPr>
            <a:r>
              <a:rPr lang="en-SG" sz="2000" b="1" u="sng" kern="100" dirty="0" err="1">
                <a:effectLst/>
                <a:latin typeface="Times New Roman" panose="02020603050405020304" pitchFamily="18" charset="0"/>
                <a:ea typeface="Calibri" panose="020F0502020204030204" pitchFamily="34" charset="0"/>
                <a:cs typeface="Times New Roman" panose="02020603050405020304" pitchFamily="18" charset="0"/>
              </a:rPr>
              <a:t>Bài</a:t>
            </a:r>
            <a:r>
              <a:rPr lang="en-SG" sz="2000" b="1" u="sng" kern="100" dirty="0">
                <a:effectLst/>
                <a:latin typeface="Times New Roman" panose="02020603050405020304" pitchFamily="18" charset="0"/>
                <a:ea typeface="Calibri" panose="020F0502020204030204" pitchFamily="34" charset="0"/>
                <a:cs typeface="Times New Roman" panose="02020603050405020304" pitchFamily="18" charset="0"/>
              </a:rPr>
              <a:t> 1</a:t>
            </a:r>
            <a:r>
              <a:rPr lang="en-SG" sz="2000" kern="100" dirty="0">
                <a:effectLst/>
                <a:latin typeface="Times New Roman" panose="02020603050405020304" pitchFamily="18" charset="0"/>
                <a:ea typeface="Calibri" panose="020F0502020204030204" pitchFamily="34" charset="0"/>
                <a:cs typeface="Times New Roman" panose="02020603050405020304" pitchFamily="18" charset="0"/>
              </a:rPr>
              <a:t>: </a:t>
            </a:r>
            <a:r>
              <a:rPr lang="en-SG" sz="2000" kern="100" dirty="0" err="1">
                <a:effectLst/>
                <a:latin typeface="Times New Roman" panose="02020603050405020304" pitchFamily="18" charset="0"/>
                <a:ea typeface="Calibri" panose="020F0502020204030204" pitchFamily="34" charset="0"/>
                <a:cs typeface="Times New Roman" panose="02020603050405020304" pitchFamily="18" charset="0"/>
              </a:rPr>
              <a:t>Tại</a:t>
            </a:r>
            <a:r>
              <a:rPr lang="en-SG" sz="2000" kern="100" dirty="0">
                <a:effectLst/>
                <a:latin typeface="Times New Roman" panose="02020603050405020304" pitchFamily="18" charset="0"/>
                <a:ea typeface="Calibri" panose="020F0502020204030204" pitchFamily="34" charset="0"/>
                <a:cs typeface="Times New Roman" panose="02020603050405020304" pitchFamily="18" charset="0"/>
              </a:rPr>
              <a:t> </a:t>
            </a:r>
            <a:r>
              <a:rPr lang="en-SG" sz="2000" kern="100" dirty="0" err="1">
                <a:effectLst/>
                <a:latin typeface="Times New Roman" panose="02020603050405020304" pitchFamily="18" charset="0"/>
                <a:ea typeface="Calibri" panose="020F0502020204030204" pitchFamily="34" charset="0"/>
                <a:cs typeface="Times New Roman" panose="02020603050405020304" pitchFamily="18" charset="0"/>
              </a:rPr>
              <a:t>sao</a:t>
            </a:r>
            <a:r>
              <a:rPr lang="en-SG" sz="2000" kern="100" dirty="0">
                <a:effectLst/>
                <a:latin typeface="Times New Roman" panose="02020603050405020304" pitchFamily="18" charset="0"/>
                <a:ea typeface="Calibri" panose="020F0502020204030204" pitchFamily="34" charset="0"/>
                <a:cs typeface="Times New Roman" panose="02020603050405020304" pitchFamily="18" charset="0"/>
              </a:rPr>
              <a:t> </a:t>
            </a:r>
            <a:r>
              <a:rPr lang="en-SG" sz="2000" kern="100" dirty="0" err="1">
                <a:effectLst/>
                <a:latin typeface="Times New Roman" panose="02020603050405020304" pitchFamily="18" charset="0"/>
                <a:ea typeface="Calibri" panose="020F0502020204030204" pitchFamily="34" charset="0"/>
                <a:cs typeface="Times New Roman" panose="02020603050405020304" pitchFamily="18" charset="0"/>
              </a:rPr>
              <a:t>các</a:t>
            </a:r>
            <a:r>
              <a:rPr lang="en-SG" sz="2000" kern="100" dirty="0">
                <a:effectLst/>
                <a:latin typeface="Times New Roman" panose="02020603050405020304" pitchFamily="18" charset="0"/>
                <a:ea typeface="Calibri" panose="020F0502020204030204" pitchFamily="34" charset="0"/>
                <a:cs typeface="Times New Roman" panose="02020603050405020304" pitchFamily="18" charset="0"/>
              </a:rPr>
              <a:t> </a:t>
            </a:r>
            <a:r>
              <a:rPr lang="en-SG" sz="2000" kern="100" dirty="0" err="1">
                <a:effectLst/>
                <a:latin typeface="Times New Roman" panose="02020603050405020304" pitchFamily="18" charset="0"/>
                <a:ea typeface="Calibri" panose="020F0502020204030204" pitchFamily="34" charset="0"/>
                <a:cs typeface="Times New Roman" panose="02020603050405020304" pitchFamily="18" charset="0"/>
              </a:rPr>
              <a:t>chất</a:t>
            </a:r>
            <a:r>
              <a:rPr lang="en-SG" sz="2000" kern="100" dirty="0">
                <a:effectLst/>
                <a:latin typeface="Times New Roman" panose="02020603050405020304" pitchFamily="18" charset="0"/>
                <a:ea typeface="Calibri" panose="020F0502020204030204" pitchFamily="34" charset="0"/>
                <a:cs typeface="Times New Roman" panose="02020603050405020304" pitchFamily="18" charset="0"/>
              </a:rPr>
              <a:t> </a:t>
            </a:r>
            <a:r>
              <a:rPr lang="en-SG" sz="2000" kern="100" dirty="0" err="1">
                <a:effectLst/>
                <a:latin typeface="Times New Roman" panose="02020603050405020304" pitchFamily="18" charset="0"/>
                <a:ea typeface="Calibri" panose="020F0502020204030204" pitchFamily="34" charset="0"/>
                <a:cs typeface="Times New Roman" panose="02020603050405020304" pitchFamily="18" charset="0"/>
              </a:rPr>
              <a:t>lỏng</a:t>
            </a:r>
            <a:r>
              <a:rPr lang="en-SG" sz="2000" kern="100" dirty="0">
                <a:effectLst/>
                <a:latin typeface="Times New Roman" panose="02020603050405020304" pitchFamily="18" charset="0"/>
                <a:ea typeface="Calibri" panose="020F0502020204030204" pitchFamily="34" charset="0"/>
                <a:cs typeface="Times New Roman" panose="02020603050405020304" pitchFamily="18" charset="0"/>
              </a:rPr>
              <a:t> </a:t>
            </a:r>
            <a:r>
              <a:rPr lang="en-SG" sz="2000" kern="100" dirty="0" err="1">
                <a:effectLst/>
                <a:latin typeface="Times New Roman" panose="02020603050405020304" pitchFamily="18" charset="0"/>
                <a:ea typeface="Calibri" panose="020F0502020204030204" pitchFamily="34" charset="0"/>
                <a:cs typeface="Times New Roman" panose="02020603050405020304" pitchFamily="18" charset="0"/>
              </a:rPr>
              <a:t>đều</a:t>
            </a:r>
            <a:r>
              <a:rPr lang="en-SG" sz="2000" kern="100" dirty="0">
                <a:effectLst/>
                <a:latin typeface="Times New Roman" panose="02020603050405020304" pitchFamily="18" charset="0"/>
                <a:ea typeface="Calibri" panose="020F0502020204030204" pitchFamily="34" charset="0"/>
                <a:cs typeface="Times New Roman" panose="02020603050405020304" pitchFamily="18" charset="0"/>
              </a:rPr>
              <a:t> </a:t>
            </a:r>
            <a:r>
              <a:rPr lang="en-SG" sz="2000" kern="100" dirty="0" err="1">
                <a:effectLst/>
                <a:latin typeface="Times New Roman" panose="02020603050405020304" pitchFamily="18" charset="0"/>
                <a:ea typeface="Calibri" panose="020F0502020204030204" pitchFamily="34" charset="0"/>
                <a:cs typeface="Times New Roman" panose="02020603050405020304" pitchFamily="18" charset="0"/>
              </a:rPr>
              <a:t>có</a:t>
            </a:r>
            <a:r>
              <a:rPr lang="en-SG" sz="2000" kern="100" dirty="0">
                <a:effectLst/>
                <a:latin typeface="Times New Roman" panose="02020603050405020304" pitchFamily="18" charset="0"/>
                <a:ea typeface="Calibri" panose="020F0502020204030204" pitchFamily="34" charset="0"/>
                <a:cs typeface="Times New Roman" panose="02020603050405020304" pitchFamily="18" charset="0"/>
              </a:rPr>
              <a:t> </a:t>
            </a:r>
            <a:r>
              <a:rPr lang="en-SG" sz="2000" kern="100" dirty="0" err="1">
                <a:effectLst/>
                <a:latin typeface="Times New Roman" panose="02020603050405020304" pitchFamily="18" charset="0"/>
                <a:ea typeface="Calibri" panose="020F0502020204030204" pitchFamily="34" charset="0"/>
                <a:cs typeface="Times New Roman" panose="02020603050405020304" pitchFamily="18" charset="0"/>
              </a:rPr>
              <a:t>vẻ</a:t>
            </a:r>
            <a:r>
              <a:rPr lang="en-SG" sz="2000" kern="100" dirty="0">
                <a:effectLst/>
                <a:latin typeface="Times New Roman" panose="02020603050405020304" pitchFamily="18" charset="0"/>
                <a:ea typeface="Calibri" panose="020F0502020204030204" pitchFamily="34" charset="0"/>
                <a:cs typeface="Times New Roman" panose="02020603050405020304" pitchFamily="18" charset="0"/>
              </a:rPr>
              <a:t> </a:t>
            </a:r>
            <a:r>
              <a:rPr lang="en-SG" sz="2000" kern="100" dirty="0" err="1">
                <a:effectLst/>
                <a:latin typeface="Times New Roman" panose="02020603050405020304" pitchFamily="18" charset="0"/>
                <a:ea typeface="Calibri" panose="020F0502020204030204" pitchFamily="34" charset="0"/>
                <a:cs typeface="Times New Roman" panose="02020603050405020304" pitchFamily="18" charset="0"/>
              </a:rPr>
              <a:t>như</a:t>
            </a:r>
            <a:r>
              <a:rPr lang="en-SG" sz="2000" kern="100" dirty="0">
                <a:effectLst/>
                <a:latin typeface="Times New Roman" panose="02020603050405020304" pitchFamily="18" charset="0"/>
                <a:ea typeface="Calibri" panose="020F0502020204030204" pitchFamily="34" charset="0"/>
                <a:cs typeface="Times New Roman" panose="02020603050405020304" pitchFamily="18" charset="0"/>
              </a:rPr>
              <a:t> </a:t>
            </a:r>
            <a:r>
              <a:rPr lang="en-SG" sz="2000" kern="100" dirty="0" err="1">
                <a:effectLst/>
                <a:latin typeface="Times New Roman" panose="02020603050405020304" pitchFamily="18" charset="0"/>
                <a:ea typeface="Calibri" panose="020F0502020204030204" pitchFamily="34" charset="0"/>
                <a:cs typeface="Times New Roman" panose="02020603050405020304" pitchFamily="18" charset="0"/>
              </a:rPr>
              <a:t>liền</a:t>
            </a:r>
            <a:r>
              <a:rPr lang="en-SG" sz="2000" kern="100" dirty="0">
                <a:effectLst/>
                <a:latin typeface="Times New Roman" panose="02020603050405020304" pitchFamily="18" charset="0"/>
                <a:ea typeface="Calibri" panose="020F0502020204030204" pitchFamily="34" charset="0"/>
                <a:cs typeface="Times New Roman" panose="02020603050405020304" pitchFamily="18" charset="0"/>
              </a:rPr>
              <a:t> </a:t>
            </a:r>
            <a:r>
              <a:rPr lang="en-SG" sz="2000" kern="100" dirty="0" err="1">
                <a:effectLst/>
                <a:latin typeface="Times New Roman" panose="02020603050405020304" pitchFamily="18" charset="0"/>
                <a:ea typeface="Calibri" panose="020F0502020204030204" pitchFamily="34" charset="0"/>
                <a:cs typeface="Times New Roman" panose="02020603050405020304" pitchFamily="18" charset="0"/>
              </a:rPr>
              <a:t>một</a:t>
            </a:r>
            <a:r>
              <a:rPr lang="en-SG" sz="2000" kern="100" dirty="0">
                <a:effectLst/>
                <a:latin typeface="Times New Roman" panose="02020603050405020304" pitchFamily="18" charset="0"/>
                <a:ea typeface="Calibri" panose="020F0502020204030204" pitchFamily="34" charset="0"/>
                <a:cs typeface="Times New Roman" panose="02020603050405020304" pitchFamily="18" charset="0"/>
              </a:rPr>
              <a:t> </a:t>
            </a:r>
            <a:r>
              <a:rPr lang="en-SG" sz="2000" kern="100" dirty="0" err="1">
                <a:effectLst/>
                <a:latin typeface="Times New Roman" panose="02020603050405020304" pitchFamily="18" charset="0"/>
                <a:ea typeface="Calibri" panose="020F0502020204030204" pitchFamily="34" charset="0"/>
                <a:cs typeface="Times New Roman" panose="02020603050405020304" pitchFamily="18" charset="0"/>
              </a:rPr>
              <a:t>khối</a:t>
            </a:r>
            <a:r>
              <a:rPr lang="en-SG" sz="2000" kern="100" dirty="0">
                <a:effectLst/>
                <a:latin typeface="Times New Roman" panose="02020603050405020304" pitchFamily="18" charset="0"/>
                <a:ea typeface="Calibri" panose="020F0502020204030204" pitchFamily="34" charset="0"/>
                <a:cs typeface="Times New Roman" panose="02020603050405020304" pitchFamily="18" charset="0"/>
              </a:rPr>
              <a:t> </a:t>
            </a:r>
            <a:r>
              <a:rPr lang="en-SG" sz="2000" kern="100" dirty="0" err="1">
                <a:effectLst/>
                <a:latin typeface="Times New Roman" panose="02020603050405020304" pitchFamily="18" charset="0"/>
                <a:ea typeface="Calibri" panose="020F0502020204030204" pitchFamily="34" charset="0"/>
                <a:cs typeface="Times New Roman" panose="02020603050405020304" pitchFamily="18" charset="0"/>
              </a:rPr>
              <a:t>mặc</a:t>
            </a:r>
            <a:r>
              <a:rPr lang="en-SG" sz="2000" kern="100" dirty="0">
                <a:effectLst/>
                <a:latin typeface="Times New Roman" panose="02020603050405020304" pitchFamily="18" charset="0"/>
                <a:ea typeface="Calibri" panose="020F0502020204030204" pitchFamily="34" charset="0"/>
                <a:cs typeface="Times New Roman" panose="02020603050405020304" pitchFamily="18" charset="0"/>
              </a:rPr>
              <a:t> </a:t>
            </a:r>
            <a:r>
              <a:rPr lang="en-SG" sz="2000" kern="100" dirty="0" err="1">
                <a:effectLst/>
                <a:latin typeface="Times New Roman" panose="02020603050405020304" pitchFamily="18" charset="0"/>
                <a:ea typeface="Calibri" panose="020F0502020204030204" pitchFamily="34" charset="0"/>
                <a:cs typeface="Times New Roman" panose="02020603050405020304" pitchFamily="18" charset="0"/>
              </a:rPr>
              <a:t>dù</a:t>
            </a:r>
            <a:r>
              <a:rPr lang="en-SG" sz="2000" kern="100" dirty="0">
                <a:effectLst/>
                <a:latin typeface="Times New Roman" panose="02020603050405020304" pitchFamily="18" charset="0"/>
                <a:ea typeface="Calibri" panose="020F0502020204030204" pitchFamily="34" charset="0"/>
                <a:cs typeface="Times New Roman" panose="02020603050405020304" pitchFamily="18" charset="0"/>
              </a:rPr>
              <a:t> </a:t>
            </a:r>
            <a:r>
              <a:rPr lang="en-SG" sz="2000" kern="100" dirty="0" err="1">
                <a:effectLst/>
                <a:latin typeface="Times New Roman" panose="02020603050405020304" pitchFamily="18" charset="0"/>
                <a:ea typeface="Calibri" panose="020F0502020204030204" pitchFamily="34" charset="0"/>
                <a:cs typeface="Times New Roman" panose="02020603050405020304" pitchFamily="18" charset="0"/>
              </a:rPr>
              <a:t>chúng</a:t>
            </a:r>
            <a:r>
              <a:rPr lang="en-SG" sz="2000" kern="100" dirty="0">
                <a:effectLst/>
                <a:latin typeface="Times New Roman" panose="02020603050405020304" pitchFamily="18" charset="0"/>
                <a:ea typeface="Calibri" panose="020F0502020204030204" pitchFamily="34" charset="0"/>
                <a:cs typeface="Times New Roman" panose="02020603050405020304" pitchFamily="18" charset="0"/>
              </a:rPr>
              <a:t> </a:t>
            </a:r>
            <a:r>
              <a:rPr lang="en-SG" sz="2000" kern="100" dirty="0" err="1">
                <a:effectLst/>
                <a:latin typeface="Times New Roman" panose="02020603050405020304" pitchFamily="18" charset="0"/>
                <a:ea typeface="Calibri" panose="020F0502020204030204" pitchFamily="34" charset="0"/>
                <a:cs typeface="Times New Roman" panose="02020603050405020304" pitchFamily="18" charset="0"/>
              </a:rPr>
              <a:t>đều</a:t>
            </a:r>
            <a:r>
              <a:rPr lang="en-SG" sz="2000" kern="100" dirty="0">
                <a:effectLst/>
                <a:latin typeface="Times New Roman" panose="02020603050405020304" pitchFamily="18" charset="0"/>
                <a:ea typeface="Calibri" panose="020F0502020204030204" pitchFamily="34" charset="0"/>
                <a:cs typeface="Times New Roman" panose="02020603050405020304" pitchFamily="18" charset="0"/>
              </a:rPr>
              <a:t> </a:t>
            </a:r>
            <a:r>
              <a:rPr lang="en-SG" sz="2000" kern="100" dirty="0" err="1">
                <a:effectLst/>
                <a:latin typeface="Times New Roman" panose="02020603050405020304" pitchFamily="18" charset="0"/>
                <a:ea typeface="Calibri" panose="020F0502020204030204" pitchFamily="34" charset="0"/>
                <a:cs typeface="Times New Roman" panose="02020603050405020304" pitchFamily="18" charset="0"/>
              </a:rPr>
              <a:t>được</a:t>
            </a:r>
            <a:r>
              <a:rPr lang="en-SG" sz="2000" kern="100" dirty="0">
                <a:effectLst/>
                <a:latin typeface="Times New Roman" panose="02020603050405020304" pitchFamily="18" charset="0"/>
                <a:ea typeface="Calibri" panose="020F0502020204030204" pitchFamily="34" charset="0"/>
                <a:cs typeface="Times New Roman" panose="02020603050405020304" pitchFamily="18" charset="0"/>
              </a:rPr>
              <a:t> </a:t>
            </a:r>
            <a:r>
              <a:rPr lang="en-SG" sz="2000" kern="100" dirty="0" err="1">
                <a:effectLst/>
                <a:latin typeface="Times New Roman" panose="02020603050405020304" pitchFamily="18" charset="0"/>
                <a:ea typeface="Calibri" panose="020F0502020204030204" pitchFamily="34" charset="0"/>
                <a:cs typeface="Times New Roman" panose="02020603050405020304" pitchFamily="18" charset="0"/>
              </a:rPr>
              <a:t>cấu</a:t>
            </a:r>
            <a:r>
              <a:rPr lang="en-SG" sz="2000" kern="100" dirty="0">
                <a:effectLst/>
                <a:latin typeface="Times New Roman" panose="02020603050405020304" pitchFamily="18" charset="0"/>
                <a:ea typeface="Calibri" panose="020F0502020204030204" pitchFamily="34" charset="0"/>
                <a:cs typeface="Times New Roman" panose="02020603050405020304" pitchFamily="18" charset="0"/>
              </a:rPr>
              <a:t> </a:t>
            </a:r>
            <a:r>
              <a:rPr lang="en-SG" sz="2000" kern="100" dirty="0" err="1">
                <a:effectLst/>
                <a:latin typeface="Times New Roman" panose="02020603050405020304" pitchFamily="18" charset="0"/>
                <a:ea typeface="Calibri" panose="020F0502020204030204" pitchFamily="34" charset="0"/>
                <a:cs typeface="Times New Roman" panose="02020603050405020304" pitchFamily="18" charset="0"/>
              </a:rPr>
              <a:t>tạo</a:t>
            </a:r>
            <a:r>
              <a:rPr lang="en-SG" sz="2000" kern="100" dirty="0">
                <a:effectLst/>
                <a:latin typeface="Times New Roman" panose="02020603050405020304" pitchFamily="18" charset="0"/>
                <a:ea typeface="Calibri" panose="020F0502020204030204" pitchFamily="34" charset="0"/>
                <a:cs typeface="Times New Roman" panose="02020603050405020304" pitchFamily="18" charset="0"/>
              </a:rPr>
              <a:t> </a:t>
            </a:r>
            <a:r>
              <a:rPr lang="en-SG" sz="2000" kern="100" dirty="0" err="1">
                <a:effectLst/>
                <a:latin typeface="Times New Roman" panose="02020603050405020304" pitchFamily="18" charset="0"/>
                <a:ea typeface="Calibri" panose="020F0502020204030204" pitchFamily="34" charset="0"/>
                <a:cs typeface="Times New Roman" panose="02020603050405020304" pitchFamily="18" charset="0"/>
              </a:rPr>
              <a:t>từ</a:t>
            </a:r>
            <a:r>
              <a:rPr lang="en-SG" sz="2000" kern="100" dirty="0">
                <a:effectLst/>
                <a:latin typeface="Times New Roman" panose="02020603050405020304" pitchFamily="18" charset="0"/>
                <a:ea typeface="Calibri" panose="020F0502020204030204" pitchFamily="34" charset="0"/>
                <a:cs typeface="Times New Roman" panose="02020603050405020304" pitchFamily="18" charset="0"/>
              </a:rPr>
              <a:t> </a:t>
            </a:r>
            <a:r>
              <a:rPr lang="en-SG" sz="2000" kern="100" dirty="0" err="1">
                <a:effectLst/>
                <a:latin typeface="Times New Roman" panose="02020603050405020304" pitchFamily="18" charset="0"/>
                <a:ea typeface="Calibri" panose="020F0502020204030204" pitchFamily="34" charset="0"/>
                <a:cs typeface="Times New Roman" panose="02020603050405020304" pitchFamily="18" charset="0"/>
              </a:rPr>
              <a:t>những</a:t>
            </a:r>
            <a:r>
              <a:rPr lang="en-SG" sz="2000" kern="100" dirty="0">
                <a:effectLst/>
                <a:latin typeface="Times New Roman" panose="02020603050405020304" pitchFamily="18" charset="0"/>
                <a:ea typeface="Calibri" panose="020F0502020204030204" pitchFamily="34" charset="0"/>
                <a:cs typeface="Times New Roman" panose="02020603050405020304" pitchFamily="18" charset="0"/>
              </a:rPr>
              <a:t> </a:t>
            </a:r>
            <a:r>
              <a:rPr lang="en-SG" sz="2000" kern="100" dirty="0" err="1">
                <a:effectLst/>
                <a:latin typeface="Times New Roman" panose="02020603050405020304" pitchFamily="18" charset="0"/>
                <a:ea typeface="Calibri" panose="020F0502020204030204" pitchFamily="34" charset="0"/>
                <a:cs typeface="Times New Roman" panose="02020603050405020304" pitchFamily="18" charset="0"/>
              </a:rPr>
              <a:t>hạt</a:t>
            </a:r>
            <a:r>
              <a:rPr lang="en-SG" sz="2000" kern="100" dirty="0">
                <a:effectLst/>
                <a:latin typeface="Times New Roman" panose="02020603050405020304" pitchFamily="18" charset="0"/>
                <a:ea typeface="Calibri" panose="020F0502020204030204" pitchFamily="34" charset="0"/>
                <a:cs typeface="Times New Roman" panose="02020603050405020304" pitchFamily="18" charset="0"/>
              </a:rPr>
              <a:t> </a:t>
            </a:r>
            <a:r>
              <a:rPr lang="en-SG" sz="2000" kern="100" dirty="0" err="1">
                <a:effectLst/>
                <a:latin typeface="Times New Roman" panose="02020603050405020304" pitchFamily="18" charset="0"/>
                <a:ea typeface="Calibri" panose="020F0502020204030204" pitchFamily="34" charset="0"/>
                <a:cs typeface="Times New Roman" panose="02020603050405020304" pitchFamily="18" charset="0"/>
              </a:rPr>
              <a:t>riêng</a:t>
            </a:r>
            <a:r>
              <a:rPr lang="en-SG" sz="2000" kern="100" dirty="0">
                <a:effectLst/>
                <a:latin typeface="Times New Roman" panose="02020603050405020304" pitchFamily="18" charset="0"/>
                <a:ea typeface="Calibri" panose="020F0502020204030204" pitchFamily="34" charset="0"/>
                <a:cs typeface="Times New Roman" panose="02020603050405020304" pitchFamily="18" charset="0"/>
              </a:rPr>
              <a:t> </a:t>
            </a:r>
            <a:r>
              <a:rPr lang="en-SG" sz="2000" kern="100" dirty="0" err="1">
                <a:effectLst/>
                <a:latin typeface="Times New Roman" panose="02020603050405020304" pitchFamily="18" charset="0"/>
                <a:ea typeface="Calibri" panose="020F0502020204030204" pitchFamily="34" charset="0"/>
                <a:cs typeface="Times New Roman" panose="02020603050405020304" pitchFamily="18" charset="0"/>
              </a:rPr>
              <a:t>biệt</a:t>
            </a:r>
            <a:r>
              <a:rPr lang="en-SG" sz="2000" kern="100" dirty="0">
                <a:effectLst/>
                <a:latin typeface="Times New Roman" panose="02020603050405020304" pitchFamily="18" charset="0"/>
                <a:ea typeface="Calibri" panose="020F0502020204030204" pitchFamily="34" charset="0"/>
                <a:cs typeface="Times New Roman" panose="02020603050405020304" pitchFamily="18" charset="0"/>
              </a:rPr>
              <a:t>?</a:t>
            </a:r>
            <a:endParaRPr lang="en-SG" sz="2000" kern="100" dirty="0">
              <a:effectLst/>
              <a:latin typeface="Calibri" panose="020F0502020204030204" pitchFamily="34" charset="0"/>
              <a:ea typeface="Calibri" panose="020F0502020204030204" pitchFamily="34" charset="0"/>
              <a:cs typeface="Times New Roman" panose="02020603050405020304" pitchFamily="18" charset="0"/>
            </a:endParaRPr>
          </a:p>
        </p:txBody>
      </p:sp>
      <p:sp>
        <p:nvSpPr>
          <p:cNvPr id="4" name="TextBox 3">
            <a:extLst>
              <a:ext uri="{FF2B5EF4-FFF2-40B4-BE49-F238E27FC236}">
                <a16:creationId xmlns:a16="http://schemas.microsoft.com/office/drawing/2014/main" id="{375F476B-9A8F-5C55-7468-3143E7A2654B}"/>
              </a:ext>
            </a:extLst>
          </p:cNvPr>
          <p:cNvSpPr txBox="1"/>
          <p:nvPr/>
        </p:nvSpPr>
        <p:spPr>
          <a:xfrm>
            <a:off x="328773" y="3244334"/>
            <a:ext cx="9493322" cy="369332"/>
          </a:xfrm>
          <a:prstGeom prst="rect">
            <a:avLst/>
          </a:prstGeom>
          <a:solidFill>
            <a:srgbClr val="FFC000"/>
          </a:solidFill>
        </p:spPr>
        <p:style>
          <a:lnRef idx="2">
            <a:schemeClr val="dk1"/>
          </a:lnRef>
          <a:fillRef idx="1">
            <a:schemeClr val="lt1"/>
          </a:fillRef>
          <a:effectRef idx="0">
            <a:schemeClr val="dk1"/>
          </a:effectRef>
          <a:fontRef idx="minor">
            <a:schemeClr val="dk1"/>
          </a:fontRef>
        </p:style>
        <p:txBody>
          <a:bodyPr wrap="square" rtlCol="0">
            <a:spAutoFit/>
          </a:bodyPr>
          <a:lstStyle/>
          <a:p>
            <a:r>
              <a:rPr lang="en-US" dirty="0" err="1"/>
              <a:t>Các</a:t>
            </a:r>
            <a:r>
              <a:rPr lang="en-US" dirty="0"/>
              <a:t> </a:t>
            </a:r>
            <a:r>
              <a:rPr lang="en-US" dirty="0" err="1"/>
              <a:t>chất</a:t>
            </a:r>
            <a:r>
              <a:rPr lang="en-US" dirty="0"/>
              <a:t> </a:t>
            </a:r>
            <a:r>
              <a:rPr lang="en-US" dirty="0" err="1"/>
              <a:t>được</a:t>
            </a:r>
            <a:r>
              <a:rPr lang="en-US" dirty="0"/>
              <a:t> </a:t>
            </a:r>
            <a:r>
              <a:rPr lang="en-US" dirty="0" err="1"/>
              <a:t>cấu</a:t>
            </a:r>
            <a:r>
              <a:rPr lang="en-US" dirty="0"/>
              <a:t> </a:t>
            </a:r>
            <a:r>
              <a:rPr lang="en-US" dirty="0" err="1"/>
              <a:t>tạo</a:t>
            </a:r>
            <a:r>
              <a:rPr lang="en-US" dirty="0"/>
              <a:t> </a:t>
            </a:r>
            <a:r>
              <a:rPr lang="en-US" dirty="0" err="1"/>
              <a:t>từ</a:t>
            </a:r>
            <a:r>
              <a:rPr lang="en-US" dirty="0"/>
              <a:t> </a:t>
            </a:r>
            <a:r>
              <a:rPr lang="en-US" dirty="0" err="1"/>
              <a:t>những</a:t>
            </a:r>
            <a:r>
              <a:rPr lang="en-US" dirty="0"/>
              <a:t> </a:t>
            </a:r>
            <a:r>
              <a:rPr lang="en-US" dirty="0" err="1"/>
              <a:t>hạt</a:t>
            </a:r>
            <a:r>
              <a:rPr lang="en-US" dirty="0"/>
              <a:t> </a:t>
            </a:r>
            <a:r>
              <a:rPr lang="en-US" dirty="0" err="1"/>
              <a:t>riêng</a:t>
            </a:r>
            <a:r>
              <a:rPr lang="en-US" dirty="0"/>
              <a:t> </a:t>
            </a:r>
            <a:r>
              <a:rPr lang="en-US" dirty="0" err="1"/>
              <a:t>biệt</a:t>
            </a:r>
            <a:r>
              <a:rPr lang="en-US" dirty="0"/>
              <a:t> ,</a:t>
            </a:r>
            <a:r>
              <a:rPr lang="en-US" dirty="0" err="1"/>
              <a:t>rất</a:t>
            </a:r>
            <a:r>
              <a:rPr lang="en-US" dirty="0"/>
              <a:t> </a:t>
            </a:r>
            <a:r>
              <a:rPr lang="en-US" dirty="0" err="1"/>
              <a:t>nhỏ</a:t>
            </a:r>
            <a:r>
              <a:rPr lang="en-US" dirty="0"/>
              <a:t> </a:t>
            </a:r>
            <a:r>
              <a:rPr lang="en-US" dirty="0" err="1"/>
              <a:t>mắt</a:t>
            </a:r>
            <a:r>
              <a:rPr lang="en-US" dirty="0"/>
              <a:t> </a:t>
            </a:r>
            <a:r>
              <a:rPr lang="en-US" dirty="0" err="1"/>
              <a:t>không</a:t>
            </a:r>
            <a:r>
              <a:rPr lang="en-US" dirty="0"/>
              <a:t> </a:t>
            </a:r>
            <a:r>
              <a:rPr lang="en-US" dirty="0" err="1"/>
              <a:t>nhìn</a:t>
            </a:r>
            <a:r>
              <a:rPr lang="en-US" dirty="0"/>
              <a:t> </a:t>
            </a:r>
            <a:r>
              <a:rPr lang="en-US" dirty="0" err="1"/>
              <a:t>thấy</a:t>
            </a:r>
            <a:r>
              <a:rPr lang="en-US" dirty="0"/>
              <a:t> </a:t>
            </a:r>
            <a:r>
              <a:rPr lang="en-US" dirty="0" err="1"/>
              <a:t>được</a:t>
            </a:r>
            <a:endParaRPr lang="en-SG" dirty="0"/>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2" presetClass="entr" presetSubtype="4" fill="hold" grpId="0" nodeType="clickEffect">
                                  <p:stCondLst>
                                    <p:cond delay="0"/>
                                  </p:stCondLst>
                                  <p:childTnLst>
                                    <p:set>
                                      <p:cBhvr>
                                        <p:cTn id="6" dur="1" fill="hold">
                                          <p:stCondLst>
                                            <p:cond delay="0"/>
                                          </p:stCondLst>
                                        </p:cTn>
                                        <p:tgtEl>
                                          <p:spTgt spid="3"/>
                                        </p:tgtEl>
                                        <p:attrNameLst>
                                          <p:attrName>style.visibility</p:attrName>
                                        </p:attrNameLst>
                                      </p:cBhvr>
                                      <p:to>
                                        <p:strVal val="visible"/>
                                      </p:to>
                                    </p:set>
                                    <p:animEffect transition="in" filter="wipe(down)">
                                      <p:cBhvr>
                                        <p:cTn id="7" dur="500"/>
                                        <p:tgtEl>
                                          <p:spTgt spid="3"/>
                                        </p:tgtEl>
                                      </p:cBhvr>
                                    </p:animEffect>
                                  </p:childTnLst>
                                </p:cTn>
                              </p:par>
                            </p:childTnLst>
                          </p:cTn>
                        </p:par>
                      </p:childTnLst>
                    </p:cTn>
                  </p:par>
                  <p:par>
                    <p:cTn id="8" fill="hold">
                      <p:stCondLst>
                        <p:cond delay="indefinite"/>
                      </p:stCondLst>
                      <p:childTnLst>
                        <p:par>
                          <p:cTn id="9" fill="hold">
                            <p:stCondLst>
                              <p:cond delay="0"/>
                            </p:stCondLst>
                            <p:childTnLst>
                              <p:par>
                                <p:cTn id="10" presetID="16" presetClass="entr" presetSubtype="21" fill="hold" grpId="0" nodeType="clickEffect">
                                  <p:stCondLst>
                                    <p:cond delay="0"/>
                                  </p:stCondLst>
                                  <p:childTnLst>
                                    <p:set>
                                      <p:cBhvr>
                                        <p:cTn id="11" dur="1" fill="hold">
                                          <p:stCondLst>
                                            <p:cond delay="0"/>
                                          </p:stCondLst>
                                        </p:cTn>
                                        <p:tgtEl>
                                          <p:spTgt spid="4"/>
                                        </p:tgtEl>
                                        <p:attrNameLst>
                                          <p:attrName>style.visibility</p:attrName>
                                        </p:attrNameLst>
                                      </p:cBhvr>
                                      <p:to>
                                        <p:strVal val="visible"/>
                                      </p:to>
                                    </p:set>
                                    <p:animEffect transition="in" filter="barn(inVertical)">
                                      <p:cBhvr>
                                        <p:cTn id="12" dur="500"/>
                                        <p:tgtEl>
                                          <p:spTgt spid="4"/>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p:bldP spid="4" grpId="0" animBg="1"/>
    </p:bld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506D013-591B-A337-777E-478C1E8C1673}"/>
              </a:ext>
            </a:extLst>
          </p:cNvPr>
          <p:cNvSpPr>
            <a:spLocks noGrp="1"/>
          </p:cNvSpPr>
          <p:nvPr>
            <p:ph type="title"/>
          </p:nvPr>
        </p:nvSpPr>
        <p:spPr>
          <a:xfrm>
            <a:off x="154112" y="321924"/>
            <a:ext cx="9462499" cy="1320800"/>
          </a:xfrm>
        </p:spPr>
        <p:txBody>
          <a:bodyPr>
            <a:normAutofit/>
          </a:bodyPr>
          <a:lstStyle/>
          <a:p>
            <a:r>
              <a:rPr lang="en-SG" sz="2400" b="1" u="sng" dirty="0" err="1">
                <a:solidFill>
                  <a:schemeClr val="tx1"/>
                </a:solidFill>
                <a:effectLst/>
                <a:latin typeface="Times New Roman" panose="02020603050405020304" pitchFamily="18" charset="0"/>
                <a:ea typeface="Calibri" panose="020F0502020204030204" pitchFamily="34" charset="0"/>
              </a:rPr>
              <a:t>Bài</a:t>
            </a:r>
            <a:r>
              <a:rPr lang="en-SG" sz="2400" b="1" u="sng" dirty="0">
                <a:solidFill>
                  <a:schemeClr val="tx1"/>
                </a:solidFill>
                <a:effectLst/>
                <a:latin typeface="Times New Roman" panose="02020603050405020304" pitchFamily="18" charset="0"/>
                <a:ea typeface="Calibri" panose="020F0502020204030204" pitchFamily="34" charset="0"/>
              </a:rPr>
              <a:t> 2</a:t>
            </a:r>
            <a:r>
              <a:rPr lang="en-SG" sz="2400" dirty="0">
                <a:solidFill>
                  <a:schemeClr val="tx1"/>
                </a:solidFill>
                <a:effectLst/>
                <a:latin typeface="Times New Roman" panose="02020603050405020304" pitchFamily="18" charset="0"/>
                <a:ea typeface="Calibri" panose="020F0502020204030204" pitchFamily="34" charset="0"/>
              </a:rPr>
              <a:t>: </a:t>
            </a:r>
            <a:r>
              <a:rPr lang="en-SG" sz="2400" dirty="0" err="1">
                <a:solidFill>
                  <a:schemeClr val="tx1"/>
                </a:solidFill>
                <a:effectLst/>
                <a:latin typeface="Times New Roman" panose="02020603050405020304" pitchFamily="18" charset="0"/>
                <a:ea typeface="Calibri" panose="020F0502020204030204" pitchFamily="34" charset="0"/>
              </a:rPr>
              <a:t>Trộn</a:t>
            </a:r>
            <a:r>
              <a:rPr lang="en-SG" sz="2400" dirty="0">
                <a:solidFill>
                  <a:schemeClr val="tx1"/>
                </a:solidFill>
                <a:effectLst/>
                <a:latin typeface="Times New Roman" panose="02020603050405020304" pitchFamily="18" charset="0"/>
                <a:ea typeface="Calibri" panose="020F0502020204030204" pitchFamily="34" charset="0"/>
              </a:rPr>
              <a:t> </a:t>
            </a:r>
            <a:r>
              <a:rPr lang="en-SG" sz="2400" dirty="0" err="1">
                <a:solidFill>
                  <a:schemeClr val="tx1"/>
                </a:solidFill>
                <a:effectLst/>
                <a:latin typeface="Times New Roman" panose="02020603050405020304" pitchFamily="18" charset="0"/>
                <a:ea typeface="Calibri" panose="020F0502020204030204" pitchFamily="34" charset="0"/>
              </a:rPr>
              <a:t>lẫn</a:t>
            </a:r>
            <a:r>
              <a:rPr lang="en-SG" sz="2400" dirty="0">
                <a:solidFill>
                  <a:schemeClr val="tx1"/>
                </a:solidFill>
                <a:effectLst/>
                <a:latin typeface="Times New Roman" panose="02020603050405020304" pitchFamily="18" charset="0"/>
                <a:ea typeface="Calibri" panose="020F0502020204030204" pitchFamily="34" charset="0"/>
              </a:rPr>
              <a:t> </a:t>
            </a:r>
            <a:r>
              <a:rPr lang="en-SG" sz="2400" dirty="0" err="1">
                <a:solidFill>
                  <a:schemeClr val="tx1"/>
                </a:solidFill>
                <a:effectLst/>
                <a:latin typeface="Times New Roman" panose="02020603050405020304" pitchFamily="18" charset="0"/>
                <a:ea typeface="Calibri" panose="020F0502020204030204" pitchFamily="34" charset="0"/>
              </a:rPr>
              <a:t>một</a:t>
            </a:r>
            <a:r>
              <a:rPr lang="en-SG" sz="2400" dirty="0">
                <a:solidFill>
                  <a:schemeClr val="tx1"/>
                </a:solidFill>
                <a:effectLst/>
                <a:latin typeface="Times New Roman" panose="02020603050405020304" pitchFamily="18" charset="0"/>
                <a:ea typeface="Calibri" panose="020F0502020204030204" pitchFamily="34" charset="0"/>
              </a:rPr>
              <a:t> </a:t>
            </a:r>
            <a:r>
              <a:rPr lang="en-SG" sz="2400" dirty="0" err="1">
                <a:solidFill>
                  <a:schemeClr val="tx1"/>
                </a:solidFill>
                <a:effectLst/>
                <a:latin typeface="Times New Roman" panose="02020603050405020304" pitchFamily="18" charset="0"/>
                <a:ea typeface="Calibri" panose="020F0502020204030204" pitchFamily="34" charset="0"/>
              </a:rPr>
              <a:t>nắm</a:t>
            </a:r>
            <a:r>
              <a:rPr lang="en-SG" sz="2400" dirty="0">
                <a:solidFill>
                  <a:schemeClr val="tx1"/>
                </a:solidFill>
                <a:effectLst/>
                <a:latin typeface="Times New Roman" panose="02020603050405020304" pitchFamily="18" charset="0"/>
                <a:ea typeface="Calibri" panose="020F0502020204030204" pitchFamily="34" charset="0"/>
              </a:rPr>
              <a:t> </a:t>
            </a:r>
            <a:r>
              <a:rPr lang="en-SG" sz="2400" dirty="0" err="1">
                <a:solidFill>
                  <a:schemeClr val="tx1"/>
                </a:solidFill>
                <a:effectLst/>
                <a:latin typeface="Times New Roman" panose="02020603050405020304" pitchFamily="18" charset="0"/>
                <a:ea typeface="Calibri" panose="020F0502020204030204" pitchFamily="34" charset="0"/>
              </a:rPr>
              <a:t>vừng</a:t>
            </a:r>
            <a:r>
              <a:rPr lang="en-SG" sz="2400" dirty="0">
                <a:solidFill>
                  <a:schemeClr val="tx1"/>
                </a:solidFill>
                <a:effectLst/>
                <a:latin typeface="Times New Roman" panose="02020603050405020304" pitchFamily="18" charset="0"/>
                <a:ea typeface="Calibri" panose="020F0502020204030204" pitchFamily="34" charset="0"/>
              </a:rPr>
              <a:t> ( </a:t>
            </a:r>
            <a:r>
              <a:rPr lang="en-SG" sz="2400" dirty="0" err="1">
                <a:solidFill>
                  <a:schemeClr val="tx1"/>
                </a:solidFill>
                <a:effectLst/>
                <a:latin typeface="Times New Roman" panose="02020603050405020304" pitchFamily="18" charset="0"/>
                <a:ea typeface="Calibri" panose="020F0502020204030204" pitchFamily="34" charset="0"/>
              </a:rPr>
              <a:t>mè</a:t>
            </a:r>
            <a:r>
              <a:rPr lang="en-SG" sz="2400" dirty="0">
                <a:solidFill>
                  <a:schemeClr val="tx1"/>
                </a:solidFill>
                <a:effectLst/>
                <a:latin typeface="Times New Roman" panose="02020603050405020304" pitchFamily="18" charset="0"/>
                <a:ea typeface="Calibri" panose="020F0502020204030204" pitchFamily="34" charset="0"/>
              </a:rPr>
              <a:t>) </a:t>
            </a:r>
            <a:r>
              <a:rPr lang="en-SG" sz="2400" dirty="0" err="1">
                <a:solidFill>
                  <a:schemeClr val="tx1"/>
                </a:solidFill>
                <a:effectLst/>
                <a:latin typeface="Times New Roman" panose="02020603050405020304" pitchFamily="18" charset="0"/>
                <a:ea typeface="Calibri" panose="020F0502020204030204" pitchFamily="34" charset="0"/>
              </a:rPr>
              <a:t>vào</a:t>
            </a:r>
            <a:r>
              <a:rPr lang="en-SG" sz="2400" dirty="0">
                <a:solidFill>
                  <a:schemeClr val="tx1"/>
                </a:solidFill>
                <a:effectLst/>
                <a:latin typeface="Times New Roman" panose="02020603050405020304" pitchFamily="18" charset="0"/>
                <a:ea typeface="Calibri" panose="020F0502020204030204" pitchFamily="34" charset="0"/>
              </a:rPr>
              <a:t> </a:t>
            </a:r>
            <a:r>
              <a:rPr lang="en-SG" sz="2400" dirty="0" err="1">
                <a:solidFill>
                  <a:schemeClr val="tx1"/>
                </a:solidFill>
                <a:effectLst/>
                <a:latin typeface="Times New Roman" panose="02020603050405020304" pitchFamily="18" charset="0"/>
                <a:ea typeface="Calibri" panose="020F0502020204030204" pitchFamily="34" charset="0"/>
              </a:rPr>
              <a:t>một</a:t>
            </a:r>
            <a:r>
              <a:rPr lang="en-SG" sz="2400" dirty="0">
                <a:solidFill>
                  <a:schemeClr val="tx1"/>
                </a:solidFill>
                <a:effectLst/>
                <a:latin typeface="Times New Roman" panose="02020603050405020304" pitchFamily="18" charset="0"/>
                <a:ea typeface="Calibri" panose="020F0502020204030204" pitchFamily="34" charset="0"/>
              </a:rPr>
              <a:t> </a:t>
            </a:r>
            <a:r>
              <a:rPr lang="en-SG" sz="2400" dirty="0" err="1">
                <a:solidFill>
                  <a:schemeClr val="tx1"/>
                </a:solidFill>
                <a:effectLst/>
                <a:latin typeface="Times New Roman" panose="02020603050405020304" pitchFamily="18" charset="0"/>
                <a:ea typeface="Calibri" panose="020F0502020204030204" pitchFamily="34" charset="0"/>
              </a:rPr>
              <a:t>chậu</a:t>
            </a:r>
            <a:r>
              <a:rPr lang="en-SG" sz="2400" dirty="0">
                <a:solidFill>
                  <a:schemeClr val="tx1"/>
                </a:solidFill>
                <a:effectLst/>
                <a:latin typeface="Times New Roman" panose="02020603050405020304" pitchFamily="18" charset="0"/>
                <a:ea typeface="Calibri" panose="020F0502020204030204" pitchFamily="34" charset="0"/>
              </a:rPr>
              <a:t> </a:t>
            </a:r>
            <a:r>
              <a:rPr lang="en-SG" sz="2400" dirty="0" err="1">
                <a:solidFill>
                  <a:schemeClr val="tx1"/>
                </a:solidFill>
                <a:effectLst/>
                <a:latin typeface="Times New Roman" panose="02020603050405020304" pitchFamily="18" charset="0"/>
                <a:ea typeface="Calibri" panose="020F0502020204030204" pitchFamily="34" charset="0"/>
              </a:rPr>
              <a:t>nhỏ</a:t>
            </a:r>
            <a:r>
              <a:rPr lang="en-SG" sz="2400" dirty="0">
                <a:solidFill>
                  <a:schemeClr val="tx1"/>
                </a:solidFill>
                <a:effectLst/>
                <a:latin typeface="Times New Roman" panose="02020603050405020304" pitchFamily="18" charset="0"/>
                <a:ea typeface="Calibri" panose="020F0502020204030204" pitchFamily="34" charset="0"/>
              </a:rPr>
              <a:t> </a:t>
            </a:r>
            <a:r>
              <a:rPr lang="en-SG" sz="2400" dirty="0" err="1">
                <a:solidFill>
                  <a:schemeClr val="tx1"/>
                </a:solidFill>
                <a:effectLst/>
                <a:latin typeface="Times New Roman" panose="02020603050405020304" pitchFamily="18" charset="0"/>
                <a:ea typeface="Calibri" panose="020F0502020204030204" pitchFamily="34" charset="0"/>
              </a:rPr>
              <a:t>đựng</a:t>
            </a:r>
            <a:r>
              <a:rPr lang="en-SG" sz="2400" dirty="0">
                <a:solidFill>
                  <a:schemeClr val="tx1"/>
                </a:solidFill>
                <a:effectLst/>
                <a:latin typeface="Times New Roman" panose="02020603050405020304" pitchFamily="18" charset="0"/>
                <a:ea typeface="Calibri" panose="020F0502020204030204" pitchFamily="34" charset="0"/>
              </a:rPr>
              <a:t> </a:t>
            </a:r>
            <a:r>
              <a:rPr lang="en-SG" sz="2400" dirty="0" err="1">
                <a:solidFill>
                  <a:schemeClr val="tx1"/>
                </a:solidFill>
                <a:effectLst/>
                <a:latin typeface="Times New Roman" panose="02020603050405020304" pitchFamily="18" charset="0"/>
                <a:ea typeface="Calibri" panose="020F0502020204030204" pitchFamily="34" charset="0"/>
              </a:rPr>
              <a:t>đậu</a:t>
            </a:r>
            <a:r>
              <a:rPr lang="en-SG" sz="2400" dirty="0">
                <a:solidFill>
                  <a:schemeClr val="tx1"/>
                </a:solidFill>
                <a:effectLst/>
                <a:latin typeface="Times New Roman" panose="02020603050405020304" pitchFamily="18" charset="0"/>
                <a:ea typeface="Calibri" panose="020F0502020204030204" pitchFamily="34" charset="0"/>
              </a:rPr>
              <a:t> </a:t>
            </a:r>
            <a:r>
              <a:rPr lang="en-SG" sz="2400" dirty="0" err="1">
                <a:solidFill>
                  <a:schemeClr val="tx1"/>
                </a:solidFill>
                <a:effectLst/>
                <a:latin typeface="Times New Roman" panose="02020603050405020304" pitchFamily="18" charset="0"/>
                <a:ea typeface="Calibri" panose="020F0502020204030204" pitchFamily="34" charset="0"/>
              </a:rPr>
              <a:t>xanh</a:t>
            </a:r>
            <a:r>
              <a:rPr lang="en-SG" sz="2400" dirty="0">
                <a:solidFill>
                  <a:schemeClr val="tx1"/>
                </a:solidFill>
                <a:effectLst/>
                <a:latin typeface="Times New Roman" panose="02020603050405020304" pitchFamily="18" charset="0"/>
                <a:ea typeface="Calibri" panose="020F0502020204030204" pitchFamily="34" charset="0"/>
              </a:rPr>
              <a:t>. </a:t>
            </a:r>
            <a:r>
              <a:rPr lang="en-SG" sz="2400" dirty="0" err="1">
                <a:solidFill>
                  <a:schemeClr val="tx1"/>
                </a:solidFill>
                <a:effectLst/>
                <a:latin typeface="Times New Roman" panose="02020603050405020304" pitchFamily="18" charset="0"/>
                <a:ea typeface="Calibri" panose="020F0502020204030204" pitchFamily="34" charset="0"/>
              </a:rPr>
              <a:t>Một</a:t>
            </a:r>
            <a:r>
              <a:rPr lang="en-SG" sz="2400" dirty="0">
                <a:solidFill>
                  <a:schemeClr val="tx1"/>
                </a:solidFill>
                <a:effectLst/>
                <a:latin typeface="Times New Roman" panose="02020603050405020304" pitchFamily="18" charset="0"/>
                <a:ea typeface="Calibri" panose="020F0502020204030204" pitchFamily="34" charset="0"/>
              </a:rPr>
              <a:t> </a:t>
            </a:r>
            <a:r>
              <a:rPr lang="en-SG" sz="2400" dirty="0" err="1">
                <a:solidFill>
                  <a:schemeClr val="tx1"/>
                </a:solidFill>
                <a:effectLst/>
                <a:latin typeface="Times New Roman" panose="02020603050405020304" pitchFamily="18" charset="0"/>
                <a:ea typeface="Calibri" panose="020F0502020204030204" pitchFamily="34" charset="0"/>
              </a:rPr>
              <a:t>học</a:t>
            </a:r>
            <a:r>
              <a:rPr lang="en-SG" sz="2400" dirty="0">
                <a:solidFill>
                  <a:schemeClr val="tx1"/>
                </a:solidFill>
                <a:effectLst/>
                <a:latin typeface="Times New Roman" panose="02020603050405020304" pitchFamily="18" charset="0"/>
                <a:ea typeface="Calibri" panose="020F0502020204030204" pitchFamily="34" charset="0"/>
              </a:rPr>
              <a:t> </a:t>
            </a:r>
            <a:r>
              <a:rPr lang="en-SG" sz="2400" dirty="0" err="1">
                <a:solidFill>
                  <a:schemeClr val="tx1"/>
                </a:solidFill>
                <a:effectLst/>
                <a:latin typeface="Times New Roman" panose="02020603050405020304" pitchFamily="18" charset="0"/>
                <a:ea typeface="Calibri" panose="020F0502020204030204" pitchFamily="34" charset="0"/>
              </a:rPr>
              <a:t>sinh</a:t>
            </a:r>
            <a:r>
              <a:rPr lang="en-SG" sz="2400" dirty="0">
                <a:solidFill>
                  <a:schemeClr val="tx1"/>
                </a:solidFill>
                <a:effectLst/>
                <a:latin typeface="Times New Roman" panose="02020603050405020304" pitchFamily="18" charset="0"/>
                <a:ea typeface="Calibri" panose="020F0502020204030204" pitchFamily="34" charset="0"/>
              </a:rPr>
              <a:t> </a:t>
            </a:r>
            <a:r>
              <a:rPr lang="en-SG" sz="2400" dirty="0" err="1">
                <a:solidFill>
                  <a:schemeClr val="tx1"/>
                </a:solidFill>
                <a:effectLst/>
                <a:latin typeface="Times New Roman" panose="02020603050405020304" pitchFamily="18" charset="0"/>
                <a:ea typeface="Calibri" panose="020F0502020204030204" pitchFamily="34" charset="0"/>
              </a:rPr>
              <a:t>cho</a:t>
            </a:r>
            <a:r>
              <a:rPr lang="en-SG" sz="2400" dirty="0">
                <a:solidFill>
                  <a:schemeClr val="tx1"/>
                </a:solidFill>
                <a:effectLst/>
                <a:latin typeface="Times New Roman" panose="02020603050405020304" pitchFamily="18" charset="0"/>
                <a:ea typeface="Calibri" panose="020F0502020204030204" pitchFamily="34" charset="0"/>
              </a:rPr>
              <a:t> </a:t>
            </a:r>
            <a:r>
              <a:rPr lang="en-SG" sz="2400" dirty="0" err="1">
                <a:solidFill>
                  <a:schemeClr val="tx1"/>
                </a:solidFill>
                <a:effectLst/>
                <a:latin typeface="Times New Roman" panose="02020603050405020304" pitchFamily="18" charset="0"/>
                <a:ea typeface="Calibri" panose="020F0502020204030204" pitchFamily="34" charset="0"/>
              </a:rPr>
              <a:t>rằng</a:t>
            </a:r>
            <a:r>
              <a:rPr lang="en-SG" sz="2400" dirty="0">
                <a:solidFill>
                  <a:schemeClr val="tx1"/>
                </a:solidFill>
                <a:effectLst/>
                <a:latin typeface="Times New Roman" panose="02020603050405020304" pitchFamily="18" charset="0"/>
                <a:ea typeface="Calibri" panose="020F0502020204030204" pitchFamily="34" charset="0"/>
              </a:rPr>
              <a:t> </a:t>
            </a:r>
            <a:r>
              <a:rPr lang="en-SG" sz="2400" dirty="0" err="1">
                <a:solidFill>
                  <a:schemeClr val="tx1"/>
                </a:solidFill>
                <a:effectLst/>
                <a:latin typeface="Times New Roman" panose="02020603050405020304" pitchFamily="18" charset="0"/>
                <a:ea typeface="Calibri" panose="020F0502020204030204" pitchFamily="34" charset="0"/>
              </a:rPr>
              <a:t>đó</a:t>
            </a:r>
            <a:r>
              <a:rPr lang="en-SG" sz="2400" dirty="0">
                <a:solidFill>
                  <a:schemeClr val="tx1"/>
                </a:solidFill>
                <a:effectLst/>
                <a:latin typeface="Times New Roman" panose="02020603050405020304" pitchFamily="18" charset="0"/>
                <a:ea typeface="Calibri" panose="020F0502020204030204" pitchFamily="34" charset="0"/>
              </a:rPr>
              <a:t> </a:t>
            </a:r>
            <a:r>
              <a:rPr lang="en-SG" sz="2400" dirty="0" err="1">
                <a:solidFill>
                  <a:schemeClr val="tx1"/>
                </a:solidFill>
                <a:effectLst/>
                <a:latin typeface="Times New Roman" panose="02020603050405020304" pitchFamily="18" charset="0"/>
                <a:ea typeface="Calibri" panose="020F0502020204030204" pitchFamily="34" charset="0"/>
              </a:rPr>
              <a:t>là</a:t>
            </a:r>
            <a:r>
              <a:rPr lang="en-SG" sz="2400" dirty="0">
                <a:solidFill>
                  <a:schemeClr val="tx1"/>
                </a:solidFill>
                <a:effectLst/>
                <a:latin typeface="Times New Roman" panose="02020603050405020304" pitchFamily="18" charset="0"/>
                <a:ea typeface="Calibri" panose="020F0502020204030204" pitchFamily="34" charset="0"/>
              </a:rPr>
              <a:t> </a:t>
            </a:r>
            <a:r>
              <a:rPr lang="en-SG" sz="2400" dirty="0" err="1">
                <a:solidFill>
                  <a:schemeClr val="tx1"/>
                </a:solidFill>
                <a:effectLst/>
                <a:latin typeface="Times New Roman" panose="02020603050405020304" pitchFamily="18" charset="0"/>
                <a:ea typeface="Calibri" panose="020F0502020204030204" pitchFamily="34" charset="0"/>
              </a:rPr>
              <a:t>hiện</a:t>
            </a:r>
            <a:r>
              <a:rPr lang="en-SG" sz="2400" dirty="0">
                <a:solidFill>
                  <a:schemeClr val="tx1"/>
                </a:solidFill>
                <a:effectLst/>
                <a:latin typeface="Times New Roman" panose="02020603050405020304" pitchFamily="18" charset="0"/>
                <a:ea typeface="Calibri" panose="020F0502020204030204" pitchFamily="34" charset="0"/>
              </a:rPr>
              <a:t> </a:t>
            </a:r>
            <a:r>
              <a:rPr lang="en-SG" sz="2400" dirty="0" err="1">
                <a:solidFill>
                  <a:schemeClr val="tx1"/>
                </a:solidFill>
                <a:effectLst/>
                <a:latin typeface="Times New Roman" panose="02020603050405020304" pitchFamily="18" charset="0"/>
                <a:ea typeface="Calibri" panose="020F0502020204030204" pitchFamily="34" charset="0"/>
              </a:rPr>
              <a:t>tượng</a:t>
            </a:r>
            <a:r>
              <a:rPr lang="en-SG" sz="2400" dirty="0">
                <a:solidFill>
                  <a:schemeClr val="tx1"/>
                </a:solidFill>
                <a:effectLst/>
                <a:latin typeface="Times New Roman" panose="02020603050405020304" pitchFamily="18" charset="0"/>
                <a:ea typeface="Calibri" panose="020F0502020204030204" pitchFamily="34" charset="0"/>
              </a:rPr>
              <a:t> </a:t>
            </a:r>
            <a:r>
              <a:rPr lang="en-SG" sz="2400" dirty="0" err="1">
                <a:solidFill>
                  <a:schemeClr val="tx1"/>
                </a:solidFill>
                <a:effectLst/>
                <a:latin typeface="Times New Roman" panose="02020603050405020304" pitchFamily="18" charset="0"/>
                <a:ea typeface="Calibri" panose="020F0502020204030204" pitchFamily="34" charset="0"/>
              </a:rPr>
              <a:t>khuếch</a:t>
            </a:r>
            <a:r>
              <a:rPr lang="en-SG" sz="2400" dirty="0">
                <a:solidFill>
                  <a:schemeClr val="tx1"/>
                </a:solidFill>
                <a:effectLst/>
                <a:latin typeface="Times New Roman" panose="02020603050405020304" pitchFamily="18" charset="0"/>
                <a:ea typeface="Calibri" panose="020F0502020204030204" pitchFamily="34" charset="0"/>
              </a:rPr>
              <a:t> </a:t>
            </a:r>
            <a:r>
              <a:rPr lang="en-SG" sz="2400" dirty="0" err="1">
                <a:solidFill>
                  <a:schemeClr val="tx1"/>
                </a:solidFill>
                <a:effectLst/>
                <a:latin typeface="Times New Roman" panose="02020603050405020304" pitchFamily="18" charset="0"/>
                <a:ea typeface="Calibri" panose="020F0502020204030204" pitchFamily="34" charset="0"/>
              </a:rPr>
              <a:t>tán</a:t>
            </a:r>
            <a:r>
              <a:rPr lang="en-SG" sz="2400" dirty="0">
                <a:solidFill>
                  <a:schemeClr val="tx1"/>
                </a:solidFill>
                <a:effectLst/>
                <a:latin typeface="Times New Roman" panose="02020603050405020304" pitchFamily="18" charset="0"/>
                <a:ea typeface="Calibri" panose="020F0502020204030204" pitchFamily="34" charset="0"/>
              </a:rPr>
              <a:t>. Theo </a:t>
            </a:r>
            <a:r>
              <a:rPr lang="en-SG" sz="2400" dirty="0" err="1">
                <a:solidFill>
                  <a:schemeClr val="tx1"/>
                </a:solidFill>
                <a:effectLst/>
                <a:latin typeface="Times New Roman" panose="02020603050405020304" pitchFamily="18" charset="0"/>
                <a:ea typeface="Calibri" panose="020F0502020204030204" pitchFamily="34" charset="0"/>
              </a:rPr>
              <a:t>em</a:t>
            </a:r>
            <a:r>
              <a:rPr lang="en-SG" sz="2400" dirty="0">
                <a:solidFill>
                  <a:schemeClr val="tx1"/>
                </a:solidFill>
                <a:effectLst/>
                <a:latin typeface="Times New Roman" panose="02020603050405020304" pitchFamily="18" charset="0"/>
                <a:ea typeface="Calibri" panose="020F0502020204030204" pitchFamily="34" charset="0"/>
              </a:rPr>
              <a:t>, </a:t>
            </a:r>
            <a:r>
              <a:rPr lang="en-SG" sz="2400" dirty="0" err="1">
                <a:solidFill>
                  <a:schemeClr val="tx1"/>
                </a:solidFill>
                <a:effectLst/>
                <a:latin typeface="Times New Roman" panose="02020603050405020304" pitchFamily="18" charset="0"/>
                <a:ea typeface="Calibri" panose="020F0502020204030204" pitchFamily="34" charset="0"/>
              </a:rPr>
              <a:t>nói</a:t>
            </a:r>
            <a:r>
              <a:rPr lang="en-SG" sz="2400" dirty="0">
                <a:solidFill>
                  <a:schemeClr val="tx1"/>
                </a:solidFill>
                <a:effectLst/>
                <a:latin typeface="Times New Roman" panose="02020603050405020304" pitchFamily="18" charset="0"/>
                <a:ea typeface="Calibri" panose="020F0502020204030204" pitchFamily="34" charset="0"/>
              </a:rPr>
              <a:t> </a:t>
            </a:r>
            <a:r>
              <a:rPr lang="en-SG" sz="2400" dirty="0" err="1">
                <a:solidFill>
                  <a:schemeClr val="tx1"/>
                </a:solidFill>
                <a:effectLst/>
                <a:latin typeface="Times New Roman" panose="02020603050405020304" pitchFamily="18" charset="0"/>
                <a:ea typeface="Calibri" panose="020F0502020204030204" pitchFamily="34" charset="0"/>
              </a:rPr>
              <a:t>như</a:t>
            </a:r>
            <a:r>
              <a:rPr lang="en-SG" sz="2400" dirty="0">
                <a:solidFill>
                  <a:schemeClr val="tx1"/>
                </a:solidFill>
                <a:effectLst/>
                <a:latin typeface="Times New Roman" panose="02020603050405020304" pitchFamily="18" charset="0"/>
                <a:ea typeface="Calibri" panose="020F0502020204030204" pitchFamily="34" charset="0"/>
              </a:rPr>
              <a:t> </a:t>
            </a:r>
            <a:r>
              <a:rPr lang="en-SG" sz="2400" dirty="0" err="1">
                <a:solidFill>
                  <a:schemeClr val="tx1"/>
                </a:solidFill>
                <a:effectLst/>
                <a:latin typeface="Times New Roman" panose="02020603050405020304" pitchFamily="18" charset="0"/>
                <a:ea typeface="Calibri" panose="020F0502020204030204" pitchFamily="34" charset="0"/>
              </a:rPr>
              <a:t>vậy</a:t>
            </a:r>
            <a:r>
              <a:rPr lang="en-SG" sz="2400" dirty="0">
                <a:solidFill>
                  <a:schemeClr val="tx1"/>
                </a:solidFill>
                <a:effectLst/>
                <a:latin typeface="Times New Roman" panose="02020603050405020304" pitchFamily="18" charset="0"/>
                <a:ea typeface="Calibri" panose="020F0502020204030204" pitchFamily="34" charset="0"/>
              </a:rPr>
              <a:t> </a:t>
            </a:r>
            <a:r>
              <a:rPr lang="en-SG" sz="2400" dirty="0" err="1">
                <a:solidFill>
                  <a:schemeClr val="tx1"/>
                </a:solidFill>
                <a:effectLst/>
                <a:latin typeface="Times New Roman" panose="02020603050405020304" pitchFamily="18" charset="0"/>
                <a:ea typeface="Calibri" panose="020F0502020204030204" pitchFamily="34" charset="0"/>
              </a:rPr>
              <a:t>có</a:t>
            </a:r>
            <a:r>
              <a:rPr lang="en-SG" sz="2400" dirty="0">
                <a:solidFill>
                  <a:schemeClr val="tx1"/>
                </a:solidFill>
                <a:effectLst/>
                <a:latin typeface="Times New Roman" panose="02020603050405020304" pitchFamily="18" charset="0"/>
                <a:ea typeface="Calibri" panose="020F0502020204030204" pitchFamily="34" charset="0"/>
              </a:rPr>
              <a:t> </a:t>
            </a:r>
            <a:r>
              <a:rPr lang="en-SG" sz="2400" dirty="0" err="1">
                <a:solidFill>
                  <a:schemeClr val="tx1"/>
                </a:solidFill>
                <a:effectLst/>
                <a:latin typeface="Times New Roman" panose="02020603050405020304" pitchFamily="18" charset="0"/>
                <a:ea typeface="Calibri" panose="020F0502020204030204" pitchFamily="34" charset="0"/>
              </a:rPr>
              <a:t>đúng</a:t>
            </a:r>
            <a:r>
              <a:rPr lang="en-SG" sz="2400" dirty="0">
                <a:solidFill>
                  <a:schemeClr val="tx1"/>
                </a:solidFill>
                <a:effectLst/>
                <a:latin typeface="Times New Roman" panose="02020603050405020304" pitchFamily="18" charset="0"/>
                <a:ea typeface="Calibri" panose="020F0502020204030204" pitchFamily="34" charset="0"/>
              </a:rPr>
              <a:t> </a:t>
            </a:r>
            <a:r>
              <a:rPr lang="en-SG" sz="2400" dirty="0" err="1">
                <a:solidFill>
                  <a:schemeClr val="tx1"/>
                </a:solidFill>
                <a:effectLst/>
                <a:latin typeface="Times New Roman" panose="02020603050405020304" pitchFamily="18" charset="0"/>
                <a:ea typeface="Calibri" panose="020F0502020204030204" pitchFamily="34" charset="0"/>
              </a:rPr>
              <a:t>không</a:t>
            </a:r>
            <a:r>
              <a:rPr lang="en-SG" sz="2400" dirty="0">
                <a:solidFill>
                  <a:schemeClr val="tx1"/>
                </a:solidFill>
                <a:effectLst/>
                <a:latin typeface="Times New Roman" panose="02020603050405020304" pitchFamily="18" charset="0"/>
                <a:ea typeface="Calibri" panose="020F0502020204030204" pitchFamily="34" charset="0"/>
              </a:rPr>
              <a:t>? </a:t>
            </a:r>
            <a:r>
              <a:rPr lang="en-SG" sz="2400" dirty="0" err="1">
                <a:solidFill>
                  <a:schemeClr val="tx1"/>
                </a:solidFill>
                <a:effectLst/>
                <a:latin typeface="Times New Roman" panose="02020603050405020304" pitchFamily="18" charset="0"/>
                <a:ea typeface="Calibri" panose="020F0502020204030204" pitchFamily="34" charset="0"/>
              </a:rPr>
              <a:t>Tại</a:t>
            </a:r>
            <a:r>
              <a:rPr lang="en-SG" sz="2400" dirty="0">
                <a:solidFill>
                  <a:schemeClr val="tx1"/>
                </a:solidFill>
                <a:effectLst/>
                <a:latin typeface="Times New Roman" panose="02020603050405020304" pitchFamily="18" charset="0"/>
                <a:ea typeface="Calibri" panose="020F0502020204030204" pitchFamily="34" charset="0"/>
              </a:rPr>
              <a:t> </a:t>
            </a:r>
            <a:r>
              <a:rPr lang="en-SG" sz="2400" dirty="0" err="1">
                <a:solidFill>
                  <a:schemeClr val="tx1"/>
                </a:solidFill>
                <a:effectLst/>
                <a:latin typeface="Times New Roman" panose="02020603050405020304" pitchFamily="18" charset="0"/>
                <a:ea typeface="Calibri" panose="020F0502020204030204" pitchFamily="34" charset="0"/>
              </a:rPr>
              <a:t>sao</a:t>
            </a:r>
            <a:r>
              <a:rPr lang="en-SG" sz="2400" dirty="0">
                <a:solidFill>
                  <a:schemeClr val="tx1"/>
                </a:solidFill>
                <a:effectLst/>
                <a:latin typeface="Times New Roman" panose="02020603050405020304" pitchFamily="18" charset="0"/>
                <a:ea typeface="Calibri" panose="020F0502020204030204" pitchFamily="34" charset="0"/>
              </a:rPr>
              <a:t>? </a:t>
            </a:r>
            <a:endParaRPr lang="en-SG" sz="2400" dirty="0">
              <a:solidFill>
                <a:schemeClr val="tx1"/>
              </a:solidFill>
            </a:endParaRPr>
          </a:p>
        </p:txBody>
      </p:sp>
      <p:sp>
        <p:nvSpPr>
          <p:cNvPr id="3" name="Content Placeholder 2">
            <a:extLst>
              <a:ext uri="{FF2B5EF4-FFF2-40B4-BE49-F238E27FC236}">
                <a16:creationId xmlns:a16="http://schemas.microsoft.com/office/drawing/2014/main" id="{D209FCB1-5458-4349-1DC3-21B687CE6DC4}"/>
              </a:ext>
            </a:extLst>
          </p:cNvPr>
          <p:cNvSpPr>
            <a:spLocks noGrp="1"/>
          </p:cNvSpPr>
          <p:nvPr>
            <p:ph idx="1"/>
          </p:nvPr>
        </p:nvSpPr>
        <p:spPr/>
        <p:txBody>
          <a:bodyPr>
            <a:noAutofit/>
          </a:bodyPr>
          <a:lstStyle/>
          <a:p>
            <a:r>
              <a:rPr lang="vi-VN" sz="3200" b="0" i="0" dirty="0">
                <a:solidFill>
                  <a:srgbClr val="FF0000"/>
                </a:solidFill>
                <a:effectLst/>
                <a:latin typeface="Times New Roman" panose="02020603050405020304" pitchFamily="18" charset="0"/>
                <a:cs typeface="Times New Roman" panose="02020603050405020304" pitchFamily="18" charset="0"/>
              </a:rPr>
              <a:t>Không đúng vì các hạt vừng trộn lẫn với đậu xanh không liên quan đến hiện tượng khuếch tán. Hiện tượng khuếch tán được hiểu là sự tự hòa lẫn vào nhau của các nguyên tử, phân tử của các chất. Các hạt vừng và các hạt đậu xanh không được coi là các phân tử, chúng không thể tự hòa lẫn vào nhau được</a:t>
            </a:r>
            <a:endParaRPr lang="en-SG" sz="3200" dirty="0">
              <a:solidFill>
                <a:srgbClr val="FF0000"/>
              </a:solidFill>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3934014841"/>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2" presetClass="entr" presetSubtype="4" fill="hold" grpId="0" nodeType="clickEffect">
                                  <p:stCondLst>
                                    <p:cond delay="0"/>
                                  </p:stCondLst>
                                  <p:childTnLst>
                                    <p:set>
                                      <p:cBhvr>
                                        <p:cTn id="6" dur="1" fill="hold">
                                          <p:stCondLst>
                                            <p:cond delay="0"/>
                                          </p:stCondLst>
                                        </p:cTn>
                                        <p:tgtEl>
                                          <p:spTgt spid="2"/>
                                        </p:tgtEl>
                                        <p:attrNameLst>
                                          <p:attrName>style.visibility</p:attrName>
                                        </p:attrNameLst>
                                      </p:cBhvr>
                                      <p:to>
                                        <p:strVal val="visible"/>
                                      </p:to>
                                    </p:set>
                                    <p:animEffect transition="in" filter="wipe(down)">
                                      <p:cBhvr>
                                        <p:cTn id="7" dur="500"/>
                                        <p:tgtEl>
                                          <p:spTgt spid="2"/>
                                        </p:tgtEl>
                                      </p:cBhvr>
                                    </p:animEffect>
                                  </p:childTnLst>
                                </p:cTn>
                              </p:par>
                            </p:childTnLst>
                          </p:cTn>
                        </p:par>
                      </p:childTnLst>
                    </p:cTn>
                  </p:par>
                  <p:par>
                    <p:cTn id="8" fill="hold">
                      <p:stCondLst>
                        <p:cond delay="indefinite"/>
                      </p:stCondLst>
                      <p:childTnLst>
                        <p:par>
                          <p:cTn id="9" fill="hold">
                            <p:stCondLst>
                              <p:cond delay="0"/>
                            </p:stCondLst>
                            <p:childTnLst>
                              <p:par>
                                <p:cTn id="10" presetID="42" presetClass="entr" presetSubtype="0" fill="hold" grpId="0" nodeType="clickEffect">
                                  <p:stCondLst>
                                    <p:cond delay="0"/>
                                  </p:stCondLst>
                                  <p:childTnLst>
                                    <p:set>
                                      <p:cBhvr>
                                        <p:cTn id="11" dur="1" fill="hold">
                                          <p:stCondLst>
                                            <p:cond delay="0"/>
                                          </p:stCondLst>
                                        </p:cTn>
                                        <p:tgtEl>
                                          <p:spTgt spid="3">
                                            <p:txEl>
                                              <p:pRg st="0" end="0"/>
                                            </p:txEl>
                                          </p:spTgt>
                                        </p:tgtEl>
                                        <p:attrNameLst>
                                          <p:attrName>style.visibility</p:attrName>
                                        </p:attrNameLst>
                                      </p:cBhvr>
                                      <p:to>
                                        <p:strVal val="visible"/>
                                      </p:to>
                                    </p:set>
                                    <p:animEffect transition="in" filter="fade">
                                      <p:cBhvr>
                                        <p:cTn id="12" dur="1000"/>
                                        <p:tgtEl>
                                          <p:spTgt spid="3">
                                            <p:txEl>
                                              <p:pRg st="0" end="0"/>
                                            </p:txEl>
                                          </p:spTgt>
                                        </p:tgtEl>
                                      </p:cBhvr>
                                    </p:animEffect>
                                    <p:anim calcmode="lin" valueType="num">
                                      <p:cBhvr>
                                        <p:cTn id="13" dur="1000" fill="hold"/>
                                        <p:tgtEl>
                                          <p:spTgt spid="3">
                                            <p:txEl>
                                              <p:pRg st="0" end="0"/>
                                            </p:txEl>
                                          </p:spTgt>
                                        </p:tgtEl>
                                        <p:attrNameLst>
                                          <p:attrName>ppt_x</p:attrName>
                                        </p:attrNameLst>
                                      </p:cBhvr>
                                      <p:tavLst>
                                        <p:tav tm="0">
                                          <p:val>
                                            <p:strVal val="#ppt_x"/>
                                          </p:val>
                                        </p:tav>
                                        <p:tav tm="100000">
                                          <p:val>
                                            <p:strVal val="#ppt_x"/>
                                          </p:val>
                                        </p:tav>
                                      </p:tavLst>
                                    </p:anim>
                                    <p:anim calcmode="lin" valueType="num">
                                      <p:cBhvr>
                                        <p:cTn id="14" dur="1000" fill="hold"/>
                                        <p:tgtEl>
                                          <p:spTgt spid="3">
                                            <p:txEl>
                                              <p:pRg st="0" end="0"/>
                                            </p:txEl>
                                          </p:spTgt>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p:bldP spid="3" grpId="0" build="p"/>
    </p:bld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1E3F80C-D43D-A7C7-23BD-E46A12BCA5BF}"/>
              </a:ext>
            </a:extLst>
          </p:cNvPr>
          <p:cNvSpPr>
            <a:spLocks noGrp="1"/>
          </p:cNvSpPr>
          <p:nvPr>
            <p:ph type="title"/>
          </p:nvPr>
        </p:nvSpPr>
        <p:spPr>
          <a:xfrm>
            <a:off x="379382" y="280827"/>
            <a:ext cx="9391341" cy="1260297"/>
          </a:xfrm>
        </p:spPr>
        <p:txBody>
          <a:bodyPr>
            <a:noAutofit/>
          </a:bodyPr>
          <a:lstStyle/>
          <a:p>
            <a:r>
              <a:rPr lang="en-SG" sz="3200" u="sng" dirty="0" err="1">
                <a:solidFill>
                  <a:schemeClr val="tx1"/>
                </a:solidFill>
                <a:latin typeface="Times New Roman" panose="02020603050405020304" pitchFamily="18" charset="0"/>
                <a:cs typeface="Times New Roman" panose="02020603050405020304" pitchFamily="18" charset="0"/>
              </a:rPr>
              <a:t>Bài</a:t>
            </a:r>
            <a:r>
              <a:rPr lang="en-SG" sz="3200" u="sng" dirty="0">
                <a:solidFill>
                  <a:schemeClr val="tx1"/>
                </a:solidFill>
                <a:latin typeface="Times New Roman" panose="02020603050405020304" pitchFamily="18" charset="0"/>
                <a:cs typeface="Times New Roman" panose="02020603050405020304" pitchFamily="18" charset="0"/>
              </a:rPr>
              <a:t> 3:Tại </a:t>
            </a:r>
            <a:r>
              <a:rPr lang="en-SG" sz="3200" u="sng" dirty="0" err="1">
                <a:solidFill>
                  <a:schemeClr val="tx1"/>
                </a:solidFill>
                <a:latin typeface="Times New Roman" panose="02020603050405020304" pitchFamily="18" charset="0"/>
                <a:cs typeface="Times New Roman" panose="02020603050405020304" pitchFamily="18" charset="0"/>
              </a:rPr>
              <a:t>sao</a:t>
            </a:r>
            <a:r>
              <a:rPr lang="en-SG" sz="3200" u="sng" dirty="0">
                <a:solidFill>
                  <a:schemeClr val="tx1"/>
                </a:solidFill>
                <a:latin typeface="Times New Roman" panose="02020603050405020304" pitchFamily="18" charset="0"/>
                <a:cs typeface="Times New Roman" panose="02020603050405020304" pitchFamily="18" charset="0"/>
              </a:rPr>
              <a:t> </a:t>
            </a:r>
            <a:r>
              <a:rPr lang="en-SG" sz="3200" u="sng" dirty="0" err="1">
                <a:solidFill>
                  <a:schemeClr val="tx1"/>
                </a:solidFill>
                <a:latin typeface="Times New Roman" panose="02020603050405020304" pitchFamily="18" charset="0"/>
                <a:cs typeface="Times New Roman" panose="02020603050405020304" pitchFamily="18" charset="0"/>
              </a:rPr>
              <a:t>ruột</a:t>
            </a:r>
            <a:r>
              <a:rPr lang="en-SG" sz="3200" u="sng" dirty="0">
                <a:solidFill>
                  <a:schemeClr val="tx1"/>
                </a:solidFill>
                <a:latin typeface="Times New Roman" panose="02020603050405020304" pitchFamily="18" charset="0"/>
                <a:cs typeface="Times New Roman" panose="02020603050405020304" pitchFamily="18" charset="0"/>
              </a:rPr>
              <a:t> </a:t>
            </a:r>
            <a:r>
              <a:rPr lang="en-SG" sz="3200" u="sng" dirty="0" err="1">
                <a:solidFill>
                  <a:schemeClr val="tx1"/>
                </a:solidFill>
                <a:latin typeface="Times New Roman" panose="02020603050405020304" pitchFamily="18" charset="0"/>
                <a:cs typeface="Times New Roman" panose="02020603050405020304" pitchFamily="18" charset="0"/>
              </a:rPr>
              <a:t>xe</a:t>
            </a:r>
            <a:r>
              <a:rPr lang="en-SG" sz="3200" u="sng" dirty="0">
                <a:solidFill>
                  <a:schemeClr val="tx1"/>
                </a:solidFill>
                <a:latin typeface="Times New Roman" panose="02020603050405020304" pitchFamily="18" charset="0"/>
                <a:cs typeface="Times New Roman" panose="02020603050405020304" pitchFamily="18" charset="0"/>
              </a:rPr>
              <a:t> ô </a:t>
            </a:r>
            <a:r>
              <a:rPr lang="en-SG" sz="3200" u="sng" dirty="0" err="1">
                <a:solidFill>
                  <a:schemeClr val="tx1"/>
                </a:solidFill>
                <a:latin typeface="Times New Roman" panose="02020603050405020304" pitchFamily="18" charset="0"/>
                <a:cs typeface="Times New Roman" panose="02020603050405020304" pitchFamily="18" charset="0"/>
              </a:rPr>
              <a:t>tô</a:t>
            </a:r>
            <a:r>
              <a:rPr lang="en-SG" sz="3200" u="sng" dirty="0">
                <a:solidFill>
                  <a:schemeClr val="tx1"/>
                </a:solidFill>
                <a:latin typeface="Times New Roman" panose="02020603050405020304" pitchFamily="18" charset="0"/>
                <a:cs typeface="Times New Roman" panose="02020603050405020304" pitchFamily="18" charset="0"/>
              </a:rPr>
              <a:t>, </a:t>
            </a:r>
            <a:r>
              <a:rPr lang="en-SG" sz="3200" u="sng" dirty="0" err="1">
                <a:solidFill>
                  <a:schemeClr val="tx1"/>
                </a:solidFill>
                <a:latin typeface="Times New Roman" panose="02020603050405020304" pitchFamily="18" charset="0"/>
                <a:cs typeface="Times New Roman" panose="02020603050405020304" pitchFamily="18" charset="0"/>
              </a:rPr>
              <a:t>xe</a:t>
            </a:r>
            <a:r>
              <a:rPr lang="en-SG" sz="3200" u="sng" dirty="0">
                <a:solidFill>
                  <a:schemeClr val="tx1"/>
                </a:solidFill>
                <a:latin typeface="Times New Roman" panose="02020603050405020304" pitchFamily="18" charset="0"/>
                <a:cs typeface="Times New Roman" panose="02020603050405020304" pitchFamily="18" charset="0"/>
              </a:rPr>
              <a:t> </a:t>
            </a:r>
            <a:r>
              <a:rPr lang="en-SG" sz="3200" u="sng" dirty="0" err="1">
                <a:solidFill>
                  <a:schemeClr val="tx1"/>
                </a:solidFill>
                <a:latin typeface="Times New Roman" panose="02020603050405020304" pitchFamily="18" charset="0"/>
                <a:cs typeface="Times New Roman" panose="02020603050405020304" pitchFamily="18" charset="0"/>
              </a:rPr>
              <a:t>máy</a:t>
            </a:r>
            <a:r>
              <a:rPr lang="en-SG" sz="3200" u="sng" dirty="0">
                <a:solidFill>
                  <a:schemeClr val="tx1"/>
                </a:solidFill>
                <a:latin typeface="Times New Roman" panose="02020603050405020304" pitchFamily="18" charset="0"/>
                <a:cs typeface="Times New Roman" panose="02020603050405020304" pitchFamily="18" charset="0"/>
              </a:rPr>
              <a:t>, </a:t>
            </a:r>
            <a:r>
              <a:rPr lang="en-SG" sz="3200" u="sng" dirty="0" err="1">
                <a:solidFill>
                  <a:schemeClr val="tx1"/>
                </a:solidFill>
                <a:latin typeface="Times New Roman" panose="02020603050405020304" pitchFamily="18" charset="0"/>
                <a:cs typeface="Times New Roman" panose="02020603050405020304" pitchFamily="18" charset="0"/>
              </a:rPr>
              <a:t>xe</a:t>
            </a:r>
            <a:r>
              <a:rPr lang="en-SG" sz="3200" u="sng" dirty="0">
                <a:solidFill>
                  <a:schemeClr val="tx1"/>
                </a:solidFill>
                <a:latin typeface="Times New Roman" panose="02020603050405020304" pitchFamily="18" charset="0"/>
                <a:cs typeface="Times New Roman" panose="02020603050405020304" pitchFamily="18" charset="0"/>
              </a:rPr>
              <a:t> </a:t>
            </a:r>
            <a:r>
              <a:rPr lang="en-SG" sz="3200" u="sng" dirty="0" err="1">
                <a:solidFill>
                  <a:schemeClr val="tx1"/>
                </a:solidFill>
                <a:latin typeface="Times New Roman" panose="02020603050405020304" pitchFamily="18" charset="0"/>
                <a:cs typeface="Times New Roman" panose="02020603050405020304" pitchFamily="18" charset="0"/>
              </a:rPr>
              <a:t>đạp</a:t>
            </a:r>
            <a:r>
              <a:rPr lang="en-SG" sz="3200" u="sng" dirty="0">
                <a:solidFill>
                  <a:schemeClr val="tx1"/>
                </a:solidFill>
                <a:latin typeface="Times New Roman" panose="02020603050405020304" pitchFamily="18" charset="0"/>
                <a:cs typeface="Times New Roman" panose="02020603050405020304" pitchFamily="18" charset="0"/>
              </a:rPr>
              <a:t>… </a:t>
            </a:r>
            <a:r>
              <a:rPr lang="en-SG" sz="3200" u="sng" dirty="0" err="1">
                <a:solidFill>
                  <a:schemeClr val="tx1"/>
                </a:solidFill>
                <a:latin typeface="Times New Roman" panose="02020603050405020304" pitchFamily="18" charset="0"/>
                <a:cs typeface="Times New Roman" panose="02020603050405020304" pitchFamily="18" charset="0"/>
              </a:rPr>
              <a:t>đã</a:t>
            </a:r>
            <a:r>
              <a:rPr lang="en-SG" sz="3200" u="sng" dirty="0">
                <a:solidFill>
                  <a:schemeClr val="tx1"/>
                </a:solidFill>
                <a:latin typeface="Times New Roman" panose="02020603050405020304" pitchFamily="18" charset="0"/>
                <a:cs typeface="Times New Roman" panose="02020603050405020304" pitchFamily="18" charset="0"/>
              </a:rPr>
              <a:t> </a:t>
            </a:r>
            <a:r>
              <a:rPr lang="en-SG" sz="3200" u="sng" dirty="0" err="1">
                <a:solidFill>
                  <a:schemeClr val="tx1"/>
                </a:solidFill>
                <a:latin typeface="Times New Roman" panose="02020603050405020304" pitchFamily="18" charset="0"/>
                <a:cs typeface="Times New Roman" panose="02020603050405020304" pitchFamily="18" charset="0"/>
              </a:rPr>
              <a:t>được</a:t>
            </a:r>
            <a:r>
              <a:rPr lang="en-SG" sz="3200" u="sng" dirty="0">
                <a:solidFill>
                  <a:schemeClr val="tx1"/>
                </a:solidFill>
                <a:latin typeface="Times New Roman" panose="02020603050405020304" pitchFamily="18" charset="0"/>
                <a:cs typeface="Times New Roman" panose="02020603050405020304" pitchFamily="18" charset="0"/>
              </a:rPr>
              <a:t> </a:t>
            </a:r>
            <a:r>
              <a:rPr lang="en-SG" sz="3200" u="sng" dirty="0" err="1">
                <a:solidFill>
                  <a:schemeClr val="tx1"/>
                </a:solidFill>
                <a:latin typeface="Times New Roman" panose="02020603050405020304" pitchFamily="18" charset="0"/>
                <a:cs typeface="Times New Roman" panose="02020603050405020304" pitchFamily="18" charset="0"/>
              </a:rPr>
              <a:t>bơm</a:t>
            </a:r>
            <a:r>
              <a:rPr lang="en-SG" sz="3200" u="sng" dirty="0">
                <a:solidFill>
                  <a:schemeClr val="tx1"/>
                </a:solidFill>
                <a:latin typeface="Times New Roman" panose="02020603050405020304" pitchFamily="18" charset="0"/>
                <a:cs typeface="Times New Roman" panose="02020603050405020304" pitchFamily="18" charset="0"/>
              </a:rPr>
              <a:t> </a:t>
            </a:r>
            <a:r>
              <a:rPr lang="en-SG" sz="3200" u="sng" dirty="0" err="1">
                <a:solidFill>
                  <a:schemeClr val="tx1"/>
                </a:solidFill>
                <a:latin typeface="Times New Roman" panose="02020603050405020304" pitchFamily="18" charset="0"/>
                <a:cs typeface="Times New Roman" panose="02020603050405020304" pitchFamily="18" charset="0"/>
              </a:rPr>
              <a:t>căng</a:t>
            </a:r>
            <a:r>
              <a:rPr lang="en-SG" sz="3200" u="sng" dirty="0">
                <a:solidFill>
                  <a:schemeClr val="tx1"/>
                </a:solidFill>
                <a:latin typeface="Times New Roman" panose="02020603050405020304" pitchFamily="18" charset="0"/>
                <a:cs typeface="Times New Roman" panose="02020603050405020304" pitchFamily="18" charset="0"/>
              </a:rPr>
              <a:t> </a:t>
            </a:r>
            <a:r>
              <a:rPr lang="en-SG" sz="3200" u="sng" dirty="0" err="1">
                <a:solidFill>
                  <a:schemeClr val="tx1"/>
                </a:solidFill>
                <a:latin typeface="Times New Roman" panose="02020603050405020304" pitchFamily="18" charset="0"/>
                <a:cs typeface="Times New Roman" panose="02020603050405020304" pitchFamily="18" charset="0"/>
              </a:rPr>
              <a:t>và</a:t>
            </a:r>
            <a:r>
              <a:rPr lang="en-SG" sz="3200" u="sng" dirty="0">
                <a:solidFill>
                  <a:schemeClr val="tx1"/>
                </a:solidFill>
                <a:latin typeface="Times New Roman" panose="02020603050405020304" pitchFamily="18" charset="0"/>
                <a:cs typeface="Times New Roman" panose="02020603050405020304" pitchFamily="18" charset="0"/>
              </a:rPr>
              <a:t> </a:t>
            </a:r>
            <a:r>
              <a:rPr lang="en-SG" sz="3200" u="sng" dirty="0" err="1">
                <a:solidFill>
                  <a:schemeClr val="tx1"/>
                </a:solidFill>
                <a:latin typeface="Times New Roman" panose="02020603050405020304" pitchFamily="18" charset="0"/>
                <a:cs typeface="Times New Roman" panose="02020603050405020304" pitchFamily="18" charset="0"/>
              </a:rPr>
              <a:t>vặn</a:t>
            </a:r>
            <a:r>
              <a:rPr lang="en-SG" sz="3200" u="sng" dirty="0">
                <a:solidFill>
                  <a:schemeClr val="tx1"/>
                </a:solidFill>
                <a:latin typeface="Times New Roman" panose="02020603050405020304" pitchFamily="18" charset="0"/>
                <a:cs typeface="Times New Roman" panose="02020603050405020304" pitchFamily="18" charset="0"/>
              </a:rPr>
              <a:t> van </a:t>
            </a:r>
            <a:r>
              <a:rPr lang="en-SG" sz="3200" u="sng" dirty="0" err="1">
                <a:solidFill>
                  <a:schemeClr val="tx1"/>
                </a:solidFill>
                <a:latin typeface="Times New Roman" panose="02020603050405020304" pitchFamily="18" charset="0"/>
                <a:cs typeface="Times New Roman" panose="02020603050405020304" pitchFamily="18" charset="0"/>
              </a:rPr>
              <a:t>thật</a:t>
            </a:r>
            <a:r>
              <a:rPr lang="en-SG" sz="3200" u="sng" dirty="0">
                <a:solidFill>
                  <a:schemeClr val="tx1"/>
                </a:solidFill>
                <a:latin typeface="Times New Roman" panose="02020603050405020304" pitchFamily="18" charset="0"/>
                <a:cs typeface="Times New Roman" panose="02020603050405020304" pitchFamily="18" charset="0"/>
              </a:rPr>
              <a:t> </a:t>
            </a:r>
            <a:r>
              <a:rPr lang="en-SG" sz="3200" u="sng" dirty="0" err="1">
                <a:solidFill>
                  <a:schemeClr val="tx1"/>
                </a:solidFill>
                <a:latin typeface="Times New Roman" panose="02020603050405020304" pitchFamily="18" charset="0"/>
                <a:cs typeface="Times New Roman" panose="02020603050405020304" pitchFamily="18" charset="0"/>
              </a:rPr>
              <a:t>chặt</a:t>
            </a:r>
            <a:r>
              <a:rPr lang="en-SG" sz="3200" u="sng" dirty="0">
                <a:solidFill>
                  <a:schemeClr val="tx1"/>
                </a:solidFill>
                <a:latin typeface="Times New Roman" panose="02020603050405020304" pitchFamily="18" charset="0"/>
                <a:cs typeface="Times New Roman" panose="02020603050405020304" pitchFamily="18" charset="0"/>
              </a:rPr>
              <a:t> </a:t>
            </a:r>
            <a:r>
              <a:rPr lang="en-SG" sz="3200" u="sng" dirty="0" err="1">
                <a:solidFill>
                  <a:schemeClr val="tx1"/>
                </a:solidFill>
                <a:latin typeface="Times New Roman" panose="02020603050405020304" pitchFamily="18" charset="0"/>
                <a:cs typeface="Times New Roman" panose="02020603050405020304" pitchFamily="18" charset="0"/>
              </a:rPr>
              <a:t>nhưng</a:t>
            </a:r>
            <a:r>
              <a:rPr lang="en-SG" sz="3200" u="sng" dirty="0">
                <a:solidFill>
                  <a:schemeClr val="tx1"/>
                </a:solidFill>
                <a:latin typeface="Times New Roman" panose="02020603050405020304" pitchFamily="18" charset="0"/>
                <a:cs typeface="Times New Roman" panose="02020603050405020304" pitchFamily="18" charset="0"/>
              </a:rPr>
              <a:t> </a:t>
            </a:r>
            <a:r>
              <a:rPr lang="en-SG" sz="3200" u="sng" dirty="0" err="1">
                <a:solidFill>
                  <a:schemeClr val="tx1"/>
                </a:solidFill>
                <a:latin typeface="Times New Roman" panose="02020603050405020304" pitchFamily="18" charset="0"/>
                <a:cs typeface="Times New Roman" panose="02020603050405020304" pitchFamily="18" charset="0"/>
              </a:rPr>
              <a:t>lâu</a:t>
            </a:r>
            <a:r>
              <a:rPr lang="en-SG" sz="3200" u="sng" dirty="0">
                <a:solidFill>
                  <a:schemeClr val="tx1"/>
                </a:solidFill>
                <a:latin typeface="Times New Roman" panose="02020603050405020304" pitchFamily="18" charset="0"/>
                <a:cs typeface="Times New Roman" panose="02020603050405020304" pitchFamily="18" charset="0"/>
              </a:rPr>
              <a:t> </a:t>
            </a:r>
            <a:r>
              <a:rPr lang="en-SG" sz="3200" u="sng" dirty="0" err="1">
                <a:solidFill>
                  <a:schemeClr val="tx1"/>
                </a:solidFill>
                <a:latin typeface="Times New Roman" panose="02020603050405020304" pitchFamily="18" charset="0"/>
                <a:cs typeface="Times New Roman" panose="02020603050405020304" pitchFamily="18" charset="0"/>
              </a:rPr>
              <a:t>ngày</a:t>
            </a:r>
            <a:r>
              <a:rPr lang="en-SG" sz="3200" u="sng" dirty="0">
                <a:solidFill>
                  <a:schemeClr val="tx1"/>
                </a:solidFill>
                <a:latin typeface="Times New Roman" panose="02020603050405020304" pitchFamily="18" charset="0"/>
                <a:cs typeface="Times New Roman" panose="02020603050405020304" pitchFamily="18" charset="0"/>
              </a:rPr>
              <a:t> ta </a:t>
            </a:r>
            <a:r>
              <a:rPr lang="en-SG" sz="3200" u="sng" dirty="0" err="1">
                <a:solidFill>
                  <a:schemeClr val="tx1"/>
                </a:solidFill>
                <a:latin typeface="Times New Roman" panose="02020603050405020304" pitchFamily="18" charset="0"/>
                <a:cs typeface="Times New Roman" panose="02020603050405020304" pitchFamily="18" charset="0"/>
              </a:rPr>
              <a:t>vẫn</a:t>
            </a:r>
            <a:r>
              <a:rPr lang="en-SG" sz="3200" u="sng" dirty="0">
                <a:solidFill>
                  <a:schemeClr val="tx1"/>
                </a:solidFill>
                <a:latin typeface="Times New Roman" panose="02020603050405020304" pitchFamily="18" charset="0"/>
                <a:cs typeface="Times New Roman" panose="02020603050405020304" pitchFamily="18" charset="0"/>
              </a:rPr>
              <a:t> </a:t>
            </a:r>
            <a:r>
              <a:rPr lang="en-SG" sz="3200" u="sng" dirty="0" err="1">
                <a:solidFill>
                  <a:schemeClr val="tx1"/>
                </a:solidFill>
                <a:latin typeface="Times New Roman" panose="02020603050405020304" pitchFamily="18" charset="0"/>
                <a:cs typeface="Times New Roman" panose="02020603050405020304" pitchFamily="18" charset="0"/>
              </a:rPr>
              <a:t>phải</a:t>
            </a:r>
            <a:r>
              <a:rPr lang="en-SG" sz="3200" u="sng" dirty="0">
                <a:solidFill>
                  <a:schemeClr val="tx1"/>
                </a:solidFill>
                <a:latin typeface="Times New Roman" panose="02020603050405020304" pitchFamily="18" charset="0"/>
                <a:cs typeface="Times New Roman" panose="02020603050405020304" pitchFamily="18" charset="0"/>
              </a:rPr>
              <a:t> </a:t>
            </a:r>
            <a:r>
              <a:rPr lang="en-SG" sz="3200" u="sng" dirty="0" err="1">
                <a:solidFill>
                  <a:schemeClr val="tx1"/>
                </a:solidFill>
                <a:latin typeface="Times New Roman" panose="02020603050405020304" pitchFamily="18" charset="0"/>
                <a:cs typeface="Times New Roman" panose="02020603050405020304" pitchFamily="18" charset="0"/>
              </a:rPr>
              <a:t>bơm</a:t>
            </a:r>
            <a:r>
              <a:rPr lang="en-SG" sz="3200" u="sng" dirty="0">
                <a:solidFill>
                  <a:schemeClr val="tx1"/>
                </a:solidFill>
                <a:latin typeface="Times New Roman" panose="02020603050405020304" pitchFamily="18" charset="0"/>
                <a:cs typeface="Times New Roman" panose="02020603050405020304" pitchFamily="18" charset="0"/>
              </a:rPr>
              <a:t> </a:t>
            </a:r>
            <a:r>
              <a:rPr lang="en-SG" sz="3200" u="sng" dirty="0" err="1">
                <a:solidFill>
                  <a:schemeClr val="tx1"/>
                </a:solidFill>
                <a:latin typeface="Times New Roman" panose="02020603050405020304" pitchFamily="18" charset="0"/>
                <a:cs typeface="Times New Roman" panose="02020603050405020304" pitchFamily="18" charset="0"/>
              </a:rPr>
              <a:t>lại</a:t>
            </a:r>
            <a:r>
              <a:rPr lang="en-SG" sz="3200" u="sng" dirty="0">
                <a:solidFill>
                  <a:schemeClr val="tx1"/>
                </a:solidFill>
                <a:latin typeface="Times New Roman" panose="02020603050405020304" pitchFamily="18" charset="0"/>
                <a:cs typeface="Times New Roman" panose="02020603050405020304" pitchFamily="18" charset="0"/>
              </a:rPr>
              <a:t>?</a:t>
            </a:r>
          </a:p>
        </p:txBody>
      </p:sp>
      <p:sp>
        <p:nvSpPr>
          <p:cNvPr id="3" name="Content Placeholder 2">
            <a:extLst>
              <a:ext uri="{FF2B5EF4-FFF2-40B4-BE49-F238E27FC236}">
                <a16:creationId xmlns:a16="http://schemas.microsoft.com/office/drawing/2014/main" id="{8DC98AC0-F462-2997-7A73-537975AE1A6E}"/>
              </a:ext>
            </a:extLst>
          </p:cNvPr>
          <p:cNvSpPr>
            <a:spLocks noGrp="1"/>
          </p:cNvSpPr>
          <p:nvPr>
            <p:ph idx="1"/>
          </p:nvPr>
        </p:nvSpPr>
        <p:spPr/>
        <p:txBody>
          <a:bodyPr>
            <a:normAutofit/>
          </a:bodyPr>
          <a:lstStyle/>
          <a:p>
            <a:r>
              <a:rPr lang="en-SG" sz="3600" dirty="0" err="1">
                <a:solidFill>
                  <a:srgbClr val="FF0000"/>
                </a:solidFill>
                <a:latin typeface="Times New Roman" panose="02020603050405020304" pitchFamily="18" charset="0"/>
                <a:cs typeface="Times New Roman" panose="02020603050405020304" pitchFamily="18" charset="0"/>
              </a:rPr>
              <a:t>Vì</a:t>
            </a:r>
            <a:r>
              <a:rPr lang="en-SG" sz="3600" dirty="0">
                <a:solidFill>
                  <a:srgbClr val="FF0000"/>
                </a:solidFill>
                <a:latin typeface="Times New Roman" panose="02020603050405020304" pitchFamily="18" charset="0"/>
                <a:cs typeface="Times New Roman" panose="02020603050405020304" pitchFamily="18" charset="0"/>
              </a:rPr>
              <a:t> </a:t>
            </a:r>
            <a:r>
              <a:rPr lang="en-SG" sz="3600" dirty="0" err="1">
                <a:solidFill>
                  <a:srgbClr val="FF0000"/>
                </a:solidFill>
                <a:latin typeface="Times New Roman" panose="02020603050405020304" pitchFamily="18" charset="0"/>
                <a:cs typeface="Times New Roman" panose="02020603050405020304" pitchFamily="18" charset="0"/>
              </a:rPr>
              <a:t>giữa</a:t>
            </a:r>
            <a:r>
              <a:rPr lang="en-SG" sz="3600" dirty="0">
                <a:solidFill>
                  <a:srgbClr val="FF0000"/>
                </a:solidFill>
                <a:latin typeface="Times New Roman" panose="02020603050405020304" pitchFamily="18" charset="0"/>
                <a:cs typeface="Times New Roman" panose="02020603050405020304" pitchFamily="18" charset="0"/>
              </a:rPr>
              <a:t> </a:t>
            </a:r>
            <a:r>
              <a:rPr lang="en-SG" sz="3600" dirty="0" err="1">
                <a:solidFill>
                  <a:srgbClr val="FF0000"/>
                </a:solidFill>
                <a:latin typeface="Times New Roman" panose="02020603050405020304" pitchFamily="18" charset="0"/>
                <a:cs typeface="Times New Roman" panose="02020603050405020304" pitchFamily="18" charset="0"/>
              </a:rPr>
              <a:t>các</a:t>
            </a:r>
            <a:r>
              <a:rPr lang="en-SG" sz="3600" dirty="0">
                <a:solidFill>
                  <a:srgbClr val="FF0000"/>
                </a:solidFill>
                <a:latin typeface="Times New Roman" panose="02020603050405020304" pitchFamily="18" charset="0"/>
                <a:cs typeface="Times New Roman" panose="02020603050405020304" pitchFamily="18" charset="0"/>
              </a:rPr>
              <a:t> </a:t>
            </a:r>
            <a:r>
              <a:rPr lang="en-SG" sz="3600" dirty="0" err="1">
                <a:solidFill>
                  <a:srgbClr val="FF0000"/>
                </a:solidFill>
                <a:latin typeface="Times New Roman" panose="02020603050405020304" pitchFamily="18" charset="0"/>
                <a:cs typeface="Times New Roman" panose="02020603050405020304" pitchFamily="18" charset="0"/>
              </a:rPr>
              <a:t>phân</a:t>
            </a:r>
            <a:r>
              <a:rPr lang="en-SG" sz="3600" dirty="0">
                <a:solidFill>
                  <a:srgbClr val="FF0000"/>
                </a:solidFill>
                <a:latin typeface="Times New Roman" panose="02020603050405020304" pitchFamily="18" charset="0"/>
                <a:cs typeface="Times New Roman" panose="02020603050405020304" pitchFamily="18" charset="0"/>
              </a:rPr>
              <a:t> </a:t>
            </a:r>
            <a:r>
              <a:rPr lang="en-SG" sz="3600" dirty="0" err="1">
                <a:solidFill>
                  <a:srgbClr val="FF0000"/>
                </a:solidFill>
                <a:latin typeface="Times New Roman" panose="02020603050405020304" pitchFamily="18" charset="0"/>
                <a:cs typeface="Times New Roman" panose="02020603050405020304" pitchFamily="18" charset="0"/>
              </a:rPr>
              <a:t>tử</a:t>
            </a:r>
            <a:r>
              <a:rPr lang="en-SG" sz="3600" dirty="0">
                <a:solidFill>
                  <a:srgbClr val="FF0000"/>
                </a:solidFill>
                <a:latin typeface="Times New Roman" panose="02020603050405020304" pitchFamily="18" charset="0"/>
                <a:cs typeface="Times New Roman" panose="02020603050405020304" pitchFamily="18" charset="0"/>
              </a:rPr>
              <a:t> </a:t>
            </a:r>
            <a:r>
              <a:rPr lang="en-SG" sz="3600" dirty="0" err="1">
                <a:solidFill>
                  <a:srgbClr val="FF0000"/>
                </a:solidFill>
                <a:latin typeface="Times New Roman" panose="02020603050405020304" pitchFamily="18" charset="0"/>
                <a:cs typeface="Times New Roman" panose="02020603050405020304" pitchFamily="18" charset="0"/>
              </a:rPr>
              <a:t>phân</a:t>
            </a:r>
            <a:r>
              <a:rPr lang="en-SG" sz="3600" dirty="0">
                <a:solidFill>
                  <a:srgbClr val="FF0000"/>
                </a:solidFill>
                <a:latin typeface="Times New Roman" panose="02020603050405020304" pitchFamily="18" charset="0"/>
                <a:cs typeface="Times New Roman" panose="02020603050405020304" pitchFamily="18" charset="0"/>
              </a:rPr>
              <a:t> </a:t>
            </a:r>
            <a:r>
              <a:rPr lang="en-SG" sz="3600" dirty="0" err="1">
                <a:solidFill>
                  <a:srgbClr val="FF0000"/>
                </a:solidFill>
                <a:latin typeface="Times New Roman" panose="02020603050405020304" pitchFamily="18" charset="0"/>
                <a:cs typeface="Times New Roman" panose="02020603050405020304" pitchFamily="18" charset="0"/>
              </a:rPr>
              <a:t>tử</a:t>
            </a:r>
            <a:r>
              <a:rPr lang="en-SG" sz="3600" dirty="0">
                <a:solidFill>
                  <a:srgbClr val="FF0000"/>
                </a:solidFill>
                <a:latin typeface="Times New Roman" panose="02020603050405020304" pitchFamily="18" charset="0"/>
                <a:cs typeface="Times New Roman" panose="02020603050405020304" pitchFamily="18" charset="0"/>
              </a:rPr>
              <a:t> </a:t>
            </a:r>
            <a:r>
              <a:rPr lang="en-SG" sz="3600" dirty="0" err="1">
                <a:solidFill>
                  <a:srgbClr val="FF0000"/>
                </a:solidFill>
                <a:latin typeface="Times New Roman" panose="02020603050405020304" pitchFamily="18" charset="0"/>
                <a:cs typeface="Times New Roman" panose="02020603050405020304" pitchFamily="18" charset="0"/>
              </a:rPr>
              <a:t>cao</a:t>
            </a:r>
            <a:r>
              <a:rPr lang="en-SG" sz="3600" dirty="0">
                <a:solidFill>
                  <a:srgbClr val="FF0000"/>
                </a:solidFill>
                <a:latin typeface="Times New Roman" panose="02020603050405020304" pitchFamily="18" charset="0"/>
                <a:cs typeface="Times New Roman" panose="02020603050405020304" pitchFamily="18" charset="0"/>
              </a:rPr>
              <a:t> </a:t>
            </a:r>
            <a:r>
              <a:rPr lang="en-SG" sz="3600" dirty="0" err="1">
                <a:solidFill>
                  <a:srgbClr val="FF0000"/>
                </a:solidFill>
                <a:latin typeface="Times New Roman" panose="02020603050405020304" pitchFamily="18" charset="0"/>
                <a:cs typeface="Times New Roman" panose="02020603050405020304" pitchFamily="18" charset="0"/>
              </a:rPr>
              <a:t>su</a:t>
            </a:r>
            <a:r>
              <a:rPr lang="en-SG" sz="3600" dirty="0">
                <a:solidFill>
                  <a:srgbClr val="FF0000"/>
                </a:solidFill>
                <a:latin typeface="Times New Roman" panose="02020603050405020304" pitchFamily="18" charset="0"/>
                <a:cs typeface="Times New Roman" panose="02020603050405020304" pitchFamily="18" charset="0"/>
              </a:rPr>
              <a:t> </a:t>
            </a:r>
            <a:r>
              <a:rPr lang="en-SG" sz="3600" dirty="0" err="1">
                <a:solidFill>
                  <a:srgbClr val="FF0000"/>
                </a:solidFill>
                <a:latin typeface="Times New Roman" panose="02020603050405020304" pitchFamily="18" charset="0"/>
                <a:cs typeface="Times New Roman" panose="02020603050405020304" pitchFamily="18" charset="0"/>
              </a:rPr>
              <a:t>của</a:t>
            </a:r>
            <a:r>
              <a:rPr lang="en-SG" sz="3600" dirty="0">
                <a:solidFill>
                  <a:srgbClr val="FF0000"/>
                </a:solidFill>
                <a:latin typeface="Times New Roman" panose="02020603050405020304" pitchFamily="18" charset="0"/>
                <a:cs typeface="Times New Roman" panose="02020603050405020304" pitchFamily="18" charset="0"/>
              </a:rPr>
              <a:t> </a:t>
            </a:r>
            <a:r>
              <a:rPr lang="en-SG" sz="3600" dirty="0" err="1">
                <a:solidFill>
                  <a:srgbClr val="FF0000"/>
                </a:solidFill>
                <a:latin typeface="Times New Roman" panose="02020603050405020304" pitchFamily="18" charset="0"/>
                <a:cs typeface="Times New Roman" panose="02020603050405020304" pitchFamily="18" charset="0"/>
              </a:rPr>
              <a:t>xăm</a:t>
            </a:r>
            <a:r>
              <a:rPr lang="en-SG" sz="3600" dirty="0">
                <a:solidFill>
                  <a:srgbClr val="FF0000"/>
                </a:solidFill>
                <a:latin typeface="Times New Roman" panose="02020603050405020304" pitchFamily="18" charset="0"/>
                <a:cs typeface="Times New Roman" panose="02020603050405020304" pitchFamily="18" charset="0"/>
              </a:rPr>
              <a:t> </a:t>
            </a:r>
            <a:r>
              <a:rPr lang="en-SG" sz="3600" dirty="0" err="1">
                <a:solidFill>
                  <a:srgbClr val="FF0000"/>
                </a:solidFill>
                <a:latin typeface="Times New Roman" panose="02020603050405020304" pitchFamily="18" charset="0"/>
                <a:cs typeface="Times New Roman" panose="02020603050405020304" pitchFamily="18" charset="0"/>
              </a:rPr>
              <a:t>xe</a:t>
            </a:r>
            <a:r>
              <a:rPr lang="en-SG" sz="3600" dirty="0">
                <a:solidFill>
                  <a:srgbClr val="FF0000"/>
                </a:solidFill>
                <a:latin typeface="Times New Roman" panose="02020603050405020304" pitchFamily="18" charset="0"/>
                <a:cs typeface="Times New Roman" panose="02020603050405020304" pitchFamily="18" charset="0"/>
              </a:rPr>
              <a:t> </a:t>
            </a:r>
            <a:r>
              <a:rPr lang="en-SG" sz="3600" dirty="0" err="1">
                <a:solidFill>
                  <a:srgbClr val="FF0000"/>
                </a:solidFill>
                <a:latin typeface="Times New Roman" panose="02020603050405020304" pitchFamily="18" charset="0"/>
                <a:cs typeface="Times New Roman" panose="02020603050405020304" pitchFamily="18" charset="0"/>
              </a:rPr>
              <a:t>đạp</a:t>
            </a:r>
            <a:r>
              <a:rPr lang="en-SG" sz="3600" dirty="0">
                <a:solidFill>
                  <a:srgbClr val="FF0000"/>
                </a:solidFill>
                <a:latin typeface="Times New Roman" panose="02020603050405020304" pitchFamily="18" charset="0"/>
                <a:cs typeface="Times New Roman" panose="02020603050405020304" pitchFamily="18" charset="0"/>
              </a:rPr>
              <a:t> </a:t>
            </a:r>
            <a:r>
              <a:rPr lang="en-SG" sz="3600" dirty="0" err="1">
                <a:solidFill>
                  <a:srgbClr val="FF0000"/>
                </a:solidFill>
                <a:latin typeface="Times New Roman" panose="02020603050405020304" pitchFamily="18" charset="0"/>
                <a:cs typeface="Times New Roman" panose="02020603050405020304" pitchFamily="18" charset="0"/>
              </a:rPr>
              <a:t>có</a:t>
            </a:r>
            <a:r>
              <a:rPr lang="en-SG" sz="3600" dirty="0">
                <a:solidFill>
                  <a:srgbClr val="FF0000"/>
                </a:solidFill>
                <a:latin typeface="Times New Roman" panose="02020603050405020304" pitchFamily="18" charset="0"/>
                <a:cs typeface="Times New Roman" panose="02020603050405020304" pitchFamily="18" charset="0"/>
              </a:rPr>
              <a:t> </a:t>
            </a:r>
            <a:r>
              <a:rPr lang="en-SG" sz="3600" dirty="0" err="1">
                <a:solidFill>
                  <a:srgbClr val="FF0000"/>
                </a:solidFill>
                <a:latin typeface="Times New Roman" panose="02020603050405020304" pitchFamily="18" charset="0"/>
                <a:cs typeface="Times New Roman" panose="02020603050405020304" pitchFamily="18" charset="0"/>
              </a:rPr>
              <a:t>khoảng</a:t>
            </a:r>
            <a:r>
              <a:rPr lang="en-SG" sz="3600" dirty="0">
                <a:solidFill>
                  <a:srgbClr val="FF0000"/>
                </a:solidFill>
                <a:latin typeface="Times New Roman" panose="02020603050405020304" pitchFamily="18" charset="0"/>
                <a:cs typeface="Times New Roman" panose="02020603050405020304" pitchFamily="18" charset="0"/>
              </a:rPr>
              <a:t> </a:t>
            </a:r>
            <a:r>
              <a:rPr lang="en-SG" sz="3600" dirty="0" err="1">
                <a:solidFill>
                  <a:srgbClr val="FF0000"/>
                </a:solidFill>
                <a:latin typeface="Times New Roman" panose="02020603050405020304" pitchFamily="18" charset="0"/>
                <a:cs typeface="Times New Roman" panose="02020603050405020304" pitchFamily="18" charset="0"/>
              </a:rPr>
              <a:t>cách</a:t>
            </a:r>
            <a:r>
              <a:rPr lang="en-SG" sz="3600" dirty="0">
                <a:solidFill>
                  <a:srgbClr val="FF0000"/>
                </a:solidFill>
                <a:latin typeface="Times New Roman" panose="02020603050405020304" pitchFamily="18" charset="0"/>
                <a:cs typeface="Times New Roman" panose="02020603050405020304" pitchFamily="18" charset="0"/>
              </a:rPr>
              <a:t> </a:t>
            </a:r>
            <a:r>
              <a:rPr lang="en-SG" sz="3600" dirty="0" err="1">
                <a:solidFill>
                  <a:srgbClr val="FF0000"/>
                </a:solidFill>
                <a:latin typeface="Times New Roman" panose="02020603050405020304" pitchFamily="18" charset="0"/>
                <a:cs typeface="Times New Roman" panose="02020603050405020304" pitchFamily="18" charset="0"/>
              </a:rPr>
              <a:t>và</a:t>
            </a:r>
            <a:r>
              <a:rPr lang="en-SG" sz="3600" dirty="0">
                <a:solidFill>
                  <a:srgbClr val="FF0000"/>
                </a:solidFill>
                <a:latin typeface="Times New Roman" panose="02020603050405020304" pitchFamily="18" charset="0"/>
                <a:cs typeface="Times New Roman" panose="02020603050405020304" pitchFamily="18" charset="0"/>
              </a:rPr>
              <a:t> </a:t>
            </a:r>
            <a:r>
              <a:rPr lang="en-SG" sz="3600" dirty="0" err="1">
                <a:solidFill>
                  <a:srgbClr val="FF0000"/>
                </a:solidFill>
                <a:latin typeface="Times New Roman" panose="02020603050405020304" pitchFamily="18" charset="0"/>
                <a:cs typeface="Times New Roman" panose="02020603050405020304" pitchFamily="18" charset="0"/>
              </a:rPr>
              <a:t>các</a:t>
            </a:r>
            <a:r>
              <a:rPr lang="en-SG" sz="3600" dirty="0">
                <a:solidFill>
                  <a:srgbClr val="FF0000"/>
                </a:solidFill>
                <a:latin typeface="Times New Roman" panose="02020603050405020304" pitchFamily="18" charset="0"/>
                <a:cs typeface="Times New Roman" panose="02020603050405020304" pitchFamily="18" charset="0"/>
              </a:rPr>
              <a:t> </a:t>
            </a:r>
            <a:r>
              <a:rPr lang="en-SG" sz="3600" dirty="0" err="1">
                <a:solidFill>
                  <a:srgbClr val="FF0000"/>
                </a:solidFill>
                <a:latin typeface="Times New Roman" panose="02020603050405020304" pitchFamily="18" charset="0"/>
                <a:cs typeface="Times New Roman" panose="02020603050405020304" pitchFamily="18" charset="0"/>
              </a:rPr>
              <a:t>phân</a:t>
            </a:r>
            <a:r>
              <a:rPr lang="en-SG" sz="3600" dirty="0">
                <a:solidFill>
                  <a:srgbClr val="FF0000"/>
                </a:solidFill>
                <a:latin typeface="Times New Roman" panose="02020603050405020304" pitchFamily="18" charset="0"/>
                <a:cs typeface="Times New Roman" panose="02020603050405020304" pitchFamily="18" charset="0"/>
              </a:rPr>
              <a:t> </a:t>
            </a:r>
            <a:r>
              <a:rPr lang="en-SG" sz="3600" dirty="0" err="1">
                <a:solidFill>
                  <a:srgbClr val="FF0000"/>
                </a:solidFill>
                <a:latin typeface="Times New Roman" panose="02020603050405020304" pitchFamily="18" charset="0"/>
                <a:cs typeface="Times New Roman" panose="02020603050405020304" pitchFamily="18" charset="0"/>
              </a:rPr>
              <a:t>tử</a:t>
            </a:r>
            <a:r>
              <a:rPr lang="en-SG" sz="3600" dirty="0">
                <a:solidFill>
                  <a:srgbClr val="FF0000"/>
                </a:solidFill>
                <a:latin typeface="Times New Roman" panose="02020603050405020304" pitchFamily="18" charset="0"/>
                <a:cs typeface="Times New Roman" panose="02020603050405020304" pitchFamily="18" charset="0"/>
              </a:rPr>
              <a:t> </a:t>
            </a:r>
            <a:r>
              <a:rPr lang="en-SG" sz="3600" dirty="0" err="1">
                <a:solidFill>
                  <a:srgbClr val="FF0000"/>
                </a:solidFill>
                <a:latin typeface="Times New Roman" panose="02020603050405020304" pitchFamily="18" charset="0"/>
                <a:cs typeface="Times New Roman" panose="02020603050405020304" pitchFamily="18" charset="0"/>
              </a:rPr>
              <a:t>không</a:t>
            </a:r>
            <a:r>
              <a:rPr lang="en-SG" sz="3600" dirty="0">
                <a:solidFill>
                  <a:srgbClr val="FF0000"/>
                </a:solidFill>
                <a:latin typeface="Times New Roman" panose="02020603050405020304" pitchFamily="18" charset="0"/>
                <a:cs typeface="Times New Roman" panose="02020603050405020304" pitchFamily="18" charset="0"/>
              </a:rPr>
              <a:t> </a:t>
            </a:r>
            <a:r>
              <a:rPr lang="en-SG" sz="3600" dirty="0" err="1">
                <a:solidFill>
                  <a:srgbClr val="FF0000"/>
                </a:solidFill>
                <a:latin typeface="Times New Roman" panose="02020603050405020304" pitchFamily="18" charset="0"/>
                <a:cs typeface="Times New Roman" panose="02020603050405020304" pitchFamily="18" charset="0"/>
              </a:rPr>
              <a:t>khí</a:t>
            </a:r>
            <a:r>
              <a:rPr lang="en-SG" sz="3600" dirty="0">
                <a:solidFill>
                  <a:srgbClr val="FF0000"/>
                </a:solidFill>
                <a:latin typeface="Times New Roman" panose="02020603050405020304" pitchFamily="18" charset="0"/>
                <a:cs typeface="Times New Roman" panose="02020603050405020304" pitchFamily="18" charset="0"/>
              </a:rPr>
              <a:t> </a:t>
            </a:r>
            <a:r>
              <a:rPr lang="en-SG" sz="3600" dirty="0" err="1">
                <a:solidFill>
                  <a:srgbClr val="FF0000"/>
                </a:solidFill>
                <a:latin typeface="Times New Roman" panose="02020603050405020304" pitchFamily="18" charset="0"/>
                <a:cs typeface="Times New Roman" panose="02020603050405020304" pitchFamily="18" charset="0"/>
              </a:rPr>
              <a:t>trong</a:t>
            </a:r>
            <a:r>
              <a:rPr lang="en-SG" sz="3600" dirty="0">
                <a:solidFill>
                  <a:srgbClr val="FF0000"/>
                </a:solidFill>
                <a:latin typeface="Times New Roman" panose="02020603050405020304" pitchFamily="18" charset="0"/>
                <a:cs typeface="Times New Roman" panose="02020603050405020304" pitchFamily="18" charset="0"/>
              </a:rPr>
              <a:t> </a:t>
            </a:r>
            <a:r>
              <a:rPr lang="en-SG" sz="3600" dirty="0" err="1">
                <a:solidFill>
                  <a:srgbClr val="FF0000"/>
                </a:solidFill>
                <a:latin typeface="Times New Roman" panose="02020603050405020304" pitchFamily="18" charset="0"/>
                <a:cs typeface="Times New Roman" panose="02020603050405020304" pitchFamily="18" charset="0"/>
              </a:rPr>
              <a:t>xăm</a:t>
            </a:r>
            <a:r>
              <a:rPr lang="en-SG" sz="3600" dirty="0">
                <a:solidFill>
                  <a:srgbClr val="FF0000"/>
                </a:solidFill>
                <a:latin typeface="Times New Roman" panose="02020603050405020304" pitchFamily="18" charset="0"/>
                <a:cs typeface="Times New Roman" panose="02020603050405020304" pitchFamily="18" charset="0"/>
              </a:rPr>
              <a:t> </a:t>
            </a:r>
            <a:r>
              <a:rPr lang="en-SG" sz="3600" dirty="0" err="1">
                <a:solidFill>
                  <a:srgbClr val="FF0000"/>
                </a:solidFill>
                <a:latin typeface="Times New Roman" panose="02020603050405020304" pitchFamily="18" charset="0"/>
                <a:cs typeface="Times New Roman" panose="02020603050405020304" pitchFamily="18" charset="0"/>
              </a:rPr>
              <a:t>xe</a:t>
            </a:r>
            <a:r>
              <a:rPr lang="en-SG" sz="3600" dirty="0">
                <a:solidFill>
                  <a:srgbClr val="FF0000"/>
                </a:solidFill>
                <a:latin typeface="Times New Roman" panose="02020603050405020304" pitchFamily="18" charset="0"/>
                <a:cs typeface="Times New Roman" panose="02020603050405020304" pitchFamily="18" charset="0"/>
              </a:rPr>
              <a:t> </a:t>
            </a:r>
            <a:r>
              <a:rPr lang="en-SG" sz="3600" dirty="0" err="1">
                <a:solidFill>
                  <a:srgbClr val="FF0000"/>
                </a:solidFill>
                <a:latin typeface="Times New Roman" panose="02020603050405020304" pitchFamily="18" charset="0"/>
                <a:cs typeface="Times New Roman" panose="02020603050405020304" pitchFamily="18" charset="0"/>
              </a:rPr>
              <a:t>luôn</a:t>
            </a:r>
            <a:r>
              <a:rPr lang="en-SG" sz="3600" dirty="0">
                <a:solidFill>
                  <a:srgbClr val="FF0000"/>
                </a:solidFill>
                <a:latin typeface="Times New Roman" panose="02020603050405020304" pitchFamily="18" charset="0"/>
                <a:cs typeface="Times New Roman" panose="02020603050405020304" pitchFamily="18" charset="0"/>
              </a:rPr>
              <a:t> </a:t>
            </a:r>
            <a:r>
              <a:rPr lang="en-SG" sz="3600" dirty="0" err="1">
                <a:solidFill>
                  <a:srgbClr val="FF0000"/>
                </a:solidFill>
                <a:latin typeface="Times New Roman" panose="02020603050405020304" pitchFamily="18" charset="0"/>
                <a:cs typeface="Times New Roman" panose="02020603050405020304" pitchFamily="18" charset="0"/>
              </a:rPr>
              <a:t>chuyễn</a:t>
            </a:r>
            <a:r>
              <a:rPr lang="en-SG" sz="3600" dirty="0">
                <a:solidFill>
                  <a:srgbClr val="FF0000"/>
                </a:solidFill>
                <a:latin typeface="Times New Roman" panose="02020603050405020304" pitchFamily="18" charset="0"/>
                <a:cs typeface="Times New Roman" panose="02020603050405020304" pitchFamily="18" charset="0"/>
              </a:rPr>
              <a:t> </a:t>
            </a:r>
            <a:r>
              <a:rPr lang="en-SG" sz="3600" dirty="0" err="1">
                <a:solidFill>
                  <a:srgbClr val="FF0000"/>
                </a:solidFill>
                <a:latin typeface="Times New Roman" panose="02020603050405020304" pitchFamily="18" charset="0"/>
                <a:cs typeface="Times New Roman" panose="02020603050405020304" pitchFamily="18" charset="0"/>
              </a:rPr>
              <a:t>động</a:t>
            </a:r>
            <a:r>
              <a:rPr lang="en-SG" sz="3600" dirty="0">
                <a:solidFill>
                  <a:srgbClr val="FF0000"/>
                </a:solidFill>
                <a:latin typeface="Times New Roman" panose="02020603050405020304" pitchFamily="18" charset="0"/>
                <a:cs typeface="Times New Roman" panose="02020603050405020304" pitchFamily="18" charset="0"/>
              </a:rPr>
              <a:t> </a:t>
            </a:r>
            <a:r>
              <a:rPr lang="en-SG" sz="3600" dirty="0" err="1">
                <a:solidFill>
                  <a:srgbClr val="FF0000"/>
                </a:solidFill>
                <a:latin typeface="Times New Roman" panose="02020603050405020304" pitchFamily="18" charset="0"/>
                <a:cs typeface="Times New Roman" panose="02020603050405020304" pitchFamily="18" charset="0"/>
              </a:rPr>
              <a:t>hỗn</a:t>
            </a:r>
            <a:r>
              <a:rPr lang="en-SG" sz="3600" dirty="0">
                <a:solidFill>
                  <a:srgbClr val="FF0000"/>
                </a:solidFill>
                <a:latin typeface="Times New Roman" panose="02020603050405020304" pitchFamily="18" charset="0"/>
                <a:cs typeface="Times New Roman" panose="02020603050405020304" pitchFamily="18" charset="0"/>
              </a:rPr>
              <a:t> </a:t>
            </a:r>
            <a:r>
              <a:rPr lang="en-SG" sz="3600" dirty="0" err="1">
                <a:solidFill>
                  <a:srgbClr val="FF0000"/>
                </a:solidFill>
                <a:latin typeface="Times New Roman" panose="02020603050405020304" pitchFamily="18" charset="0"/>
                <a:cs typeface="Times New Roman" panose="02020603050405020304" pitchFamily="18" charset="0"/>
              </a:rPr>
              <a:t>độn</a:t>
            </a:r>
            <a:r>
              <a:rPr lang="en-SG" sz="3600" dirty="0">
                <a:solidFill>
                  <a:srgbClr val="FF0000"/>
                </a:solidFill>
                <a:latin typeface="Times New Roman" panose="02020603050405020304" pitchFamily="18" charset="0"/>
                <a:cs typeface="Times New Roman" panose="02020603050405020304" pitchFamily="18" charset="0"/>
              </a:rPr>
              <a:t> </a:t>
            </a:r>
            <a:r>
              <a:rPr lang="en-SG" sz="3600" dirty="0" err="1">
                <a:solidFill>
                  <a:srgbClr val="FF0000"/>
                </a:solidFill>
                <a:latin typeface="Times New Roman" panose="02020603050405020304" pitchFamily="18" charset="0"/>
                <a:cs typeface="Times New Roman" panose="02020603050405020304" pitchFamily="18" charset="0"/>
              </a:rPr>
              <a:t>không</a:t>
            </a:r>
            <a:r>
              <a:rPr lang="en-SG" sz="3600" dirty="0">
                <a:solidFill>
                  <a:srgbClr val="FF0000"/>
                </a:solidFill>
                <a:latin typeface="Times New Roman" panose="02020603050405020304" pitchFamily="18" charset="0"/>
                <a:cs typeface="Times New Roman" panose="02020603050405020304" pitchFamily="18" charset="0"/>
              </a:rPr>
              <a:t> </a:t>
            </a:r>
            <a:r>
              <a:rPr lang="en-SG" sz="3600" dirty="0" err="1">
                <a:solidFill>
                  <a:srgbClr val="FF0000"/>
                </a:solidFill>
                <a:latin typeface="Times New Roman" panose="02020603050405020304" pitchFamily="18" charset="0"/>
                <a:cs typeface="Times New Roman" panose="02020603050405020304" pitchFamily="18" charset="0"/>
              </a:rPr>
              <a:t>ngừng</a:t>
            </a:r>
            <a:r>
              <a:rPr lang="en-SG" sz="3600" dirty="0">
                <a:solidFill>
                  <a:srgbClr val="FF0000"/>
                </a:solidFill>
                <a:latin typeface="Times New Roman" panose="02020603050405020304" pitchFamily="18" charset="0"/>
                <a:cs typeface="Times New Roman" panose="02020603050405020304" pitchFamily="18" charset="0"/>
              </a:rPr>
              <a:t> </a:t>
            </a:r>
            <a:r>
              <a:rPr lang="en-SG" sz="3600" dirty="0" err="1">
                <a:solidFill>
                  <a:srgbClr val="FF0000"/>
                </a:solidFill>
                <a:latin typeface="Times New Roman" panose="02020603050405020304" pitchFamily="18" charset="0"/>
                <a:cs typeface="Times New Roman" panose="02020603050405020304" pitchFamily="18" charset="0"/>
              </a:rPr>
              <a:t>nên</a:t>
            </a:r>
            <a:r>
              <a:rPr lang="en-SG" sz="3600" dirty="0">
                <a:solidFill>
                  <a:srgbClr val="FF0000"/>
                </a:solidFill>
                <a:latin typeface="Times New Roman" panose="02020603050405020304" pitchFamily="18" charset="0"/>
                <a:cs typeface="Times New Roman" panose="02020603050405020304" pitchFamily="18" charset="0"/>
              </a:rPr>
              <a:t> </a:t>
            </a:r>
            <a:r>
              <a:rPr lang="en-SG" sz="3600" dirty="0" err="1">
                <a:solidFill>
                  <a:srgbClr val="FF0000"/>
                </a:solidFill>
                <a:latin typeface="Times New Roman" panose="02020603050405020304" pitchFamily="18" charset="0"/>
                <a:cs typeface="Times New Roman" panose="02020603050405020304" pitchFamily="18" charset="0"/>
              </a:rPr>
              <a:t>các</a:t>
            </a:r>
            <a:r>
              <a:rPr lang="en-SG" sz="3600" dirty="0">
                <a:solidFill>
                  <a:srgbClr val="FF0000"/>
                </a:solidFill>
                <a:latin typeface="Times New Roman" panose="02020603050405020304" pitchFamily="18" charset="0"/>
                <a:cs typeface="Times New Roman" panose="02020603050405020304" pitchFamily="18" charset="0"/>
              </a:rPr>
              <a:t> </a:t>
            </a:r>
            <a:r>
              <a:rPr lang="en-SG" sz="3600" dirty="0" err="1">
                <a:solidFill>
                  <a:srgbClr val="FF0000"/>
                </a:solidFill>
                <a:latin typeface="Times New Roman" panose="02020603050405020304" pitchFamily="18" charset="0"/>
                <a:cs typeface="Times New Roman" panose="02020603050405020304" pitchFamily="18" charset="0"/>
              </a:rPr>
              <a:t>phân</a:t>
            </a:r>
            <a:r>
              <a:rPr lang="en-SG" sz="3600" dirty="0">
                <a:solidFill>
                  <a:srgbClr val="FF0000"/>
                </a:solidFill>
                <a:latin typeface="Times New Roman" panose="02020603050405020304" pitchFamily="18" charset="0"/>
                <a:cs typeface="Times New Roman" panose="02020603050405020304" pitchFamily="18" charset="0"/>
              </a:rPr>
              <a:t> </a:t>
            </a:r>
            <a:r>
              <a:rPr lang="en-SG" sz="3600" dirty="0" err="1">
                <a:solidFill>
                  <a:srgbClr val="FF0000"/>
                </a:solidFill>
                <a:latin typeface="Times New Roman" panose="02020603050405020304" pitchFamily="18" charset="0"/>
                <a:cs typeface="Times New Roman" panose="02020603050405020304" pitchFamily="18" charset="0"/>
              </a:rPr>
              <a:t>tử</a:t>
            </a:r>
            <a:r>
              <a:rPr lang="en-SG" sz="3600" dirty="0">
                <a:solidFill>
                  <a:srgbClr val="FF0000"/>
                </a:solidFill>
                <a:latin typeface="Times New Roman" panose="02020603050405020304" pitchFamily="18" charset="0"/>
                <a:cs typeface="Times New Roman" panose="02020603050405020304" pitchFamily="18" charset="0"/>
              </a:rPr>
              <a:t> </a:t>
            </a:r>
            <a:r>
              <a:rPr lang="en-SG" sz="3600" dirty="0" err="1">
                <a:solidFill>
                  <a:srgbClr val="FF0000"/>
                </a:solidFill>
                <a:latin typeface="Times New Roman" panose="02020603050405020304" pitchFamily="18" charset="0"/>
                <a:cs typeface="Times New Roman" panose="02020603050405020304" pitchFamily="18" charset="0"/>
              </a:rPr>
              <a:t>không</a:t>
            </a:r>
            <a:r>
              <a:rPr lang="en-SG" sz="3600" dirty="0">
                <a:solidFill>
                  <a:srgbClr val="FF0000"/>
                </a:solidFill>
                <a:latin typeface="Times New Roman" panose="02020603050405020304" pitchFamily="18" charset="0"/>
                <a:cs typeface="Times New Roman" panose="02020603050405020304" pitchFamily="18" charset="0"/>
              </a:rPr>
              <a:t> </a:t>
            </a:r>
            <a:r>
              <a:rPr lang="en-SG" sz="3600" dirty="0" err="1">
                <a:solidFill>
                  <a:srgbClr val="FF0000"/>
                </a:solidFill>
                <a:latin typeface="Times New Roman" panose="02020603050405020304" pitchFamily="18" charset="0"/>
                <a:cs typeface="Times New Roman" panose="02020603050405020304" pitchFamily="18" charset="0"/>
              </a:rPr>
              <a:t>khí</a:t>
            </a:r>
            <a:r>
              <a:rPr lang="en-SG" sz="3600" dirty="0">
                <a:solidFill>
                  <a:srgbClr val="FF0000"/>
                </a:solidFill>
                <a:latin typeface="Times New Roman" panose="02020603050405020304" pitchFamily="18" charset="0"/>
                <a:cs typeface="Times New Roman" panose="02020603050405020304" pitchFamily="18" charset="0"/>
              </a:rPr>
              <a:t> </a:t>
            </a:r>
            <a:r>
              <a:rPr lang="en-SG" sz="3600" dirty="0" err="1">
                <a:solidFill>
                  <a:srgbClr val="FF0000"/>
                </a:solidFill>
                <a:latin typeface="Times New Roman" panose="02020603050405020304" pitchFamily="18" charset="0"/>
                <a:cs typeface="Times New Roman" panose="02020603050405020304" pitchFamily="18" charset="0"/>
              </a:rPr>
              <a:t>đã</a:t>
            </a:r>
            <a:r>
              <a:rPr lang="en-SG" sz="3600" dirty="0">
                <a:solidFill>
                  <a:srgbClr val="FF0000"/>
                </a:solidFill>
                <a:latin typeface="Times New Roman" panose="02020603050405020304" pitchFamily="18" charset="0"/>
                <a:cs typeface="Times New Roman" panose="02020603050405020304" pitchFamily="18" charset="0"/>
              </a:rPr>
              <a:t> </a:t>
            </a:r>
            <a:r>
              <a:rPr lang="en-SG" sz="3600" dirty="0" err="1">
                <a:solidFill>
                  <a:srgbClr val="FF0000"/>
                </a:solidFill>
                <a:latin typeface="Times New Roman" panose="02020603050405020304" pitchFamily="18" charset="0"/>
                <a:cs typeface="Times New Roman" panose="02020603050405020304" pitchFamily="18" charset="0"/>
              </a:rPr>
              <a:t>chui</a:t>
            </a:r>
            <a:r>
              <a:rPr lang="en-SG" sz="3600" dirty="0">
                <a:solidFill>
                  <a:srgbClr val="FF0000"/>
                </a:solidFill>
                <a:latin typeface="Times New Roman" panose="02020603050405020304" pitchFamily="18" charset="0"/>
                <a:cs typeface="Times New Roman" panose="02020603050405020304" pitchFamily="18" charset="0"/>
              </a:rPr>
              <a:t> qua </a:t>
            </a:r>
            <a:r>
              <a:rPr lang="en-SG" sz="3600" dirty="0" err="1">
                <a:solidFill>
                  <a:srgbClr val="FF0000"/>
                </a:solidFill>
                <a:latin typeface="Times New Roman" panose="02020603050405020304" pitchFamily="18" charset="0"/>
                <a:cs typeface="Times New Roman" panose="02020603050405020304" pitchFamily="18" charset="0"/>
              </a:rPr>
              <a:t>các</a:t>
            </a:r>
            <a:r>
              <a:rPr lang="en-SG" sz="3600" dirty="0">
                <a:solidFill>
                  <a:srgbClr val="FF0000"/>
                </a:solidFill>
                <a:latin typeface="Times New Roman" panose="02020603050405020304" pitchFamily="18" charset="0"/>
                <a:cs typeface="Times New Roman" panose="02020603050405020304" pitchFamily="18" charset="0"/>
              </a:rPr>
              <a:t> </a:t>
            </a:r>
            <a:r>
              <a:rPr lang="en-SG" sz="3600" dirty="0" err="1">
                <a:solidFill>
                  <a:srgbClr val="FF0000"/>
                </a:solidFill>
                <a:latin typeface="Times New Roman" panose="02020603050405020304" pitchFamily="18" charset="0"/>
                <a:cs typeface="Times New Roman" panose="02020603050405020304" pitchFamily="18" charset="0"/>
              </a:rPr>
              <a:t>khoảng</a:t>
            </a:r>
            <a:r>
              <a:rPr lang="en-SG" sz="3600" dirty="0">
                <a:solidFill>
                  <a:srgbClr val="FF0000"/>
                </a:solidFill>
                <a:latin typeface="Times New Roman" panose="02020603050405020304" pitchFamily="18" charset="0"/>
                <a:cs typeface="Times New Roman" panose="02020603050405020304" pitchFamily="18" charset="0"/>
              </a:rPr>
              <a:t> </a:t>
            </a:r>
            <a:r>
              <a:rPr lang="en-SG" sz="3600" dirty="0" err="1">
                <a:solidFill>
                  <a:srgbClr val="FF0000"/>
                </a:solidFill>
                <a:latin typeface="Times New Roman" panose="02020603050405020304" pitchFamily="18" charset="0"/>
                <a:cs typeface="Times New Roman" panose="02020603050405020304" pitchFamily="18" charset="0"/>
              </a:rPr>
              <a:t>cách</a:t>
            </a:r>
            <a:r>
              <a:rPr lang="en-SG" sz="3600" dirty="0">
                <a:solidFill>
                  <a:srgbClr val="FF0000"/>
                </a:solidFill>
                <a:latin typeface="Times New Roman" panose="02020603050405020304" pitchFamily="18" charset="0"/>
                <a:cs typeface="Times New Roman" panose="02020603050405020304" pitchFamily="18" charset="0"/>
              </a:rPr>
              <a:t> </a:t>
            </a:r>
            <a:r>
              <a:rPr lang="en-SG" sz="3600" dirty="0" err="1">
                <a:solidFill>
                  <a:srgbClr val="FF0000"/>
                </a:solidFill>
                <a:latin typeface="Times New Roman" panose="02020603050405020304" pitchFamily="18" charset="0"/>
                <a:cs typeface="Times New Roman" panose="02020603050405020304" pitchFamily="18" charset="0"/>
              </a:rPr>
              <a:t>đó</a:t>
            </a:r>
            <a:r>
              <a:rPr lang="en-SG" sz="3600" dirty="0">
                <a:solidFill>
                  <a:srgbClr val="FF0000"/>
                </a:solidFill>
                <a:latin typeface="Times New Roman" panose="02020603050405020304" pitchFamily="18" charset="0"/>
                <a:cs typeface="Times New Roman" panose="02020603050405020304" pitchFamily="18" charset="0"/>
              </a:rPr>
              <a:t> </a:t>
            </a:r>
            <a:r>
              <a:rPr lang="en-SG" sz="3600" dirty="0" err="1">
                <a:solidFill>
                  <a:srgbClr val="FF0000"/>
                </a:solidFill>
                <a:latin typeface="Times New Roman" panose="02020603050405020304" pitchFamily="18" charset="0"/>
                <a:cs typeface="Times New Roman" panose="02020603050405020304" pitchFamily="18" charset="0"/>
              </a:rPr>
              <a:t>ra</a:t>
            </a:r>
            <a:r>
              <a:rPr lang="en-SG" sz="3600" dirty="0">
                <a:solidFill>
                  <a:srgbClr val="FF0000"/>
                </a:solidFill>
                <a:latin typeface="Times New Roman" panose="02020603050405020304" pitchFamily="18" charset="0"/>
                <a:cs typeface="Times New Roman" panose="02020603050405020304" pitchFamily="18" charset="0"/>
              </a:rPr>
              <a:t> </a:t>
            </a:r>
            <a:r>
              <a:rPr lang="en-SG" sz="3600" dirty="0" err="1">
                <a:solidFill>
                  <a:srgbClr val="FF0000"/>
                </a:solidFill>
                <a:latin typeface="Times New Roman" panose="02020603050405020304" pitchFamily="18" charset="0"/>
                <a:cs typeface="Times New Roman" panose="02020603050405020304" pitchFamily="18" charset="0"/>
              </a:rPr>
              <a:t>ngoài</a:t>
            </a:r>
            <a:r>
              <a:rPr lang="en-SG" sz="3600" dirty="0">
                <a:solidFill>
                  <a:srgbClr val="FF0000"/>
                </a:solidFill>
                <a:latin typeface="Times New Roman" panose="02020603050405020304" pitchFamily="18" charset="0"/>
                <a:cs typeface="Times New Roman" panose="02020603050405020304" pitchFamily="18" charset="0"/>
              </a:rPr>
              <a:t>.</a:t>
            </a:r>
          </a:p>
        </p:txBody>
      </p:sp>
    </p:spTree>
    <p:extLst>
      <p:ext uri="{BB962C8B-B14F-4D97-AF65-F5344CB8AC3E}">
        <p14:creationId xmlns:p14="http://schemas.microsoft.com/office/powerpoint/2010/main" val="291751776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grpId="0" nodeType="clickEffect">
                                  <p:stCondLst>
                                    <p:cond delay="0"/>
                                  </p:stCondLst>
                                  <p:childTnLst>
                                    <p:set>
                                      <p:cBhvr>
                                        <p:cTn id="6" dur="1" fill="hold">
                                          <p:stCondLst>
                                            <p:cond delay="0"/>
                                          </p:stCondLst>
                                        </p:cTn>
                                        <p:tgtEl>
                                          <p:spTgt spid="2"/>
                                        </p:tgtEl>
                                        <p:attrNameLst>
                                          <p:attrName>style.visibility</p:attrName>
                                        </p:attrNameLst>
                                      </p:cBhvr>
                                      <p:to>
                                        <p:strVal val="visible"/>
                                      </p:to>
                                    </p:set>
                                    <p:animEffect transition="in" filter="barn(inVertical)">
                                      <p:cBhvr>
                                        <p:cTn id="7" dur="500"/>
                                        <p:tgtEl>
                                          <p:spTgt spid="2"/>
                                        </p:tgtEl>
                                      </p:cBhvr>
                                    </p:animEffect>
                                  </p:childTnLst>
                                </p:cTn>
                              </p:par>
                            </p:childTnLst>
                          </p:cTn>
                        </p:par>
                      </p:childTnLst>
                    </p:cTn>
                  </p:par>
                  <p:par>
                    <p:cTn id="8" fill="hold">
                      <p:stCondLst>
                        <p:cond delay="indefinite"/>
                      </p:stCondLst>
                      <p:childTnLst>
                        <p:par>
                          <p:cTn id="9" fill="hold">
                            <p:stCondLst>
                              <p:cond delay="0"/>
                            </p:stCondLst>
                            <p:childTnLst>
                              <p:par>
                                <p:cTn id="10" presetID="16" presetClass="entr" presetSubtype="21" fill="hold" grpId="0" nodeType="clickEffect">
                                  <p:stCondLst>
                                    <p:cond delay="0"/>
                                  </p:stCondLst>
                                  <p:childTnLst>
                                    <p:set>
                                      <p:cBhvr>
                                        <p:cTn id="11" dur="1" fill="hold">
                                          <p:stCondLst>
                                            <p:cond delay="0"/>
                                          </p:stCondLst>
                                        </p:cTn>
                                        <p:tgtEl>
                                          <p:spTgt spid="3">
                                            <p:txEl>
                                              <p:pRg st="0" end="0"/>
                                            </p:txEl>
                                          </p:spTgt>
                                        </p:tgtEl>
                                        <p:attrNameLst>
                                          <p:attrName>style.visibility</p:attrName>
                                        </p:attrNameLst>
                                      </p:cBhvr>
                                      <p:to>
                                        <p:strVal val="visible"/>
                                      </p:to>
                                    </p:set>
                                    <p:animEffect transition="in" filter="barn(inVertical)">
                                      <p:cBhvr>
                                        <p:cTn id="12" dur="500"/>
                                        <p:tgtEl>
                                          <p:spTgt spid="3">
                                            <p:txEl>
                                              <p:pRg st="0" end="0"/>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p:bldP spid="3" grpId="0" build="p"/>
    </p:bld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E4BB557-BDD3-3402-7C46-823779A41446}"/>
              </a:ext>
            </a:extLst>
          </p:cNvPr>
          <p:cNvSpPr>
            <a:spLocks noGrp="1"/>
          </p:cNvSpPr>
          <p:nvPr>
            <p:ph type="title"/>
          </p:nvPr>
        </p:nvSpPr>
        <p:spPr>
          <a:xfrm>
            <a:off x="143076" y="352745"/>
            <a:ext cx="10274919" cy="1527425"/>
          </a:xfrm>
        </p:spPr>
        <p:txBody>
          <a:bodyPr>
            <a:noAutofit/>
          </a:bodyPr>
          <a:lstStyle/>
          <a:p>
            <a:r>
              <a:rPr lang="en-SG" sz="3200" b="1" u="sng" dirty="0" err="1">
                <a:solidFill>
                  <a:schemeClr val="tx1"/>
                </a:solidFill>
                <a:latin typeface="Times New Roman" panose="02020603050405020304" pitchFamily="18" charset="0"/>
                <a:cs typeface="Times New Roman" panose="02020603050405020304" pitchFamily="18" charset="0"/>
              </a:rPr>
              <a:t>Bài</a:t>
            </a:r>
            <a:r>
              <a:rPr lang="en-SG" sz="3200" b="1" u="sng" dirty="0">
                <a:solidFill>
                  <a:schemeClr val="tx1"/>
                </a:solidFill>
                <a:latin typeface="Times New Roman" panose="02020603050405020304" pitchFamily="18" charset="0"/>
                <a:cs typeface="Times New Roman" panose="02020603050405020304" pitchFamily="18" charset="0"/>
              </a:rPr>
              <a:t> 4</a:t>
            </a:r>
            <a:r>
              <a:rPr lang="en-SG" sz="3200" dirty="0">
                <a:solidFill>
                  <a:schemeClr val="tx1"/>
                </a:solidFill>
                <a:latin typeface="Times New Roman" panose="02020603050405020304" pitchFamily="18" charset="0"/>
                <a:cs typeface="Times New Roman" panose="02020603050405020304" pitchFamily="18" charset="0"/>
              </a:rPr>
              <a:t>: </a:t>
            </a:r>
            <a:r>
              <a:rPr lang="en-SG" sz="3200" dirty="0" err="1">
                <a:solidFill>
                  <a:schemeClr val="tx1"/>
                </a:solidFill>
                <a:latin typeface="Times New Roman" panose="02020603050405020304" pitchFamily="18" charset="0"/>
                <a:cs typeface="Times New Roman" panose="02020603050405020304" pitchFamily="18" charset="0"/>
              </a:rPr>
              <a:t>Lực</a:t>
            </a:r>
            <a:r>
              <a:rPr lang="en-SG" sz="3200" dirty="0">
                <a:solidFill>
                  <a:schemeClr val="tx1"/>
                </a:solidFill>
                <a:latin typeface="Times New Roman" panose="02020603050405020304" pitchFamily="18" charset="0"/>
                <a:cs typeface="Times New Roman" panose="02020603050405020304" pitchFamily="18" charset="0"/>
              </a:rPr>
              <a:t> </a:t>
            </a:r>
            <a:r>
              <a:rPr lang="en-SG" sz="3200" dirty="0" err="1">
                <a:solidFill>
                  <a:schemeClr val="tx1"/>
                </a:solidFill>
                <a:latin typeface="Times New Roman" panose="02020603050405020304" pitchFamily="18" charset="0"/>
                <a:cs typeface="Times New Roman" panose="02020603050405020304" pitchFamily="18" charset="0"/>
              </a:rPr>
              <a:t>liên</a:t>
            </a:r>
            <a:r>
              <a:rPr lang="en-SG" sz="3200" dirty="0">
                <a:solidFill>
                  <a:schemeClr val="tx1"/>
                </a:solidFill>
                <a:latin typeface="Times New Roman" panose="02020603050405020304" pitchFamily="18" charset="0"/>
                <a:cs typeface="Times New Roman" panose="02020603050405020304" pitchFamily="18" charset="0"/>
              </a:rPr>
              <a:t> </a:t>
            </a:r>
            <a:r>
              <a:rPr lang="en-SG" sz="3200" dirty="0" err="1">
                <a:solidFill>
                  <a:schemeClr val="tx1"/>
                </a:solidFill>
                <a:latin typeface="Times New Roman" panose="02020603050405020304" pitchFamily="18" charset="0"/>
                <a:cs typeface="Times New Roman" panose="02020603050405020304" pitchFamily="18" charset="0"/>
              </a:rPr>
              <a:t>kết</a:t>
            </a:r>
            <a:r>
              <a:rPr lang="en-SG" sz="3200" dirty="0">
                <a:solidFill>
                  <a:schemeClr val="tx1"/>
                </a:solidFill>
                <a:latin typeface="Times New Roman" panose="02020603050405020304" pitchFamily="18" charset="0"/>
                <a:cs typeface="Times New Roman" panose="02020603050405020304" pitchFamily="18" charset="0"/>
              </a:rPr>
              <a:t> </a:t>
            </a:r>
            <a:r>
              <a:rPr lang="en-SG" sz="3200" dirty="0" err="1">
                <a:solidFill>
                  <a:schemeClr val="tx1"/>
                </a:solidFill>
                <a:latin typeface="Times New Roman" panose="02020603050405020304" pitchFamily="18" charset="0"/>
                <a:cs typeface="Times New Roman" panose="02020603050405020304" pitchFamily="18" charset="0"/>
              </a:rPr>
              <a:t>phân</a:t>
            </a:r>
            <a:r>
              <a:rPr lang="en-SG" sz="3200" dirty="0">
                <a:solidFill>
                  <a:schemeClr val="tx1"/>
                </a:solidFill>
                <a:latin typeface="Times New Roman" panose="02020603050405020304" pitchFamily="18" charset="0"/>
                <a:cs typeface="Times New Roman" panose="02020603050405020304" pitchFamily="18" charset="0"/>
              </a:rPr>
              <a:t> </a:t>
            </a:r>
            <a:r>
              <a:rPr lang="en-SG" sz="3200" dirty="0" err="1">
                <a:solidFill>
                  <a:schemeClr val="tx1"/>
                </a:solidFill>
                <a:latin typeface="Times New Roman" panose="02020603050405020304" pitchFamily="18" charset="0"/>
                <a:cs typeface="Times New Roman" panose="02020603050405020304" pitchFamily="18" charset="0"/>
              </a:rPr>
              <a:t>tử</a:t>
            </a:r>
            <a:r>
              <a:rPr lang="en-SG" sz="3200" dirty="0">
                <a:solidFill>
                  <a:schemeClr val="tx1"/>
                </a:solidFill>
                <a:latin typeface="Times New Roman" panose="02020603050405020304" pitchFamily="18" charset="0"/>
                <a:cs typeface="Times New Roman" panose="02020603050405020304" pitchFamily="18" charset="0"/>
              </a:rPr>
              <a:t> </a:t>
            </a:r>
            <a:r>
              <a:rPr lang="en-SG" sz="3200" dirty="0" err="1">
                <a:solidFill>
                  <a:schemeClr val="tx1"/>
                </a:solidFill>
                <a:latin typeface="Times New Roman" panose="02020603050405020304" pitchFamily="18" charset="0"/>
                <a:cs typeface="Times New Roman" panose="02020603050405020304" pitchFamily="18" charset="0"/>
              </a:rPr>
              <a:t>của</a:t>
            </a:r>
            <a:r>
              <a:rPr lang="en-SG" sz="3200" dirty="0">
                <a:solidFill>
                  <a:schemeClr val="tx1"/>
                </a:solidFill>
                <a:latin typeface="Times New Roman" panose="02020603050405020304" pitchFamily="18" charset="0"/>
                <a:cs typeface="Times New Roman" panose="02020603050405020304" pitchFamily="18" charset="0"/>
              </a:rPr>
              <a:t> </a:t>
            </a:r>
            <a:r>
              <a:rPr lang="en-SG" sz="3200" dirty="0" err="1">
                <a:solidFill>
                  <a:schemeClr val="tx1"/>
                </a:solidFill>
                <a:latin typeface="Times New Roman" panose="02020603050405020304" pitchFamily="18" charset="0"/>
                <a:cs typeface="Times New Roman" panose="02020603050405020304" pitchFamily="18" charset="0"/>
              </a:rPr>
              <a:t>các</a:t>
            </a:r>
            <a:r>
              <a:rPr lang="en-SG" sz="3200" dirty="0">
                <a:solidFill>
                  <a:schemeClr val="tx1"/>
                </a:solidFill>
                <a:latin typeface="Times New Roman" panose="02020603050405020304" pitchFamily="18" charset="0"/>
                <a:cs typeface="Times New Roman" panose="02020603050405020304" pitchFamily="18" charset="0"/>
              </a:rPr>
              <a:t> </a:t>
            </a:r>
            <a:r>
              <a:rPr lang="en-SG" sz="3200" dirty="0" err="1">
                <a:solidFill>
                  <a:schemeClr val="tx1"/>
                </a:solidFill>
                <a:latin typeface="Times New Roman" panose="02020603050405020304" pitchFamily="18" charset="0"/>
                <a:cs typeface="Times New Roman" panose="02020603050405020304" pitchFamily="18" charset="0"/>
              </a:rPr>
              <a:t>chất</a:t>
            </a:r>
            <a:r>
              <a:rPr lang="en-SG" sz="3200" dirty="0">
                <a:solidFill>
                  <a:schemeClr val="tx1"/>
                </a:solidFill>
                <a:latin typeface="Times New Roman" panose="02020603050405020304" pitchFamily="18" charset="0"/>
                <a:cs typeface="Times New Roman" panose="02020603050405020304" pitchFamily="18" charset="0"/>
              </a:rPr>
              <a:t> </a:t>
            </a:r>
            <a:r>
              <a:rPr lang="en-SG" sz="3200" dirty="0" err="1">
                <a:solidFill>
                  <a:schemeClr val="tx1"/>
                </a:solidFill>
                <a:latin typeface="Times New Roman" panose="02020603050405020304" pitchFamily="18" charset="0"/>
                <a:cs typeface="Times New Roman" panose="02020603050405020304" pitchFamily="18" charset="0"/>
              </a:rPr>
              <a:t>rắn</a:t>
            </a:r>
            <a:r>
              <a:rPr lang="en-SG" sz="3200" dirty="0">
                <a:solidFill>
                  <a:schemeClr val="tx1"/>
                </a:solidFill>
                <a:latin typeface="Times New Roman" panose="02020603050405020304" pitchFamily="18" charset="0"/>
                <a:cs typeface="Times New Roman" panose="02020603050405020304" pitchFamily="18" charset="0"/>
              </a:rPr>
              <a:t>, </a:t>
            </a:r>
            <a:r>
              <a:rPr lang="en-SG" sz="3200" dirty="0" err="1">
                <a:solidFill>
                  <a:schemeClr val="tx1"/>
                </a:solidFill>
                <a:latin typeface="Times New Roman" panose="02020603050405020304" pitchFamily="18" charset="0"/>
                <a:cs typeface="Times New Roman" panose="02020603050405020304" pitchFamily="18" charset="0"/>
              </a:rPr>
              <a:t>lỏng</a:t>
            </a:r>
            <a:r>
              <a:rPr lang="en-SG" sz="3200" dirty="0">
                <a:solidFill>
                  <a:schemeClr val="tx1"/>
                </a:solidFill>
                <a:latin typeface="Times New Roman" panose="02020603050405020304" pitchFamily="18" charset="0"/>
                <a:cs typeface="Times New Roman" panose="02020603050405020304" pitchFamily="18" charset="0"/>
              </a:rPr>
              <a:t> , </a:t>
            </a:r>
            <a:r>
              <a:rPr lang="en-SG" sz="3200" dirty="0" err="1">
                <a:solidFill>
                  <a:schemeClr val="tx1"/>
                </a:solidFill>
                <a:latin typeface="Times New Roman" panose="02020603050405020304" pitchFamily="18" charset="0"/>
                <a:cs typeface="Times New Roman" panose="02020603050405020304" pitchFamily="18" charset="0"/>
              </a:rPr>
              <a:t>khí</a:t>
            </a:r>
            <a:r>
              <a:rPr lang="en-SG" sz="3200" dirty="0">
                <a:solidFill>
                  <a:schemeClr val="tx1"/>
                </a:solidFill>
                <a:latin typeface="Times New Roman" panose="02020603050405020304" pitchFamily="18" charset="0"/>
                <a:cs typeface="Times New Roman" panose="02020603050405020304" pitchFamily="18" charset="0"/>
              </a:rPr>
              <a:t> </a:t>
            </a:r>
            <a:r>
              <a:rPr lang="en-SG" sz="3200" dirty="0" err="1">
                <a:solidFill>
                  <a:schemeClr val="tx1"/>
                </a:solidFill>
                <a:latin typeface="Times New Roman" panose="02020603050405020304" pitchFamily="18" charset="0"/>
                <a:cs typeface="Times New Roman" panose="02020603050405020304" pitchFamily="18" charset="0"/>
              </a:rPr>
              <a:t>khác</a:t>
            </a:r>
            <a:r>
              <a:rPr lang="en-SG" sz="3200" dirty="0">
                <a:solidFill>
                  <a:schemeClr val="tx1"/>
                </a:solidFill>
                <a:latin typeface="Times New Roman" panose="02020603050405020304" pitchFamily="18" charset="0"/>
                <a:cs typeface="Times New Roman" panose="02020603050405020304" pitchFamily="18" charset="0"/>
              </a:rPr>
              <a:t> </a:t>
            </a:r>
            <a:r>
              <a:rPr lang="en-SG" sz="3200" dirty="0" err="1">
                <a:solidFill>
                  <a:schemeClr val="tx1"/>
                </a:solidFill>
                <a:latin typeface="Times New Roman" panose="02020603050405020304" pitchFamily="18" charset="0"/>
                <a:cs typeface="Times New Roman" panose="02020603050405020304" pitchFamily="18" charset="0"/>
              </a:rPr>
              <a:t>nhau</a:t>
            </a:r>
            <a:r>
              <a:rPr lang="en-SG" sz="3200" dirty="0">
                <a:solidFill>
                  <a:schemeClr val="tx1"/>
                </a:solidFill>
                <a:latin typeface="Times New Roman" panose="02020603050405020304" pitchFamily="18" charset="0"/>
                <a:cs typeface="Times New Roman" panose="02020603050405020304" pitchFamily="18" charset="0"/>
              </a:rPr>
              <a:t> </a:t>
            </a:r>
            <a:r>
              <a:rPr lang="en-SG" sz="3200" dirty="0" err="1">
                <a:solidFill>
                  <a:schemeClr val="tx1"/>
                </a:solidFill>
                <a:latin typeface="Times New Roman" panose="02020603050405020304" pitchFamily="18" charset="0"/>
                <a:cs typeface="Times New Roman" panose="02020603050405020304" pitchFamily="18" charset="0"/>
              </a:rPr>
              <a:t>như</a:t>
            </a:r>
            <a:r>
              <a:rPr lang="en-SG" sz="3200" dirty="0">
                <a:solidFill>
                  <a:schemeClr val="tx1"/>
                </a:solidFill>
                <a:latin typeface="Times New Roman" panose="02020603050405020304" pitchFamily="18" charset="0"/>
                <a:cs typeface="Times New Roman" panose="02020603050405020304" pitchFamily="18" charset="0"/>
              </a:rPr>
              <a:t> </a:t>
            </a:r>
            <a:r>
              <a:rPr lang="en-SG" sz="3200" dirty="0" err="1">
                <a:solidFill>
                  <a:schemeClr val="tx1"/>
                </a:solidFill>
                <a:latin typeface="Times New Roman" panose="02020603050405020304" pitchFamily="18" charset="0"/>
                <a:cs typeface="Times New Roman" panose="02020603050405020304" pitchFamily="18" charset="0"/>
              </a:rPr>
              <a:t>thế</a:t>
            </a:r>
            <a:r>
              <a:rPr lang="en-SG" sz="3200" dirty="0">
                <a:solidFill>
                  <a:schemeClr val="tx1"/>
                </a:solidFill>
                <a:latin typeface="Times New Roman" panose="02020603050405020304" pitchFamily="18" charset="0"/>
                <a:cs typeface="Times New Roman" panose="02020603050405020304" pitchFamily="18" charset="0"/>
              </a:rPr>
              <a:t> </a:t>
            </a:r>
            <a:r>
              <a:rPr lang="en-SG" sz="3200" dirty="0" err="1">
                <a:solidFill>
                  <a:schemeClr val="tx1"/>
                </a:solidFill>
                <a:latin typeface="Times New Roman" panose="02020603050405020304" pitchFamily="18" charset="0"/>
                <a:cs typeface="Times New Roman" panose="02020603050405020304" pitchFamily="18" charset="0"/>
              </a:rPr>
              <a:t>nào</a:t>
            </a:r>
            <a:r>
              <a:rPr lang="en-SG" sz="3200" dirty="0">
                <a:solidFill>
                  <a:schemeClr val="tx1"/>
                </a:solidFill>
                <a:latin typeface="Times New Roman" panose="02020603050405020304" pitchFamily="18" charset="0"/>
                <a:cs typeface="Times New Roman" panose="02020603050405020304" pitchFamily="18" charset="0"/>
              </a:rPr>
              <a:t>? </a:t>
            </a:r>
            <a:r>
              <a:rPr lang="en-SG" sz="3200" dirty="0" err="1">
                <a:solidFill>
                  <a:schemeClr val="tx1"/>
                </a:solidFill>
                <a:latin typeface="Times New Roman" panose="02020603050405020304" pitchFamily="18" charset="0"/>
                <a:cs typeface="Times New Roman" panose="02020603050405020304" pitchFamily="18" charset="0"/>
              </a:rPr>
              <a:t>Sự</a:t>
            </a:r>
            <a:r>
              <a:rPr lang="en-SG" sz="3200" dirty="0">
                <a:solidFill>
                  <a:schemeClr val="tx1"/>
                </a:solidFill>
                <a:latin typeface="Times New Roman" panose="02020603050405020304" pitchFamily="18" charset="0"/>
                <a:cs typeface="Times New Roman" panose="02020603050405020304" pitchFamily="18" charset="0"/>
              </a:rPr>
              <a:t> </a:t>
            </a:r>
            <a:r>
              <a:rPr lang="en-SG" sz="3200" dirty="0" err="1">
                <a:solidFill>
                  <a:schemeClr val="tx1"/>
                </a:solidFill>
                <a:latin typeface="Times New Roman" panose="02020603050405020304" pitchFamily="18" charset="0"/>
                <a:cs typeface="Times New Roman" panose="02020603050405020304" pitchFamily="18" charset="0"/>
              </a:rPr>
              <a:t>khác</a:t>
            </a:r>
            <a:r>
              <a:rPr lang="en-SG" sz="3200" dirty="0">
                <a:solidFill>
                  <a:schemeClr val="tx1"/>
                </a:solidFill>
                <a:latin typeface="Times New Roman" panose="02020603050405020304" pitchFamily="18" charset="0"/>
                <a:cs typeface="Times New Roman" panose="02020603050405020304" pitchFamily="18" charset="0"/>
              </a:rPr>
              <a:t> </a:t>
            </a:r>
            <a:r>
              <a:rPr lang="en-SG" sz="3200" dirty="0" err="1">
                <a:solidFill>
                  <a:schemeClr val="tx1"/>
                </a:solidFill>
                <a:latin typeface="Times New Roman" panose="02020603050405020304" pitchFamily="18" charset="0"/>
                <a:cs typeface="Times New Roman" panose="02020603050405020304" pitchFamily="18" charset="0"/>
              </a:rPr>
              <a:t>nhau</a:t>
            </a:r>
            <a:r>
              <a:rPr lang="en-SG" sz="3200" dirty="0">
                <a:solidFill>
                  <a:schemeClr val="tx1"/>
                </a:solidFill>
                <a:latin typeface="Times New Roman" panose="02020603050405020304" pitchFamily="18" charset="0"/>
                <a:cs typeface="Times New Roman" panose="02020603050405020304" pitchFamily="18" charset="0"/>
              </a:rPr>
              <a:t> </a:t>
            </a:r>
            <a:r>
              <a:rPr lang="en-SG" sz="3200" dirty="0" err="1">
                <a:solidFill>
                  <a:schemeClr val="tx1"/>
                </a:solidFill>
                <a:latin typeface="Times New Roman" panose="02020603050405020304" pitchFamily="18" charset="0"/>
                <a:cs typeface="Times New Roman" panose="02020603050405020304" pitchFamily="18" charset="0"/>
              </a:rPr>
              <a:t>ảnh</a:t>
            </a:r>
            <a:r>
              <a:rPr lang="en-SG" sz="3200" dirty="0">
                <a:solidFill>
                  <a:schemeClr val="tx1"/>
                </a:solidFill>
                <a:latin typeface="Times New Roman" panose="02020603050405020304" pitchFamily="18" charset="0"/>
                <a:cs typeface="Times New Roman" panose="02020603050405020304" pitchFamily="18" charset="0"/>
              </a:rPr>
              <a:t> </a:t>
            </a:r>
            <a:r>
              <a:rPr lang="en-SG" sz="3200" dirty="0" err="1">
                <a:solidFill>
                  <a:schemeClr val="tx1"/>
                </a:solidFill>
                <a:latin typeface="Times New Roman" panose="02020603050405020304" pitchFamily="18" charset="0"/>
                <a:cs typeface="Times New Roman" panose="02020603050405020304" pitchFamily="18" charset="0"/>
              </a:rPr>
              <a:t>hưởng</a:t>
            </a:r>
            <a:r>
              <a:rPr lang="en-SG" sz="3200" dirty="0">
                <a:solidFill>
                  <a:schemeClr val="tx1"/>
                </a:solidFill>
                <a:latin typeface="Times New Roman" panose="02020603050405020304" pitchFamily="18" charset="0"/>
                <a:cs typeface="Times New Roman" panose="02020603050405020304" pitchFamily="18" charset="0"/>
              </a:rPr>
              <a:t> </a:t>
            </a:r>
            <a:r>
              <a:rPr lang="en-SG" sz="3200" dirty="0" err="1">
                <a:solidFill>
                  <a:schemeClr val="tx1"/>
                </a:solidFill>
                <a:latin typeface="Times New Roman" panose="02020603050405020304" pitchFamily="18" charset="0"/>
                <a:cs typeface="Times New Roman" panose="02020603050405020304" pitchFamily="18" charset="0"/>
              </a:rPr>
              <a:t>đến</a:t>
            </a:r>
            <a:r>
              <a:rPr lang="en-SG" sz="3200" dirty="0">
                <a:solidFill>
                  <a:schemeClr val="tx1"/>
                </a:solidFill>
                <a:latin typeface="Times New Roman" panose="02020603050405020304" pitchFamily="18" charset="0"/>
                <a:cs typeface="Times New Roman" panose="02020603050405020304" pitchFamily="18" charset="0"/>
              </a:rPr>
              <a:t> </a:t>
            </a:r>
            <a:r>
              <a:rPr lang="en-SG" sz="3200" dirty="0" err="1">
                <a:solidFill>
                  <a:schemeClr val="tx1"/>
                </a:solidFill>
                <a:latin typeface="Times New Roman" panose="02020603050405020304" pitchFamily="18" charset="0"/>
                <a:cs typeface="Times New Roman" panose="02020603050405020304" pitchFamily="18" charset="0"/>
              </a:rPr>
              <a:t>chuyển</a:t>
            </a:r>
            <a:r>
              <a:rPr lang="en-SG" sz="3200" dirty="0">
                <a:solidFill>
                  <a:schemeClr val="tx1"/>
                </a:solidFill>
                <a:latin typeface="Times New Roman" panose="02020603050405020304" pitchFamily="18" charset="0"/>
                <a:cs typeface="Times New Roman" panose="02020603050405020304" pitchFamily="18" charset="0"/>
              </a:rPr>
              <a:t> </a:t>
            </a:r>
            <a:r>
              <a:rPr lang="en-SG" sz="3200" dirty="0" err="1">
                <a:solidFill>
                  <a:schemeClr val="tx1"/>
                </a:solidFill>
                <a:latin typeface="Times New Roman" panose="02020603050405020304" pitchFamily="18" charset="0"/>
                <a:cs typeface="Times New Roman" panose="02020603050405020304" pitchFamily="18" charset="0"/>
              </a:rPr>
              <a:t>động</a:t>
            </a:r>
            <a:r>
              <a:rPr lang="en-SG" sz="3200" dirty="0">
                <a:solidFill>
                  <a:schemeClr val="tx1"/>
                </a:solidFill>
                <a:latin typeface="Times New Roman" panose="02020603050405020304" pitchFamily="18" charset="0"/>
                <a:cs typeface="Times New Roman" panose="02020603050405020304" pitchFamily="18" charset="0"/>
              </a:rPr>
              <a:t> </a:t>
            </a:r>
            <a:r>
              <a:rPr lang="en-SG" sz="3200" dirty="0" err="1">
                <a:solidFill>
                  <a:schemeClr val="tx1"/>
                </a:solidFill>
                <a:latin typeface="Times New Roman" panose="02020603050405020304" pitchFamily="18" charset="0"/>
                <a:cs typeface="Times New Roman" panose="02020603050405020304" pitchFamily="18" charset="0"/>
              </a:rPr>
              <a:t>của</a:t>
            </a:r>
            <a:r>
              <a:rPr lang="en-SG" sz="3200" dirty="0">
                <a:solidFill>
                  <a:schemeClr val="tx1"/>
                </a:solidFill>
                <a:latin typeface="Times New Roman" panose="02020603050405020304" pitchFamily="18" charset="0"/>
                <a:cs typeface="Times New Roman" panose="02020603050405020304" pitchFamily="18" charset="0"/>
              </a:rPr>
              <a:t> </a:t>
            </a:r>
            <a:r>
              <a:rPr lang="en-SG" sz="3200" dirty="0" err="1">
                <a:solidFill>
                  <a:schemeClr val="tx1"/>
                </a:solidFill>
                <a:latin typeface="Times New Roman" panose="02020603050405020304" pitchFamily="18" charset="0"/>
                <a:cs typeface="Times New Roman" panose="02020603050405020304" pitchFamily="18" charset="0"/>
              </a:rPr>
              <a:t>các</a:t>
            </a:r>
            <a:r>
              <a:rPr lang="en-SG" sz="3200" dirty="0">
                <a:solidFill>
                  <a:schemeClr val="tx1"/>
                </a:solidFill>
                <a:latin typeface="Times New Roman" panose="02020603050405020304" pitchFamily="18" charset="0"/>
                <a:cs typeface="Times New Roman" panose="02020603050405020304" pitchFamily="18" charset="0"/>
              </a:rPr>
              <a:t> </a:t>
            </a:r>
            <a:r>
              <a:rPr lang="en-SG" sz="3200" dirty="0" err="1">
                <a:solidFill>
                  <a:schemeClr val="tx1"/>
                </a:solidFill>
                <a:latin typeface="Times New Roman" panose="02020603050405020304" pitchFamily="18" charset="0"/>
                <a:cs typeface="Times New Roman" panose="02020603050405020304" pitchFamily="18" charset="0"/>
              </a:rPr>
              <a:t>hạt</a:t>
            </a:r>
            <a:r>
              <a:rPr lang="en-SG" sz="3200" dirty="0">
                <a:solidFill>
                  <a:schemeClr val="tx1"/>
                </a:solidFill>
                <a:latin typeface="Times New Roman" panose="02020603050405020304" pitchFamily="18" charset="0"/>
                <a:cs typeface="Times New Roman" panose="02020603050405020304" pitchFamily="18" charset="0"/>
              </a:rPr>
              <a:t> </a:t>
            </a:r>
            <a:r>
              <a:rPr lang="en-SG" sz="3200" dirty="0" err="1">
                <a:solidFill>
                  <a:schemeClr val="tx1"/>
                </a:solidFill>
                <a:latin typeface="Times New Roman" panose="02020603050405020304" pitchFamily="18" charset="0"/>
                <a:cs typeface="Times New Roman" panose="02020603050405020304" pitchFamily="18" charset="0"/>
              </a:rPr>
              <a:t>trong</a:t>
            </a:r>
            <a:r>
              <a:rPr lang="en-SG" sz="3200" dirty="0">
                <a:solidFill>
                  <a:schemeClr val="tx1"/>
                </a:solidFill>
                <a:latin typeface="Times New Roman" panose="02020603050405020304" pitchFamily="18" charset="0"/>
                <a:cs typeface="Times New Roman" panose="02020603050405020304" pitchFamily="18" charset="0"/>
              </a:rPr>
              <a:t> </a:t>
            </a:r>
            <a:r>
              <a:rPr lang="en-SG" sz="3200" dirty="0" err="1">
                <a:solidFill>
                  <a:schemeClr val="tx1"/>
                </a:solidFill>
                <a:latin typeface="Times New Roman" panose="02020603050405020304" pitchFamily="18" charset="0"/>
                <a:cs typeface="Times New Roman" panose="02020603050405020304" pitchFamily="18" charset="0"/>
              </a:rPr>
              <a:t>chất</a:t>
            </a:r>
            <a:r>
              <a:rPr lang="en-SG" sz="3200" dirty="0">
                <a:solidFill>
                  <a:schemeClr val="tx1"/>
                </a:solidFill>
                <a:latin typeface="Times New Roman" panose="02020603050405020304" pitchFamily="18" charset="0"/>
                <a:cs typeface="Times New Roman" panose="02020603050405020304" pitchFamily="18" charset="0"/>
              </a:rPr>
              <a:t> </a:t>
            </a:r>
            <a:r>
              <a:rPr lang="en-SG" sz="3200" dirty="0" err="1">
                <a:solidFill>
                  <a:schemeClr val="tx1"/>
                </a:solidFill>
                <a:latin typeface="Times New Roman" panose="02020603050405020304" pitchFamily="18" charset="0"/>
                <a:cs typeface="Times New Roman" panose="02020603050405020304" pitchFamily="18" charset="0"/>
              </a:rPr>
              <a:t>rắn</a:t>
            </a:r>
            <a:r>
              <a:rPr lang="en-SG" sz="3200" dirty="0">
                <a:solidFill>
                  <a:schemeClr val="tx1"/>
                </a:solidFill>
                <a:latin typeface="Times New Roman" panose="02020603050405020304" pitchFamily="18" charset="0"/>
                <a:cs typeface="Times New Roman" panose="02020603050405020304" pitchFamily="18" charset="0"/>
              </a:rPr>
              <a:t>, </a:t>
            </a:r>
            <a:r>
              <a:rPr lang="en-SG" sz="3200" dirty="0" err="1">
                <a:solidFill>
                  <a:schemeClr val="tx1"/>
                </a:solidFill>
                <a:latin typeface="Times New Roman" panose="02020603050405020304" pitchFamily="18" charset="0"/>
                <a:cs typeface="Times New Roman" panose="02020603050405020304" pitchFamily="18" charset="0"/>
              </a:rPr>
              <a:t>lỏng</a:t>
            </a:r>
            <a:r>
              <a:rPr lang="en-SG" sz="3200" dirty="0">
                <a:solidFill>
                  <a:schemeClr val="tx1"/>
                </a:solidFill>
                <a:latin typeface="Times New Roman" panose="02020603050405020304" pitchFamily="18" charset="0"/>
                <a:cs typeface="Times New Roman" panose="02020603050405020304" pitchFamily="18" charset="0"/>
              </a:rPr>
              <a:t> , </a:t>
            </a:r>
            <a:r>
              <a:rPr lang="en-SG" sz="3200" dirty="0" err="1">
                <a:solidFill>
                  <a:schemeClr val="tx1"/>
                </a:solidFill>
                <a:latin typeface="Times New Roman" panose="02020603050405020304" pitchFamily="18" charset="0"/>
                <a:cs typeface="Times New Roman" panose="02020603050405020304" pitchFamily="18" charset="0"/>
              </a:rPr>
              <a:t>khí</a:t>
            </a:r>
            <a:r>
              <a:rPr lang="en-SG" sz="3200" dirty="0">
                <a:solidFill>
                  <a:schemeClr val="tx1"/>
                </a:solidFill>
                <a:latin typeface="Times New Roman" panose="02020603050405020304" pitchFamily="18" charset="0"/>
                <a:cs typeface="Times New Roman" panose="02020603050405020304" pitchFamily="18" charset="0"/>
              </a:rPr>
              <a:t> </a:t>
            </a:r>
            <a:r>
              <a:rPr lang="en-SG" sz="3200" dirty="0" err="1">
                <a:solidFill>
                  <a:schemeClr val="tx1"/>
                </a:solidFill>
                <a:latin typeface="Times New Roman" panose="02020603050405020304" pitchFamily="18" charset="0"/>
                <a:cs typeface="Times New Roman" panose="02020603050405020304" pitchFamily="18" charset="0"/>
              </a:rPr>
              <a:t>như</a:t>
            </a:r>
            <a:r>
              <a:rPr lang="en-SG" sz="3200" dirty="0">
                <a:solidFill>
                  <a:schemeClr val="tx1"/>
                </a:solidFill>
                <a:latin typeface="Times New Roman" panose="02020603050405020304" pitchFamily="18" charset="0"/>
                <a:cs typeface="Times New Roman" panose="02020603050405020304" pitchFamily="18" charset="0"/>
              </a:rPr>
              <a:t> </a:t>
            </a:r>
            <a:r>
              <a:rPr lang="en-SG" sz="3200" dirty="0" err="1">
                <a:solidFill>
                  <a:schemeClr val="tx1"/>
                </a:solidFill>
                <a:latin typeface="Times New Roman" panose="02020603050405020304" pitchFamily="18" charset="0"/>
                <a:cs typeface="Times New Roman" panose="02020603050405020304" pitchFamily="18" charset="0"/>
              </a:rPr>
              <a:t>thế</a:t>
            </a:r>
            <a:r>
              <a:rPr lang="en-SG" sz="3200" dirty="0">
                <a:solidFill>
                  <a:schemeClr val="tx1"/>
                </a:solidFill>
                <a:latin typeface="Times New Roman" panose="02020603050405020304" pitchFamily="18" charset="0"/>
                <a:cs typeface="Times New Roman" panose="02020603050405020304" pitchFamily="18" charset="0"/>
              </a:rPr>
              <a:t> </a:t>
            </a:r>
            <a:r>
              <a:rPr lang="en-SG" sz="3200" dirty="0" err="1">
                <a:solidFill>
                  <a:schemeClr val="tx1"/>
                </a:solidFill>
                <a:latin typeface="Times New Roman" panose="02020603050405020304" pitchFamily="18" charset="0"/>
                <a:cs typeface="Times New Roman" panose="02020603050405020304" pitchFamily="18" charset="0"/>
              </a:rPr>
              <a:t>nào</a:t>
            </a:r>
            <a:r>
              <a:rPr lang="en-SG" sz="3200" dirty="0">
                <a:solidFill>
                  <a:schemeClr val="tx1"/>
                </a:solidFill>
                <a:latin typeface="Times New Roman" panose="02020603050405020304" pitchFamily="18" charset="0"/>
                <a:cs typeface="Times New Roman" panose="02020603050405020304" pitchFamily="18" charset="0"/>
              </a:rPr>
              <a:t>?</a:t>
            </a:r>
          </a:p>
        </p:txBody>
      </p:sp>
      <p:sp>
        <p:nvSpPr>
          <p:cNvPr id="3" name="Content Placeholder 2">
            <a:extLst>
              <a:ext uri="{FF2B5EF4-FFF2-40B4-BE49-F238E27FC236}">
                <a16:creationId xmlns:a16="http://schemas.microsoft.com/office/drawing/2014/main" id="{429EAE5B-2696-ABB9-4300-440286662C4B}"/>
              </a:ext>
            </a:extLst>
          </p:cNvPr>
          <p:cNvSpPr>
            <a:spLocks noGrp="1"/>
          </p:cNvSpPr>
          <p:nvPr>
            <p:ph idx="1"/>
          </p:nvPr>
        </p:nvSpPr>
        <p:spPr>
          <a:xfrm>
            <a:off x="379382" y="2160589"/>
            <a:ext cx="10357111" cy="3880773"/>
          </a:xfrm>
        </p:spPr>
        <p:txBody>
          <a:bodyPr>
            <a:normAutofit/>
          </a:bodyPr>
          <a:lstStyle/>
          <a:p>
            <a:r>
              <a:rPr lang="en-US" sz="2800" dirty="0" err="1">
                <a:solidFill>
                  <a:srgbClr val="FF0000"/>
                </a:solidFill>
              </a:rPr>
              <a:t>Lực</a:t>
            </a:r>
            <a:r>
              <a:rPr lang="en-US" sz="2800" dirty="0">
                <a:solidFill>
                  <a:srgbClr val="FF0000"/>
                </a:solidFill>
              </a:rPr>
              <a:t> </a:t>
            </a:r>
            <a:r>
              <a:rPr lang="en-US" sz="2800" dirty="0" err="1">
                <a:solidFill>
                  <a:srgbClr val="FF0000"/>
                </a:solidFill>
              </a:rPr>
              <a:t>liên</a:t>
            </a:r>
            <a:r>
              <a:rPr lang="en-US" sz="2800" dirty="0">
                <a:solidFill>
                  <a:srgbClr val="FF0000"/>
                </a:solidFill>
              </a:rPr>
              <a:t> </a:t>
            </a:r>
            <a:r>
              <a:rPr lang="en-US" sz="2800" dirty="0" err="1">
                <a:solidFill>
                  <a:srgbClr val="FF0000"/>
                </a:solidFill>
              </a:rPr>
              <a:t>kết</a:t>
            </a:r>
            <a:r>
              <a:rPr lang="en-US" sz="2800" dirty="0">
                <a:solidFill>
                  <a:srgbClr val="FF0000"/>
                </a:solidFill>
              </a:rPr>
              <a:t> </a:t>
            </a:r>
            <a:r>
              <a:rPr lang="en-US" sz="2800" dirty="0" err="1">
                <a:solidFill>
                  <a:srgbClr val="FF0000"/>
                </a:solidFill>
              </a:rPr>
              <a:t>của</a:t>
            </a:r>
            <a:r>
              <a:rPr lang="en-US" sz="2800" dirty="0">
                <a:solidFill>
                  <a:srgbClr val="FF0000"/>
                </a:solidFill>
              </a:rPr>
              <a:t> </a:t>
            </a:r>
            <a:r>
              <a:rPr lang="en-US" sz="2800" dirty="0" err="1">
                <a:solidFill>
                  <a:srgbClr val="FF0000"/>
                </a:solidFill>
              </a:rPr>
              <a:t>phân</a:t>
            </a:r>
            <a:r>
              <a:rPr lang="en-US" sz="2800" dirty="0">
                <a:solidFill>
                  <a:srgbClr val="FF0000"/>
                </a:solidFill>
              </a:rPr>
              <a:t> </a:t>
            </a:r>
            <a:r>
              <a:rPr lang="en-US" sz="2800" dirty="0" err="1">
                <a:solidFill>
                  <a:srgbClr val="FF0000"/>
                </a:solidFill>
              </a:rPr>
              <a:t>tử</a:t>
            </a:r>
            <a:r>
              <a:rPr lang="en-US" sz="2800" dirty="0">
                <a:solidFill>
                  <a:srgbClr val="FF0000"/>
                </a:solidFill>
              </a:rPr>
              <a:t> </a:t>
            </a:r>
            <a:r>
              <a:rPr lang="en-US" sz="2800" dirty="0" err="1">
                <a:solidFill>
                  <a:srgbClr val="FF0000"/>
                </a:solidFill>
              </a:rPr>
              <a:t>chất</a:t>
            </a:r>
            <a:r>
              <a:rPr lang="en-US" sz="2800" dirty="0">
                <a:solidFill>
                  <a:srgbClr val="FF0000"/>
                </a:solidFill>
              </a:rPr>
              <a:t> </a:t>
            </a:r>
            <a:r>
              <a:rPr lang="en-US" sz="2800" dirty="0" err="1">
                <a:solidFill>
                  <a:srgbClr val="FF0000"/>
                </a:solidFill>
              </a:rPr>
              <a:t>rắn</a:t>
            </a:r>
            <a:r>
              <a:rPr lang="en-US" sz="2800" dirty="0">
                <a:solidFill>
                  <a:srgbClr val="FF0000"/>
                </a:solidFill>
              </a:rPr>
              <a:t> </a:t>
            </a:r>
            <a:r>
              <a:rPr lang="en-US" sz="2800" dirty="0" err="1">
                <a:solidFill>
                  <a:srgbClr val="FF0000"/>
                </a:solidFill>
              </a:rPr>
              <a:t>lớn</a:t>
            </a:r>
            <a:r>
              <a:rPr lang="en-US" sz="2800" dirty="0">
                <a:solidFill>
                  <a:srgbClr val="FF0000"/>
                </a:solidFill>
              </a:rPr>
              <a:t> </a:t>
            </a:r>
            <a:r>
              <a:rPr lang="en-US" sz="2800" dirty="0" err="1">
                <a:solidFill>
                  <a:srgbClr val="FF0000"/>
                </a:solidFill>
              </a:rPr>
              <a:t>hơn</a:t>
            </a:r>
            <a:r>
              <a:rPr lang="en-US" sz="2800" dirty="0">
                <a:solidFill>
                  <a:srgbClr val="FF0000"/>
                </a:solidFill>
              </a:rPr>
              <a:t> </a:t>
            </a:r>
            <a:r>
              <a:rPr lang="en-US" sz="2800" dirty="0" err="1">
                <a:solidFill>
                  <a:srgbClr val="FF0000"/>
                </a:solidFill>
              </a:rPr>
              <a:t>lực</a:t>
            </a:r>
            <a:r>
              <a:rPr lang="en-US" sz="2800" dirty="0">
                <a:solidFill>
                  <a:srgbClr val="FF0000"/>
                </a:solidFill>
              </a:rPr>
              <a:t> </a:t>
            </a:r>
            <a:r>
              <a:rPr lang="en-US" sz="2800" dirty="0" err="1">
                <a:solidFill>
                  <a:srgbClr val="FF0000"/>
                </a:solidFill>
              </a:rPr>
              <a:t>liên</a:t>
            </a:r>
            <a:r>
              <a:rPr lang="en-US" sz="2800" dirty="0">
                <a:solidFill>
                  <a:srgbClr val="FF0000"/>
                </a:solidFill>
              </a:rPr>
              <a:t> </a:t>
            </a:r>
            <a:r>
              <a:rPr lang="en-US" sz="2800" dirty="0" err="1">
                <a:solidFill>
                  <a:srgbClr val="FF0000"/>
                </a:solidFill>
              </a:rPr>
              <a:t>kết</a:t>
            </a:r>
            <a:r>
              <a:rPr lang="en-US" sz="2800" dirty="0">
                <a:solidFill>
                  <a:srgbClr val="FF0000"/>
                </a:solidFill>
              </a:rPr>
              <a:t> </a:t>
            </a:r>
            <a:r>
              <a:rPr lang="en-US" sz="2800" dirty="0" err="1">
                <a:solidFill>
                  <a:srgbClr val="FF0000"/>
                </a:solidFill>
              </a:rPr>
              <a:t>các</a:t>
            </a:r>
            <a:r>
              <a:rPr lang="en-US" sz="2800" dirty="0">
                <a:solidFill>
                  <a:srgbClr val="FF0000"/>
                </a:solidFill>
              </a:rPr>
              <a:t> </a:t>
            </a:r>
            <a:r>
              <a:rPr lang="en-US" sz="2800" dirty="0" err="1">
                <a:solidFill>
                  <a:srgbClr val="FF0000"/>
                </a:solidFill>
              </a:rPr>
              <a:t>phân</a:t>
            </a:r>
            <a:r>
              <a:rPr lang="en-US" sz="2800" dirty="0">
                <a:solidFill>
                  <a:srgbClr val="FF0000"/>
                </a:solidFill>
              </a:rPr>
              <a:t> </a:t>
            </a:r>
            <a:r>
              <a:rPr lang="en-US" sz="2800" dirty="0" err="1">
                <a:solidFill>
                  <a:srgbClr val="FF0000"/>
                </a:solidFill>
              </a:rPr>
              <a:t>tử</a:t>
            </a:r>
            <a:r>
              <a:rPr lang="en-US" sz="2800" dirty="0">
                <a:solidFill>
                  <a:srgbClr val="FF0000"/>
                </a:solidFill>
              </a:rPr>
              <a:t> </a:t>
            </a:r>
            <a:r>
              <a:rPr lang="en-US" sz="2800" dirty="0" err="1">
                <a:solidFill>
                  <a:srgbClr val="FF0000"/>
                </a:solidFill>
              </a:rPr>
              <a:t>chất</a:t>
            </a:r>
            <a:r>
              <a:rPr lang="en-US" sz="2800" dirty="0">
                <a:solidFill>
                  <a:srgbClr val="FF0000"/>
                </a:solidFill>
              </a:rPr>
              <a:t> </a:t>
            </a:r>
            <a:r>
              <a:rPr lang="en-US" sz="2800" dirty="0" err="1">
                <a:solidFill>
                  <a:srgbClr val="FF0000"/>
                </a:solidFill>
              </a:rPr>
              <a:t>lỏng</a:t>
            </a:r>
            <a:r>
              <a:rPr lang="en-US" sz="2800" dirty="0">
                <a:solidFill>
                  <a:srgbClr val="FF0000"/>
                </a:solidFill>
              </a:rPr>
              <a:t> ,</a:t>
            </a:r>
            <a:r>
              <a:rPr lang="en-US" sz="2800" dirty="0" err="1">
                <a:solidFill>
                  <a:srgbClr val="FF0000"/>
                </a:solidFill>
              </a:rPr>
              <a:t>lực</a:t>
            </a:r>
            <a:r>
              <a:rPr lang="en-US" sz="2800" dirty="0">
                <a:solidFill>
                  <a:srgbClr val="FF0000"/>
                </a:solidFill>
              </a:rPr>
              <a:t> </a:t>
            </a:r>
            <a:r>
              <a:rPr lang="en-US" sz="2800" dirty="0" err="1">
                <a:solidFill>
                  <a:srgbClr val="FF0000"/>
                </a:solidFill>
              </a:rPr>
              <a:t>liên</a:t>
            </a:r>
            <a:r>
              <a:rPr lang="en-US" sz="2800" dirty="0">
                <a:solidFill>
                  <a:srgbClr val="FF0000"/>
                </a:solidFill>
              </a:rPr>
              <a:t> </a:t>
            </a:r>
            <a:r>
              <a:rPr lang="en-US" sz="2800" dirty="0" err="1">
                <a:solidFill>
                  <a:srgbClr val="FF0000"/>
                </a:solidFill>
              </a:rPr>
              <a:t>kết</a:t>
            </a:r>
            <a:r>
              <a:rPr lang="en-US" sz="2800" dirty="0">
                <a:solidFill>
                  <a:srgbClr val="FF0000"/>
                </a:solidFill>
              </a:rPr>
              <a:t> </a:t>
            </a:r>
            <a:r>
              <a:rPr lang="en-US" sz="2800" dirty="0" err="1">
                <a:solidFill>
                  <a:srgbClr val="FF0000"/>
                </a:solidFill>
              </a:rPr>
              <a:t>các</a:t>
            </a:r>
            <a:r>
              <a:rPr lang="en-US" sz="2800" dirty="0">
                <a:solidFill>
                  <a:srgbClr val="FF0000"/>
                </a:solidFill>
              </a:rPr>
              <a:t> </a:t>
            </a:r>
            <a:r>
              <a:rPr lang="en-US" sz="2800" dirty="0" err="1">
                <a:solidFill>
                  <a:srgbClr val="FF0000"/>
                </a:solidFill>
              </a:rPr>
              <a:t>phân</a:t>
            </a:r>
            <a:r>
              <a:rPr lang="en-US" sz="2800" dirty="0">
                <a:solidFill>
                  <a:srgbClr val="FF0000"/>
                </a:solidFill>
              </a:rPr>
              <a:t> </a:t>
            </a:r>
            <a:r>
              <a:rPr lang="en-US" sz="2800" dirty="0" err="1">
                <a:solidFill>
                  <a:srgbClr val="FF0000"/>
                </a:solidFill>
              </a:rPr>
              <a:t>tử</a:t>
            </a:r>
            <a:r>
              <a:rPr lang="en-US" sz="2800" dirty="0">
                <a:solidFill>
                  <a:srgbClr val="FF0000"/>
                </a:solidFill>
              </a:rPr>
              <a:t> </a:t>
            </a:r>
            <a:r>
              <a:rPr lang="en-US" sz="2800" dirty="0" err="1">
                <a:solidFill>
                  <a:srgbClr val="FF0000"/>
                </a:solidFill>
              </a:rPr>
              <a:t>chất</a:t>
            </a:r>
            <a:r>
              <a:rPr lang="en-US" sz="2800" dirty="0">
                <a:solidFill>
                  <a:srgbClr val="FF0000"/>
                </a:solidFill>
              </a:rPr>
              <a:t> </a:t>
            </a:r>
            <a:r>
              <a:rPr lang="en-US" sz="2800" dirty="0" err="1">
                <a:solidFill>
                  <a:srgbClr val="FF0000"/>
                </a:solidFill>
              </a:rPr>
              <a:t>lỏng</a:t>
            </a:r>
            <a:r>
              <a:rPr lang="en-US" sz="2800" dirty="0">
                <a:solidFill>
                  <a:srgbClr val="FF0000"/>
                </a:solidFill>
              </a:rPr>
              <a:t> </a:t>
            </a:r>
            <a:r>
              <a:rPr lang="en-US" sz="2800" dirty="0" err="1">
                <a:solidFill>
                  <a:srgbClr val="FF0000"/>
                </a:solidFill>
              </a:rPr>
              <a:t>lớn</a:t>
            </a:r>
            <a:r>
              <a:rPr lang="en-US" sz="2800" dirty="0">
                <a:solidFill>
                  <a:srgbClr val="FF0000"/>
                </a:solidFill>
              </a:rPr>
              <a:t> </a:t>
            </a:r>
            <a:r>
              <a:rPr lang="en-US" sz="2800" dirty="0" err="1">
                <a:solidFill>
                  <a:srgbClr val="FF0000"/>
                </a:solidFill>
              </a:rPr>
              <a:t>hơn</a:t>
            </a:r>
            <a:r>
              <a:rPr lang="en-US" sz="2800" dirty="0">
                <a:solidFill>
                  <a:srgbClr val="FF0000"/>
                </a:solidFill>
              </a:rPr>
              <a:t> </a:t>
            </a:r>
            <a:r>
              <a:rPr lang="en-US" sz="2800" dirty="0" err="1">
                <a:solidFill>
                  <a:srgbClr val="FF0000"/>
                </a:solidFill>
              </a:rPr>
              <a:t>lực</a:t>
            </a:r>
            <a:r>
              <a:rPr lang="en-US" sz="2800" dirty="0">
                <a:solidFill>
                  <a:srgbClr val="FF0000"/>
                </a:solidFill>
              </a:rPr>
              <a:t> </a:t>
            </a:r>
            <a:r>
              <a:rPr lang="en-US" sz="2800" dirty="0" err="1">
                <a:solidFill>
                  <a:srgbClr val="FF0000"/>
                </a:solidFill>
              </a:rPr>
              <a:t>liên</a:t>
            </a:r>
            <a:r>
              <a:rPr lang="en-US" sz="2800" dirty="0">
                <a:solidFill>
                  <a:srgbClr val="FF0000"/>
                </a:solidFill>
              </a:rPr>
              <a:t> </a:t>
            </a:r>
            <a:r>
              <a:rPr lang="en-US" sz="2800" dirty="0" err="1">
                <a:solidFill>
                  <a:srgbClr val="FF0000"/>
                </a:solidFill>
              </a:rPr>
              <a:t>kết</a:t>
            </a:r>
            <a:r>
              <a:rPr lang="en-US" sz="2800" dirty="0">
                <a:solidFill>
                  <a:srgbClr val="FF0000"/>
                </a:solidFill>
              </a:rPr>
              <a:t> </a:t>
            </a:r>
            <a:r>
              <a:rPr lang="en-US" sz="2800" dirty="0" err="1">
                <a:solidFill>
                  <a:srgbClr val="FF0000"/>
                </a:solidFill>
              </a:rPr>
              <a:t>các</a:t>
            </a:r>
            <a:r>
              <a:rPr lang="en-US" sz="2800" dirty="0">
                <a:solidFill>
                  <a:srgbClr val="FF0000"/>
                </a:solidFill>
              </a:rPr>
              <a:t> </a:t>
            </a:r>
            <a:r>
              <a:rPr lang="en-US" sz="2800" dirty="0" err="1">
                <a:solidFill>
                  <a:srgbClr val="FF0000"/>
                </a:solidFill>
              </a:rPr>
              <a:t>phân</a:t>
            </a:r>
            <a:r>
              <a:rPr lang="en-US" sz="2800" dirty="0">
                <a:solidFill>
                  <a:srgbClr val="FF0000"/>
                </a:solidFill>
              </a:rPr>
              <a:t> </a:t>
            </a:r>
            <a:r>
              <a:rPr lang="en-US" sz="2800" dirty="0" err="1">
                <a:solidFill>
                  <a:srgbClr val="FF0000"/>
                </a:solidFill>
              </a:rPr>
              <a:t>tử</a:t>
            </a:r>
            <a:r>
              <a:rPr lang="en-US" sz="2800" dirty="0">
                <a:solidFill>
                  <a:srgbClr val="FF0000"/>
                </a:solidFill>
              </a:rPr>
              <a:t> </a:t>
            </a:r>
            <a:r>
              <a:rPr lang="en-US" sz="2800" dirty="0" err="1">
                <a:solidFill>
                  <a:srgbClr val="FF0000"/>
                </a:solidFill>
              </a:rPr>
              <a:t>chất</a:t>
            </a:r>
            <a:r>
              <a:rPr lang="en-US" sz="2800" dirty="0">
                <a:solidFill>
                  <a:srgbClr val="FF0000"/>
                </a:solidFill>
              </a:rPr>
              <a:t> </a:t>
            </a:r>
            <a:r>
              <a:rPr lang="en-US" sz="2800" dirty="0" err="1">
                <a:solidFill>
                  <a:srgbClr val="FF0000"/>
                </a:solidFill>
              </a:rPr>
              <a:t>khí</a:t>
            </a:r>
            <a:r>
              <a:rPr lang="en-US" sz="2800" dirty="0">
                <a:solidFill>
                  <a:srgbClr val="FF0000"/>
                </a:solidFill>
              </a:rPr>
              <a:t>.</a:t>
            </a:r>
          </a:p>
        </p:txBody>
      </p:sp>
    </p:spTree>
    <p:extLst>
      <p:ext uri="{BB962C8B-B14F-4D97-AF65-F5344CB8AC3E}">
        <p14:creationId xmlns:p14="http://schemas.microsoft.com/office/powerpoint/2010/main" val="2666611531"/>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ntr" presetSubtype="0" fill="hold" grpId="0" nodeType="clickEffect">
                                  <p:stCondLst>
                                    <p:cond delay="0"/>
                                  </p:stCondLst>
                                  <p:childTnLst>
                                    <p:set>
                                      <p:cBhvr>
                                        <p:cTn id="6" dur="1" fill="hold">
                                          <p:stCondLst>
                                            <p:cond delay="0"/>
                                          </p:stCondLst>
                                        </p:cTn>
                                        <p:tgtEl>
                                          <p:spTgt spid="2"/>
                                        </p:tgtEl>
                                        <p:attrNameLst>
                                          <p:attrName>style.visibility</p:attrName>
                                        </p:attrNameLst>
                                      </p:cBhvr>
                                      <p:to>
                                        <p:strVal val="visible"/>
                                      </p:to>
                                    </p:set>
                                    <p:animEffect transition="in" filter="fade">
                                      <p:cBhvr>
                                        <p:cTn id="7" dur="1000"/>
                                        <p:tgtEl>
                                          <p:spTgt spid="2"/>
                                        </p:tgtEl>
                                      </p:cBhvr>
                                    </p:animEffect>
                                    <p:anim calcmode="lin" valueType="num">
                                      <p:cBhvr>
                                        <p:cTn id="8" dur="1000" fill="hold"/>
                                        <p:tgtEl>
                                          <p:spTgt spid="2"/>
                                        </p:tgtEl>
                                        <p:attrNameLst>
                                          <p:attrName>ppt_x</p:attrName>
                                        </p:attrNameLst>
                                      </p:cBhvr>
                                      <p:tavLst>
                                        <p:tav tm="0">
                                          <p:val>
                                            <p:strVal val="#ppt_x"/>
                                          </p:val>
                                        </p:tav>
                                        <p:tav tm="100000">
                                          <p:val>
                                            <p:strVal val="#ppt_x"/>
                                          </p:val>
                                        </p:tav>
                                      </p:tavLst>
                                    </p:anim>
                                    <p:anim calcmode="lin" valueType="num">
                                      <p:cBhvr>
                                        <p:cTn id="9" dur="1000" fill="hold"/>
                                        <p:tgtEl>
                                          <p:spTgt spid="2"/>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p:bld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B75BB54-8449-2558-6070-477142BB5677}"/>
              </a:ext>
            </a:extLst>
          </p:cNvPr>
          <p:cNvSpPr>
            <a:spLocks noGrp="1"/>
          </p:cNvSpPr>
          <p:nvPr>
            <p:ph type="title"/>
          </p:nvPr>
        </p:nvSpPr>
        <p:spPr>
          <a:xfrm>
            <a:off x="677334" y="609600"/>
            <a:ext cx="8487214" cy="2513744"/>
          </a:xfrm>
        </p:spPr>
        <p:txBody>
          <a:bodyPr>
            <a:normAutofit/>
          </a:bodyPr>
          <a:lstStyle/>
          <a:p>
            <a:r>
              <a:rPr lang="en-US" sz="2400" dirty="0" err="1">
                <a:solidFill>
                  <a:srgbClr val="FF0000"/>
                </a:solidFill>
              </a:rPr>
              <a:t>Dặn</a:t>
            </a:r>
            <a:r>
              <a:rPr lang="en-US" sz="2400" dirty="0">
                <a:solidFill>
                  <a:srgbClr val="FF0000"/>
                </a:solidFill>
              </a:rPr>
              <a:t> </a:t>
            </a:r>
            <a:r>
              <a:rPr lang="en-US" sz="2400" dirty="0" err="1">
                <a:solidFill>
                  <a:srgbClr val="FF0000"/>
                </a:solidFill>
              </a:rPr>
              <a:t>dò</a:t>
            </a:r>
            <a:r>
              <a:rPr lang="en-US" sz="2400" dirty="0">
                <a:solidFill>
                  <a:srgbClr val="FF0000"/>
                </a:solidFill>
              </a:rPr>
              <a:t> :</a:t>
            </a:r>
            <a:br>
              <a:rPr lang="en-US" sz="2400" dirty="0">
                <a:solidFill>
                  <a:srgbClr val="FF0000"/>
                </a:solidFill>
              </a:rPr>
            </a:br>
            <a:r>
              <a:rPr lang="en-US" dirty="0"/>
              <a:t>-HỌC THUỘC ĐỀ CƯƠNG </a:t>
            </a:r>
            <a:br>
              <a:rPr lang="en-US" dirty="0"/>
            </a:br>
            <a:r>
              <a:rPr lang="en-US" dirty="0"/>
              <a:t>-LÀM BT </a:t>
            </a:r>
            <a:r>
              <a:rPr lang="en-US" dirty="0" err="1"/>
              <a:t>trong</a:t>
            </a:r>
            <a:r>
              <a:rPr lang="en-US" dirty="0"/>
              <a:t> </a:t>
            </a:r>
            <a:r>
              <a:rPr lang="en-US" dirty="0" err="1"/>
              <a:t>đề</a:t>
            </a:r>
            <a:r>
              <a:rPr lang="en-US" dirty="0"/>
              <a:t> </a:t>
            </a:r>
            <a:r>
              <a:rPr lang="en-US" dirty="0" err="1"/>
              <a:t>cương</a:t>
            </a:r>
            <a:r>
              <a:rPr lang="en-US" dirty="0"/>
              <a:t>.</a:t>
            </a:r>
            <a:endParaRPr lang="en-SG" dirty="0"/>
          </a:p>
        </p:txBody>
      </p:sp>
    </p:spTree>
    <p:extLst>
      <p:ext uri="{BB962C8B-B14F-4D97-AF65-F5344CB8AC3E}">
        <p14:creationId xmlns:p14="http://schemas.microsoft.com/office/powerpoint/2010/main" val="594693132"/>
      </p:ext>
    </p:extLst>
  </p:cSld>
  <p:clrMapOvr>
    <a:masterClrMapping/>
  </p:clrMapOvr>
</p:sld>
</file>

<file path=ppt/theme/theme1.xml><?xml version="1.0" encoding="utf-8"?>
<a:theme xmlns:a="http://schemas.openxmlformats.org/drawingml/2006/main" name="Facet">
  <a:themeElements>
    <a:clrScheme name="Facet">
      <a:dk1>
        <a:sysClr val="windowText" lastClr="000000"/>
      </a:dk1>
      <a:lt1>
        <a:sysClr val="window" lastClr="FFFFFF"/>
      </a:lt1>
      <a:dk2>
        <a:srgbClr val="2C3C43"/>
      </a:dk2>
      <a:lt2>
        <a:srgbClr val="EBEBEB"/>
      </a:lt2>
      <a:accent1>
        <a:srgbClr val="90C226"/>
      </a:accent1>
      <a:accent2>
        <a:srgbClr val="54A021"/>
      </a:accent2>
      <a:accent3>
        <a:srgbClr val="E6B91E"/>
      </a:accent3>
      <a:accent4>
        <a:srgbClr val="E76618"/>
      </a:accent4>
      <a:accent5>
        <a:srgbClr val="C42F1A"/>
      </a:accent5>
      <a:accent6>
        <a:srgbClr val="918655"/>
      </a:accent6>
      <a:hlink>
        <a:srgbClr val="99CA3C"/>
      </a:hlink>
      <a:folHlink>
        <a:srgbClr val="B9D181"/>
      </a:folHlink>
    </a:clrScheme>
    <a:fontScheme name="Facet">
      <a:majorFont>
        <a:latin typeface="Trebuchet MS" panose="020B0603020202020204"/>
        <a:ea typeface=""/>
        <a:cs typeface=""/>
        <a:font script="Jpan" typeface="メイリオ"/>
        <a:font script="Hang" typeface="맑은 고딕"/>
        <a:font script="Hans" typeface="方正姚体"/>
        <a:font script="Hant" typeface="微軟正黑體"/>
        <a:font script="Arab" typeface="Tahoma"/>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ajorFont>
      <a:minorFont>
        <a:latin typeface="Trebuchet MS" panose="020B0603020202020204"/>
        <a:ea typeface=""/>
        <a:cs typeface=""/>
        <a:font script="Jpan" typeface="メイリオ"/>
        <a:font script="Hang" typeface="HY그래픽M"/>
        <a:font script="Hans" typeface="华文新魏"/>
        <a:font script="Hant" typeface="微軟正黑體"/>
        <a:font script="Arab" typeface="Tahoma"/>
        <a:font script="Hebr" typeface="Gisha"/>
        <a:font script="Thai" typeface="Iris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Facet">
      <a:fillStyleLst>
        <a:solidFill>
          <a:schemeClr val="phClr"/>
        </a:solidFill>
        <a:gradFill rotWithShape="1">
          <a:gsLst>
            <a:gs pos="0">
              <a:schemeClr val="phClr">
                <a:tint val="65000"/>
                <a:lumMod val="110000"/>
              </a:schemeClr>
            </a:gs>
            <a:gs pos="88000">
              <a:schemeClr val="phClr">
                <a:tint val="90000"/>
              </a:schemeClr>
            </a:gs>
          </a:gsLst>
          <a:lin ang="5400000" scaled="0"/>
        </a:gradFill>
        <a:gradFill rotWithShape="1">
          <a:gsLst>
            <a:gs pos="0">
              <a:schemeClr val="phClr">
                <a:tint val="96000"/>
                <a:lumMod val="100000"/>
              </a:schemeClr>
            </a:gs>
            <a:gs pos="78000">
              <a:schemeClr val="phClr">
                <a:shade val="94000"/>
                <a:lumMod val="94000"/>
              </a:schemeClr>
            </a:gs>
          </a:gsLst>
          <a:lin ang="5400000" scaled="0"/>
        </a:gradFill>
      </a:fillStyleLst>
      <a:lnStyleLst>
        <a:ln w="12700" cap="rnd" cmpd="sng" algn="ctr">
          <a:solidFill>
            <a:schemeClr val="phClr"/>
          </a:solidFill>
          <a:prstDash val="solid"/>
        </a:ln>
        <a:ln w="19050" cap="rnd" cmpd="sng" algn="ctr">
          <a:solidFill>
            <a:schemeClr val="phClr"/>
          </a:solidFill>
          <a:prstDash val="solid"/>
        </a:ln>
        <a:ln w="25400" cap="rnd" cmpd="sng" algn="ctr">
          <a:solidFill>
            <a:schemeClr val="phClr"/>
          </a:solidFill>
          <a:prstDash val="solid"/>
        </a:ln>
      </a:lnStyleLst>
      <a:effectStyleLst>
        <a:effectStyle>
          <a:effectLst/>
        </a:effectStyle>
        <a:effectStyle>
          <a:effectLst>
            <a:outerShdw blurRad="38100" dist="25400" dir="5400000" rotWithShape="0">
              <a:srgbClr val="000000">
                <a:alpha val="35000"/>
              </a:srgbClr>
            </a:outerShdw>
          </a:effectLst>
        </a:effectStyle>
        <a:effectStyle>
          <a:effectLst>
            <a:outerShdw blurRad="50800" dist="38100" dir="5400000" rotWithShape="0">
              <a:srgbClr val="000000">
                <a:alpha val="35000"/>
              </a:srgbClr>
            </a:outerShdw>
          </a:effectLst>
          <a:scene3d>
            <a:camera prst="orthographicFront">
              <a:rot lat="0" lon="0" rev="0"/>
            </a:camera>
            <a:lightRig rig="threePt" dir="tl"/>
          </a:scene3d>
          <a:sp3d prstMaterial="plastic">
            <a:bevelT w="0" h="0"/>
          </a:sp3d>
        </a:effectStyle>
      </a:effectStyleLst>
      <a:bgFillStyleLst>
        <a:solidFill>
          <a:schemeClr val="phClr"/>
        </a:solidFill>
        <a:gradFill rotWithShape="1">
          <a:gsLst>
            <a:gs pos="0">
              <a:schemeClr val="phClr">
                <a:tint val="90000"/>
                <a:lumMod val="104000"/>
              </a:schemeClr>
            </a:gs>
            <a:gs pos="94000">
              <a:schemeClr val="phClr">
                <a:shade val="96000"/>
                <a:lumMod val="82000"/>
              </a:schemeClr>
            </a:gs>
          </a:gsLst>
          <a:lin ang="5400000" scaled="0"/>
        </a:gradFill>
        <a:gradFill rotWithShape="1">
          <a:gsLst>
            <a:gs pos="0">
              <a:schemeClr val="phClr">
                <a:tint val="90000"/>
                <a:lumMod val="110000"/>
              </a:schemeClr>
            </a:gs>
            <a:gs pos="100000">
              <a:schemeClr val="phClr">
                <a:shade val="94000"/>
                <a:lumMod val="96000"/>
              </a:schemeClr>
            </a:gs>
          </a:gsLst>
          <a:path path="circle">
            <a:fillToRect l="50000" t="50000" r="100000" b="100000"/>
          </a:path>
        </a:gradFill>
      </a:bgFillStyleLst>
    </a:fmtScheme>
  </a:themeElements>
  <a:objectDefaults/>
  <a:extraClrSchemeLst/>
  <a:extLst>
    <a:ext uri="{05A4C25C-085E-4340-85A3-A5531E510DB2}">
      <thm15:themeFamily xmlns:thm15="http://schemas.microsoft.com/office/thememl/2012/main" name="Facet" id="{C0C680CD-088A-49FC-A102-D699147F32B2}" vid="{CFBC31BA-B70F-4F30-BCAA-4F3011E16C4D}"/>
    </a:ext>
  </a:extLst>
</a:theme>
</file>

<file path=docProps/app.xml><?xml version="1.0" encoding="utf-8"?>
<Properties xmlns="http://schemas.openxmlformats.org/officeDocument/2006/extended-properties" xmlns:vt="http://schemas.openxmlformats.org/officeDocument/2006/docPropsVTypes">
  <Template>Facet</Template>
  <TotalTime>16</TotalTime>
  <Words>466</Words>
  <Application>Microsoft Office PowerPoint</Application>
  <PresentationFormat>Widescreen</PresentationFormat>
  <Paragraphs>21</Paragraphs>
  <Slides>9</Slides>
  <Notes>0</Notes>
  <HiddenSlides>0</HiddenSlides>
  <MMClips>0</MMClips>
  <ScaleCrop>false</ScaleCrop>
  <HeadingPairs>
    <vt:vector size="6" baseType="variant">
      <vt:variant>
        <vt:lpstr>Fonts Used</vt:lpstr>
      </vt:variant>
      <vt:variant>
        <vt:i4>5</vt:i4>
      </vt:variant>
      <vt:variant>
        <vt:lpstr>Theme</vt:lpstr>
      </vt:variant>
      <vt:variant>
        <vt:i4>1</vt:i4>
      </vt:variant>
      <vt:variant>
        <vt:lpstr>Slide Titles</vt:lpstr>
      </vt:variant>
      <vt:variant>
        <vt:i4>9</vt:i4>
      </vt:variant>
    </vt:vector>
  </HeadingPairs>
  <TitlesOfParts>
    <vt:vector size="15" baseType="lpstr">
      <vt:lpstr>Arial</vt:lpstr>
      <vt:lpstr>Calibri</vt:lpstr>
      <vt:lpstr>Times New Roman</vt:lpstr>
      <vt:lpstr>Trebuchet MS</vt:lpstr>
      <vt:lpstr>Wingdings 3</vt:lpstr>
      <vt:lpstr>Facet</vt:lpstr>
      <vt:lpstr>                        ÔN TẬP</vt:lpstr>
      <vt:lpstr>PowerPoint Presentation</vt:lpstr>
      <vt:lpstr>Các chất được cấu tạo như thế nào?</vt:lpstr>
      <vt:lpstr>Ảnh hưởng của cấu tạo phân tử đến thể tích hợp chất</vt:lpstr>
      <vt:lpstr>PowerPoint Presentation</vt:lpstr>
      <vt:lpstr>Bài 2: Trộn lẫn một nắm vừng ( mè) vào một chậu nhỏ đựng đậu xanh. Một học sinh cho rằng đó là hiện tượng khuếch tán. Theo em, nói như vậy có đúng không? Tại sao? </vt:lpstr>
      <vt:lpstr>Bài 3:Tại sao ruột xe ô tô, xe máy, xe đạp… đã được bơm căng và vặn van thật chặt nhưng lâu ngày ta vẫn phải bơm lại?</vt:lpstr>
      <vt:lpstr>Bài 4: Lực liên kết phân tử của các chất rắn, lỏng , khí khác nhau như thế nào? Sự khác nhau ảnh hưởng đến chuyển động của các hạt trong chất rắn, lỏng , khí như thế nào?</vt:lpstr>
      <vt:lpstr>Dặn dò : -HỌC THUỘC ĐỀ CƯƠNG  -LÀM BT trong đề cương.</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Bản trình bày PowerPoint</dc:title>
  <dc:creator>dtlxuan1978@gmail.com</dc:creator>
  <cp:lastModifiedBy>HP</cp:lastModifiedBy>
  <cp:revision>6</cp:revision>
  <dcterms:created xsi:type="dcterms:W3CDTF">2023-03-08T14:50:03Z</dcterms:created>
  <dcterms:modified xsi:type="dcterms:W3CDTF">2023-03-16T13:54:49Z</dcterms:modified>
</cp:coreProperties>
</file>